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82" r:id="rId5"/>
    <p:sldId id="259" r:id="rId6"/>
    <p:sldId id="274" r:id="rId7"/>
    <p:sldId id="261" r:id="rId8"/>
    <p:sldId id="263" r:id="rId9"/>
    <p:sldId id="267" r:id="rId10"/>
    <p:sldId id="258" r:id="rId11"/>
    <p:sldId id="268" r:id="rId12"/>
    <p:sldId id="26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FA0AF1-B5A5-414C-9C1E-3BAA30557B74}" v="84" dt="2021-03-06T18:03:40.867"/>
  </p1510:revLst>
</p1510:revInfo>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7" autoAdjust="0"/>
  </p:normalViewPr>
  <p:slideViewPr>
    <p:cSldViewPr snapToGrid="0">
      <p:cViewPr varScale="1">
        <p:scale>
          <a:sx n="63" d="100"/>
          <a:sy n="63" d="100"/>
        </p:scale>
        <p:origin x="804" y="44"/>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Meyer" userId="681dfe50f710fa87" providerId="LiveId" clId="{A3FA0AF1-B5A5-414C-9C1E-3BAA30557B74}"/>
    <pc:docChg chg="undo custSel addSld delSld modSld sldOrd">
      <pc:chgData name="April Meyer" userId="681dfe50f710fa87" providerId="LiveId" clId="{A3FA0AF1-B5A5-414C-9C1E-3BAA30557B74}" dt="2021-03-06T18:10:46.229" v="1208" actId="2696"/>
      <pc:docMkLst>
        <pc:docMk/>
      </pc:docMkLst>
      <pc:sldChg chg="del">
        <pc:chgData name="April Meyer" userId="681dfe50f710fa87" providerId="LiveId" clId="{A3FA0AF1-B5A5-414C-9C1E-3BAA30557B74}" dt="2021-02-15T00:54:41.916" v="582" actId="47"/>
        <pc:sldMkLst>
          <pc:docMk/>
          <pc:sldMk cId="59582380" sldId="256"/>
        </pc:sldMkLst>
      </pc:sldChg>
      <pc:sldChg chg="addSp modSp mod">
        <pc:chgData name="April Meyer" userId="681dfe50f710fa87" providerId="LiveId" clId="{A3FA0AF1-B5A5-414C-9C1E-3BAA30557B74}" dt="2021-02-15T00:59:24.689" v="775" actId="1076"/>
        <pc:sldMkLst>
          <pc:docMk/>
          <pc:sldMk cId="3068944789" sldId="258"/>
        </pc:sldMkLst>
        <pc:spChg chg="mod">
          <ac:chgData name="April Meyer" userId="681dfe50f710fa87" providerId="LiveId" clId="{A3FA0AF1-B5A5-414C-9C1E-3BAA30557B74}" dt="2021-02-15T00:55:33.498" v="613" actId="20577"/>
          <ac:spMkLst>
            <pc:docMk/>
            <pc:sldMk cId="3068944789" sldId="258"/>
            <ac:spMk id="5" creationId="{4F218344-56B2-4D7E-A91A-A9A083F4AB5D}"/>
          </ac:spMkLst>
        </pc:spChg>
        <pc:spChg chg="mod">
          <ac:chgData name="April Meyer" userId="681dfe50f710fa87" providerId="LiveId" clId="{A3FA0AF1-B5A5-414C-9C1E-3BAA30557B74}" dt="2021-02-15T00:58:31.667" v="771"/>
          <ac:spMkLst>
            <pc:docMk/>
            <pc:sldMk cId="3068944789" sldId="258"/>
            <ac:spMk id="6" creationId="{C9E08F51-511B-4C45-AFB2-8A9402CA1078}"/>
          </ac:spMkLst>
        </pc:spChg>
        <pc:spChg chg="mod">
          <ac:chgData name="April Meyer" userId="681dfe50f710fa87" providerId="LiveId" clId="{A3FA0AF1-B5A5-414C-9C1E-3BAA30557B74}" dt="2021-02-15T00:57:22.833" v="728" actId="14100"/>
          <ac:spMkLst>
            <pc:docMk/>
            <pc:sldMk cId="3068944789" sldId="258"/>
            <ac:spMk id="7" creationId="{EE3A3FBF-F2B1-44B8-A094-309A3BFDBA25}"/>
          </ac:spMkLst>
        </pc:spChg>
        <pc:spChg chg="mod">
          <ac:chgData name="April Meyer" userId="681dfe50f710fa87" providerId="LiveId" clId="{A3FA0AF1-B5A5-414C-9C1E-3BAA30557B74}" dt="2021-02-15T00:56:20.186" v="630" actId="20577"/>
          <ac:spMkLst>
            <pc:docMk/>
            <pc:sldMk cId="3068944789" sldId="258"/>
            <ac:spMk id="8" creationId="{4B353756-1A24-435F-9F00-9485171661F1}"/>
          </ac:spMkLst>
        </pc:spChg>
        <pc:spChg chg="mod">
          <ac:chgData name="April Meyer" userId="681dfe50f710fa87" providerId="LiveId" clId="{A3FA0AF1-B5A5-414C-9C1E-3BAA30557B74}" dt="2021-02-15T00:56:25.269" v="635" actId="404"/>
          <ac:spMkLst>
            <pc:docMk/>
            <pc:sldMk cId="3068944789" sldId="258"/>
            <ac:spMk id="9" creationId="{3C10DA3A-40F2-4987-B2EE-1598E181FA91}"/>
          </ac:spMkLst>
        </pc:spChg>
        <pc:picChg chg="add mod">
          <ac:chgData name="April Meyer" userId="681dfe50f710fa87" providerId="LiveId" clId="{A3FA0AF1-B5A5-414C-9C1E-3BAA30557B74}" dt="2021-02-15T00:57:27.603" v="731" actId="1076"/>
          <ac:picMkLst>
            <pc:docMk/>
            <pc:sldMk cId="3068944789" sldId="258"/>
            <ac:picMk id="12" creationId="{E04D0A0A-FEEB-4DBB-AC43-661E9FD1D570}"/>
          </ac:picMkLst>
        </pc:picChg>
        <pc:picChg chg="add mod">
          <ac:chgData name="April Meyer" userId="681dfe50f710fa87" providerId="LiveId" clId="{A3FA0AF1-B5A5-414C-9C1E-3BAA30557B74}" dt="2021-02-15T00:59:15.136" v="773" actId="1076"/>
          <ac:picMkLst>
            <pc:docMk/>
            <pc:sldMk cId="3068944789" sldId="258"/>
            <ac:picMk id="13" creationId="{3F09CBC5-278E-4D82-896D-9C6CBC8F756B}"/>
          </ac:picMkLst>
        </pc:picChg>
        <pc:picChg chg="add mod">
          <ac:chgData name="April Meyer" userId="681dfe50f710fa87" providerId="LiveId" clId="{A3FA0AF1-B5A5-414C-9C1E-3BAA30557B74}" dt="2021-02-15T00:59:24.689" v="775" actId="1076"/>
          <ac:picMkLst>
            <pc:docMk/>
            <pc:sldMk cId="3068944789" sldId="258"/>
            <ac:picMk id="14" creationId="{671E913D-B88F-48DB-AC44-B2AAE9372DC3}"/>
          </ac:picMkLst>
        </pc:picChg>
      </pc:sldChg>
      <pc:sldChg chg="modSp mod">
        <pc:chgData name="April Meyer" userId="681dfe50f710fa87" providerId="LiveId" clId="{A3FA0AF1-B5A5-414C-9C1E-3BAA30557B74}" dt="2021-02-15T01:18:35.061" v="1068" actId="20577"/>
        <pc:sldMkLst>
          <pc:docMk/>
          <pc:sldMk cId="3530665019" sldId="259"/>
        </pc:sldMkLst>
        <pc:spChg chg="mod">
          <ac:chgData name="April Meyer" userId="681dfe50f710fa87" providerId="LiveId" clId="{A3FA0AF1-B5A5-414C-9C1E-3BAA30557B74}" dt="2021-02-15T01:18:35.061" v="1068" actId="20577"/>
          <ac:spMkLst>
            <pc:docMk/>
            <pc:sldMk cId="3530665019" sldId="259"/>
            <ac:spMk id="15" creationId="{358B6C62-CDD6-4E2C-8BC8-699230D3934A}"/>
          </ac:spMkLst>
        </pc:spChg>
      </pc:sldChg>
      <pc:sldChg chg="addSp delSp modSp mod">
        <pc:chgData name="April Meyer" userId="681dfe50f710fa87" providerId="LiveId" clId="{A3FA0AF1-B5A5-414C-9C1E-3BAA30557B74}" dt="2021-02-15T00:46:32.416" v="424" actId="14100"/>
        <pc:sldMkLst>
          <pc:docMk/>
          <pc:sldMk cId="4126733126" sldId="261"/>
        </pc:sldMkLst>
        <pc:spChg chg="mod">
          <ac:chgData name="April Meyer" userId="681dfe50f710fa87" providerId="LiveId" clId="{A3FA0AF1-B5A5-414C-9C1E-3BAA30557B74}" dt="2021-02-15T00:39:03.799" v="353" actId="20577"/>
          <ac:spMkLst>
            <pc:docMk/>
            <pc:sldMk cId="4126733126" sldId="261"/>
            <ac:spMk id="2" creationId="{1AC9E886-BD82-4757-912B-F7589A22164F}"/>
          </ac:spMkLst>
        </pc:spChg>
        <pc:spChg chg="mod">
          <ac:chgData name="April Meyer" userId="681dfe50f710fa87" providerId="LiveId" clId="{A3FA0AF1-B5A5-414C-9C1E-3BAA30557B74}" dt="2021-02-15T00:38:04.795" v="288" actId="20577"/>
          <ac:spMkLst>
            <pc:docMk/>
            <pc:sldMk cId="4126733126" sldId="261"/>
            <ac:spMk id="5" creationId="{F58C420A-3AEC-4BE5-BD90-C854A306696C}"/>
          </ac:spMkLst>
        </pc:spChg>
        <pc:spChg chg="mod">
          <ac:chgData name="April Meyer" userId="681dfe50f710fa87" providerId="LiveId" clId="{A3FA0AF1-B5A5-414C-9C1E-3BAA30557B74}" dt="2021-02-15T00:40:55.490" v="376" actId="20577"/>
          <ac:spMkLst>
            <pc:docMk/>
            <pc:sldMk cId="4126733126" sldId="261"/>
            <ac:spMk id="6" creationId="{0F0E443A-F987-4A67-86AD-557D61E47992}"/>
          </ac:spMkLst>
        </pc:spChg>
        <pc:spChg chg="mod">
          <ac:chgData name="April Meyer" userId="681dfe50f710fa87" providerId="LiveId" clId="{A3FA0AF1-B5A5-414C-9C1E-3BAA30557B74}" dt="2021-02-15T00:40:45.345" v="362" actId="20577"/>
          <ac:spMkLst>
            <pc:docMk/>
            <pc:sldMk cId="4126733126" sldId="261"/>
            <ac:spMk id="7" creationId="{34535CB7-70A5-4E0C-835B-C50960E5BC69}"/>
          </ac:spMkLst>
        </pc:spChg>
        <pc:spChg chg="mod">
          <ac:chgData name="April Meyer" userId="681dfe50f710fa87" providerId="LiveId" clId="{A3FA0AF1-B5A5-414C-9C1E-3BAA30557B74}" dt="2021-02-15T00:41:31.601" v="396" actId="20577"/>
          <ac:spMkLst>
            <pc:docMk/>
            <pc:sldMk cId="4126733126" sldId="261"/>
            <ac:spMk id="8" creationId="{FA562AA1-9ED1-4AA1-8F21-A53B5A69CB06}"/>
          </ac:spMkLst>
        </pc:spChg>
        <pc:spChg chg="mod">
          <ac:chgData name="April Meyer" userId="681dfe50f710fa87" providerId="LiveId" clId="{A3FA0AF1-B5A5-414C-9C1E-3BAA30557B74}" dt="2021-02-15T00:41:12.980" v="377"/>
          <ac:spMkLst>
            <pc:docMk/>
            <pc:sldMk cId="4126733126" sldId="261"/>
            <ac:spMk id="9" creationId="{29E0145E-8E4E-439B-A78F-92EC279B320C}"/>
          </ac:spMkLst>
        </pc:spChg>
        <pc:spChg chg="mod">
          <ac:chgData name="April Meyer" userId="681dfe50f710fa87" providerId="LiveId" clId="{A3FA0AF1-B5A5-414C-9C1E-3BAA30557B74}" dt="2021-02-15T00:42:55.387" v="410" actId="20577"/>
          <ac:spMkLst>
            <pc:docMk/>
            <pc:sldMk cId="4126733126" sldId="261"/>
            <ac:spMk id="10" creationId="{77D79B0F-EFCB-42B1-AEAE-0FE4763D4456}"/>
          </ac:spMkLst>
        </pc:spChg>
        <pc:spChg chg="mod">
          <ac:chgData name="April Meyer" userId="681dfe50f710fa87" providerId="LiveId" clId="{A3FA0AF1-B5A5-414C-9C1E-3BAA30557B74}" dt="2021-02-15T00:42:49.728" v="399"/>
          <ac:spMkLst>
            <pc:docMk/>
            <pc:sldMk cId="4126733126" sldId="261"/>
            <ac:spMk id="11" creationId="{1D0238C6-EDC9-431C-B062-27BAF34CDE16}"/>
          </ac:spMkLst>
        </pc:spChg>
        <pc:spChg chg="add mod">
          <ac:chgData name="April Meyer" userId="681dfe50f710fa87" providerId="LiveId" clId="{A3FA0AF1-B5A5-414C-9C1E-3BAA30557B74}" dt="2021-02-15T00:46:10.947" v="417" actId="478"/>
          <ac:spMkLst>
            <pc:docMk/>
            <pc:sldMk cId="4126733126" sldId="261"/>
            <ac:spMk id="13" creationId="{A0DC91FB-5D81-47BF-8E15-61C61AD6BA0F}"/>
          </ac:spMkLst>
        </pc:spChg>
        <pc:spChg chg="add del mod">
          <ac:chgData name="April Meyer" userId="681dfe50f710fa87" providerId="LiveId" clId="{A3FA0AF1-B5A5-414C-9C1E-3BAA30557B74}" dt="2021-02-15T00:43:33.164" v="412" actId="478"/>
          <ac:spMkLst>
            <pc:docMk/>
            <pc:sldMk cId="4126733126" sldId="261"/>
            <ac:spMk id="22" creationId="{8E6B230E-B0C9-4F3D-902F-7FA451DFE4F5}"/>
          </ac:spMkLst>
        </pc:spChg>
        <pc:picChg chg="del">
          <ac:chgData name="April Meyer" userId="681dfe50f710fa87" providerId="LiveId" clId="{A3FA0AF1-B5A5-414C-9C1E-3BAA30557B74}" dt="2021-02-15T00:46:10.947" v="417" actId="478"/>
          <ac:picMkLst>
            <pc:docMk/>
            <pc:sldMk cId="4126733126" sldId="261"/>
            <ac:picMk id="14" creationId="{DF80E271-E84B-449B-9CF0-F34E075335A6}"/>
          </ac:picMkLst>
        </pc:picChg>
        <pc:picChg chg="add mod">
          <ac:chgData name="April Meyer" userId="681dfe50f710fa87" providerId="LiveId" clId="{A3FA0AF1-B5A5-414C-9C1E-3BAA30557B74}" dt="2021-02-15T00:43:46.594" v="415" actId="1076"/>
          <ac:picMkLst>
            <pc:docMk/>
            <pc:sldMk cId="4126733126" sldId="261"/>
            <ac:picMk id="23" creationId="{CBB356F0-0A30-44BF-A893-7BF00FEE3789}"/>
          </ac:picMkLst>
        </pc:picChg>
        <pc:picChg chg="del">
          <ac:chgData name="April Meyer" userId="681dfe50f710fa87" providerId="LiveId" clId="{A3FA0AF1-B5A5-414C-9C1E-3BAA30557B74}" dt="2021-02-15T00:43:36.012" v="413" actId="478"/>
          <ac:picMkLst>
            <pc:docMk/>
            <pc:sldMk cId="4126733126" sldId="261"/>
            <ac:picMk id="27" creationId="{2BC353DF-7455-49A6-8C40-1E0630E1DA88}"/>
          </ac:picMkLst>
        </pc:picChg>
        <pc:picChg chg="add mod">
          <ac:chgData name="April Meyer" userId="681dfe50f710fa87" providerId="LiveId" clId="{A3FA0AF1-B5A5-414C-9C1E-3BAA30557B74}" dt="2021-02-15T00:46:32.416" v="424" actId="14100"/>
          <ac:picMkLst>
            <pc:docMk/>
            <pc:sldMk cId="4126733126" sldId="261"/>
            <ac:picMk id="2050" creationId="{F3269095-DC4A-441E-BD1B-9D88283818E2}"/>
          </ac:picMkLst>
        </pc:picChg>
      </pc:sldChg>
      <pc:sldChg chg="del">
        <pc:chgData name="April Meyer" userId="681dfe50f710fa87" providerId="LiveId" clId="{A3FA0AF1-B5A5-414C-9C1E-3BAA30557B74}" dt="2021-02-15T00:44:04.910" v="416" actId="47"/>
        <pc:sldMkLst>
          <pc:docMk/>
          <pc:sldMk cId="59096783" sldId="262"/>
        </pc:sldMkLst>
      </pc:sldChg>
      <pc:sldChg chg="addSp delSp modSp mod">
        <pc:chgData name="April Meyer" userId="681dfe50f710fa87" providerId="LiveId" clId="{A3FA0AF1-B5A5-414C-9C1E-3BAA30557B74}" dt="2021-02-15T00:50:38.279" v="515" actId="14100"/>
        <pc:sldMkLst>
          <pc:docMk/>
          <pc:sldMk cId="1096664670" sldId="263"/>
        </pc:sldMkLst>
        <pc:spChg chg="mod">
          <ac:chgData name="April Meyer" userId="681dfe50f710fa87" providerId="LiveId" clId="{A3FA0AF1-B5A5-414C-9C1E-3BAA30557B74}" dt="2021-02-15T00:47:20.835" v="453" actId="20577"/>
          <ac:spMkLst>
            <pc:docMk/>
            <pc:sldMk cId="1096664670" sldId="263"/>
            <ac:spMk id="2" creationId="{923EAE0D-88F0-4123-A369-92983D7E55DC}"/>
          </ac:spMkLst>
        </pc:spChg>
        <pc:spChg chg="mod">
          <ac:chgData name="April Meyer" userId="681dfe50f710fa87" providerId="LiveId" clId="{A3FA0AF1-B5A5-414C-9C1E-3BAA30557B74}" dt="2021-02-15T00:49:35.190" v="503" actId="20577"/>
          <ac:spMkLst>
            <pc:docMk/>
            <pc:sldMk cId="1096664670" sldId="263"/>
            <ac:spMk id="3" creationId="{616BC25F-F41F-4EE7-8166-FD25E15EA654}"/>
          </ac:spMkLst>
        </pc:spChg>
        <pc:spChg chg="mod">
          <ac:chgData name="April Meyer" userId="681dfe50f710fa87" providerId="LiveId" clId="{A3FA0AF1-B5A5-414C-9C1E-3BAA30557B74}" dt="2021-02-15T00:48:11.731" v="466" actId="6549"/>
          <ac:spMkLst>
            <pc:docMk/>
            <pc:sldMk cId="1096664670" sldId="263"/>
            <ac:spMk id="5" creationId="{B3873866-C6DF-4447-8D2F-8A88CF14E6CB}"/>
          </ac:spMkLst>
        </pc:spChg>
        <pc:spChg chg="add del mod">
          <ac:chgData name="April Meyer" userId="681dfe50f710fa87" providerId="LiveId" clId="{A3FA0AF1-B5A5-414C-9C1E-3BAA30557B74}" dt="2021-02-15T00:49:54.404" v="505"/>
          <ac:spMkLst>
            <pc:docMk/>
            <pc:sldMk cId="1096664670" sldId="263"/>
            <ac:spMk id="7" creationId="{D4DAC874-40B9-4050-BD2E-F61AD9637CC3}"/>
          </ac:spMkLst>
        </pc:spChg>
        <pc:spChg chg="add mod">
          <ac:chgData name="April Meyer" userId="681dfe50f710fa87" providerId="LiveId" clId="{A3FA0AF1-B5A5-414C-9C1E-3BAA30557B74}" dt="2021-02-15T00:50:08.158" v="509" actId="478"/>
          <ac:spMkLst>
            <pc:docMk/>
            <pc:sldMk cId="1096664670" sldId="263"/>
            <ac:spMk id="10" creationId="{B8178169-1B30-4DF1-81E4-C959806E4984}"/>
          </ac:spMkLst>
        </pc:spChg>
        <pc:picChg chg="add del mod">
          <ac:chgData name="April Meyer" userId="681dfe50f710fa87" providerId="LiveId" clId="{A3FA0AF1-B5A5-414C-9C1E-3BAA30557B74}" dt="2021-02-15T00:50:08.158" v="509" actId="478"/>
          <ac:picMkLst>
            <pc:docMk/>
            <pc:sldMk cId="1096664670" sldId="263"/>
            <ac:picMk id="8" creationId="{C17F4DE8-8B5B-47B9-B248-3F43143D66D4}"/>
          </ac:picMkLst>
        </pc:picChg>
        <pc:picChg chg="add mod">
          <ac:chgData name="April Meyer" userId="681dfe50f710fa87" providerId="LiveId" clId="{A3FA0AF1-B5A5-414C-9C1E-3BAA30557B74}" dt="2021-02-15T00:50:38.279" v="515" actId="14100"/>
          <ac:picMkLst>
            <pc:docMk/>
            <pc:sldMk cId="1096664670" sldId="263"/>
            <ac:picMk id="12" creationId="{3035B24D-C883-4D67-BE5C-6A183F6D741B}"/>
          </ac:picMkLst>
        </pc:picChg>
        <pc:picChg chg="del">
          <ac:chgData name="April Meyer" userId="681dfe50f710fa87" providerId="LiveId" clId="{A3FA0AF1-B5A5-414C-9C1E-3BAA30557B74}" dt="2021-02-15T00:49:39.491" v="504" actId="478"/>
          <ac:picMkLst>
            <pc:docMk/>
            <pc:sldMk cId="1096664670" sldId="263"/>
            <ac:picMk id="32" creationId="{9985C1E9-B7DC-4EFA-B466-64A4F2674F4E}"/>
          </ac:picMkLst>
        </pc:picChg>
      </pc:sldChg>
      <pc:sldChg chg="del">
        <pc:chgData name="April Meyer" userId="681dfe50f710fa87" providerId="LiveId" clId="{A3FA0AF1-B5A5-414C-9C1E-3BAA30557B74}" dt="2021-02-15T00:50:55.523" v="516" actId="47"/>
        <pc:sldMkLst>
          <pc:docMk/>
          <pc:sldMk cId="2836894437" sldId="264"/>
        </pc:sldMkLst>
      </pc:sldChg>
      <pc:sldChg chg="del">
        <pc:chgData name="April Meyer" userId="681dfe50f710fa87" providerId="LiveId" clId="{A3FA0AF1-B5A5-414C-9C1E-3BAA30557B74}" dt="2021-02-15T00:59:28.841" v="776" actId="47"/>
        <pc:sldMkLst>
          <pc:docMk/>
          <pc:sldMk cId="4158451921" sldId="265"/>
        </pc:sldMkLst>
      </pc:sldChg>
      <pc:sldChg chg="delSp modSp mod">
        <pc:chgData name="April Meyer" userId="681dfe50f710fa87" providerId="LiveId" clId="{A3FA0AF1-B5A5-414C-9C1E-3BAA30557B74}" dt="2021-02-15T01:12:45.317" v="1007" actId="1076"/>
        <pc:sldMkLst>
          <pc:docMk/>
          <pc:sldMk cId="106615720" sldId="266"/>
        </pc:sldMkLst>
        <pc:spChg chg="mod">
          <ac:chgData name="April Meyer" userId="681dfe50f710fa87" providerId="LiveId" clId="{A3FA0AF1-B5A5-414C-9C1E-3BAA30557B74}" dt="2021-02-15T01:10:06.032" v="969" actId="1076"/>
          <ac:spMkLst>
            <pc:docMk/>
            <pc:sldMk cId="106615720" sldId="266"/>
            <ac:spMk id="2" creationId="{53193EEC-42F5-4A40-BD02-0CE3C0DAE85F}"/>
          </ac:spMkLst>
        </pc:spChg>
        <pc:spChg chg="mod">
          <ac:chgData name="April Meyer" userId="681dfe50f710fa87" providerId="LiveId" clId="{A3FA0AF1-B5A5-414C-9C1E-3BAA30557B74}" dt="2021-02-15T01:11:24.047" v="987" actId="20577"/>
          <ac:spMkLst>
            <pc:docMk/>
            <pc:sldMk cId="106615720" sldId="266"/>
            <ac:spMk id="3" creationId="{7AA1A6A7-6F19-4288-85D6-5B84C5AFEDD7}"/>
          </ac:spMkLst>
        </pc:spChg>
        <pc:spChg chg="mod">
          <ac:chgData name="April Meyer" userId="681dfe50f710fa87" providerId="LiveId" clId="{A3FA0AF1-B5A5-414C-9C1E-3BAA30557B74}" dt="2021-02-15T01:12:45.317" v="1007" actId="1076"/>
          <ac:spMkLst>
            <pc:docMk/>
            <pc:sldMk cId="106615720" sldId="266"/>
            <ac:spMk id="4" creationId="{B6E28C1D-A3A4-44CF-9AF6-C1E3D7B89676}"/>
          </ac:spMkLst>
        </pc:spChg>
        <pc:spChg chg="mod">
          <ac:chgData name="April Meyer" userId="681dfe50f710fa87" providerId="LiveId" clId="{A3FA0AF1-B5A5-414C-9C1E-3BAA30557B74}" dt="2021-02-15T01:07:49.957" v="934" actId="20577"/>
          <ac:spMkLst>
            <pc:docMk/>
            <pc:sldMk cId="106615720" sldId="266"/>
            <ac:spMk id="5" creationId="{95385A3C-2778-4B23-9530-DFD5A61DA5B0}"/>
          </ac:spMkLst>
        </pc:spChg>
        <pc:spChg chg="mod">
          <ac:chgData name="April Meyer" userId="681dfe50f710fa87" providerId="LiveId" clId="{A3FA0AF1-B5A5-414C-9C1E-3BAA30557B74}" dt="2021-02-15T01:10:05.463" v="968" actId="1076"/>
          <ac:spMkLst>
            <pc:docMk/>
            <pc:sldMk cId="106615720" sldId="266"/>
            <ac:spMk id="7" creationId="{12397EA2-CB56-4B2A-B8D7-9EBF17AF910D}"/>
          </ac:spMkLst>
        </pc:spChg>
        <pc:spChg chg="mod">
          <ac:chgData name="April Meyer" userId="681dfe50f710fa87" providerId="LiveId" clId="{A3FA0AF1-B5A5-414C-9C1E-3BAA30557B74}" dt="2021-02-15T01:11:12.699" v="977" actId="404"/>
          <ac:spMkLst>
            <pc:docMk/>
            <pc:sldMk cId="106615720" sldId="266"/>
            <ac:spMk id="8" creationId="{BE0CA0B1-C78D-4347-B915-9C13669BE542}"/>
          </ac:spMkLst>
        </pc:spChg>
        <pc:spChg chg="mod">
          <ac:chgData name="April Meyer" userId="681dfe50f710fa87" providerId="LiveId" clId="{A3FA0AF1-B5A5-414C-9C1E-3BAA30557B74}" dt="2021-02-15T01:12:26.916" v="1005" actId="404"/>
          <ac:spMkLst>
            <pc:docMk/>
            <pc:sldMk cId="106615720" sldId="266"/>
            <ac:spMk id="9" creationId="{5243970A-31CF-49C9-9A24-2B1182462365}"/>
          </ac:spMkLst>
        </pc:spChg>
        <pc:spChg chg="del mod">
          <ac:chgData name="April Meyer" userId="681dfe50f710fa87" providerId="LiveId" clId="{A3FA0AF1-B5A5-414C-9C1E-3BAA30557B74}" dt="2021-02-15T01:09:40.077" v="962" actId="478"/>
          <ac:spMkLst>
            <pc:docMk/>
            <pc:sldMk cId="106615720" sldId="266"/>
            <ac:spMk id="10" creationId="{7B0DD0E3-EB68-45D2-ADD8-FC591BDF9FFE}"/>
          </ac:spMkLst>
        </pc:spChg>
        <pc:spChg chg="mod">
          <ac:chgData name="April Meyer" userId="681dfe50f710fa87" providerId="LiveId" clId="{A3FA0AF1-B5A5-414C-9C1E-3BAA30557B74}" dt="2021-02-15T01:10:38.425" v="971"/>
          <ac:spMkLst>
            <pc:docMk/>
            <pc:sldMk cId="106615720" sldId="266"/>
            <ac:spMk id="11" creationId="{25A467A7-E8DF-44D7-89E4-14F064592239}"/>
          </ac:spMkLst>
        </pc:spChg>
        <pc:spChg chg="mod">
          <ac:chgData name="April Meyer" userId="681dfe50f710fa87" providerId="LiveId" clId="{A3FA0AF1-B5A5-414C-9C1E-3BAA30557B74}" dt="2021-02-15T01:11:54.778" v="991" actId="1076"/>
          <ac:spMkLst>
            <pc:docMk/>
            <pc:sldMk cId="106615720" sldId="266"/>
            <ac:spMk id="12" creationId="{8822AD60-9BCB-4E41-B8CA-75592FB009F1}"/>
          </ac:spMkLst>
        </pc:spChg>
      </pc:sldChg>
      <pc:sldChg chg="addSp delSp modSp mod ord">
        <pc:chgData name="April Meyer" userId="681dfe50f710fa87" providerId="LiveId" clId="{A3FA0AF1-B5A5-414C-9C1E-3BAA30557B74}" dt="2021-02-15T00:52:55.177" v="579" actId="14100"/>
        <pc:sldMkLst>
          <pc:docMk/>
          <pc:sldMk cId="3046491811" sldId="267"/>
        </pc:sldMkLst>
        <pc:spChg chg="mod">
          <ac:chgData name="April Meyer" userId="681dfe50f710fa87" providerId="LiveId" clId="{A3FA0AF1-B5A5-414C-9C1E-3BAA30557B74}" dt="2021-02-15T00:51:43.287" v="531" actId="20577"/>
          <ac:spMkLst>
            <pc:docMk/>
            <pc:sldMk cId="3046491811" sldId="267"/>
            <ac:spMk id="2" creationId="{F862780F-92D5-4FF5-8003-B57A9BC2BF77}"/>
          </ac:spMkLst>
        </pc:spChg>
        <pc:spChg chg="mod">
          <ac:chgData name="April Meyer" userId="681dfe50f710fa87" providerId="LiveId" clId="{A3FA0AF1-B5A5-414C-9C1E-3BAA30557B74}" dt="2021-02-15T00:52:26.134" v="573" actId="20577"/>
          <ac:spMkLst>
            <pc:docMk/>
            <pc:sldMk cId="3046491811" sldId="267"/>
            <ac:spMk id="3" creationId="{498972A2-6CA7-4004-B499-2828DE6F4C96}"/>
          </ac:spMkLst>
        </pc:spChg>
        <pc:spChg chg="del">
          <ac:chgData name="April Meyer" userId="681dfe50f710fa87" providerId="LiveId" clId="{A3FA0AF1-B5A5-414C-9C1E-3BAA30557B74}" dt="2021-02-15T00:52:02.877" v="563" actId="478"/>
          <ac:spMkLst>
            <pc:docMk/>
            <pc:sldMk cId="3046491811" sldId="267"/>
            <ac:spMk id="4" creationId="{EB9EACD0-6CBC-4E24-A0A1-D81FC464DF8A}"/>
          </ac:spMkLst>
        </pc:spChg>
        <pc:spChg chg="mod">
          <ac:chgData name="April Meyer" userId="681dfe50f710fa87" providerId="LiveId" clId="{A3FA0AF1-B5A5-414C-9C1E-3BAA30557B74}" dt="2021-02-15T00:52:23.568" v="571" actId="20577"/>
          <ac:spMkLst>
            <pc:docMk/>
            <pc:sldMk cId="3046491811" sldId="267"/>
            <ac:spMk id="5" creationId="{C57F63FE-3B6C-47EC-8AB1-F9478EA4F9A4}"/>
          </ac:spMkLst>
        </pc:spChg>
        <pc:spChg chg="del mod">
          <ac:chgData name="April Meyer" userId="681dfe50f710fa87" providerId="LiveId" clId="{A3FA0AF1-B5A5-414C-9C1E-3BAA30557B74}" dt="2021-02-15T00:52:01.251" v="562" actId="478"/>
          <ac:spMkLst>
            <pc:docMk/>
            <pc:sldMk cId="3046491811" sldId="267"/>
            <ac:spMk id="6" creationId="{48CDD73D-7C2C-40BB-AE73-DED62B7377F6}"/>
          </ac:spMkLst>
        </pc:spChg>
        <pc:spChg chg="add del mod">
          <ac:chgData name="April Meyer" userId="681dfe50f710fa87" providerId="LiveId" clId="{A3FA0AF1-B5A5-414C-9C1E-3BAA30557B74}" dt="2021-02-15T00:52:06.378" v="565" actId="478"/>
          <ac:spMkLst>
            <pc:docMk/>
            <pc:sldMk cId="3046491811" sldId="267"/>
            <ac:spMk id="9" creationId="{6EC1E84B-0096-4D22-8595-B45592E89914}"/>
          </ac:spMkLst>
        </pc:spChg>
        <pc:spChg chg="add del mod">
          <ac:chgData name="April Meyer" userId="681dfe50f710fa87" providerId="LiveId" clId="{A3FA0AF1-B5A5-414C-9C1E-3BAA30557B74}" dt="2021-02-15T00:52:05.065" v="564" actId="478"/>
          <ac:spMkLst>
            <pc:docMk/>
            <pc:sldMk cId="3046491811" sldId="267"/>
            <ac:spMk id="11" creationId="{66296224-86FB-4DEC-AAFA-FB5BD233BC5B}"/>
          </ac:spMkLst>
        </pc:spChg>
        <pc:picChg chg="add mod">
          <ac:chgData name="April Meyer" userId="681dfe50f710fa87" providerId="LiveId" clId="{A3FA0AF1-B5A5-414C-9C1E-3BAA30557B74}" dt="2021-02-15T00:52:55.177" v="579" actId="14100"/>
          <ac:picMkLst>
            <pc:docMk/>
            <pc:sldMk cId="3046491811" sldId="267"/>
            <ac:picMk id="12" creationId="{F1FB0F0F-1B33-43BF-BDEA-EBCC4ADCA16F}"/>
          </ac:picMkLst>
        </pc:picChg>
        <pc:picChg chg="add mod">
          <ac:chgData name="April Meyer" userId="681dfe50f710fa87" providerId="LiveId" clId="{A3FA0AF1-B5A5-414C-9C1E-3BAA30557B74}" dt="2021-02-15T00:52:48.867" v="578" actId="1076"/>
          <ac:picMkLst>
            <pc:docMk/>
            <pc:sldMk cId="3046491811" sldId="267"/>
            <ac:picMk id="13" creationId="{81A92284-E8D3-440C-B646-C8DAEEEB5BCE}"/>
          </ac:picMkLst>
        </pc:picChg>
      </pc:sldChg>
      <pc:sldChg chg="addSp delSp modSp add del mod ord">
        <pc:chgData name="April Meyer" userId="681dfe50f710fa87" providerId="LiveId" clId="{A3FA0AF1-B5A5-414C-9C1E-3BAA30557B74}" dt="2021-02-15T01:08:08.986" v="938" actId="255"/>
        <pc:sldMkLst>
          <pc:docMk/>
          <pc:sldMk cId="1160212141" sldId="268"/>
        </pc:sldMkLst>
        <pc:spChg chg="mod">
          <ac:chgData name="April Meyer" userId="681dfe50f710fa87" providerId="LiveId" clId="{A3FA0AF1-B5A5-414C-9C1E-3BAA30557B74}" dt="2021-02-15T01:08:08.986" v="938" actId="255"/>
          <ac:spMkLst>
            <pc:docMk/>
            <pc:sldMk cId="1160212141" sldId="268"/>
            <ac:spMk id="2" creationId="{48C05B2B-CD05-4C12-A1EF-05C3A00EC9C5}"/>
          </ac:spMkLst>
        </pc:spChg>
        <pc:spChg chg="del">
          <ac:chgData name="April Meyer" userId="681dfe50f710fa87" providerId="LiveId" clId="{A3FA0AF1-B5A5-414C-9C1E-3BAA30557B74}" dt="2021-02-15T01:01:28.880" v="803" actId="478"/>
          <ac:spMkLst>
            <pc:docMk/>
            <pc:sldMk cId="1160212141" sldId="268"/>
            <ac:spMk id="4" creationId="{679C2455-AB2E-4A48-B323-BDD57D35FBA6}"/>
          </ac:spMkLst>
        </pc:spChg>
        <pc:spChg chg="del">
          <ac:chgData name="April Meyer" userId="681dfe50f710fa87" providerId="LiveId" clId="{A3FA0AF1-B5A5-414C-9C1E-3BAA30557B74}" dt="2021-02-15T01:01:18.951" v="799" actId="478"/>
          <ac:spMkLst>
            <pc:docMk/>
            <pc:sldMk cId="1160212141" sldId="268"/>
            <ac:spMk id="5" creationId="{CBFF58EB-0810-4EE3-921D-E5BC5DB67EEC}"/>
          </ac:spMkLst>
        </pc:spChg>
        <pc:spChg chg="del">
          <ac:chgData name="April Meyer" userId="681dfe50f710fa87" providerId="LiveId" clId="{A3FA0AF1-B5A5-414C-9C1E-3BAA30557B74}" dt="2021-02-15T01:01:23.219" v="801" actId="478"/>
          <ac:spMkLst>
            <pc:docMk/>
            <pc:sldMk cId="1160212141" sldId="268"/>
            <ac:spMk id="6" creationId="{51BC54E6-3999-4CE4-8EA6-B2F875F782EB}"/>
          </ac:spMkLst>
        </pc:spChg>
        <pc:spChg chg="del">
          <ac:chgData name="April Meyer" userId="681dfe50f710fa87" providerId="LiveId" clId="{A3FA0AF1-B5A5-414C-9C1E-3BAA30557B74}" dt="2021-02-15T01:01:14.754" v="797" actId="478"/>
          <ac:spMkLst>
            <pc:docMk/>
            <pc:sldMk cId="1160212141" sldId="268"/>
            <ac:spMk id="7" creationId="{9E23127B-5A4D-4657-9943-537B681F2AE3}"/>
          </ac:spMkLst>
        </pc:spChg>
        <pc:spChg chg="add del mod">
          <ac:chgData name="April Meyer" userId="681dfe50f710fa87" providerId="LiveId" clId="{A3FA0AF1-B5A5-414C-9C1E-3BAA30557B74}" dt="2021-02-15T01:01:16.559" v="798" actId="478"/>
          <ac:spMkLst>
            <pc:docMk/>
            <pc:sldMk cId="1160212141" sldId="268"/>
            <ac:spMk id="19" creationId="{8835A03C-F693-48D5-9F95-88F1EF2E0855}"/>
          </ac:spMkLst>
        </pc:spChg>
        <pc:spChg chg="add del mod">
          <ac:chgData name="April Meyer" userId="681dfe50f710fa87" providerId="LiveId" clId="{A3FA0AF1-B5A5-414C-9C1E-3BAA30557B74}" dt="2021-02-15T01:01:20.736" v="800" actId="478"/>
          <ac:spMkLst>
            <pc:docMk/>
            <pc:sldMk cId="1160212141" sldId="268"/>
            <ac:spMk id="21" creationId="{F1596786-0D08-4379-95FD-A202E551FE32}"/>
          </ac:spMkLst>
        </pc:spChg>
        <pc:spChg chg="add del mod">
          <ac:chgData name="April Meyer" userId="681dfe50f710fa87" providerId="LiveId" clId="{A3FA0AF1-B5A5-414C-9C1E-3BAA30557B74}" dt="2021-02-15T01:06:53.124" v="911" actId="478"/>
          <ac:spMkLst>
            <pc:docMk/>
            <pc:sldMk cId="1160212141" sldId="268"/>
            <ac:spMk id="23" creationId="{EB63AC3C-AAFE-407B-A6FD-C363C1FD86A0}"/>
          </ac:spMkLst>
        </pc:spChg>
        <pc:spChg chg="add del mod">
          <ac:chgData name="April Meyer" userId="681dfe50f710fa87" providerId="LiveId" clId="{A3FA0AF1-B5A5-414C-9C1E-3BAA30557B74}" dt="2021-02-15T01:01:24.750" v="802" actId="478"/>
          <ac:spMkLst>
            <pc:docMk/>
            <pc:sldMk cId="1160212141" sldId="268"/>
            <ac:spMk id="24" creationId="{C37EF559-AA25-46DB-9726-C92253DF6A71}"/>
          </ac:spMkLst>
        </pc:spChg>
        <pc:spChg chg="add del mod">
          <ac:chgData name="April Meyer" userId="681dfe50f710fa87" providerId="LiveId" clId="{A3FA0AF1-B5A5-414C-9C1E-3BAA30557B74}" dt="2021-02-15T01:01:33.065" v="804" actId="478"/>
          <ac:spMkLst>
            <pc:docMk/>
            <pc:sldMk cId="1160212141" sldId="268"/>
            <ac:spMk id="26" creationId="{FAB1166E-71D7-4677-854C-69CE47234F18}"/>
          </ac:spMkLst>
        </pc:spChg>
        <pc:spChg chg="add del mod">
          <ac:chgData name="April Meyer" userId="681dfe50f710fa87" providerId="LiveId" clId="{A3FA0AF1-B5A5-414C-9C1E-3BAA30557B74}" dt="2021-02-15T01:01:55.776" v="806"/>
          <ac:spMkLst>
            <pc:docMk/>
            <pc:sldMk cId="1160212141" sldId="268"/>
            <ac:spMk id="32" creationId="{8DEC22BF-5289-48BE-B768-4CCCDBFDA5D7}"/>
          </ac:spMkLst>
        </pc:spChg>
        <pc:spChg chg="add del mod">
          <ac:chgData name="April Meyer" userId="681dfe50f710fa87" providerId="LiveId" clId="{A3FA0AF1-B5A5-414C-9C1E-3BAA30557B74}" dt="2021-02-15T01:02:09.390" v="810"/>
          <ac:spMkLst>
            <pc:docMk/>
            <pc:sldMk cId="1160212141" sldId="268"/>
            <ac:spMk id="34" creationId="{89918708-DF6F-4C25-B52C-F10310668A82}"/>
          </ac:spMkLst>
        </pc:spChg>
        <pc:spChg chg="add mod">
          <ac:chgData name="April Meyer" userId="681dfe50f710fa87" providerId="LiveId" clId="{A3FA0AF1-B5A5-414C-9C1E-3BAA30557B74}" dt="2021-02-15T01:03:44.345" v="824" actId="403"/>
          <ac:spMkLst>
            <pc:docMk/>
            <pc:sldMk cId="1160212141" sldId="268"/>
            <ac:spMk id="36" creationId="{A4CDD2BE-1D97-441E-A960-0FF5E988E972}"/>
          </ac:spMkLst>
        </pc:spChg>
        <pc:spChg chg="add mod">
          <ac:chgData name="April Meyer" userId="681dfe50f710fa87" providerId="LiveId" clId="{A3FA0AF1-B5A5-414C-9C1E-3BAA30557B74}" dt="2021-02-15T01:05:43.002" v="875" actId="1076"/>
          <ac:spMkLst>
            <pc:docMk/>
            <pc:sldMk cId="1160212141" sldId="268"/>
            <ac:spMk id="37" creationId="{78BDCBED-7B24-42C4-A1B7-B7210E2E824D}"/>
          </ac:spMkLst>
        </pc:spChg>
        <pc:spChg chg="add mod">
          <ac:chgData name="April Meyer" userId="681dfe50f710fa87" providerId="LiveId" clId="{A3FA0AF1-B5A5-414C-9C1E-3BAA30557B74}" dt="2021-02-15T01:05:57.714" v="881" actId="1076"/>
          <ac:spMkLst>
            <pc:docMk/>
            <pc:sldMk cId="1160212141" sldId="268"/>
            <ac:spMk id="38" creationId="{932CEAF7-27AC-4736-ABB8-53E236828B97}"/>
          </ac:spMkLst>
        </pc:spChg>
        <pc:spChg chg="add mod">
          <ac:chgData name="April Meyer" userId="681dfe50f710fa87" providerId="LiveId" clId="{A3FA0AF1-B5A5-414C-9C1E-3BAA30557B74}" dt="2021-02-15T01:04:18.104" v="838" actId="20577"/>
          <ac:spMkLst>
            <pc:docMk/>
            <pc:sldMk cId="1160212141" sldId="268"/>
            <ac:spMk id="39" creationId="{113180B0-2697-43F1-9896-E460CFE94907}"/>
          </ac:spMkLst>
        </pc:spChg>
        <pc:spChg chg="add mod">
          <ac:chgData name="April Meyer" userId="681dfe50f710fa87" providerId="LiveId" clId="{A3FA0AF1-B5A5-414C-9C1E-3BAA30557B74}" dt="2021-02-15T01:05:50.633" v="878" actId="1076"/>
          <ac:spMkLst>
            <pc:docMk/>
            <pc:sldMk cId="1160212141" sldId="268"/>
            <ac:spMk id="41" creationId="{D62FBB55-5BDE-4165-B21E-9BBA5B2A4781}"/>
          </ac:spMkLst>
        </pc:spChg>
        <pc:spChg chg="add mod">
          <ac:chgData name="April Meyer" userId="681dfe50f710fa87" providerId="LiveId" clId="{A3FA0AF1-B5A5-414C-9C1E-3BAA30557B74}" dt="2021-02-15T01:05:47.410" v="877" actId="1076"/>
          <ac:spMkLst>
            <pc:docMk/>
            <pc:sldMk cId="1160212141" sldId="268"/>
            <ac:spMk id="47" creationId="{B302A71E-1181-4B69-A883-9AD41A1B9F28}"/>
          </ac:spMkLst>
        </pc:spChg>
        <pc:spChg chg="add mod">
          <ac:chgData name="April Meyer" userId="681dfe50f710fa87" providerId="LiveId" clId="{A3FA0AF1-B5A5-414C-9C1E-3BAA30557B74}" dt="2021-02-15T01:06:47.919" v="910" actId="207"/>
          <ac:spMkLst>
            <pc:docMk/>
            <pc:sldMk cId="1160212141" sldId="268"/>
            <ac:spMk id="48" creationId="{EBCC5E33-5455-4069-8D57-8A36E11FB65F}"/>
          </ac:spMkLst>
        </pc:spChg>
        <pc:spChg chg="add mod">
          <ac:chgData name="April Meyer" userId="681dfe50f710fa87" providerId="LiveId" clId="{A3FA0AF1-B5A5-414C-9C1E-3BAA30557B74}" dt="2021-02-15T01:06:43.352" v="909" actId="207"/>
          <ac:spMkLst>
            <pc:docMk/>
            <pc:sldMk cId="1160212141" sldId="268"/>
            <ac:spMk id="49" creationId="{828A9E10-A398-41C0-B5F8-979001DE621B}"/>
          </ac:spMkLst>
        </pc:spChg>
        <pc:grpChg chg="del">
          <ac:chgData name="April Meyer" userId="681dfe50f710fa87" providerId="LiveId" clId="{A3FA0AF1-B5A5-414C-9C1E-3BAA30557B74}" dt="2021-02-15T01:01:09.440" v="796" actId="478"/>
          <ac:grpSpMkLst>
            <pc:docMk/>
            <pc:sldMk cId="1160212141" sldId="268"/>
            <ac:grpSpMk id="8" creationId="{94882B89-A9DE-4B01-BA11-418159BD5713}"/>
          </ac:grpSpMkLst>
        </pc:grpChg>
        <pc:picChg chg="add del mod">
          <ac:chgData name="April Meyer" userId="681dfe50f710fa87" providerId="LiveId" clId="{A3FA0AF1-B5A5-414C-9C1E-3BAA30557B74}" dt="2021-02-15T01:02:42.725" v="813" actId="478"/>
          <ac:picMkLst>
            <pc:docMk/>
            <pc:sldMk cId="1160212141" sldId="268"/>
            <ac:picMk id="27" creationId="{A8FEF576-A209-4387-A92B-A747938D80CB}"/>
          </ac:picMkLst>
        </pc:picChg>
        <pc:picChg chg="add del mod">
          <ac:chgData name="April Meyer" userId="681dfe50f710fa87" providerId="LiveId" clId="{A3FA0AF1-B5A5-414C-9C1E-3BAA30557B74}" dt="2021-02-15T01:02:44.924" v="814" actId="478"/>
          <ac:picMkLst>
            <pc:docMk/>
            <pc:sldMk cId="1160212141" sldId="268"/>
            <ac:picMk id="28" creationId="{B94A872E-0C8B-43F8-8D55-5F4AB9584B77}"/>
          </ac:picMkLst>
        </pc:picChg>
        <pc:picChg chg="del">
          <ac:chgData name="April Meyer" userId="681dfe50f710fa87" providerId="LiveId" clId="{A3FA0AF1-B5A5-414C-9C1E-3BAA30557B74}" dt="2021-02-15T01:01:04.171" v="791" actId="478"/>
          <ac:picMkLst>
            <pc:docMk/>
            <pc:sldMk cId="1160212141" sldId="268"/>
            <ac:picMk id="42" creationId="{D18B45C9-9C29-4D89-B4B9-120A9ECD1FBD}"/>
          </ac:picMkLst>
        </pc:picChg>
        <pc:picChg chg="del">
          <ac:chgData name="April Meyer" userId="681dfe50f710fa87" providerId="LiveId" clId="{A3FA0AF1-B5A5-414C-9C1E-3BAA30557B74}" dt="2021-02-15T01:01:08.197" v="794" actId="478"/>
          <ac:picMkLst>
            <pc:docMk/>
            <pc:sldMk cId="1160212141" sldId="268"/>
            <ac:picMk id="43" creationId="{A0A0B4E3-1DEE-4D5C-83E8-9C0E33DEEEDE}"/>
          </ac:picMkLst>
        </pc:picChg>
        <pc:picChg chg="del">
          <ac:chgData name="April Meyer" userId="681dfe50f710fa87" providerId="LiveId" clId="{A3FA0AF1-B5A5-414C-9C1E-3BAA30557B74}" dt="2021-02-15T01:01:08.720" v="795" actId="478"/>
          <ac:picMkLst>
            <pc:docMk/>
            <pc:sldMk cId="1160212141" sldId="268"/>
            <ac:picMk id="44" creationId="{26AD74B4-F5E5-4C7F-B3B8-B689DC862F1C}"/>
          </ac:picMkLst>
        </pc:picChg>
        <pc:picChg chg="del">
          <ac:chgData name="April Meyer" userId="681dfe50f710fa87" providerId="LiveId" clId="{A3FA0AF1-B5A5-414C-9C1E-3BAA30557B74}" dt="2021-02-15T01:01:06.372" v="792" actId="478"/>
          <ac:picMkLst>
            <pc:docMk/>
            <pc:sldMk cId="1160212141" sldId="268"/>
            <ac:picMk id="45" creationId="{CA30912F-FBCD-4E6B-A7A5-B5B354807846}"/>
          </ac:picMkLst>
        </pc:picChg>
        <pc:picChg chg="del">
          <ac:chgData name="April Meyer" userId="681dfe50f710fa87" providerId="LiveId" clId="{A3FA0AF1-B5A5-414C-9C1E-3BAA30557B74}" dt="2021-02-15T01:01:07.250" v="793" actId="478"/>
          <ac:picMkLst>
            <pc:docMk/>
            <pc:sldMk cId="1160212141" sldId="268"/>
            <ac:picMk id="46" creationId="{D17184DE-29A1-4857-8922-8D77830C07D1}"/>
          </ac:picMkLst>
        </pc:picChg>
      </pc:sldChg>
      <pc:sldChg chg="del">
        <pc:chgData name="April Meyer" userId="681dfe50f710fa87" providerId="LiveId" clId="{A3FA0AF1-B5A5-414C-9C1E-3BAA30557B74}" dt="2021-02-15T01:13:00.535" v="1008" actId="47"/>
        <pc:sldMkLst>
          <pc:docMk/>
          <pc:sldMk cId="469580409" sldId="269"/>
        </pc:sldMkLst>
      </pc:sldChg>
      <pc:sldChg chg="del">
        <pc:chgData name="April Meyer" userId="681dfe50f710fa87" providerId="LiveId" clId="{A3FA0AF1-B5A5-414C-9C1E-3BAA30557B74}" dt="2021-02-15T01:13:02.748" v="1009" actId="47"/>
        <pc:sldMkLst>
          <pc:docMk/>
          <pc:sldMk cId="3671923662" sldId="270"/>
        </pc:sldMkLst>
      </pc:sldChg>
      <pc:sldChg chg="del">
        <pc:chgData name="April Meyer" userId="681dfe50f710fa87" providerId="LiveId" clId="{A3FA0AF1-B5A5-414C-9C1E-3BAA30557B74}" dt="2021-02-15T01:13:04.005" v="1010" actId="47"/>
        <pc:sldMkLst>
          <pc:docMk/>
          <pc:sldMk cId="3708042991" sldId="271"/>
        </pc:sldMkLst>
      </pc:sldChg>
      <pc:sldChg chg="del">
        <pc:chgData name="April Meyer" userId="681dfe50f710fa87" providerId="LiveId" clId="{A3FA0AF1-B5A5-414C-9C1E-3BAA30557B74}" dt="2021-02-15T01:13:05.131" v="1011" actId="47"/>
        <pc:sldMkLst>
          <pc:docMk/>
          <pc:sldMk cId="993006115" sldId="272"/>
        </pc:sldMkLst>
      </pc:sldChg>
      <pc:sldChg chg="del">
        <pc:chgData name="April Meyer" userId="681dfe50f710fa87" providerId="LiveId" clId="{A3FA0AF1-B5A5-414C-9C1E-3BAA30557B74}" dt="2021-02-15T01:13:07.597" v="1012" actId="47"/>
        <pc:sldMkLst>
          <pc:docMk/>
          <pc:sldMk cId="1283557400" sldId="273"/>
        </pc:sldMkLst>
      </pc:sldChg>
      <pc:sldChg chg="addSp delSp modSp mod">
        <pc:chgData name="April Meyer" userId="681dfe50f710fa87" providerId="LiveId" clId="{A3FA0AF1-B5A5-414C-9C1E-3BAA30557B74}" dt="2021-02-15T00:35:49.645" v="270" actId="1076"/>
        <pc:sldMkLst>
          <pc:docMk/>
          <pc:sldMk cId="3745170393" sldId="274"/>
        </pc:sldMkLst>
        <pc:spChg chg="mod">
          <ac:chgData name="April Meyer" userId="681dfe50f710fa87" providerId="LiveId" clId="{A3FA0AF1-B5A5-414C-9C1E-3BAA30557B74}" dt="2021-02-15T00:22:37.511" v="151" actId="20577"/>
          <ac:spMkLst>
            <pc:docMk/>
            <pc:sldMk cId="3745170393" sldId="274"/>
            <ac:spMk id="2" creationId="{C9A428ED-E8E6-4EBE-8C7C-8E6E2E5012C8}"/>
          </ac:spMkLst>
        </pc:spChg>
        <pc:spChg chg="mod">
          <ac:chgData name="April Meyer" userId="681dfe50f710fa87" providerId="LiveId" clId="{A3FA0AF1-B5A5-414C-9C1E-3BAA30557B74}" dt="2021-02-15T00:24:57.152" v="174" actId="20577"/>
          <ac:spMkLst>
            <pc:docMk/>
            <pc:sldMk cId="3745170393" sldId="274"/>
            <ac:spMk id="5" creationId="{A96AA788-5F14-43DB-B035-1BC6DA150990}"/>
          </ac:spMkLst>
        </pc:spChg>
        <pc:spChg chg="mod">
          <ac:chgData name="April Meyer" userId="681dfe50f710fa87" providerId="LiveId" clId="{A3FA0AF1-B5A5-414C-9C1E-3BAA30557B74}" dt="2021-02-15T00:27:07.223" v="231" actId="20577"/>
          <ac:spMkLst>
            <pc:docMk/>
            <pc:sldMk cId="3745170393" sldId="274"/>
            <ac:spMk id="6" creationId="{CE675343-79F8-46AA-B56E-932984AB75EE}"/>
          </ac:spMkLst>
        </pc:spChg>
        <pc:spChg chg="mod">
          <ac:chgData name="April Meyer" userId="681dfe50f710fa87" providerId="LiveId" clId="{A3FA0AF1-B5A5-414C-9C1E-3BAA30557B74}" dt="2021-02-15T00:06:30.510" v="10" actId="20577"/>
          <ac:spMkLst>
            <pc:docMk/>
            <pc:sldMk cId="3745170393" sldId="274"/>
            <ac:spMk id="7" creationId="{1806F98B-6BF9-4D0F-B7E7-561F064602FD}"/>
          </ac:spMkLst>
        </pc:spChg>
        <pc:spChg chg="mod">
          <ac:chgData name="April Meyer" userId="681dfe50f710fa87" providerId="LiveId" clId="{A3FA0AF1-B5A5-414C-9C1E-3BAA30557B74}" dt="2021-02-15T00:06:24.166" v="5" actId="20577"/>
          <ac:spMkLst>
            <pc:docMk/>
            <pc:sldMk cId="3745170393" sldId="274"/>
            <ac:spMk id="8" creationId="{93694D25-DE51-4F33-9ED7-7D9F4891DD93}"/>
          </ac:spMkLst>
        </pc:spChg>
        <pc:spChg chg="mod">
          <ac:chgData name="April Meyer" userId="681dfe50f710fa87" providerId="LiveId" clId="{A3FA0AF1-B5A5-414C-9C1E-3BAA30557B74}" dt="2021-02-15T00:29:33.952" v="255" actId="20577"/>
          <ac:spMkLst>
            <pc:docMk/>
            <pc:sldMk cId="3745170393" sldId="274"/>
            <ac:spMk id="9" creationId="{2F0A8A16-8E92-40C1-913D-8CB3B9C1DDAF}"/>
          </ac:spMkLst>
        </pc:spChg>
        <pc:spChg chg="mod">
          <ac:chgData name="April Meyer" userId="681dfe50f710fa87" providerId="LiveId" clId="{A3FA0AF1-B5A5-414C-9C1E-3BAA30557B74}" dt="2021-02-15T00:18:43.067" v="45" actId="20577"/>
          <ac:spMkLst>
            <pc:docMk/>
            <pc:sldMk cId="3745170393" sldId="274"/>
            <ac:spMk id="10" creationId="{CC804944-6423-4C0F-ABB0-9CF01A05FD92}"/>
          </ac:spMkLst>
        </pc:spChg>
        <pc:spChg chg="mod">
          <ac:chgData name="April Meyer" userId="681dfe50f710fa87" providerId="LiveId" clId="{A3FA0AF1-B5A5-414C-9C1E-3BAA30557B74}" dt="2021-02-15T00:17:57.985" v="31" actId="113"/>
          <ac:spMkLst>
            <pc:docMk/>
            <pc:sldMk cId="3745170393" sldId="274"/>
            <ac:spMk id="11" creationId="{3BF93F76-B979-4659-9F60-ADD378371A4D}"/>
          </ac:spMkLst>
        </pc:spChg>
        <pc:spChg chg="mod">
          <ac:chgData name="April Meyer" userId="681dfe50f710fa87" providerId="LiveId" clId="{A3FA0AF1-B5A5-414C-9C1E-3BAA30557B74}" dt="2021-02-15T00:17:46.645" v="30" actId="20577"/>
          <ac:spMkLst>
            <pc:docMk/>
            <pc:sldMk cId="3745170393" sldId="274"/>
            <ac:spMk id="12" creationId="{179E7FC2-4098-49F6-8F55-7D42A85A40B6}"/>
          </ac:spMkLst>
        </pc:spChg>
        <pc:spChg chg="mod">
          <ac:chgData name="April Meyer" userId="681dfe50f710fa87" providerId="LiveId" clId="{A3FA0AF1-B5A5-414C-9C1E-3BAA30557B74}" dt="2021-02-15T00:23:39.719" v="154" actId="20577"/>
          <ac:spMkLst>
            <pc:docMk/>
            <pc:sldMk cId="3745170393" sldId="274"/>
            <ac:spMk id="13" creationId="{B42EB40D-8479-42AF-A4AE-92D6BE6908B5}"/>
          </ac:spMkLst>
        </pc:spChg>
        <pc:spChg chg="mod">
          <ac:chgData name="April Meyer" userId="681dfe50f710fa87" providerId="LiveId" clId="{A3FA0AF1-B5A5-414C-9C1E-3BAA30557B74}" dt="2021-02-15T00:24:17.605" v="169" actId="20577"/>
          <ac:spMkLst>
            <pc:docMk/>
            <pc:sldMk cId="3745170393" sldId="274"/>
            <ac:spMk id="14" creationId="{D11578AB-8F47-4648-B827-D4367249BDBB}"/>
          </ac:spMkLst>
        </pc:spChg>
        <pc:spChg chg="add mod">
          <ac:chgData name="April Meyer" userId="681dfe50f710fa87" providerId="LiveId" clId="{A3FA0AF1-B5A5-414C-9C1E-3BAA30557B74}" dt="2021-02-15T00:28:28.205" v="233" actId="478"/>
          <ac:spMkLst>
            <pc:docMk/>
            <pc:sldMk cId="3745170393" sldId="274"/>
            <ac:spMk id="15" creationId="{CD5064FE-50FE-4C8F-9824-8C4EC1C28E85}"/>
          </ac:spMkLst>
        </pc:spChg>
        <pc:spChg chg="add mod">
          <ac:chgData name="April Meyer" userId="681dfe50f710fa87" providerId="LiveId" clId="{A3FA0AF1-B5A5-414C-9C1E-3BAA30557B74}" dt="2021-02-15T00:32:06.748" v="256" actId="478"/>
          <ac:spMkLst>
            <pc:docMk/>
            <pc:sldMk cId="3745170393" sldId="274"/>
            <ac:spMk id="18" creationId="{271BD832-603D-4ED8-89E2-8CD600283B6C}"/>
          </ac:spMkLst>
        </pc:spChg>
        <pc:spChg chg="add mod">
          <ac:chgData name="April Meyer" userId="681dfe50f710fa87" providerId="LiveId" clId="{A3FA0AF1-B5A5-414C-9C1E-3BAA30557B74}" dt="2021-02-15T00:34:12.657" v="262" actId="478"/>
          <ac:spMkLst>
            <pc:docMk/>
            <pc:sldMk cId="3745170393" sldId="274"/>
            <ac:spMk id="25" creationId="{E23924F5-0A35-40FA-A9E0-1D93F3589B4A}"/>
          </ac:spMkLst>
        </pc:spChg>
        <pc:spChg chg="add mod">
          <ac:chgData name="April Meyer" userId="681dfe50f710fa87" providerId="LiveId" clId="{A3FA0AF1-B5A5-414C-9C1E-3BAA30557B74}" dt="2021-02-15T00:35:38.330" v="266" actId="478"/>
          <ac:spMkLst>
            <pc:docMk/>
            <pc:sldMk cId="3745170393" sldId="274"/>
            <ac:spMk id="27" creationId="{6B508FF0-9038-44B5-A630-27B0BA92151D}"/>
          </ac:spMkLst>
        </pc:spChg>
        <pc:picChg chg="del mod">
          <ac:chgData name="April Meyer" userId="681dfe50f710fa87" providerId="LiveId" clId="{A3FA0AF1-B5A5-414C-9C1E-3BAA30557B74}" dt="2021-02-15T00:28:28.205" v="233" actId="478"/>
          <ac:picMkLst>
            <pc:docMk/>
            <pc:sldMk cId="3745170393" sldId="274"/>
            <ac:picMk id="17" creationId="{6449BBFB-CA06-403B-A774-11459956BDA0}"/>
          </ac:picMkLst>
        </pc:picChg>
        <pc:picChg chg="del">
          <ac:chgData name="April Meyer" userId="681dfe50f710fa87" providerId="LiveId" clId="{A3FA0AF1-B5A5-414C-9C1E-3BAA30557B74}" dt="2021-02-15T00:32:06.748" v="256" actId="478"/>
          <ac:picMkLst>
            <pc:docMk/>
            <pc:sldMk cId="3745170393" sldId="274"/>
            <ac:picMk id="43" creationId="{3A7E12C8-81B9-4B69-8557-9B66C1AD1251}"/>
          </ac:picMkLst>
        </pc:picChg>
        <pc:picChg chg="del">
          <ac:chgData name="April Meyer" userId="681dfe50f710fa87" providerId="LiveId" clId="{A3FA0AF1-B5A5-414C-9C1E-3BAA30557B74}" dt="2021-02-15T00:35:38.330" v="266" actId="478"/>
          <ac:picMkLst>
            <pc:docMk/>
            <pc:sldMk cId="3745170393" sldId="274"/>
            <ac:picMk id="63" creationId="{DA70A5B7-C485-42A2-BB9D-2180002A6220}"/>
          </ac:picMkLst>
        </pc:picChg>
        <pc:picChg chg="del">
          <ac:chgData name="April Meyer" userId="681dfe50f710fa87" providerId="LiveId" clId="{A3FA0AF1-B5A5-414C-9C1E-3BAA30557B74}" dt="2021-02-15T00:34:12.657" v="262" actId="478"/>
          <ac:picMkLst>
            <pc:docMk/>
            <pc:sldMk cId="3745170393" sldId="274"/>
            <ac:picMk id="71" creationId="{C698E7AD-8D61-4952-9F38-6E6313EE4B05}"/>
          </ac:picMkLst>
        </pc:picChg>
        <pc:picChg chg="add mod">
          <ac:chgData name="April Meyer" userId="681dfe50f710fa87" providerId="LiveId" clId="{A3FA0AF1-B5A5-414C-9C1E-3BAA30557B74}" dt="2021-02-15T00:28:41.458" v="238" actId="14100"/>
          <ac:picMkLst>
            <pc:docMk/>
            <pc:sldMk cId="3745170393" sldId="274"/>
            <ac:picMk id="1026" creationId="{2104F018-75DD-4D6D-AFDC-B7B95541912F}"/>
          </ac:picMkLst>
        </pc:picChg>
        <pc:picChg chg="add mod">
          <ac:chgData name="April Meyer" userId="681dfe50f710fa87" providerId="LiveId" clId="{A3FA0AF1-B5A5-414C-9C1E-3BAA30557B74}" dt="2021-02-15T00:32:18.293" v="261" actId="1076"/>
          <ac:picMkLst>
            <pc:docMk/>
            <pc:sldMk cId="3745170393" sldId="274"/>
            <ac:picMk id="1028" creationId="{DD2322A8-9083-4BD9-9F18-013AC58E8AF1}"/>
          </ac:picMkLst>
        </pc:picChg>
        <pc:picChg chg="add mod">
          <ac:chgData name="April Meyer" userId="681dfe50f710fa87" providerId="LiveId" clId="{A3FA0AF1-B5A5-414C-9C1E-3BAA30557B74}" dt="2021-02-15T00:34:18.889" v="265" actId="1076"/>
          <ac:picMkLst>
            <pc:docMk/>
            <pc:sldMk cId="3745170393" sldId="274"/>
            <ac:picMk id="1030" creationId="{02D00640-D604-4620-9D50-755EDE1C13CC}"/>
          </ac:picMkLst>
        </pc:picChg>
        <pc:picChg chg="add mod">
          <ac:chgData name="April Meyer" userId="681dfe50f710fa87" providerId="LiveId" clId="{A3FA0AF1-B5A5-414C-9C1E-3BAA30557B74}" dt="2021-02-15T00:35:49.645" v="270" actId="1076"/>
          <ac:picMkLst>
            <pc:docMk/>
            <pc:sldMk cId="3745170393" sldId="274"/>
            <ac:picMk id="1032" creationId="{B1B5761D-7544-4045-BB7E-D929BDCF388D}"/>
          </ac:picMkLst>
        </pc:picChg>
      </pc:sldChg>
      <pc:sldChg chg="del">
        <pc:chgData name="April Meyer" userId="681dfe50f710fa87" providerId="LiveId" clId="{A3FA0AF1-B5A5-414C-9C1E-3BAA30557B74}" dt="2021-02-15T01:13:09.455" v="1013" actId="47"/>
        <pc:sldMkLst>
          <pc:docMk/>
          <pc:sldMk cId="1869243019" sldId="276"/>
        </pc:sldMkLst>
      </pc:sldChg>
      <pc:sldChg chg="addSp delSp modSp mod">
        <pc:chgData name="April Meyer" userId="681dfe50f710fa87" providerId="LiveId" clId="{A3FA0AF1-B5A5-414C-9C1E-3BAA30557B74}" dt="2021-02-15T01:14:29.983" v="1022" actId="478"/>
        <pc:sldMkLst>
          <pc:docMk/>
          <pc:sldMk cId="2418857592" sldId="277"/>
        </pc:sldMkLst>
        <pc:spChg chg="mod">
          <ac:chgData name="April Meyer" userId="681dfe50f710fa87" providerId="LiveId" clId="{A3FA0AF1-B5A5-414C-9C1E-3BAA30557B74}" dt="2021-02-15T01:14:12.833" v="1020" actId="20577"/>
          <ac:spMkLst>
            <pc:docMk/>
            <pc:sldMk cId="2418857592" sldId="277"/>
            <ac:spMk id="2" creationId="{E366700E-2D49-45E0-85C7-750AF51DE523}"/>
          </ac:spMkLst>
        </pc:spChg>
        <pc:spChg chg="del">
          <ac:chgData name="April Meyer" userId="681dfe50f710fa87" providerId="LiveId" clId="{A3FA0AF1-B5A5-414C-9C1E-3BAA30557B74}" dt="2021-02-15T01:14:27.613" v="1021" actId="478"/>
          <ac:spMkLst>
            <pc:docMk/>
            <pc:sldMk cId="2418857592" sldId="277"/>
            <ac:spMk id="6" creationId="{DFE73750-57DB-4A35-85DD-B654E6A29A7C}"/>
          </ac:spMkLst>
        </pc:spChg>
        <pc:spChg chg="add del mod">
          <ac:chgData name="April Meyer" userId="681dfe50f710fa87" providerId="LiveId" clId="{A3FA0AF1-B5A5-414C-9C1E-3BAA30557B74}" dt="2021-02-15T01:14:29.983" v="1022" actId="478"/>
          <ac:spMkLst>
            <pc:docMk/>
            <pc:sldMk cId="2418857592" sldId="277"/>
            <ac:spMk id="7" creationId="{7863FB7B-46B9-4157-B895-700B07E68560}"/>
          </ac:spMkLst>
        </pc:spChg>
      </pc:sldChg>
      <pc:sldChg chg="addSp delSp modSp mod">
        <pc:chgData name="April Meyer" userId="681dfe50f710fa87" providerId="LiveId" clId="{A3FA0AF1-B5A5-414C-9C1E-3BAA30557B74}" dt="2021-02-15T01:16:07.500" v="1056"/>
        <pc:sldMkLst>
          <pc:docMk/>
          <pc:sldMk cId="168567659" sldId="278"/>
        </pc:sldMkLst>
        <pc:spChg chg="mod">
          <ac:chgData name="April Meyer" userId="681dfe50f710fa87" providerId="LiveId" clId="{A3FA0AF1-B5A5-414C-9C1E-3BAA30557B74}" dt="2021-02-15T01:15:05.850" v="1051" actId="1076"/>
          <ac:spMkLst>
            <pc:docMk/>
            <pc:sldMk cId="168567659" sldId="278"/>
            <ac:spMk id="3" creationId="{565124A8-7554-4DB8-896F-F9946B9CF1F9}"/>
          </ac:spMkLst>
        </pc:spChg>
        <pc:spChg chg="add del mod">
          <ac:chgData name="April Meyer" userId="681dfe50f710fa87" providerId="LiveId" clId="{A3FA0AF1-B5A5-414C-9C1E-3BAA30557B74}" dt="2021-02-15T01:14:58.733" v="1048" actId="478"/>
          <ac:spMkLst>
            <pc:docMk/>
            <pc:sldMk cId="168567659" sldId="278"/>
            <ac:spMk id="5" creationId="{6B64214F-7389-417B-989B-3D12AE035168}"/>
          </ac:spMkLst>
        </pc:spChg>
        <pc:spChg chg="del">
          <ac:chgData name="April Meyer" userId="681dfe50f710fa87" providerId="LiveId" clId="{A3FA0AF1-B5A5-414C-9C1E-3BAA30557B74}" dt="2021-02-15T01:14:46.548" v="1039" actId="478"/>
          <ac:spMkLst>
            <pc:docMk/>
            <pc:sldMk cId="168567659" sldId="278"/>
            <ac:spMk id="18" creationId="{31CED8F1-B63A-4FD2-9699-34AD761A8805}"/>
          </ac:spMkLst>
        </pc:spChg>
        <pc:spChg chg="mod">
          <ac:chgData name="April Meyer" userId="681dfe50f710fa87" providerId="LiveId" clId="{A3FA0AF1-B5A5-414C-9C1E-3BAA30557B74}" dt="2021-02-15T01:16:07.500" v="1056"/>
          <ac:spMkLst>
            <pc:docMk/>
            <pc:sldMk cId="168567659" sldId="278"/>
            <ac:spMk id="19" creationId="{E48632CD-1506-46F5-A0DE-640903269D93}"/>
          </ac:spMkLst>
        </pc:spChg>
        <pc:spChg chg="del mod">
          <ac:chgData name="April Meyer" userId="681dfe50f710fa87" providerId="LiveId" clId="{A3FA0AF1-B5A5-414C-9C1E-3BAA30557B74}" dt="2021-02-15T00:54:50.536" v="584" actId="478"/>
          <ac:spMkLst>
            <pc:docMk/>
            <pc:sldMk cId="168567659" sldId="278"/>
            <ac:spMk id="22" creationId="{75C12D97-9EB3-9E46-86D3-3A2CA06C20D2}"/>
          </ac:spMkLst>
        </pc:spChg>
        <pc:spChg chg="del">
          <ac:chgData name="April Meyer" userId="681dfe50f710fa87" providerId="LiveId" clId="{A3FA0AF1-B5A5-414C-9C1E-3BAA30557B74}" dt="2021-02-15T01:15:23.450" v="1054" actId="478"/>
          <ac:spMkLst>
            <pc:docMk/>
            <pc:sldMk cId="168567659" sldId="278"/>
            <ac:spMk id="26" creationId="{2EA3E05A-60C4-CD45-A7AC-1F20F4D95F6A}"/>
          </ac:spMkLst>
        </pc:spChg>
        <pc:spChg chg="add del">
          <ac:chgData name="April Meyer" userId="681dfe50f710fa87" providerId="LiveId" clId="{A3FA0AF1-B5A5-414C-9C1E-3BAA30557B74}" dt="2021-02-15T01:14:55.352" v="1047" actId="478"/>
          <ac:spMkLst>
            <pc:docMk/>
            <pc:sldMk cId="168567659" sldId="278"/>
            <ac:spMk id="32" creationId="{A851B3CA-790D-465D-9B97-AA9876E357B9}"/>
          </ac:spMkLst>
        </pc:spChg>
        <pc:picChg chg="del">
          <ac:chgData name="April Meyer" userId="681dfe50f710fa87" providerId="LiveId" clId="{A3FA0AF1-B5A5-414C-9C1E-3BAA30557B74}" dt="2021-02-15T01:15:18.117" v="1053" actId="478"/>
          <ac:picMkLst>
            <pc:docMk/>
            <pc:sldMk cId="168567659" sldId="278"/>
            <ac:picMk id="17" creationId="{67AFAC0E-54F2-8843-9BDA-C965BFBBFBFB}"/>
          </ac:picMkLst>
        </pc:picChg>
        <pc:picChg chg="mod">
          <ac:chgData name="April Meyer" userId="681dfe50f710fa87" providerId="LiveId" clId="{A3FA0AF1-B5A5-414C-9C1E-3BAA30557B74}" dt="2021-02-15T01:15:14.304" v="1052" actId="1076"/>
          <ac:picMkLst>
            <pc:docMk/>
            <pc:sldMk cId="168567659" sldId="278"/>
            <ac:picMk id="23" creationId="{D99072B1-8690-4652-9009-362F46A213C2}"/>
          </ac:picMkLst>
        </pc:picChg>
        <pc:picChg chg="add del">
          <ac:chgData name="April Meyer" userId="681dfe50f710fa87" providerId="LiveId" clId="{A3FA0AF1-B5A5-414C-9C1E-3BAA30557B74}" dt="2021-02-15T01:15:00.061" v="1049" actId="478"/>
          <ac:picMkLst>
            <pc:docMk/>
            <pc:sldMk cId="168567659" sldId="278"/>
            <ac:picMk id="25" creationId="{B1BC719A-AAF0-4DB7-9856-CF7AC6A98805}"/>
          </ac:picMkLst>
        </pc:picChg>
        <pc:picChg chg="mod">
          <ac:chgData name="April Meyer" userId="681dfe50f710fa87" providerId="LiveId" clId="{A3FA0AF1-B5A5-414C-9C1E-3BAA30557B74}" dt="2021-02-15T01:14:53.960" v="1044" actId="1076"/>
          <ac:picMkLst>
            <pc:docMk/>
            <pc:sldMk cId="168567659" sldId="278"/>
            <ac:picMk id="48" creationId="{AC966987-B293-404A-BBED-86957A060395}"/>
          </ac:picMkLst>
        </pc:picChg>
      </pc:sldChg>
      <pc:sldChg chg="del">
        <pc:chgData name="April Meyer" userId="681dfe50f710fa87" providerId="LiveId" clId="{A3FA0AF1-B5A5-414C-9C1E-3BAA30557B74}" dt="2021-02-15T01:13:11.571" v="1014" actId="47"/>
        <pc:sldMkLst>
          <pc:docMk/>
          <pc:sldMk cId="2811499314" sldId="279"/>
        </pc:sldMkLst>
      </pc:sldChg>
      <pc:sldChg chg="addSp delSp modSp mod delAnim modAnim">
        <pc:chgData name="April Meyer" userId="681dfe50f710fa87" providerId="LiveId" clId="{A3FA0AF1-B5A5-414C-9C1E-3BAA30557B74}" dt="2021-02-27T01:11:22.974" v="1080" actId="478"/>
        <pc:sldMkLst>
          <pc:docMk/>
          <pc:sldMk cId="2941958224" sldId="282"/>
        </pc:sldMkLst>
        <pc:picChg chg="add del mod">
          <ac:chgData name="April Meyer" userId="681dfe50f710fa87" providerId="LiveId" clId="{A3FA0AF1-B5A5-414C-9C1E-3BAA30557B74}" dt="2021-02-27T01:11:22.974" v="1080" actId="478"/>
          <ac:picMkLst>
            <pc:docMk/>
            <pc:sldMk cId="2941958224" sldId="282"/>
            <ac:picMk id="4" creationId="{7DD086B7-C5FA-4785-B326-7AD639D63E1E}"/>
          </ac:picMkLst>
        </pc:picChg>
      </pc:sldChg>
      <pc:sldChg chg="addSp delSp modSp new del mod ord modClrScheme modAnim chgLayout">
        <pc:chgData name="April Meyer" userId="681dfe50f710fa87" providerId="LiveId" clId="{A3FA0AF1-B5A5-414C-9C1E-3BAA30557B74}" dt="2021-02-27T01:12:28.487" v="1094" actId="47"/>
        <pc:sldMkLst>
          <pc:docMk/>
          <pc:sldMk cId="1372502736" sldId="283"/>
        </pc:sldMkLst>
        <pc:spChg chg="del">
          <ac:chgData name="April Meyer" userId="681dfe50f710fa87" providerId="LiveId" clId="{A3FA0AF1-B5A5-414C-9C1E-3BAA30557B74}" dt="2021-02-27T01:10:43.694" v="1074" actId="478"/>
          <ac:spMkLst>
            <pc:docMk/>
            <pc:sldMk cId="1372502736" sldId="283"/>
            <ac:spMk id="2" creationId="{E3C2F1E3-100E-433B-9770-6DA1F92DADF7}"/>
          </ac:spMkLst>
        </pc:spChg>
        <pc:spChg chg="del">
          <ac:chgData name="April Meyer" userId="681dfe50f710fa87" providerId="LiveId" clId="{A3FA0AF1-B5A5-414C-9C1E-3BAA30557B74}" dt="2021-02-27T01:10:42.088" v="1073" actId="478"/>
          <ac:spMkLst>
            <pc:docMk/>
            <pc:sldMk cId="1372502736" sldId="283"/>
            <ac:spMk id="3" creationId="{ADD8C4A2-97D6-466A-9472-63B37C3A7851}"/>
          </ac:spMkLst>
        </pc:spChg>
        <pc:spChg chg="del">
          <ac:chgData name="April Meyer" userId="681dfe50f710fa87" providerId="LiveId" clId="{A3FA0AF1-B5A5-414C-9C1E-3BAA30557B74}" dt="2021-02-27T01:10:47.007" v="1075" actId="478"/>
          <ac:spMkLst>
            <pc:docMk/>
            <pc:sldMk cId="1372502736" sldId="283"/>
            <ac:spMk id="4" creationId="{08AEC8B9-37C6-46BA-B4B5-5DD8C07287CD}"/>
          </ac:spMkLst>
        </pc:spChg>
        <pc:spChg chg="add mod ord">
          <ac:chgData name="April Meyer" userId="681dfe50f710fa87" providerId="LiveId" clId="{A3FA0AF1-B5A5-414C-9C1E-3BAA30557B74}" dt="2021-02-27T01:11:38.611" v="1082" actId="700"/>
          <ac:spMkLst>
            <pc:docMk/>
            <pc:sldMk cId="1372502736" sldId="283"/>
            <ac:spMk id="6" creationId="{3B2A8B5E-B19B-4DEB-9CF6-32123A75EBC9}"/>
          </ac:spMkLst>
        </pc:spChg>
        <pc:spChg chg="add mod ord">
          <ac:chgData name="April Meyer" userId="681dfe50f710fa87" providerId="LiveId" clId="{A3FA0AF1-B5A5-414C-9C1E-3BAA30557B74}" dt="2021-02-27T01:11:38.611" v="1082" actId="700"/>
          <ac:spMkLst>
            <pc:docMk/>
            <pc:sldMk cId="1372502736" sldId="283"/>
            <ac:spMk id="7" creationId="{8D44F37D-5985-498B-A47C-ADD807896240}"/>
          </ac:spMkLst>
        </pc:spChg>
        <pc:spChg chg="add del mod ord">
          <ac:chgData name="April Meyer" userId="681dfe50f710fa87" providerId="LiveId" clId="{A3FA0AF1-B5A5-414C-9C1E-3BAA30557B74}" dt="2021-02-27T01:11:54.136" v="1086" actId="478"/>
          <ac:spMkLst>
            <pc:docMk/>
            <pc:sldMk cId="1372502736" sldId="283"/>
            <ac:spMk id="8" creationId="{2EB10C8F-DC9F-492A-B137-7DF651638BCE}"/>
          </ac:spMkLst>
        </pc:spChg>
        <pc:picChg chg="add mod">
          <ac:chgData name="April Meyer" userId="681dfe50f710fa87" providerId="LiveId" clId="{A3FA0AF1-B5A5-414C-9C1E-3BAA30557B74}" dt="2021-02-27T01:12:07.816" v="1087" actId="1076"/>
          <ac:picMkLst>
            <pc:docMk/>
            <pc:sldMk cId="1372502736" sldId="283"/>
            <ac:picMk id="5" creationId="{FFC6A774-7BB7-4F52-A420-2B1E2B740A05}"/>
          </ac:picMkLst>
        </pc:picChg>
      </pc:sldChg>
      <pc:sldChg chg="del">
        <pc:chgData name="April Meyer" userId="681dfe50f710fa87" providerId="LiveId" clId="{A3FA0AF1-B5A5-414C-9C1E-3BAA30557B74}" dt="2021-02-15T00:50:56.879" v="517" actId="47"/>
        <pc:sldMkLst>
          <pc:docMk/>
          <pc:sldMk cId="3286716083" sldId="283"/>
        </pc:sldMkLst>
      </pc:sldChg>
      <pc:sldChg chg="addSp delSp modSp new del mod modClrScheme delAnim modAnim chgLayout">
        <pc:chgData name="April Meyer" userId="681dfe50f710fa87" providerId="LiveId" clId="{A3FA0AF1-B5A5-414C-9C1E-3BAA30557B74}" dt="2021-03-06T18:10:46.229" v="1208" actId="2696"/>
        <pc:sldMkLst>
          <pc:docMk/>
          <pc:sldMk cId="937553727" sldId="284"/>
        </pc:sldMkLst>
        <pc:spChg chg="del mod ord">
          <ac:chgData name="April Meyer" userId="681dfe50f710fa87" providerId="LiveId" clId="{A3FA0AF1-B5A5-414C-9C1E-3BAA30557B74}" dt="2021-02-27T01:14:23.380" v="1189" actId="478"/>
          <ac:spMkLst>
            <pc:docMk/>
            <pc:sldMk cId="937553727" sldId="284"/>
            <ac:spMk id="2" creationId="{4B656123-D100-4391-AAF4-2B3072AE3B58}"/>
          </ac:spMkLst>
        </pc:spChg>
        <pc:spChg chg="add mod ord">
          <ac:chgData name="April Meyer" userId="681dfe50f710fa87" providerId="LiveId" clId="{A3FA0AF1-B5A5-414C-9C1E-3BAA30557B74}" dt="2021-02-27T01:14:05.896" v="1185" actId="1076"/>
          <ac:spMkLst>
            <pc:docMk/>
            <pc:sldMk cId="937553727" sldId="284"/>
            <ac:spMk id="4" creationId="{201CF292-F470-4E9A-A58E-1ED371B10514}"/>
          </ac:spMkLst>
        </pc:spChg>
        <pc:picChg chg="add del mod">
          <ac:chgData name="April Meyer" userId="681dfe50f710fa87" providerId="LiveId" clId="{A3FA0AF1-B5A5-414C-9C1E-3BAA30557B74}" dt="2021-03-06T17:54:06.864" v="1202" actId="478"/>
          <ac:picMkLst>
            <pc:docMk/>
            <pc:sldMk cId="937553727" sldId="284"/>
            <ac:picMk id="2" creationId="{E2738004-DC78-4B74-8419-5CFE651AC768}"/>
          </ac:picMkLst>
        </pc:picChg>
        <pc:picChg chg="add del mod">
          <ac:chgData name="April Meyer" userId="681dfe50f710fa87" providerId="LiveId" clId="{A3FA0AF1-B5A5-414C-9C1E-3BAA30557B74}" dt="2021-03-06T17:39:36.302" v="1200" actId="478"/>
          <ac:picMkLst>
            <pc:docMk/>
            <pc:sldMk cId="937553727" sldId="284"/>
            <ac:picMk id="3" creationId="{33E12A46-30D2-4C5A-9A4F-B8E6C8F2ED86}"/>
          </ac:picMkLst>
        </pc:picChg>
        <pc:picChg chg="add del mod">
          <ac:chgData name="April Meyer" userId="681dfe50f710fa87" providerId="LiveId" clId="{A3FA0AF1-B5A5-414C-9C1E-3BAA30557B74}" dt="2021-03-06T17:55:22.804" v="1204" actId="478"/>
          <ac:picMkLst>
            <pc:docMk/>
            <pc:sldMk cId="937553727" sldId="284"/>
            <ac:picMk id="5" creationId="{55E3CA44-4D28-4C9B-8398-9648908E1666}"/>
          </ac:picMkLst>
        </pc:picChg>
        <pc:picChg chg="add del mod ord">
          <ac:chgData name="April Meyer" userId="681dfe50f710fa87" providerId="LiveId" clId="{A3FA0AF1-B5A5-414C-9C1E-3BAA30557B74}" dt="2021-03-06T18:10:42.819" v="1207" actId="478"/>
          <ac:picMkLst>
            <pc:docMk/>
            <pc:sldMk cId="937553727" sldId="284"/>
            <ac:picMk id="6" creationId="{AC2C92F1-2D07-4C18-88E8-F081D4645A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3/6/2021</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3/6/2021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10</a:t>
            </a:fld>
            <a:endParaRPr lang="en-US" noProof="0" dirty="0"/>
          </a:p>
        </p:txBody>
      </p:sp>
    </p:spTree>
    <p:extLst>
      <p:ext uri="{BB962C8B-B14F-4D97-AF65-F5344CB8AC3E}">
        <p14:creationId xmlns:p14="http://schemas.microsoft.com/office/powerpoint/2010/main" val="51800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11</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2585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78339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2827347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1817787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2360975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77221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sv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 Id="rId9" Type="http://schemas.openxmlformats.org/officeDocument/2006/relationships/image" Target="../media/image2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val="1"/>
              </a:ext>
            </a:extLst>
          </p:cNvPr>
          <p:cNvSpPr/>
          <p:nvPr/>
        </p:nvSpPr>
        <p:spPr>
          <a:xfrm>
            <a:off x="6402675"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170152F-4BDD-EA4D-B3D1-E9A87974CFC0}"/>
              </a:ext>
            </a:extLst>
          </p:cNvPr>
          <p:cNvSpPr txBox="1"/>
          <p:nvPr/>
        </p:nvSpPr>
        <p:spPr bwMode="gray">
          <a:xfrm>
            <a:off x="6433190" y="2694701"/>
            <a:ext cx="2983941" cy="646331"/>
          </a:xfrm>
          <a:prstGeom prst="rect">
            <a:avLst/>
          </a:prstGeom>
          <a:noFill/>
        </p:spPr>
        <p:txBody>
          <a:bodyPr wrap="square" rtlCol="0">
            <a:spAutoFit/>
          </a:bodyPr>
          <a:lstStyle/>
          <a:p>
            <a:pPr>
              <a:lnSpc>
                <a:spcPct val="90000"/>
              </a:lnSpc>
            </a:pPr>
            <a:r>
              <a:rPr lang="en-US" sz="2000" b="1" noProof="1">
                <a:gradFill>
                  <a:gsLst>
                    <a:gs pos="0">
                      <a:schemeClr val="accent1"/>
                    </a:gs>
                    <a:gs pos="51300">
                      <a:schemeClr val="accent2"/>
                    </a:gs>
                    <a:gs pos="100000">
                      <a:schemeClr val="accent3"/>
                    </a:gs>
                  </a:gsLst>
                  <a:lin ang="0" scaled="0"/>
                </a:gradFill>
              </a:rPr>
              <a:t>April Meyer</a:t>
            </a:r>
          </a:p>
          <a:p>
            <a:pPr>
              <a:lnSpc>
                <a:spcPct val="90000"/>
              </a:lnSpc>
            </a:pPr>
            <a:endParaRPr lang="en-US" sz="2000" b="1" noProof="1">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b="1" dirty="0"/>
              <a:t>IS T</a:t>
            </a:r>
            <a:r>
              <a:rPr lang="en-US" dirty="0"/>
              <a:t>HIS ARTICLE FACT OR FICTION? </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p:txBody>
          <a:bodyPr/>
          <a:lstStyle/>
          <a:p>
            <a:r>
              <a:rPr lang="en-US" sz="1800" cap="all" dirty="0">
                <a:solidFill>
                  <a:srgbClr val="ED7D31"/>
                </a:solidFill>
                <a:effectLst/>
                <a:latin typeface="Calibri" panose="020F0502020204030204" pitchFamily="34" charset="0"/>
                <a:ea typeface="Times New Roman" panose="02020603050405020304" pitchFamily="18" charset="0"/>
                <a:cs typeface="Times New Roman" panose="02020603050405020304" pitchFamily="18" charset="0"/>
              </a:rPr>
              <a:t>Using machine learning </a:t>
            </a:r>
            <a:r>
              <a:rPr lang="en-US" sz="1800" cap="all" dirty="0">
                <a:solidFill>
                  <a:srgbClr val="ED7D31"/>
                </a:solidFill>
                <a:latin typeface="Calibri" panose="020F0502020204030204" pitchFamily="34" charset="0"/>
                <a:ea typeface="Times New Roman" panose="02020603050405020304" pitchFamily="18" charset="0"/>
                <a:cs typeface="Times New Roman" panose="02020603050405020304" pitchFamily="18" charset="0"/>
              </a:rPr>
              <a:t>to </a:t>
            </a:r>
            <a:r>
              <a:rPr lang="en-US" sz="1800" cap="all" dirty="0">
                <a:solidFill>
                  <a:srgbClr val="ED7D31"/>
                </a:solidFill>
                <a:effectLst/>
                <a:latin typeface="Calibri" panose="020F0502020204030204" pitchFamily="34" charset="0"/>
                <a:ea typeface="Times New Roman" panose="02020603050405020304" pitchFamily="18" charset="0"/>
                <a:cs typeface="Times New Roman" panose="02020603050405020304" pitchFamily="18" charset="0"/>
              </a:rPr>
              <a:t>identify when an article might be fake</a:t>
            </a:r>
            <a:endParaRPr lang="en-US" dirty="0"/>
          </a:p>
        </p:txBody>
      </p: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66700E-2D49-45E0-85C7-750AF51DE523}"/>
              </a:ext>
            </a:extLst>
          </p:cNvPr>
          <p:cNvSpPr>
            <a:spLocks noGrp="1"/>
          </p:cNvSpPr>
          <p:nvPr>
            <p:ph idx="1"/>
          </p:nvPr>
        </p:nvSpPr>
        <p:spPr>
          <a:xfrm>
            <a:off x="555824" y="1009650"/>
            <a:ext cx="4416225" cy="3555213"/>
          </a:xfrm>
        </p:spPr>
        <p:txBody>
          <a:bodyPr anchor="b"/>
          <a:lstStyle/>
          <a:p>
            <a:pPr marL="0" indent="0">
              <a:buNone/>
            </a:pPr>
            <a:r>
              <a:rPr lang="en-US" dirty="0"/>
              <a:t>Overall, the </a:t>
            </a:r>
            <a:r>
              <a:rPr lang="en-US" dirty="0" err="1"/>
              <a:t>PassiveAggressiveClassifier</a:t>
            </a:r>
            <a:r>
              <a:rPr lang="en-US" dirty="0"/>
              <a:t> performed well in predicting if an article was fake or real. It had an accuracy of 96.44% with a precision 96.17% and recall of 96.81. </a:t>
            </a:r>
          </a:p>
          <a:p>
            <a:pPr marL="0" indent="0">
              <a:buNone/>
            </a:pPr>
            <a:r>
              <a:rPr lang="en-US" dirty="0"/>
              <a:t>Future applications of this model could be used by social media website/apps to filter out the fake news or miss-information that shows up on customer’s feeds. I would also like to investigate seeing if using the ‘title’ feature to predict the article’s likelihood of being Fake. </a:t>
            </a:r>
          </a:p>
        </p:txBody>
      </p:sp>
      <p:pic>
        <p:nvPicPr>
          <p:cNvPr id="8" name="Picture Placeholder 7" descr="Photo of a young team in a library">
            <a:extLst>
              <a:ext uri="{FF2B5EF4-FFF2-40B4-BE49-F238E27FC236}">
                <a16:creationId xmlns:a16="http://schemas.microsoft.com/office/drawing/2014/main" id="{63D0FEB3-F96C-4F94-AAAE-551110E820FB}"/>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5353050" y="0"/>
            <a:ext cx="6406950" cy="4400547"/>
          </a:xfrm>
        </p:spPr>
      </p:pic>
      <p:sp>
        <p:nvSpPr>
          <p:cNvPr id="4" name="Title 3">
            <a:extLst>
              <a:ext uri="{FF2B5EF4-FFF2-40B4-BE49-F238E27FC236}">
                <a16:creationId xmlns:a16="http://schemas.microsoft.com/office/drawing/2014/main" id="{49E384DC-DAEE-4E7F-9DD5-4E5066C0652B}"/>
              </a:ext>
            </a:extLst>
          </p:cNvPr>
          <p:cNvSpPr>
            <a:spLocks noGrp="1"/>
          </p:cNvSpPr>
          <p:nvPr>
            <p:ph type="title"/>
          </p:nvPr>
        </p:nvSpPr>
        <p:spPr bwMode="gray"/>
        <p:txBody>
          <a:bodyPr/>
          <a:lstStyle/>
          <a:p>
            <a:r>
              <a:rPr lang="en-US" dirty="0"/>
              <a:t>Summary</a:t>
            </a:r>
          </a:p>
        </p:txBody>
      </p:sp>
      <p:cxnSp>
        <p:nvCxnSpPr>
          <p:cNvPr id="10" name="Straight Connector 9">
            <a:extLst>
              <a:ext uri="{FF2B5EF4-FFF2-40B4-BE49-F238E27FC236}">
                <a16:creationId xmlns:a16="http://schemas.microsoft.com/office/drawing/2014/main" id="{5F4C8A63-F9E3-41F6-B725-B846F2010334}"/>
              </a:ext>
              <a:ext uri="{C183D7F6-B498-43B3-948B-1728B52AA6E4}">
                <adec:decorative xmlns:adec="http://schemas.microsoft.com/office/drawing/2017/decorative" val="1"/>
              </a:ext>
            </a:extLst>
          </p:cNvPr>
          <p:cNvCxnSpPr>
            <a:cxnSpLocks/>
          </p:cNvCxnSpPr>
          <p:nvPr/>
        </p:nvCxnSpPr>
        <p:spPr bwMode="gray">
          <a:xfrm>
            <a:off x="5658103"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8CFACDF-9E04-4412-89F5-EA362056D7F8}"/>
              </a:ext>
            </a:extLst>
          </p:cNvPr>
          <p:cNvSpPr>
            <a:spLocks noGrp="1"/>
          </p:cNvSpPr>
          <p:nvPr>
            <p:ph type="sldNum" sz="quarter" idx="11"/>
          </p:nvPr>
        </p:nvSpPr>
        <p:spPr/>
        <p:txBody>
          <a:bodyPr/>
          <a:lstStyle/>
          <a:p>
            <a:fld id="{4B73C415-D670-4716-A5EC-CC4D52CA2BAC}" type="slidenum">
              <a:rPr lang="en-US" smtClean="0"/>
              <a:pPr/>
              <a:t>10</a:t>
            </a:fld>
            <a:endParaRPr lang="en-US" dirty="0"/>
          </a:p>
        </p:txBody>
      </p:sp>
    </p:spTree>
    <p:extLst>
      <p:ext uri="{BB962C8B-B14F-4D97-AF65-F5344CB8AC3E}">
        <p14:creationId xmlns:p14="http://schemas.microsoft.com/office/powerpoint/2010/main" val="241885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val="1"/>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6539896" y="484822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1"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82150" y="5034270"/>
            <a:ext cx="218900" cy="218900"/>
          </a:xfrm>
          <a:prstGeom prst="rect">
            <a:avLst/>
          </a:prstGeom>
        </p:spPr>
      </p:pic>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p:txBody>
          <a:bodyPr/>
          <a:lstStyle/>
          <a:p>
            <a:r>
              <a:rPr lang="en-US" dirty="0"/>
              <a:t>April Meyer</a:t>
            </a:r>
          </a:p>
        </p:txBody>
      </p:sp>
      <p:pic>
        <p:nvPicPr>
          <p:cNvPr id="23" name="Graphic 22" descr="Envelope" title="Icon Presenter Email">
            <a:extLst>
              <a:ext uri="{FF2B5EF4-FFF2-40B4-BE49-F238E27FC236}">
                <a16:creationId xmlns:a16="http://schemas.microsoft.com/office/drawing/2014/main" id="{D99072B1-8690-4652-9009-362F46A213C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91675" y="5361163"/>
            <a:ext cx="218900" cy="218900"/>
          </a:xfrm>
          <a:prstGeom prst="rect">
            <a:avLst/>
          </a:prstGeom>
        </p:spPr>
      </p:pic>
      <p:sp>
        <p:nvSpPr>
          <p:cNvPr id="19" name="Text Placeholder 18">
            <a:extLst>
              <a:ext uri="{FF2B5EF4-FFF2-40B4-BE49-F238E27FC236}">
                <a16:creationId xmlns:a16="http://schemas.microsoft.com/office/drawing/2014/main" id="{E48632CD-1506-46F5-A0DE-640903269D93}"/>
              </a:ext>
            </a:extLst>
          </p:cNvPr>
          <p:cNvSpPr>
            <a:spLocks noGrp="1"/>
          </p:cNvSpPr>
          <p:nvPr>
            <p:ph type="body" sz="quarter" idx="13"/>
          </p:nvPr>
        </p:nvSpPr>
        <p:spPr bwMode="gray">
          <a:xfrm>
            <a:off x="6896100" y="5349011"/>
            <a:ext cx="3206750" cy="247650"/>
          </a:xfrm>
        </p:spPr>
        <p:txBody>
          <a:bodyPr/>
          <a:lstStyle/>
          <a:p>
            <a:r>
              <a:rPr lang="en-US" dirty="0"/>
              <a:t>apmeyer@my365.bellevue.edu</a:t>
            </a:r>
          </a:p>
        </p:txBody>
      </p:sp>
    </p:spTree>
    <p:extLst>
      <p:ext uri="{BB962C8B-B14F-4D97-AF65-F5344CB8AC3E}">
        <p14:creationId xmlns:p14="http://schemas.microsoft.com/office/powerpoint/2010/main" val="168567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441524" y="1543051"/>
            <a:ext cx="4416225" cy="3421862"/>
          </a:xfrm>
        </p:spPr>
        <p:txBody>
          <a:bodyPr/>
          <a:lstStyle/>
          <a:p>
            <a:pPr marL="0" indent="0">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What is “False News”?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Information is at our fingertips with the advancements of technology, but with that substantial amount of data and information comes false information.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a story that is manufactured with no verifiable data, sources, or references (1). It may be intended to mislead the reader or to receive economic incentives for having higher readers. Social media has only made it easier and faster to spread fake news.</a:t>
            </a:r>
          </a:p>
        </p:txBody>
      </p:sp>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p:txBody>
          <a:bodyPr/>
          <a:lstStyle/>
          <a:p>
            <a:r>
              <a:rPr lang="en-US" dirty="0"/>
              <a:t>About Us</a:t>
            </a:r>
          </a:p>
        </p:txBody>
      </p:sp>
      <p:cxnSp>
        <p:nvCxnSpPr>
          <p:cNvPr id="45" name="Straight Connector 44">
            <a:extLst>
              <a:ext uri="{FF2B5EF4-FFF2-40B4-BE49-F238E27FC236}">
                <a16:creationId xmlns:a16="http://schemas.microsoft.com/office/drawing/2014/main" id="{68893E2F-227D-4472-B59F-3DEBF46C0EDC}"/>
              </a:ext>
              <a:ext uri="{C183D7F6-B498-43B3-948B-1728B52AA6E4}">
                <adec:decorative xmlns:adec="http://schemas.microsoft.com/office/drawing/2017/decorative" val="1"/>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CAA3871B-5A80-4D63-B9BD-FFAB1FF70683}"/>
              </a:ext>
            </a:extLst>
          </p:cNvPr>
          <p:cNvSpPr>
            <a:spLocks noGrp="1"/>
          </p:cNvSpPr>
          <p:nvPr>
            <p:ph type="body" sz="quarter" idx="14"/>
          </p:nvPr>
        </p:nvSpPr>
        <p:spPr bwMode="gray">
          <a:xfrm>
            <a:off x="5658442" y="5657850"/>
            <a:ext cx="4692058" cy="1119943"/>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Above is a visual created by Claire Wardle to show the types of misinformation (1).</a:t>
            </a:r>
          </a:p>
        </p:txBody>
      </p: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2</a:t>
            </a:fld>
            <a:endParaRPr lang="en-US" dirty="0"/>
          </a:p>
        </p:txBody>
      </p:sp>
      <p:pic>
        <p:nvPicPr>
          <p:cNvPr id="8" name="Picture 7" descr="7 types of mis/disinformation">
            <a:extLst>
              <a:ext uri="{FF2B5EF4-FFF2-40B4-BE49-F238E27FC236}">
                <a16:creationId xmlns:a16="http://schemas.microsoft.com/office/drawing/2014/main" id="{028A6649-5D1F-458B-A0AF-AAC48BCA5A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53050" y="81279"/>
            <a:ext cx="6419850" cy="5252721"/>
          </a:xfrm>
          <a:prstGeom prst="rect">
            <a:avLst/>
          </a:prstGeom>
          <a:noFill/>
          <a:ln>
            <a:noFill/>
          </a:ln>
        </p:spPr>
      </p:pic>
    </p:spTree>
    <p:extLst>
      <p:ext uri="{BB962C8B-B14F-4D97-AF65-F5344CB8AC3E}">
        <p14:creationId xmlns:p14="http://schemas.microsoft.com/office/powerpoint/2010/main" val="353066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p:txBody>
          <a:bodyPr/>
          <a:lstStyle/>
          <a:p>
            <a:r>
              <a:rPr lang="en-US" dirty="0"/>
              <a:t>The Problem with Fake News</a:t>
            </a:r>
          </a:p>
        </p:txBody>
      </p:sp>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p:txBody>
          <a:bodyPr/>
          <a:lstStyle/>
          <a:p>
            <a:r>
              <a:rPr lang="en-US" dirty="0"/>
              <a:t>Violence </a:t>
            </a:r>
          </a:p>
        </p:txBody>
      </p:sp>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611413" y="4484234"/>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431800" y="4605832"/>
            <a:ext cx="1980000" cy="1280618"/>
          </a:xfrm>
        </p:spPr>
        <p:txBody>
          <a:bodyPr/>
          <a:lstStyle/>
          <a:p>
            <a:r>
              <a:rPr lang="en-US" dirty="0">
                <a:solidFill>
                  <a:srgbClr val="333333"/>
                </a:solidFill>
                <a:latin typeface="Roboto"/>
              </a:rPr>
              <a:t>False stories that target groups can have serious consequences such as bullying and violence against innocents.</a:t>
            </a:r>
            <a:endParaRPr lang="en-US" dirty="0"/>
          </a:p>
        </p:txBody>
      </p:sp>
      <p:pic>
        <p:nvPicPr>
          <p:cNvPr id="39" name="Picture Placeholder 38" descr="Woman looking puzzled while looking at a screen">
            <a:extLst>
              <a:ext uri="{FF2B5EF4-FFF2-40B4-BE49-F238E27FC236}">
                <a16:creationId xmlns:a16="http://schemas.microsoft.com/office/drawing/2014/main" id="{0DDAC36A-574D-4761-9BCF-874D3C265750}"/>
              </a:ext>
            </a:extLst>
          </p:cNvPr>
          <p:cNvPicPr>
            <a:picLocks noGrp="1" noChangeAspect="1"/>
          </p:cNvPicPr>
          <p:nvPr>
            <p:ph type="pic" sz="quarter" idx="42"/>
          </p:nvPr>
        </p:nvPicPr>
        <p:blipFill rotWithShape="1">
          <a:blip r:embed="rId3" cstate="screen">
            <a:extLst>
              <a:ext uri="{28A0092B-C50C-407E-A947-70E740481C1C}">
                <a14:useLocalDpi xmlns:a14="http://schemas.microsoft.com/office/drawing/2010/main"/>
              </a:ext>
            </a:extLst>
          </a:blip>
          <a:srcRect/>
          <a:stretch/>
        </p:blipFill>
        <p:spPr>
          <a:xfrm>
            <a:off x="2771850" y="1735138"/>
            <a:ext cx="1979613" cy="1981200"/>
          </a:xfrm>
        </p:spPr>
      </p:pic>
      <p:sp>
        <p:nvSpPr>
          <p:cNvPr id="7" name="Text Placeholder 6">
            <a:extLst>
              <a:ext uri="{FF2B5EF4-FFF2-40B4-BE49-F238E27FC236}">
                <a16:creationId xmlns:a16="http://schemas.microsoft.com/office/drawing/2014/main" id="{1806F98B-6BF9-4D0F-B7E7-561F064602FD}"/>
              </a:ext>
            </a:extLst>
          </p:cNvPr>
          <p:cNvSpPr>
            <a:spLocks noGrp="1"/>
          </p:cNvSpPr>
          <p:nvPr>
            <p:ph type="body" sz="quarter" idx="33"/>
          </p:nvPr>
        </p:nvSpPr>
        <p:spPr/>
        <p:txBody>
          <a:bodyPr/>
          <a:lstStyle/>
          <a:p>
            <a:r>
              <a:rPr lang="en-US" dirty="0"/>
              <a:t>Trust</a:t>
            </a:r>
          </a:p>
        </p:txBody>
      </p:sp>
      <p:cxnSp>
        <p:nvCxnSpPr>
          <p:cNvPr id="21" name="Straight Connector 20">
            <a:extLst>
              <a:ext uri="{FF2B5EF4-FFF2-40B4-BE49-F238E27FC236}">
                <a16:creationId xmlns:a16="http://schemas.microsoft.com/office/drawing/2014/main" id="{5A0322F4-E79A-4E4D-98CA-2DC1692F90C3}"/>
              </a:ext>
              <a:ext uri="{C183D7F6-B498-43B3-948B-1728B52AA6E4}">
                <adec:decorative xmlns:adec="http://schemas.microsoft.com/office/drawing/2017/decorative" val="1"/>
              </a:ext>
            </a:extLst>
          </p:cNvPr>
          <p:cNvCxnSpPr>
            <a:cxnSpLocks/>
          </p:cNvCxnSpPr>
          <p:nvPr/>
        </p:nvCxnSpPr>
        <p:spPr>
          <a:xfrm>
            <a:off x="2861850" y="4484234"/>
            <a:ext cx="1800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3694D25-DE51-4F33-9ED7-7D9F4891DD93}"/>
              </a:ext>
            </a:extLst>
          </p:cNvPr>
          <p:cNvSpPr>
            <a:spLocks noGrp="1"/>
          </p:cNvSpPr>
          <p:nvPr>
            <p:ph type="body" sz="quarter" idx="34"/>
          </p:nvPr>
        </p:nvSpPr>
        <p:spPr>
          <a:xfrm>
            <a:off x="2771850" y="4605832"/>
            <a:ext cx="1980000" cy="720000"/>
          </a:xfrm>
        </p:spPr>
        <p:txBody>
          <a:bodyPr/>
          <a:lstStyle/>
          <a:p>
            <a:r>
              <a:rPr lang="en-US" dirty="0">
                <a:solidFill>
                  <a:srgbClr val="333333"/>
                </a:solidFill>
                <a:latin typeface="Roboto"/>
              </a:rPr>
              <a:t>D</a:t>
            </a:r>
            <a:r>
              <a:rPr lang="en-US" b="0" i="0" dirty="0">
                <a:solidFill>
                  <a:srgbClr val="333333"/>
                </a:solidFill>
                <a:effectLst/>
                <a:latin typeface="Roboto"/>
              </a:rPr>
              <a:t>ecreased trust in public institutions</a:t>
            </a:r>
            <a:endParaRPr lang="en-US" dirty="0"/>
          </a:p>
        </p:txBody>
      </p:sp>
      <p:sp>
        <p:nvSpPr>
          <p:cNvPr id="9" name="Text Placeholder 8">
            <a:extLst>
              <a:ext uri="{FF2B5EF4-FFF2-40B4-BE49-F238E27FC236}">
                <a16:creationId xmlns:a16="http://schemas.microsoft.com/office/drawing/2014/main" id="{2F0A8A16-8E92-40C1-913D-8CB3B9C1DDAF}"/>
              </a:ext>
            </a:extLst>
          </p:cNvPr>
          <p:cNvSpPr>
            <a:spLocks noGrp="1"/>
          </p:cNvSpPr>
          <p:nvPr>
            <p:ph type="body" sz="quarter" idx="35"/>
          </p:nvPr>
        </p:nvSpPr>
        <p:spPr/>
        <p:txBody>
          <a:bodyPr/>
          <a:lstStyle/>
          <a:p>
            <a:r>
              <a:rPr lang="en-US" dirty="0"/>
              <a:t>Decreased Grades or Reputation</a:t>
            </a:r>
          </a:p>
        </p:txBody>
      </p:sp>
      <p:cxnSp>
        <p:nvCxnSpPr>
          <p:cNvPr id="22" name="Straight Connector 21">
            <a:extLst>
              <a:ext uri="{FF2B5EF4-FFF2-40B4-BE49-F238E27FC236}">
                <a16:creationId xmlns:a16="http://schemas.microsoft.com/office/drawing/2014/main" id="{0DC27E82-D5C7-4AE4-BAF3-5DBB12CA0835}"/>
              </a:ext>
              <a:ext uri="{C183D7F6-B498-43B3-948B-1728B52AA6E4}">
                <adec:decorative xmlns:adec="http://schemas.microsoft.com/office/drawing/2017/decorative" val="1"/>
              </a:ext>
            </a:extLst>
          </p:cNvPr>
          <p:cNvCxnSpPr>
            <a:cxnSpLocks/>
          </p:cNvCxnSpPr>
          <p:nvPr/>
        </p:nvCxnSpPr>
        <p:spPr>
          <a:xfrm>
            <a:off x="5201900" y="4484234"/>
            <a:ext cx="1800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CC804944-6423-4C0F-ABB0-9CF01A05FD92}"/>
              </a:ext>
            </a:extLst>
          </p:cNvPr>
          <p:cNvSpPr>
            <a:spLocks noGrp="1"/>
          </p:cNvSpPr>
          <p:nvPr>
            <p:ph type="body" sz="quarter" idx="36"/>
          </p:nvPr>
        </p:nvSpPr>
        <p:spPr>
          <a:xfrm>
            <a:off x="5111900" y="4605832"/>
            <a:ext cx="1980000" cy="720000"/>
          </a:xfrm>
        </p:spPr>
        <p:txBody>
          <a:bodyPr/>
          <a:lstStyle/>
          <a:p>
            <a:r>
              <a:rPr lang="en-US" b="0" i="0" dirty="0">
                <a:solidFill>
                  <a:srgbClr val="333333"/>
                </a:solidFill>
                <a:effectLst/>
                <a:latin typeface="Arial" panose="020B0604020202020204" pitchFamily="34" charset="0"/>
              </a:rPr>
              <a:t>Using sources that have false or misleading information, will get a lower grade.</a:t>
            </a:r>
            <a:endParaRPr lang="en-US" dirty="0"/>
          </a:p>
        </p:txBody>
      </p:sp>
      <p:sp>
        <p:nvSpPr>
          <p:cNvPr id="11" name="Text Placeholder 10">
            <a:extLst>
              <a:ext uri="{FF2B5EF4-FFF2-40B4-BE49-F238E27FC236}">
                <a16:creationId xmlns:a16="http://schemas.microsoft.com/office/drawing/2014/main" id="{3BF93F76-B979-4659-9F60-ADD378371A4D}"/>
              </a:ext>
            </a:extLst>
          </p:cNvPr>
          <p:cNvSpPr>
            <a:spLocks noGrp="1"/>
          </p:cNvSpPr>
          <p:nvPr>
            <p:ph type="body" sz="quarter" idx="37"/>
          </p:nvPr>
        </p:nvSpPr>
        <p:spPr/>
        <p:txBody>
          <a:bodyPr/>
          <a:lstStyle/>
          <a:p>
            <a:r>
              <a:rPr lang="en-US" i="0" dirty="0">
                <a:solidFill>
                  <a:srgbClr val="333333"/>
                </a:solidFill>
                <a:effectLst/>
                <a:latin typeface="Arial" panose="020B0604020202020204" pitchFamily="34" charset="0"/>
              </a:rPr>
              <a:t>Harmful to Your Health</a:t>
            </a:r>
            <a:endParaRPr lang="en-US" dirty="0"/>
          </a:p>
        </p:txBody>
      </p:sp>
      <p:cxnSp>
        <p:nvCxnSpPr>
          <p:cNvPr id="23" name="Straight Connector 22">
            <a:extLst>
              <a:ext uri="{FF2B5EF4-FFF2-40B4-BE49-F238E27FC236}">
                <a16:creationId xmlns:a16="http://schemas.microsoft.com/office/drawing/2014/main" id="{8C3BE7D2-4C35-4BA9-9A98-1A6E17A84A71}"/>
              </a:ext>
              <a:ext uri="{C183D7F6-B498-43B3-948B-1728B52AA6E4}">
                <adec:decorative xmlns:adec="http://schemas.microsoft.com/office/drawing/2017/decorative" val="1"/>
              </a:ext>
            </a:extLst>
          </p:cNvPr>
          <p:cNvCxnSpPr>
            <a:cxnSpLocks/>
          </p:cNvCxnSpPr>
          <p:nvPr/>
        </p:nvCxnSpPr>
        <p:spPr>
          <a:xfrm>
            <a:off x="7541950" y="4484234"/>
            <a:ext cx="1800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179E7FC2-4098-49F6-8F55-7D42A85A40B6}"/>
              </a:ext>
            </a:extLst>
          </p:cNvPr>
          <p:cNvSpPr>
            <a:spLocks noGrp="1"/>
          </p:cNvSpPr>
          <p:nvPr>
            <p:ph type="body" sz="quarter" idx="38"/>
          </p:nvPr>
        </p:nvSpPr>
        <p:spPr>
          <a:xfrm>
            <a:off x="7451950" y="4605832"/>
            <a:ext cx="1980000" cy="720000"/>
          </a:xfrm>
        </p:spPr>
        <p:txBody>
          <a:bodyPr/>
          <a:lstStyle/>
          <a:p>
            <a:r>
              <a:rPr lang="en-US" b="0" i="0" dirty="0">
                <a:solidFill>
                  <a:srgbClr val="333333"/>
                </a:solidFill>
                <a:effectLst/>
                <a:latin typeface="Arial" panose="020B0604020202020204" pitchFamily="34" charset="0"/>
              </a:rPr>
              <a:t>Trusting false stories related to medical treatments and major diseases could lead you to make decisions that may be harmful to your health.</a:t>
            </a:r>
            <a:endParaRPr lang="en-US" dirty="0"/>
          </a:p>
        </p:txBody>
      </p:sp>
      <p:sp>
        <p:nvSpPr>
          <p:cNvPr id="13" name="Text Placeholder 12">
            <a:extLst>
              <a:ext uri="{FF2B5EF4-FFF2-40B4-BE49-F238E27FC236}">
                <a16:creationId xmlns:a16="http://schemas.microsoft.com/office/drawing/2014/main" id="{B42EB40D-8479-42AF-A4AE-92D6BE6908B5}"/>
              </a:ext>
            </a:extLst>
          </p:cNvPr>
          <p:cNvSpPr>
            <a:spLocks noGrp="1"/>
          </p:cNvSpPr>
          <p:nvPr>
            <p:ph type="body" sz="quarter" idx="39"/>
          </p:nvPr>
        </p:nvSpPr>
        <p:spPr/>
        <p:txBody>
          <a:bodyPr/>
          <a:lstStyle/>
          <a:p>
            <a:r>
              <a:rPr lang="en-US" b="0" i="0" dirty="0">
                <a:solidFill>
                  <a:srgbClr val="333E48"/>
                </a:solidFill>
                <a:effectLst/>
                <a:latin typeface="Arial" panose="020B0604020202020204" pitchFamily="34" charset="0"/>
                <a:cs typeface="Arial" panose="020B0604020202020204" pitchFamily="34" charset="0"/>
              </a:rPr>
              <a:t>Fear</a:t>
            </a:r>
          </a:p>
        </p:txBody>
      </p:sp>
      <p:cxnSp>
        <p:nvCxnSpPr>
          <p:cNvPr id="24" name="Straight Connector 23">
            <a:extLst>
              <a:ext uri="{FF2B5EF4-FFF2-40B4-BE49-F238E27FC236}">
                <a16:creationId xmlns:a16="http://schemas.microsoft.com/office/drawing/2014/main" id="{75979D46-D664-4267-B673-E6B048C084A4}"/>
              </a:ext>
              <a:ext uri="{C183D7F6-B498-43B3-948B-1728B52AA6E4}">
                <adec:decorative xmlns:adec="http://schemas.microsoft.com/office/drawing/2017/decorative" val="1"/>
              </a:ext>
            </a:extLst>
          </p:cNvPr>
          <p:cNvCxnSpPr>
            <a:cxnSpLocks/>
          </p:cNvCxnSpPr>
          <p:nvPr/>
        </p:nvCxnSpPr>
        <p:spPr>
          <a:xfrm>
            <a:off x="9882000" y="4484234"/>
            <a:ext cx="1800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D11578AB-8F47-4648-B827-D4367249BDBB}"/>
              </a:ext>
            </a:extLst>
          </p:cNvPr>
          <p:cNvSpPr>
            <a:spLocks noGrp="1"/>
          </p:cNvSpPr>
          <p:nvPr>
            <p:ph type="body" sz="quarter" idx="40"/>
          </p:nvPr>
        </p:nvSpPr>
        <p:spPr>
          <a:xfrm>
            <a:off x="9792000" y="4605832"/>
            <a:ext cx="1980000" cy="720000"/>
          </a:xfrm>
        </p:spPr>
        <p:txBody>
          <a:bodyPr/>
          <a:lstStyle/>
          <a:p>
            <a:r>
              <a:rPr lang="en-US" b="0" i="0" dirty="0">
                <a:solidFill>
                  <a:srgbClr val="333E48"/>
                </a:solidFill>
                <a:effectLst/>
                <a:latin typeface="Arial" panose="020B0604020202020204" pitchFamily="34" charset="0"/>
                <a:cs typeface="Arial" panose="020B0604020202020204" pitchFamily="34" charset="0"/>
              </a:rPr>
              <a:t>Possibly stop doing or going out from fear based on a fake story. </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3</a:t>
            </a:fld>
            <a:endParaRPr lang="en-US" dirty="0"/>
          </a:p>
        </p:txBody>
      </p:sp>
      <p:sp>
        <p:nvSpPr>
          <p:cNvPr id="15" name="Picture Placeholder 14">
            <a:extLst>
              <a:ext uri="{FF2B5EF4-FFF2-40B4-BE49-F238E27FC236}">
                <a16:creationId xmlns:a16="http://schemas.microsoft.com/office/drawing/2014/main" id="{CD5064FE-50FE-4C8F-9824-8C4EC1C28E85}"/>
              </a:ext>
            </a:extLst>
          </p:cNvPr>
          <p:cNvSpPr>
            <a:spLocks noGrp="1"/>
          </p:cNvSpPr>
          <p:nvPr>
            <p:ph type="pic" sz="quarter" idx="41"/>
          </p:nvPr>
        </p:nvSpPr>
        <p:spPr/>
      </p:sp>
      <p:pic>
        <p:nvPicPr>
          <p:cNvPr id="1026" name="Picture 2" descr="Image result for bullying">
            <a:extLst>
              <a:ext uri="{FF2B5EF4-FFF2-40B4-BE49-F238E27FC236}">
                <a16:creationId xmlns:a16="http://schemas.microsoft.com/office/drawing/2014/main" id="{2104F018-75DD-4D6D-AFDC-B7B955419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2090739"/>
            <a:ext cx="1933305" cy="1204912"/>
          </a:xfrm>
          <a:prstGeom prst="rect">
            <a:avLst/>
          </a:prstGeom>
          <a:noFill/>
          <a:extLst>
            <a:ext uri="{909E8E84-426E-40DD-AFC4-6F175D3DCCD1}">
              <a14:hiddenFill xmlns:a14="http://schemas.microsoft.com/office/drawing/2010/main">
                <a:solidFill>
                  <a:srgbClr val="FFFFFF"/>
                </a:solidFill>
              </a14:hiddenFill>
            </a:ext>
          </a:extLst>
        </p:spPr>
      </p:pic>
      <p:sp>
        <p:nvSpPr>
          <p:cNvPr id="18" name="Picture Placeholder 17">
            <a:extLst>
              <a:ext uri="{FF2B5EF4-FFF2-40B4-BE49-F238E27FC236}">
                <a16:creationId xmlns:a16="http://schemas.microsoft.com/office/drawing/2014/main" id="{271BD832-603D-4ED8-89E2-8CD600283B6C}"/>
              </a:ext>
            </a:extLst>
          </p:cNvPr>
          <p:cNvSpPr>
            <a:spLocks noGrp="1"/>
          </p:cNvSpPr>
          <p:nvPr>
            <p:ph type="pic" sz="quarter" idx="43"/>
          </p:nvPr>
        </p:nvSpPr>
        <p:spPr/>
      </p:sp>
      <p:pic>
        <p:nvPicPr>
          <p:cNvPr id="1028" name="Picture 4" descr="Image result for failing grades">
            <a:extLst>
              <a:ext uri="{FF2B5EF4-FFF2-40B4-BE49-F238E27FC236}">
                <a16:creationId xmlns:a16="http://schemas.microsoft.com/office/drawing/2014/main" id="{DD2322A8-9083-4BD9-9F18-013AC58E8A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0031" y="2076450"/>
            <a:ext cx="1910857" cy="1271588"/>
          </a:xfrm>
          <a:prstGeom prst="rect">
            <a:avLst/>
          </a:prstGeom>
          <a:noFill/>
          <a:extLst>
            <a:ext uri="{909E8E84-426E-40DD-AFC4-6F175D3DCCD1}">
              <a14:hiddenFill xmlns:a14="http://schemas.microsoft.com/office/drawing/2010/main">
                <a:solidFill>
                  <a:srgbClr val="FFFFFF"/>
                </a:solidFill>
              </a14:hiddenFill>
            </a:ext>
          </a:extLst>
        </p:spPr>
      </p:pic>
      <p:sp>
        <p:nvSpPr>
          <p:cNvPr id="25" name="Picture Placeholder 24">
            <a:extLst>
              <a:ext uri="{FF2B5EF4-FFF2-40B4-BE49-F238E27FC236}">
                <a16:creationId xmlns:a16="http://schemas.microsoft.com/office/drawing/2014/main" id="{E23924F5-0A35-40FA-A9E0-1D93F3589B4A}"/>
              </a:ext>
            </a:extLst>
          </p:cNvPr>
          <p:cNvSpPr>
            <a:spLocks noGrp="1"/>
          </p:cNvSpPr>
          <p:nvPr>
            <p:ph type="pic" sz="quarter" idx="44"/>
          </p:nvPr>
        </p:nvSpPr>
        <p:spPr/>
      </p:sp>
      <p:pic>
        <p:nvPicPr>
          <p:cNvPr id="1030" name="Picture 6" descr="Image result for poor health">
            <a:extLst>
              <a:ext uri="{FF2B5EF4-FFF2-40B4-BE49-F238E27FC236}">
                <a16:creationId xmlns:a16="http://schemas.microsoft.com/office/drawing/2014/main" id="{02D00640-D604-4620-9D50-755EDE1C13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4264" y="2238374"/>
            <a:ext cx="1980778" cy="981075"/>
          </a:xfrm>
          <a:prstGeom prst="rect">
            <a:avLst/>
          </a:prstGeom>
          <a:noFill/>
          <a:extLst>
            <a:ext uri="{909E8E84-426E-40DD-AFC4-6F175D3DCCD1}">
              <a14:hiddenFill xmlns:a14="http://schemas.microsoft.com/office/drawing/2010/main">
                <a:solidFill>
                  <a:srgbClr val="FFFFFF"/>
                </a:solidFill>
              </a14:hiddenFill>
            </a:ext>
          </a:extLst>
        </p:spPr>
      </p:pic>
      <p:sp>
        <p:nvSpPr>
          <p:cNvPr id="27" name="Picture Placeholder 26">
            <a:extLst>
              <a:ext uri="{FF2B5EF4-FFF2-40B4-BE49-F238E27FC236}">
                <a16:creationId xmlns:a16="http://schemas.microsoft.com/office/drawing/2014/main" id="{6B508FF0-9038-44B5-A630-27B0BA92151D}"/>
              </a:ext>
            </a:extLst>
          </p:cNvPr>
          <p:cNvSpPr>
            <a:spLocks noGrp="1"/>
          </p:cNvSpPr>
          <p:nvPr>
            <p:ph type="pic" sz="quarter" idx="45"/>
          </p:nvPr>
        </p:nvSpPr>
        <p:spPr/>
      </p:sp>
      <p:pic>
        <p:nvPicPr>
          <p:cNvPr id="1032" name="Picture 8" descr="Image result for fear">
            <a:extLst>
              <a:ext uri="{FF2B5EF4-FFF2-40B4-BE49-F238E27FC236}">
                <a16:creationId xmlns:a16="http://schemas.microsoft.com/office/drawing/2014/main" id="{B1B5761D-7544-4045-BB7E-D929BDCF38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1225" y="2219325"/>
            <a:ext cx="1922009"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7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ltGray"/>
        <p:txBody>
          <a:bodyPr/>
          <a:lstStyle/>
          <a:p>
            <a:r>
              <a:rPr lang="en-US" dirty="0"/>
              <a:t>Solution – Learning Algorithm </a:t>
            </a: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adec="http://schemas.microsoft.com/office/drawing/2017/decorative" val="1"/>
              </a:ext>
            </a:extLst>
          </p:cNvPr>
          <p:cNvCxnSpPr>
            <a:cxnSpLocks/>
          </p:cNvCxnSpPr>
          <p:nvPr/>
        </p:nvCxnSpPr>
        <p:spPr bwMode="lt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1AC9E886-BD82-4757-912B-F7589A22164F}"/>
              </a:ext>
            </a:extLst>
          </p:cNvPr>
          <p:cNvSpPr>
            <a:spLocks noGrp="1"/>
          </p:cNvSpPr>
          <p:nvPr>
            <p:ph idx="1"/>
          </p:nvPr>
        </p:nvSpPr>
        <p:spPr bwMode="gray"/>
        <p:txBody>
          <a:bodyPr/>
          <a:lstStyle/>
          <a:p>
            <a:r>
              <a:rPr lang="en-US" dirty="0"/>
              <a:t>Use a Passive Aggressive Classifier to help identify fake articles. It is a ‘online-learning algorithm ‘.</a:t>
            </a:r>
          </a:p>
        </p:txBody>
      </p:sp>
      <p:sp>
        <p:nvSpPr>
          <p:cNvPr id="16" name="Rectangle 15">
            <a:extLst>
              <a:ext uri="{FF2B5EF4-FFF2-40B4-BE49-F238E27FC236}">
                <a16:creationId xmlns:a16="http://schemas.microsoft.com/office/drawing/2014/main" id="{05860339-31F7-4884-957E-5C40F818EBB8}"/>
              </a:ext>
              <a:ext uri="{C183D7F6-B498-43B3-948B-1728B52AA6E4}">
                <adec:decorative xmlns:adec="http://schemas.microsoft.com/office/drawing/2017/decorative" val="1"/>
              </a:ext>
            </a:extLst>
          </p:cNvPr>
          <p:cNvSpPr/>
          <p:nvPr/>
        </p:nvSpPr>
        <p:spPr>
          <a:xfrm>
            <a:off x="6630791" y="239222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descr="Gold bars" title="Placeholder Icon">
            <a:extLst>
              <a:ext uri="{FF2B5EF4-FFF2-40B4-BE49-F238E27FC236}">
                <a16:creationId xmlns:a16="http://schemas.microsoft.com/office/drawing/2014/main" id="{7CF8B318-D925-4AA4-A626-B915F8B9603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29925" y="2691354"/>
            <a:ext cx="516155" cy="516155"/>
          </a:xfrm>
          <a:prstGeom prst="rect">
            <a:avLst/>
          </a:prstGeom>
        </p:spPr>
      </p:pic>
      <p:sp>
        <p:nvSpPr>
          <p:cNvPr id="6" name="Text Placeholder 5">
            <a:extLst>
              <a:ext uri="{FF2B5EF4-FFF2-40B4-BE49-F238E27FC236}">
                <a16:creationId xmlns:a16="http://schemas.microsoft.com/office/drawing/2014/main" id="{0F0E443A-F987-4A67-86AD-557D61E47992}"/>
              </a:ext>
            </a:extLst>
          </p:cNvPr>
          <p:cNvSpPr>
            <a:spLocks noGrp="1"/>
          </p:cNvSpPr>
          <p:nvPr>
            <p:ph type="body" sz="quarter" idx="13"/>
          </p:nvPr>
        </p:nvSpPr>
        <p:spPr>
          <a:xfrm>
            <a:off x="6288002" y="4130531"/>
            <a:ext cx="1800000" cy="360000"/>
          </a:xfrm>
        </p:spPr>
        <p:txBody>
          <a:bodyPr/>
          <a:lstStyle/>
          <a:p>
            <a:r>
              <a:rPr lang="en-US" dirty="0">
                <a:solidFill>
                  <a:schemeClr val="tx1">
                    <a:lumMod val="75000"/>
                    <a:lumOff val="25000"/>
                  </a:schemeClr>
                </a:solidFill>
              </a:rPr>
              <a:t>Input Data</a:t>
            </a:r>
          </a:p>
        </p:txBody>
      </p:sp>
      <p:cxnSp>
        <p:nvCxnSpPr>
          <p:cNvPr id="18" name="Straight Connector 17">
            <a:extLst>
              <a:ext uri="{FF2B5EF4-FFF2-40B4-BE49-F238E27FC236}">
                <a16:creationId xmlns:a16="http://schemas.microsoft.com/office/drawing/2014/main" id="{45C26E9A-3991-49A2-8D63-94C577E8A0AC}"/>
              </a:ext>
              <a:ext uri="{C183D7F6-B498-43B3-948B-1728B52AA6E4}">
                <adec:decorative xmlns:adec="http://schemas.microsoft.com/office/drawing/2017/decorative" val="1"/>
              </a:ext>
            </a:extLst>
          </p:cNvPr>
          <p:cNvCxnSpPr>
            <a:cxnSpLocks/>
          </p:cNvCxnSpPr>
          <p:nvPr/>
        </p:nvCxnSpPr>
        <p:spPr>
          <a:xfrm>
            <a:off x="6414002" y="4614863"/>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34535CB7-70A5-4E0C-835B-C50960E5BC69}"/>
              </a:ext>
            </a:extLst>
          </p:cNvPr>
          <p:cNvSpPr>
            <a:spLocks noGrp="1"/>
          </p:cNvSpPr>
          <p:nvPr>
            <p:ph type="body" sz="quarter" idx="14"/>
          </p:nvPr>
        </p:nvSpPr>
        <p:spPr>
          <a:xfrm>
            <a:off x="6288002" y="4764931"/>
            <a:ext cx="1800000" cy="720000"/>
          </a:xfrm>
        </p:spPr>
        <p:txBody>
          <a:bodyPr/>
          <a:lstStyle/>
          <a:p>
            <a:r>
              <a:rPr lang="en-US" dirty="0"/>
              <a:t>The input data occurs in consecutive order and the model is updated step-by-step. </a:t>
            </a:r>
          </a:p>
        </p:txBody>
      </p:sp>
      <p:sp>
        <p:nvSpPr>
          <p:cNvPr id="15" name="Rectangle 14">
            <a:extLst>
              <a:ext uri="{FF2B5EF4-FFF2-40B4-BE49-F238E27FC236}">
                <a16:creationId xmlns:a16="http://schemas.microsoft.com/office/drawing/2014/main" id="{056960D0-0A22-4E28-82F3-B9AA805E96A4}"/>
              </a:ext>
              <a:ext uri="{C183D7F6-B498-43B3-948B-1728B52AA6E4}">
                <adec:decorative xmlns:adec="http://schemas.microsoft.com/office/drawing/2017/decorative" val="1"/>
              </a:ext>
            </a:extLst>
          </p:cNvPr>
          <p:cNvSpPr/>
          <p:nvPr/>
        </p:nvSpPr>
        <p:spPr>
          <a:xfrm>
            <a:off x="8545316" y="239222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Graphic 28" descr="Pencil" title="Placeholder Icon">
            <a:extLst>
              <a:ext uri="{FF2B5EF4-FFF2-40B4-BE49-F238E27FC236}">
                <a16:creationId xmlns:a16="http://schemas.microsoft.com/office/drawing/2014/main" id="{87645AAE-99D6-4DF7-BBA8-ACD6942E164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844450" y="2691354"/>
            <a:ext cx="516155" cy="516155"/>
          </a:xfrm>
          <a:prstGeom prst="rect">
            <a:avLst/>
          </a:prstGeom>
        </p:spPr>
      </p:pic>
      <p:sp>
        <p:nvSpPr>
          <p:cNvPr id="8" name="Text Placeholder 7">
            <a:extLst>
              <a:ext uri="{FF2B5EF4-FFF2-40B4-BE49-F238E27FC236}">
                <a16:creationId xmlns:a16="http://schemas.microsoft.com/office/drawing/2014/main" id="{FA562AA1-9ED1-4AA1-8F21-A53B5A69CB06}"/>
              </a:ext>
            </a:extLst>
          </p:cNvPr>
          <p:cNvSpPr>
            <a:spLocks noGrp="1"/>
          </p:cNvSpPr>
          <p:nvPr>
            <p:ph type="body" sz="quarter" idx="15"/>
          </p:nvPr>
        </p:nvSpPr>
        <p:spPr>
          <a:xfrm>
            <a:off x="8202527" y="4130531"/>
            <a:ext cx="1800000" cy="360000"/>
          </a:xfrm>
        </p:spPr>
        <p:txBody>
          <a:bodyPr/>
          <a:lstStyle/>
          <a:p>
            <a:r>
              <a:rPr lang="en-US" dirty="0">
                <a:solidFill>
                  <a:schemeClr val="tx1">
                    <a:lumMod val="75000"/>
                    <a:lumOff val="25000"/>
                  </a:schemeClr>
                </a:solidFill>
              </a:rPr>
              <a:t>Model Updates</a:t>
            </a:r>
          </a:p>
        </p:txBody>
      </p:sp>
      <p:cxnSp>
        <p:nvCxnSpPr>
          <p:cNvPr id="19" name="Straight Connector 18">
            <a:extLst>
              <a:ext uri="{FF2B5EF4-FFF2-40B4-BE49-F238E27FC236}">
                <a16:creationId xmlns:a16="http://schemas.microsoft.com/office/drawing/2014/main" id="{4EAA895A-8A04-4C68-83A5-3E4F5209FB7E}"/>
              </a:ext>
              <a:ext uri="{C183D7F6-B498-43B3-948B-1728B52AA6E4}">
                <adec:decorative xmlns:adec="http://schemas.microsoft.com/office/drawing/2017/decorative" val="1"/>
              </a:ext>
            </a:extLst>
          </p:cNvPr>
          <p:cNvCxnSpPr>
            <a:cxnSpLocks/>
          </p:cNvCxnSpPr>
          <p:nvPr/>
        </p:nvCxnSpPr>
        <p:spPr>
          <a:xfrm>
            <a:off x="8328527" y="4614863"/>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29E0145E-8E4E-439B-A78F-92EC279B320C}"/>
              </a:ext>
            </a:extLst>
          </p:cNvPr>
          <p:cNvSpPr>
            <a:spLocks noGrp="1"/>
          </p:cNvSpPr>
          <p:nvPr>
            <p:ph type="body" sz="quarter" idx="16"/>
          </p:nvPr>
        </p:nvSpPr>
        <p:spPr>
          <a:xfrm>
            <a:off x="8202527" y="4764931"/>
            <a:ext cx="1800000" cy="720000"/>
          </a:xfrm>
        </p:spPr>
        <p:txBody>
          <a:bodyPr/>
          <a:lstStyle/>
          <a:p>
            <a:r>
              <a:rPr lang="en-US" dirty="0"/>
              <a:t>If the predication is correct the model does not change (passive) and if the predication is incorrect the model will update (aggressive). </a:t>
            </a:r>
          </a:p>
        </p:txBody>
      </p:sp>
      <p:sp>
        <p:nvSpPr>
          <p:cNvPr id="17" name="Rectangle 16">
            <a:extLst>
              <a:ext uri="{FF2B5EF4-FFF2-40B4-BE49-F238E27FC236}">
                <a16:creationId xmlns:a16="http://schemas.microsoft.com/office/drawing/2014/main" id="{7AEBBE7F-98BB-4059-8F15-7198C7DAC337}"/>
              </a:ext>
              <a:ext uri="{C183D7F6-B498-43B3-948B-1728B52AA6E4}">
                <adec:decorative xmlns:adec="http://schemas.microsoft.com/office/drawing/2017/decorative" val="1"/>
              </a:ext>
            </a:extLst>
          </p:cNvPr>
          <p:cNvSpPr/>
          <p:nvPr/>
        </p:nvSpPr>
        <p:spPr>
          <a:xfrm>
            <a:off x="10459841" y="239222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77D79B0F-EFCB-42B1-AEAE-0FE4763D4456}"/>
              </a:ext>
            </a:extLst>
          </p:cNvPr>
          <p:cNvSpPr>
            <a:spLocks noGrp="1"/>
          </p:cNvSpPr>
          <p:nvPr>
            <p:ph type="body" sz="quarter" idx="17"/>
          </p:nvPr>
        </p:nvSpPr>
        <p:spPr>
          <a:xfrm>
            <a:off x="10117052" y="4130531"/>
            <a:ext cx="1800000" cy="360000"/>
          </a:xfrm>
        </p:spPr>
        <p:txBody>
          <a:bodyPr/>
          <a:lstStyle/>
          <a:p>
            <a:r>
              <a:rPr lang="en-US" dirty="0">
                <a:solidFill>
                  <a:schemeClr val="tx1">
                    <a:lumMod val="75000"/>
                    <a:lumOff val="25000"/>
                  </a:schemeClr>
                </a:solidFill>
              </a:rPr>
              <a:t>Analyze</a:t>
            </a:r>
          </a:p>
        </p:txBody>
      </p:sp>
      <p:cxnSp>
        <p:nvCxnSpPr>
          <p:cNvPr id="20" name="Straight Connector 19">
            <a:extLst>
              <a:ext uri="{FF2B5EF4-FFF2-40B4-BE49-F238E27FC236}">
                <a16:creationId xmlns:a16="http://schemas.microsoft.com/office/drawing/2014/main" id="{59D2C94E-1924-4389-B84A-2828D610B220}"/>
              </a:ext>
              <a:ext uri="{C183D7F6-B498-43B3-948B-1728B52AA6E4}">
                <adec:decorative xmlns:adec="http://schemas.microsoft.com/office/drawing/2017/decorative" val="1"/>
              </a:ext>
            </a:extLst>
          </p:cNvPr>
          <p:cNvCxnSpPr>
            <a:cxnSpLocks/>
          </p:cNvCxnSpPr>
          <p:nvPr/>
        </p:nvCxnSpPr>
        <p:spPr>
          <a:xfrm>
            <a:off x="10243052" y="4614863"/>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1D0238C6-EDC9-431C-B062-27BAF34CDE16}"/>
              </a:ext>
            </a:extLst>
          </p:cNvPr>
          <p:cNvSpPr>
            <a:spLocks noGrp="1"/>
          </p:cNvSpPr>
          <p:nvPr>
            <p:ph type="body" sz="quarter" idx="18"/>
          </p:nvPr>
        </p:nvSpPr>
        <p:spPr>
          <a:xfrm>
            <a:off x="10117052" y="4764931"/>
            <a:ext cx="1800000" cy="720000"/>
          </a:xfrm>
        </p:spPr>
        <p:txBody>
          <a:bodyPr/>
          <a:lstStyle/>
          <a:p>
            <a:r>
              <a:rPr lang="en-US" dirty="0"/>
              <a:t>Accuracy scores and confusion matrix will be used to evaluate the model</a:t>
            </a:r>
          </a:p>
        </p:txBody>
      </p:sp>
      <p:sp>
        <p:nvSpPr>
          <p:cNvPr id="3" name="Slide Number Placeholder 2">
            <a:extLst>
              <a:ext uri="{FF2B5EF4-FFF2-40B4-BE49-F238E27FC236}">
                <a16:creationId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4</a:t>
            </a:fld>
            <a:endParaRPr lang="en-US" dirty="0"/>
          </a:p>
        </p:txBody>
      </p:sp>
      <p:pic>
        <p:nvPicPr>
          <p:cNvPr id="23" name="Graphic 22" descr="Bullseye" title="Placeholder Icon">
            <a:extLst>
              <a:ext uri="{FF2B5EF4-FFF2-40B4-BE49-F238E27FC236}">
                <a16:creationId xmlns:a16="http://schemas.microsoft.com/office/drawing/2014/main" id="{CBB356F0-0A30-44BF-A893-7BF00FEE3789}"/>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0778702" y="2684886"/>
            <a:ext cx="514800" cy="514800"/>
          </a:xfrm>
          <a:prstGeom prst="rect">
            <a:avLst/>
          </a:prstGeom>
        </p:spPr>
      </p:pic>
      <p:sp>
        <p:nvSpPr>
          <p:cNvPr id="13" name="Picture Placeholder 12">
            <a:extLst>
              <a:ext uri="{FF2B5EF4-FFF2-40B4-BE49-F238E27FC236}">
                <a16:creationId xmlns:a16="http://schemas.microsoft.com/office/drawing/2014/main" id="{A0DC91FB-5D81-47BF-8E15-61C61AD6BA0F}"/>
              </a:ext>
            </a:extLst>
          </p:cNvPr>
          <p:cNvSpPr>
            <a:spLocks noGrp="1"/>
          </p:cNvSpPr>
          <p:nvPr>
            <p:ph type="pic" sz="quarter" idx="12"/>
          </p:nvPr>
        </p:nvSpPr>
        <p:spPr/>
      </p:sp>
      <p:pic>
        <p:nvPicPr>
          <p:cNvPr id="2050" name="Picture 2" descr="Image for post">
            <a:extLst>
              <a:ext uri="{FF2B5EF4-FFF2-40B4-BE49-F238E27FC236}">
                <a16:creationId xmlns:a16="http://schemas.microsoft.com/office/drawing/2014/main" id="{F3269095-DC4A-441E-BD1B-9D88283818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08" y="-1"/>
            <a:ext cx="5955242"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73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p:txBody>
          <a:bodyPr/>
          <a:lstStyle/>
          <a:p>
            <a:r>
              <a:rPr lang="en-US" dirty="0"/>
              <a:t>Data Source and Information</a:t>
            </a:r>
          </a:p>
        </p:txBody>
      </p:sp>
      <p:sp>
        <p:nvSpPr>
          <p:cNvPr id="5" name="Text Placeholder 4">
            <a:extLst>
              <a:ext uri="{FF2B5EF4-FFF2-40B4-BE49-F238E27FC236}">
                <a16:creationId xmlns:a16="http://schemas.microsoft.com/office/drawing/2014/main" id="{B3873866-C6DF-4447-8D2F-8A88CF14E6CB}"/>
              </a:ext>
            </a:extLst>
          </p:cNvPr>
          <p:cNvSpPr>
            <a:spLocks noGrp="1"/>
          </p:cNvSpPr>
          <p:nvPr>
            <p:ph type="body" sz="quarter" idx="12"/>
          </p:nvPr>
        </p:nvSpPr>
        <p:spPr>
          <a:xfrm>
            <a:off x="279400" y="611188"/>
            <a:ext cx="3975100" cy="1744662"/>
          </a:xfrm>
        </p:spPr>
        <p:txBody>
          <a:bodyPr/>
          <a:lstStyle/>
          <a:p>
            <a:r>
              <a:rPr lang="en-US" sz="1800" dirty="0"/>
              <a:t>The data is from Kaggle - https://www.kaggle.com/c/fake-news/data. </a:t>
            </a:r>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a:xfrm>
            <a:off x="222449" y="2556149"/>
            <a:ext cx="4873425" cy="2465913"/>
          </a:xfrm>
        </p:spPr>
        <p:txBody>
          <a:bodyPr/>
          <a:lstStyle/>
          <a:p>
            <a:pPr marL="0" indent="0">
              <a:buNone/>
            </a:pPr>
            <a:r>
              <a:rPr lang="en-US" dirty="0">
                <a:solidFill>
                  <a:schemeClr val="tx1">
                    <a:lumMod val="75000"/>
                    <a:lumOff val="25000"/>
                  </a:schemeClr>
                </a:solidFill>
              </a:rPr>
              <a:t>Data Attributes -</a:t>
            </a:r>
          </a:p>
          <a:p>
            <a:pPr>
              <a:spcAft>
                <a:spcPts val="0"/>
              </a:spcAft>
            </a:pPr>
            <a:r>
              <a:rPr lang="en-US" sz="1400" dirty="0">
                <a:solidFill>
                  <a:schemeClr val="tx1">
                    <a:lumMod val="75000"/>
                    <a:lumOff val="25000"/>
                  </a:schemeClr>
                </a:solidFill>
              </a:rPr>
              <a:t>id: unique id for a news article</a:t>
            </a:r>
          </a:p>
          <a:p>
            <a:pPr>
              <a:spcAft>
                <a:spcPts val="0"/>
              </a:spcAft>
            </a:pPr>
            <a:r>
              <a:rPr lang="en-US" sz="1400" dirty="0">
                <a:solidFill>
                  <a:schemeClr val="tx1">
                    <a:lumMod val="75000"/>
                    <a:lumOff val="25000"/>
                  </a:schemeClr>
                </a:solidFill>
              </a:rPr>
              <a:t>title: the title of a news article</a:t>
            </a:r>
          </a:p>
          <a:p>
            <a:pPr>
              <a:spcAft>
                <a:spcPts val="0"/>
              </a:spcAft>
            </a:pPr>
            <a:r>
              <a:rPr lang="en-US" sz="1400" dirty="0">
                <a:solidFill>
                  <a:schemeClr val="tx1">
                    <a:lumMod val="75000"/>
                    <a:lumOff val="25000"/>
                  </a:schemeClr>
                </a:solidFill>
              </a:rPr>
              <a:t>text: the text of the article (might be incomplete)</a:t>
            </a:r>
          </a:p>
          <a:p>
            <a:pPr>
              <a:spcAft>
                <a:spcPts val="0"/>
              </a:spcAft>
            </a:pPr>
            <a:r>
              <a:rPr lang="en-US" sz="1400" dirty="0">
                <a:solidFill>
                  <a:schemeClr val="tx1">
                    <a:lumMod val="75000"/>
                    <a:lumOff val="25000"/>
                  </a:schemeClr>
                </a:solidFill>
              </a:rPr>
              <a:t>label: a label that marks the article as potentially unreliable</a:t>
            </a:r>
          </a:p>
          <a:p>
            <a:pPr lvl="1">
              <a:spcAft>
                <a:spcPts val="0"/>
              </a:spcAft>
            </a:pPr>
            <a:r>
              <a:rPr lang="en-US" sz="1200" dirty="0">
                <a:solidFill>
                  <a:schemeClr val="tx1">
                    <a:lumMod val="75000"/>
                    <a:lumOff val="25000"/>
                  </a:schemeClr>
                </a:solidFill>
              </a:rPr>
              <a:t>1: unreliable</a:t>
            </a:r>
          </a:p>
          <a:p>
            <a:pPr lvl="1">
              <a:spcAft>
                <a:spcPts val="0"/>
              </a:spcAft>
            </a:pPr>
            <a:r>
              <a:rPr lang="en-US" sz="1200" dirty="0">
                <a:solidFill>
                  <a:schemeClr val="tx1">
                    <a:lumMod val="75000"/>
                    <a:lumOff val="25000"/>
                  </a:schemeClr>
                </a:solidFill>
              </a:rPr>
              <a:t>0: reliable</a:t>
            </a:r>
          </a:p>
        </p:txBody>
      </p:sp>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5</a:t>
            </a:fld>
            <a:endParaRPr lang="en-US" dirty="0"/>
          </a:p>
        </p:txBody>
      </p:sp>
      <p:sp>
        <p:nvSpPr>
          <p:cNvPr id="10" name="Picture Placeholder 9">
            <a:extLst>
              <a:ext uri="{FF2B5EF4-FFF2-40B4-BE49-F238E27FC236}">
                <a16:creationId xmlns:a16="http://schemas.microsoft.com/office/drawing/2014/main" id="{B8178169-1B30-4DF1-81E4-C959806E4984}"/>
              </a:ext>
            </a:extLst>
          </p:cNvPr>
          <p:cNvSpPr>
            <a:spLocks noGrp="1"/>
          </p:cNvSpPr>
          <p:nvPr>
            <p:ph type="pic" sz="quarter" idx="13"/>
          </p:nvPr>
        </p:nvSpPr>
        <p:spPr/>
      </p:sp>
      <p:pic>
        <p:nvPicPr>
          <p:cNvPr id="12" name="Picture 11">
            <a:extLst>
              <a:ext uri="{FF2B5EF4-FFF2-40B4-BE49-F238E27FC236}">
                <a16:creationId xmlns:a16="http://schemas.microsoft.com/office/drawing/2014/main" id="{3035B24D-C883-4D67-BE5C-6A183F6D741B}"/>
              </a:ext>
            </a:extLst>
          </p:cNvPr>
          <p:cNvPicPr/>
          <p:nvPr/>
        </p:nvPicPr>
        <p:blipFill>
          <a:blip r:embed="rId3"/>
          <a:stretch>
            <a:fillRect/>
          </a:stretch>
        </p:blipFill>
        <p:spPr>
          <a:xfrm>
            <a:off x="5200651" y="1400175"/>
            <a:ext cx="6991350" cy="3973831"/>
          </a:xfrm>
          <a:prstGeom prst="rect">
            <a:avLst/>
          </a:prstGeom>
        </p:spPr>
      </p:pic>
    </p:spTree>
    <p:extLst>
      <p:ext uri="{BB962C8B-B14F-4D97-AF65-F5344CB8AC3E}">
        <p14:creationId xmlns:p14="http://schemas.microsoft.com/office/powerpoint/2010/main" val="109666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p:txBody>
          <a:bodyPr/>
          <a:lstStyle/>
          <a:p>
            <a:r>
              <a:rPr lang="en-US" dirty="0"/>
              <a:t>Common Words</a:t>
            </a:r>
          </a:p>
        </p:txBody>
      </p:sp>
      <p:sp>
        <p:nvSpPr>
          <p:cNvPr id="3" name="Text Placeholder 2">
            <a:extLst>
              <a:ext uri="{FF2B5EF4-FFF2-40B4-BE49-F238E27FC236}">
                <a16:creationId xmlns:a16="http://schemas.microsoft.com/office/drawing/2014/main" id="{498972A2-6CA7-4004-B499-2828DE6F4C96}"/>
              </a:ext>
            </a:extLst>
          </p:cNvPr>
          <p:cNvSpPr>
            <a:spLocks noGrp="1"/>
          </p:cNvSpPr>
          <p:nvPr>
            <p:ph type="body" idx="1"/>
          </p:nvPr>
        </p:nvSpPr>
        <p:spPr/>
        <p:txBody>
          <a:bodyPr/>
          <a:lstStyle/>
          <a:p>
            <a:r>
              <a:rPr lang="en-US" dirty="0"/>
              <a:t>Fake News – </a:t>
            </a:r>
            <a:r>
              <a:rPr lang="en-US" dirty="0" err="1"/>
              <a:t>WordCloud</a:t>
            </a:r>
            <a:endParaRPr lang="en-US" dirty="0"/>
          </a:p>
        </p:txBody>
      </p:sp>
      <p:sp>
        <p:nvSpPr>
          <p:cNvPr id="5" name="Text Placeholder 4">
            <a:extLst>
              <a:ext uri="{FF2B5EF4-FFF2-40B4-BE49-F238E27FC236}">
                <a16:creationId xmlns:a16="http://schemas.microsoft.com/office/drawing/2014/main" id="{C57F63FE-3B6C-47EC-8AB1-F9478EA4F9A4}"/>
              </a:ext>
            </a:extLst>
          </p:cNvPr>
          <p:cNvSpPr>
            <a:spLocks noGrp="1"/>
          </p:cNvSpPr>
          <p:nvPr>
            <p:ph type="body" sz="quarter" idx="3"/>
          </p:nvPr>
        </p:nvSpPr>
        <p:spPr/>
        <p:txBody>
          <a:bodyPr/>
          <a:lstStyle/>
          <a:p>
            <a:r>
              <a:rPr lang="en-US" dirty="0"/>
              <a:t>Real News – </a:t>
            </a:r>
            <a:r>
              <a:rPr lang="en-US" dirty="0" err="1"/>
              <a:t>WordCloud</a:t>
            </a:r>
            <a:endParaRPr lang="en-US" dirty="0"/>
          </a:p>
        </p:txBody>
      </p:sp>
      <p:sp>
        <p:nvSpPr>
          <p:cNvPr id="7" name="Slide Number Placeholder 6">
            <a:extLst>
              <a:ext uri="{FF2B5EF4-FFF2-40B4-BE49-F238E27FC236}">
                <a16:creationId xmlns:a16="http://schemas.microsoft.com/office/drawing/2014/main" id="{A24A397D-62A9-44C3-986F-8353C53D6801}"/>
              </a:ext>
            </a:extLst>
          </p:cNvPr>
          <p:cNvSpPr>
            <a:spLocks noGrp="1"/>
          </p:cNvSpPr>
          <p:nvPr>
            <p:ph type="sldNum" sz="quarter" idx="11"/>
          </p:nvPr>
        </p:nvSpPr>
        <p:spPr/>
        <p:txBody>
          <a:bodyPr/>
          <a:lstStyle/>
          <a:p>
            <a:fld id="{4B73C415-D670-4716-A5EC-CC4D52CA2BAC}" type="slidenum">
              <a:rPr lang="en-US" smtClean="0"/>
              <a:pPr/>
              <a:t>6</a:t>
            </a:fld>
            <a:endParaRPr lang="en-US" dirty="0"/>
          </a:p>
        </p:txBody>
      </p:sp>
      <p:pic>
        <p:nvPicPr>
          <p:cNvPr id="12" name="Picture 11">
            <a:extLst>
              <a:ext uri="{FF2B5EF4-FFF2-40B4-BE49-F238E27FC236}">
                <a16:creationId xmlns:a16="http://schemas.microsoft.com/office/drawing/2014/main" id="{F1FB0F0F-1B33-43BF-BDEA-EBCC4ADCA1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2077" y="2234565"/>
            <a:ext cx="5545773" cy="3461386"/>
          </a:xfrm>
          <a:prstGeom prst="rect">
            <a:avLst/>
          </a:prstGeom>
          <a:noFill/>
          <a:ln>
            <a:noFill/>
          </a:ln>
        </p:spPr>
      </p:pic>
      <p:pic>
        <p:nvPicPr>
          <p:cNvPr id="13" name="Picture 12">
            <a:extLst>
              <a:ext uri="{FF2B5EF4-FFF2-40B4-BE49-F238E27FC236}">
                <a16:creationId xmlns:a16="http://schemas.microsoft.com/office/drawing/2014/main" id="{81A92284-E8D3-440C-B646-C8DAEEEB5BC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79477" y="2215515"/>
            <a:ext cx="5471795" cy="3474720"/>
          </a:xfrm>
          <a:prstGeom prst="rect">
            <a:avLst/>
          </a:prstGeom>
          <a:noFill/>
          <a:ln>
            <a:noFill/>
          </a:ln>
        </p:spPr>
      </p:pic>
    </p:spTree>
    <p:extLst>
      <p:ext uri="{BB962C8B-B14F-4D97-AF65-F5344CB8AC3E}">
        <p14:creationId xmlns:p14="http://schemas.microsoft.com/office/powerpoint/2010/main" val="304649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218344-56B2-4D7E-A91A-A9A083F4AB5D}"/>
              </a:ext>
            </a:extLst>
          </p:cNvPr>
          <p:cNvSpPr>
            <a:spLocks noGrp="1"/>
          </p:cNvSpPr>
          <p:nvPr>
            <p:ph type="title"/>
          </p:nvPr>
        </p:nvSpPr>
        <p:spPr/>
        <p:txBody>
          <a:bodyPr/>
          <a:lstStyle/>
          <a:p>
            <a:r>
              <a:rPr lang="en-US" dirty="0"/>
              <a:t>Metrics Used to Evaluate Model</a:t>
            </a:r>
          </a:p>
        </p:txBody>
      </p:sp>
      <p:sp>
        <p:nvSpPr>
          <p:cNvPr id="45" name="Rectangle 44">
            <a:extLst>
              <a:ext uri="{FF2B5EF4-FFF2-40B4-BE49-F238E27FC236}">
                <a16:creationId xmlns:a16="http://schemas.microsoft.com/office/drawing/2014/main" id="{E80DC6FE-D11C-4C20-A51D-98443F5F4672}"/>
              </a:ext>
              <a:ext uri="{C183D7F6-B498-43B3-948B-1728B52AA6E4}">
                <adec:decorative xmlns:adec="http://schemas.microsoft.com/office/drawing/2017/decorative" val="1"/>
              </a:ext>
            </a:extLst>
          </p:cNvPr>
          <p:cNvSpPr/>
          <p:nvPr/>
        </p:nvSpPr>
        <p:spPr>
          <a:xfrm>
            <a:off x="431800" y="1586709"/>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descr="Bullseye" title="Placeholder Icon">
            <a:extLst>
              <a:ext uri="{FF2B5EF4-FFF2-40B4-BE49-F238E27FC236}">
                <a16:creationId xmlns:a16="http://schemas.microsoft.com/office/drawing/2014/main" id="{7ADD6A28-A1C5-4090-8B87-55ECF7A2071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1611" y="1886520"/>
            <a:ext cx="514800" cy="514800"/>
          </a:xfrm>
          <a:prstGeom prst="rect">
            <a:avLst/>
          </a:prstGeom>
        </p:spPr>
      </p:pic>
      <p:sp>
        <p:nvSpPr>
          <p:cNvPr id="8" name="Text Placeholder 7">
            <a:extLst>
              <a:ext uri="{FF2B5EF4-FFF2-40B4-BE49-F238E27FC236}">
                <a16:creationId xmlns:a16="http://schemas.microsoft.com/office/drawing/2014/main" id="{4B353756-1A24-435F-9F00-9485171661F1}"/>
              </a:ext>
            </a:extLst>
          </p:cNvPr>
          <p:cNvSpPr>
            <a:spLocks noGrp="1"/>
          </p:cNvSpPr>
          <p:nvPr>
            <p:ph type="body" sz="quarter" idx="27"/>
          </p:nvPr>
        </p:nvSpPr>
        <p:spPr/>
        <p:txBody>
          <a:bodyPr/>
          <a:lstStyle/>
          <a:p>
            <a:r>
              <a:rPr lang="en-US" sz="3200" dirty="0"/>
              <a:t>Accuracy Scores </a:t>
            </a:r>
          </a:p>
        </p:txBody>
      </p:sp>
      <p:sp>
        <p:nvSpPr>
          <p:cNvPr id="7" name="Content Placeholder 6">
            <a:extLst>
              <a:ext uri="{FF2B5EF4-FFF2-40B4-BE49-F238E27FC236}">
                <a16:creationId xmlns:a16="http://schemas.microsoft.com/office/drawing/2014/main" id="{EE3A3FBF-F2B1-44B8-A094-309A3BFDBA25}"/>
              </a:ext>
            </a:extLst>
          </p:cNvPr>
          <p:cNvSpPr>
            <a:spLocks noGrp="1"/>
          </p:cNvSpPr>
          <p:nvPr>
            <p:ph idx="29"/>
          </p:nvPr>
        </p:nvSpPr>
        <p:spPr>
          <a:xfrm>
            <a:off x="1790100" y="2701131"/>
            <a:ext cx="4113900" cy="1975644"/>
          </a:xfrm>
        </p:spPr>
        <p:txBody>
          <a:bodyPr/>
          <a:lstStyle/>
          <a:p>
            <a:r>
              <a:rPr lang="en-US" dirty="0"/>
              <a:t>TP = True Positive</a:t>
            </a:r>
          </a:p>
          <a:p>
            <a:r>
              <a:rPr lang="en-US" dirty="0"/>
              <a:t>TN = True Negative</a:t>
            </a:r>
          </a:p>
          <a:p>
            <a:r>
              <a:rPr lang="en-US" dirty="0"/>
              <a:t>FP = False Positive </a:t>
            </a:r>
          </a:p>
          <a:p>
            <a:r>
              <a:rPr lang="en-US" dirty="0"/>
              <a:t>FN = False Negative</a:t>
            </a:r>
          </a:p>
        </p:txBody>
      </p:sp>
      <p:sp>
        <p:nvSpPr>
          <p:cNvPr id="44" name="Rectangle 43">
            <a:extLst>
              <a:ext uri="{FF2B5EF4-FFF2-40B4-BE49-F238E27FC236}">
                <a16:creationId xmlns:a16="http://schemas.microsoft.com/office/drawing/2014/main" id="{1203D2ED-1358-4F55-BCB3-94A5C18E1B4C}"/>
              </a:ext>
              <a:ext uri="{C183D7F6-B498-43B3-948B-1728B52AA6E4}">
                <adec:decorative xmlns:adec="http://schemas.microsoft.com/office/drawing/2017/decorative" val="1"/>
              </a:ext>
            </a:extLst>
          </p:cNvPr>
          <p:cNvSpPr/>
          <p:nvPr/>
        </p:nvSpPr>
        <p:spPr>
          <a:xfrm>
            <a:off x="6300000" y="1586709"/>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Graphic 45" descr="Lecturer" title="Placeholder Icon">
            <a:extLst>
              <a:ext uri="{FF2B5EF4-FFF2-40B4-BE49-F238E27FC236}">
                <a16:creationId xmlns:a16="http://schemas.microsoft.com/office/drawing/2014/main" id="{A20C2A14-1BD7-4DC9-B671-8D036FC94B20}"/>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99811" y="1886520"/>
            <a:ext cx="514800" cy="514800"/>
          </a:xfrm>
          <a:prstGeom prst="rect">
            <a:avLst/>
          </a:prstGeom>
        </p:spPr>
      </p:pic>
      <p:sp>
        <p:nvSpPr>
          <p:cNvPr id="9" name="Text Placeholder 8">
            <a:extLst>
              <a:ext uri="{FF2B5EF4-FFF2-40B4-BE49-F238E27FC236}">
                <a16:creationId xmlns:a16="http://schemas.microsoft.com/office/drawing/2014/main" id="{3C10DA3A-40F2-4987-B2EE-1598E181FA91}"/>
              </a:ext>
            </a:extLst>
          </p:cNvPr>
          <p:cNvSpPr>
            <a:spLocks noGrp="1"/>
          </p:cNvSpPr>
          <p:nvPr>
            <p:ph type="body" sz="quarter" idx="30"/>
          </p:nvPr>
        </p:nvSpPr>
        <p:spPr/>
        <p:txBody>
          <a:bodyPr/>
          <a:lstStyle/>
          <a:p>
            <a:r>
              <a:rPr lang="en-US" sz="3200" dirty="0"/>
              <a:t>Confusion Matrix </a:t>
            </a:r>
          </a:p>
        </p:txBody>
      </p:sp>
      <p:sp>
        <p:nvSpPr>
          <p:cNvPr id="6" name="Content Placeholder 5">
            <a:extLst>
              <a:ext uri="{FF2B5EF4-FFF2-40B4-BE49-F238E27FC236}">
                <a16:creationId xmlns:a16="http://schemas.microsoft.com/office/drawing/2014/main" id="{C9E08F51-511B-4C45-AFB2-8A9402CA1078}"/>
              </a:ext>
            </a:extLst>
          </p:cNvPr>
          <p:cNvSpPr>
            <a:spLocks noGrp="1"/>
          </p:cNvSpPr>
          <p:nvPr>
            <p:ph idx="2"/>
          </p:nvPr>
        </p:nvSpPr>
        <p:spPr/>
        <p:txBody>
          <a:bodyPr/>
          <a:lstStyle/>
          <a:p>
            <a:r>
              <a:rPr lang="en-US" dirty="0"/>
              <a:t>Created to show if there is an imbalance in classes causing the accuracy score to be high.</a:t>
            </a:r>
          </a:p>
          <a:p>
            <a:r>
              <a:rPr lang="en-US" dirty="0"/>
              <a:t>Using the confusion matrix, precision and recall can be calculated. </a:t>
            </a:r>
          </a:p>
        </p:txBody>
      </p:sp>
      <p:sp>
        <p:nvSpPr>
          <p:cNvPr id="4" name="Slide Number Placeholder 3">
            <a:extLst>
              <a:ext uri="{FF2B5EF4-FFF2-40B4-BE49-F238E27FC236}">
                <a16:creationId xmlns:a16="http://schemas.microsoft.com/office/drawing/2014/main" id="{620099E5-DE93-4E9D-9158-ED2F595D3407}"/>
              </a:ext>
            </a:extLst>
          </p:cNvPr>
          <p:cNvSpPr>
            <a:spLocks noGrp="1"/>
          </p:cNvSpPr>
          <p:nvPr>
            <p:ph type="sldNum" sz="quarter" idx="11"/>
          </p:nvPr>
        </p:nvSpPr>
        <p:spPr/>
        <p:txBody>
          <a:bodyPr/>
          <a:lstStyle/>
          <a:p>
            <a:fld id="{4B73C415-D670-4716-A5EC-CC4D52CA2BAC}" type="slidenum">
              <a:rPr lang="en-US" smtClean="0"/>
              <a:pPr/>
              <a:t>7</a:t>
            </a:fld>
            <a:endParaRPr lang="en-US" dirty="0"/>
          </a:p>
        </p:txBody>
      </p:sp>
      <p:pic>
        <p:nvPicPr>
          <p:cNvPr id="12" name="Picture 11" descr="Image for post">
            <a:extLst>
              <a:ext uri="{FF2B5EF4-FFF2-40B4-BE49-F238E27FC236}">
                <a16:creationId xmlns:a16="http://schemas.microsoft.com/office/drawing/2014/main" id="{E04D0A0A-FEEB-4DBB-AC43-661E9FD1D57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05790" y="4681219"/>
            <a:ext cx="4690110" cy="1024255"/>
          </a:xfrm>
          <a:prstGeom prst="rect">
            <a:avLst/>
          </a:prstGeom>
          <a:noFill/>
          <a:ln>
            <a:noFill/>
          </a:ln>
        </p:spPr>
      </p:pic>
      <p:pic>
        <p:nvPicPr>
          <p:cNvPr id="13" name="Picture 12" descr="Image for post">
            <a:extLst>
              <a:ext uri="{FF2B5EF4-FFF2-40B4-BE49-F238E27FC236}">
                <a16:creationId xmlns:a16="http://schemas.microsoft.com/office/drawing/2014/main" id="{3F09CBC5-278E-4D82-896D-9C6CBC8F756B}"/>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644640" y="4385310"/>
            <a:ext cx="4979670" cy="849630"/>
          </a:xfrm>
          <a:prstGeom prst="rect">
            <a:avLst/>
          </a:prstGeom>
          <a:noFill/>
          <a:ln>
            <a:noFill/>
          </a:ln>
        </p:spPr>
      </p:pic>
      <p:pic>
        <p:nvPicPr>
          <p:cNvPr id="14" name="Picture 13" descr="Image for post">
            <a:extLst>
              <a:ext uri="{FF2B5EF4-FFF2-40B4-BE49-F238E27FC236}">
                <a16:creationId xmlns:a16="http://schemas.microsoft.com/office/drawing/2014/main" id="{671E913D-B88F-48DB-AC44-B2AAE9372DC3}"/>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6147752" y="5461000"/>
            <a:ext cx="5078095" cy="736600"/>
          </a:xfrm>
          <a:prstGeom prst="rect">
            <a:avLst/>
          </a:prstGeom>
          <a:noFill/>
          <a:ln>
            <a:noFill/>
          </a:ln>
        </p:spPr>
      </p:pic>
    </p:spTree>
    <p:extLst>
      <p:ext uri="{BB962C8B-B14F-4D97-AF65-F5344CB8AC3E}">
        <p14:creationId xmlns:p14="http://schemas.microsoft.com/office/powerpoint/2010/main" val="306894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5B2B-CD05-4C12-A1EF-05C3A00EC9C5}"/>
              </a:ext>
            </a:extLst>
          </p:cNvPr>
          <p:cNvSpPr>
            <a:spLocks noGrp="1"/>
          </p:cNvSpPr>
          <p:nvPr>
            <p:ph type="title"/>
          </p:nvPr>
        </p:nvSpPr>
        <p:spPr/>
        <p:txBody>
          <a:bodyPr/>
          <a:lstStyle/>
          <a:p>
            <a:r>
              <a:rPr lang="en-US" dirty="0">
                <a:latin typeface="Arial Black (Headings)"/>
                <a:ea typeface="Calibri" panose="020F0502020204030204" pitchFamily="34" charset="0"/>
                <a:cs typeface="Times New Roman" panose="02020603050405020304" pitchFamily="18" charset="0"/>
              </a:rPr>
              <a:t>C</a:t>
            </a:r>
            <a:r>
              <a:rPr lang="en-US" dirty="0">
                <a:effectLst/>
                <a:latin typeface="Arial Black (Headings)"/>
                <a:ea typeface="Calibri" panose="020F0502020204030204" pitchFamily="34" charset="0"/>
                <a:cs typeface="Times New Roman" panose="02020603050405020304" pitchFamily="18" charset="0"/>
              </a:rPr>
              <a:t>onfusion </a:t>
            </a:r>
            <a:r>
              <a:rPr lang="en-US" dirty="0">
                <a:latin typeface="Arial Black (Headings)"/>
                <a:ea typeface="Calibri" panose="020F0502020204030204" pitchFamily="34" charset="0"/>
                <a:cs typeface="Times New Roman" panose="02020603050405020304" pitchFamily="18" charset="0"/>
              </a:rPr>
              <a:t>M</a:t>
            </a:r>
            <a:r>
              <a:rPr lang="en-US" dirty="0">
                <a:effectLst/>
                <a:latin typeface="Arial Black (Headings)"/>
                <a:ea typeface="Calibri" panose="020F0502020204030204" pitchFamily="34" charset="0"/>
                <a:cs typeface="Times New Roman" panose="02020603050405020304" pitchFamily="18" charset="0"/>
              </a:rPr>
              <a:t>atrix Results</a:t>
            </a:r>
            <a:endParaRPr lang="en-US" dirty="0">
              <a:latin typeface="Arial Black (Headings)"/>
            </a:endParaRPr>
          </a:p>
        </p:txBody>
      </p:sp>
      <p:sp>
        <p:nvSpPr>
          <p:cNvPr id="3" name="Slide Number Placeholder 2">
            <a:extLst>
              <a:ext uri="{FF2B5EF4-FFF2-40B4-BE49-F238E27FC236}">
                <a16:creationId xmlns:a16="http://schemas.microsoft.com/office/drawing/2014/main" id="{C2A27AD6-29D0-4D60-8CE8-6374042DDE1D}"/>
              </a:ext>
            </a:extLst>
          </p:cNvPr>
          <p:cNvSpPr>
            <a:spLocks noGrp="1"/>
          </p:cNvSpPr>
          <p:nvPr>
            <p:ph type="sldNum" sz="quarter" idx="11"/>
          </p:nvPr>
        </p:nvSpPr>
        <p:spPr/>
        <p:txBody>
          <a:bodyPr/>
          <a:lstStyle/>
          <a:p>
            <a:fld id="{4B73C415-D670-4716-A5EC-CC4D52CA2BAC}" type="slidenum">
              <a:rPr lang="en-US" smtClean="0"/>
              <a:pPr/>
              <a:t>8</a:t>
            </a:fld>
            <a:endParaRPr lang="en-US" dirty="0"/>
          </a:p>
        </p:txBody>
      </p:sp>
      <p:sp>
        <p:nvSpPr>
          <p:cNvPr id="36" name="Rectangle 35">
            <a:extLst>
              <a:ext uri="{FF2B5EF4-FFF2-40B4-BE49-F238E27FC236}">
                <a16:creationId xmlns:a16="http://schemas.microsoft.com/office/drawing/2014/main" id="{A4CDD2BE-1D97-441E-A960-0FF5E988E972}"/>
              </a:ext>
              <a:ext uri="{C183D7F6-B498-43B3-948B-1728B52AA6E4}">
                <adec:decorative xmlns:adec="http://schemas.microsoft.com/office/drawing/2017/decorative" val="1"/>
              </a:ext>
            </a:extLst>
          </p:cNvPr>
          <p:cNvSpPr/>
          <p:nvPr/>
        </p:nvSpPr>
        <p:spPr>
          <a:xfrm>
            <a:off x="984250" y="1510509"/>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2033</a:t>
            </a:r>
            <a:endParaRPr lang="en-US" b="1" dirty="0">
              <a:solidFill>
                <a:schemeClr val="bg1">
                  <a:lumMod val="50000"/>
                </a:schemeClr>
              </a:solidFill>
            </a:endParaRPr>
          </a:p>
        </p:txBody>
      </p:sp>
      <p:sp>
        <p:nvSpPr>
          <p:cNvPr id="37" name="Rectangle 36">
            <a:extLst>
              <a:ext uri="{FF2B5EF4-FFF2-40B4-BE49-F238E27FC236}">
                <a16:creationId xmlns:a16="http://schemas.microsoft.com/office/drawing/2014/main" id="{78BDCBED-7B24-42C4-A1B7-B7210E2E824D}"/>
              </a:ext>
              <a:ext uri="{C183D7F6-B498-43B3-948B-1728B52AA6E4}">
                <adec:decorative xmlns:adec="http://schemas.microsoft.com/office/drawing/2017/decorative" val="1"/>
              </a:ext>
            </a:extLst>
          </p:cNvPr>
          <p:cNvSpPr/>
          <p:nvPr/>
        </p:nvSpPr>
        <p:spPr>
          <a:xfrm>
            <a:off x="6480175" y="4206084"/>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1979</a:t>
            </a:r>
            <a:endParaRPr lang="en-US" b="1" dirty="0">
              <a:solidFill>
                <a:schemeClr val="bg1">
                  <a:lumMod val="50000"/>
                </a:schemeClr>
              </a:solidFill>
            </a:endParaRPr>
          </a:p>
        </p:txBody>
      </p:sp>
      <p:sp>
        <p:nvSpPr>
          <p:cNvPr id="38" name="Rectangle 37">
            <a:extLst>
              <a:ext uri="{FF2B5EF4-FFF2-40B4-BE49-F238E27FC236}">
                <a16:creationId xmlns:a16="http://schemas.microsoft.com/office/drawing/2014/main" id="{932CEAF7-27AC-4736-ABB8-53E236828B97}"/>
              </a:ext>
              <a:ext uri="{C183D7F6-B498-43B3-948B-1728B52AA6E4}">
                <adec:decorative xmlns:adec="http://schemas.microsoft.com/office/drawing/2017/decorative" val="1"/>
              </a:ext>
            </a:extLst>
          </p:cNvPr>
          <p:cNvSpPr/>
          <p:nvPr/>
        </p:nvSpPr>
        <p:spPr>
          <a:xfrm>
            <a:off x="6499225" y="1643859"/>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67</a:t>
            </a:r>
            <a:endParaRPr lang="en-US" b="1" dirty="0">
              <a:solidFill>
                <a:schemeClr val="bg1">
                  <a:lumMod val="50000"/>
                </a:schemeClr>
              </a:solidFill>
            </a:endParaRPr>
          </a:p>
        </p:txBody>
      </p:sp>
      <p:sp>
        <p:nvSpPr>
          <p:cNvPr id="39" name="Rectangle 38">
            <a:extLst>
              <a:ext uri="{FF2B5EF4-FFF2-40B4-BE49-F238E27FC236}">
                <a16:creationId xmlns:a16="http://schemas.microsoft.com/office/drawing/2014/main" id="{113180B0-2697-43F1-9896-E460CFE94907}"/>
              </a:ext>
              <a:ext uri="{C183D7F6-B498-43B3-948B-1728B52AA6E4}">
                <adec:decorative xmlns:adec="http://schemas.microsoft.com/office/drawing/2017/decorative" val="1"/>
              </a:ext>
            </a:extLst>
          </p:cNvPr>
          <p:cNvSpPr/>
          <p:nvPr/>
        </p:nvSpPr>
        <p:spPr>
          <a:xfrm>
            <a:off x="936625" y="4320384"/>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rPr>
              <a:t>81</a:t>
            </a:r>
            <a:endParaRPr lang="en-US" b="1" dirty="0">
              <a:solidFill>
                <a:schemeClr val="bg1">
                  <a:lumMod val="50000"/>
                </a:schemeClr>
              </a:solidFill>
            </a:endParaRPr>
          </a:p>
        </p:txBody>
      </p:sp>
      <p:sp>
        <p:nvSpPr>
          <p:cNvPr id="41" name="TextBox 40">
            <a:extLst>
              <a:ext uri="{FF2B5EF4-FFF2-40B4-BE49-F238E27FC236}">
                <a16:creationId xmlns:a16="http://schemas.microsoft.com/office/drawing/2014/main" id="{D62FBB55-5BDE-4165-B21E-9BBA5B2A4781}"/>
              </a:ext>
            </a:extLst>
          </p:cNvPr>
          <p:cNvSpPr txBox="1"/>
          <p:nvPr/>
        </p:nvSpPr>
        <p:spPr>
          <a:xfrm>
            <a:off x="2190750" y="1767959"/>
            <a:ext cx="3438525" cy="584775"/>
          </a:xfrm>
          <a:prstGeom prst="rect">
            <a:avLst/>
          </a:prstGeom>
          <a:noFill/>
        </p:spPr>
        <p:txBody>
          <a:bodyPr wrap="square">
            <a:spAutoFit/>
          </a:bodyPr>
          <a:lstStyle/>
          <a:p>
            <a:r>
              <a:rPr lang="en-US" sz="3200" dirty="0">
                <a:solidFill>
                  <a:srgbClr val="0070C0"/>
                </a:solidFill>
                <a:latin typeface="Arial Black (Headings)"/>
              </a:rPr>
              <a:t>True Positives</a:t>
            </a:r>
          </a:p>
        </p:txBody>
      </p:sp>
      <p:sp>
        <p:nvSpPr>
          <p:cNvPr id="47" name="TextBox 46">
            <a:extLst>
              <a:ext uri="{FF2B5EF4-FFF2-40B4-BE49-F238E27FC236}">
                <a16:creationId xmlns:a16="http://schemas.microsoft.com/office/drawing/2014/main" id="{B302A71E-1181-4B69-A883-9AD41A1B9F28}"/>
              </a:ext>
            </a:extLst>
          </p:cNvPr>
          <p:cNvSpPr txBox="1"/>
          <p:nvPr/>
        </p:nvSpPr>
        <p:spPr>
          <a:xfrm>
            <a:off x="7800976" y="4463534"/>
            <a:ext cx="3943350" cy="584775"/>
          </a:xfrm>
          <a:prstGeom prst="rect">
            <a:avLst/>
          </a:prstGeom>
          <a:noFill/>
        </p:spPr>
        <p:txBody>
          <a:bodyPr wrap="square">
            <a:spAutoFit/>
          </a:bodyPr>
          <a:lstStyle/>
          <a:p>
            <a:r>
              <a:rPr lang="en-US" sz="3200" dirty="0">
                <a:solidFill>
                  <a:srgbClr val="0070C0"/>
                </a:solidFill>
                <a:latin typeface="Arial Black (Headings)"/>
              </a:rPr>
              <a:t>True Negatives</a:t>
            </a:r>
          </a:p>
        </p:txBody>
      </p:sp>
      <p:sp>
        <p:nvSpPr>
          <p:cNvPr id="48" name="TextBox 47">
            <a:extLst>
              <a:ext uri="{FF2B5EF4-FFF2-40B4-BE49-F238E27FC236}">
                <a16:creationId xmlns:a16="http://schemas.microsoft.com/office/drawing/2014/main" id="{EBCC5E33-5455-4069-8D57-8A36E11FB65F}"/>
              </a:ext>
            </a:extLst>
          </p:cNvPr>
          <p:cNvSpPr txBox="1"/>
          <p:nvPr/>
        </p:nvSpPr>
        <p:spPr>
          <a:xfrm>
            <a:off x="7810500" y="1853684"/>
            <a:ext cx="3800475" cy="584775"/>
          </a:xfrm>
          <a:prstGeom prst="rect">
            <a:avLst/>
          </a:prstGeom>
          <a:noFill/>
        </p:spPr>
        <p:txBody>
          <a:bodyPr wrap="square">
            <a:spAutoFit/>
          </a:bodyPr>
          <a:lstStyle/>
          <a:p>
            <a:r>
              <a:rPr lang="en-US" sz="3200" dirty="0">
                <a:solidFill>
                  <a:schemeClr val="accent4">
                    <a:lumMod val="75000"/>
                  </a:schemeClr>
                </a:solidFill>
                <a:latin typeface="Arial Black (Headings)"/>
              </a:rPr>
              <a:t>False Negatives</a:t>
            </a:r>
          </a:p>
        </p:txBody>
      </p:sp>
      <p:sp>
        <p:nvSpPr>
          <p:cNvPr id="49" name="TextBox 48">
            <a:extLst>
              <a:ext uri="{FF2B5EF4-FFF2-40B4-BE49-F238E27FC236}">
                <a16:creationId xmlns:a16="http://schemas.microsoft.com/office/drawing/2014/main" id="{828A9E10-A398-41C0-B5F8-979001DE621B}"/>
              </a:ext>
            </a:extLst>
          </p:cNvPr>
          <p:cNvSpPr txBox="1"/>
          <p:nvPr/>
        </p:nvSpPr>
        <p:spPr>
          <a:xfrm>
            <a:off x="2085975" y="4558784"/>
            <a:ext cx="3800475" cy="584775"/>
          </a:xfrm>
          <a:prstGeom prst="rect">
            <a:avLst/>
          </a:prstGeom>
          <a:noFill/>
        </p:spPr>
        <p:txBody>
          <a:bodyPr wrap="square">
            <a:spAutoFit/>
          </a:bodyPr>
          <a:lstStyle/>
          <a:p>
            <a:r>
              <a:rPr lang="en-US" sz="3200" dirty="0">
                <a:solidFill>
                  <a:schemeClr val="accent4">
                    <a:lumMod val="75000"/>
                  </a:schemeClr>
                </a:solidFill>
                <a:latin typeface="Arial Black (Headings)"/>
              </a:rPr>
              <a:t>False Positives</a:t>
            </a:r>
          </a:p>
        </p:txBody>
      </p:sp>
    </p:spTree>
    <p:extLst>
      <p:ext uri="{BB962C8B-B14F-4D97-AF65-F5344CB8AC3E}">
        <p14:creationId xmlns:p14="http://schemas.microsoft.com/office/powerpoint/2010/main" val="116021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385A3C-2778-4B23-9530-DFD5A61DA5B0}"/>
              </a:ext>
            </a:extLst>
          </p:cNvPr>
          <p:cNvSpPr>
            <a:spLocks noGrp="1"/>
          </p:cNvSpPr>
          <p:nvPr>
            <p:ph type="title"/>
          </p:nvPr>
        </p:nvSpPr>
        <p:spPr/>
        <p:txBody>
          <a:bodyPr/>
          <a:lstStyle/>
          <a:p>
            <a:r>
              <a:rPr lang="en-US" dirty="0"/>
              <a:t>Accuracy, Recall, Precision Scores </a:t>
            </a:r>
          </a:p>
        </p:txBody>
      </p:sp>
      <p:sp>
        <p:nvSpPr>
          <p:cNvPr id="7" name="Text Placeholder 6">
            <a:extLst>
              <a:ext uri="{FF2B5EF4-FFF2-40B4-BE49-F238E27FC236}">
                <a16:creationId xmlns:a16="http://schemas.microsoft.com/office/drawing/2014/main" id="{12397EA2-CB56-4B2A-B8D7-9EBF17AF910D}"/>
              </a:ext>
            </a:extLst>
          </p:cNvPr>
          <p:cNvSpPr>
            <a:spLocks noGrp="1"/>
          </p:cNvSpPr>
          <p:nvPr>
            <p:ph type="body" sz="quarter" idx="30"/>
          </p:nvPr>
        </p:nvSpPr>
        <p:spPr/>
        <p:txBody>
          <a:bodyPr/>
          <a:lstStyle/>
          <a:p>
            <a:r>
              <a:rPr lang="en-US" sz="5400" dirty="0">
                <a:solidFill>
                  <a:schemeClr val="tx1">
                    <a:lumMod val="75000"/>
                    <a:lumOff val="25000"/>
                  </a:schemeClr>
                </a:solidFill>
              </a:rPr>
              <a:t>96.44%</a:t>
            </a:r>
          </a:p>
        </p:txBody>
      </p:sp>
      <p:sp>
        <p:nvSpPr>
          <p:cNvPr id="2" name="Text Placeholder 1" title="Opportunity Graph Circles">
            <a:extLst>
              <a:ext uri="{FF2B5EF4-FFF2-40B4-BE49-F238E27FC236}">
                <a16:creationId xmlns:a16="http://schemas.microsoft.com/office/drawing/2014/main" id="{53193EEC-42F5-4A40-BD02-0CE3C0DAE85F}"/>
              </a:ext>
            </a:extLst>
          </p:cNvPr>
          <p:cNvSpPr>
            <a:spLocks noGrp="1"/>
          </p:cNvSpPr>
          <p:nvPr>
            <p:ph type="body" sz="quarter" idx="27"/>
          </p:nvPr>
        </p:nvSpPr>
        <p:spPr>
          <a:xfrm>
            <a:off x="747831" y="1545525"/>
            <a:ext cx="4348065" cy="4348065"/>
          </a:xfrm>
        </p:spPr>
        <p:txBody>
          <a:bodyPr/>
          <a:lstStyle/>
          <a:p>
            <a:r>
              <a:rPr lang="en-US" dirty="0"/>
              <a:t>Accuracy</a:t>
            </a:r>
          </a:p>
        </p:txBody>
      </p:sp>
      <p:cxnSp>
        <p:nvCxnSpPr>
          <p:cNvPr id="16" name="Straight Connector 15">
            <a:extLst>
              <a:ext uri="{FF2B5EF4-FFF2-40B4-BE49-F238E27FC236}">
                <a16:creationId xmlns:a16="http://schemas.microsoft.com/office/drawing/2014/main" id="{A03BE848-3222-4622-8610-FFB9FFFD4138}"/>
              </a:ext>
              <a:ext uri="{C183D7F6-B498-43B3-948B-1728B52AA6E4}">
                <adec:decorative xmlns:adec="http://schemas.microsoft.com/office/drawing/2017/decorative" val="1"/>
              </a:ext>
            </a:extLst>
          </p:cNvPr>
          <p:cNvCxnSpPr>
            <a:cxnSpLocks/>
          </p:cNvCxnSpPr>
          <p:nvPr/>
        </p:nvCxnSpPr>
        <p:spPr>
          <a:xfrm>
            <a:off x="2290738" y="4156765"/>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BE0CA0B1-C78D-4347-B915-9C13669BE542}"/>
              </a:ext>
            </a:extLst>
          </p:cNvPr>
          <p:cNvSpPr>
            <a:spLocks noGrp="1"/>
          </p:cNvSpPr>
          <p:nvPr>
            <p:ph type="body" sz="quarter" idx="31"/>
          </p:nvPr>
        </p:nvSpPr>
        <p:spPr/>
        <p:txBody>
          <a:bodyPr/>
          <a:lstStyle/>
          <a:p>
            <a:r>
              <a:rPr lang="en-US" sz="5400" dirty="0">
                <a:solidFill>
                  <a:schemeClr val="tx1">
                    <a:lumMod val="75000"/>
                    <a:lumOff val="25000"/>
                  </a:schemeClr>
                </a:solidFill>
              </a:rPr>
              <a:t>96.17%</a:t>
            </a:r>
          </a:p>
        </p:txBody>
      </p:sp>
      <p:sp>
        <p:nvSpPr>
          <p:cNvPr id="3" name="Text Placeholder 2" title="Opportunity Graph Circles">
            <a:extLst>
              <a:ext uri="{FF2B5EF4-FFF2-40B4-BE49-F238E27FC236}">
                <a16:creationId xmlns:a16="http://schemas.microsoft.com/office/drawing/2014/main" id="{7AA1A6A7-6F19-4288-85D6-5B84C5AFEDD7}"/>
              </a:ext>
            </a:extLst>
          </p:cNvPr>
          <p:cNvSpPr>
            <a:spLocks noGrp="1"/>
          </p:cNvSpPr>
          <p:nvPr>
            <p:ph type="body" sz="quarter" idx="28"/>
          </p:nvPr>
        </p:nvSpPr>
        <p:spPr>
          <a:xfrm>
            <a:off x="4758380" y="1777412"/>
            <a:ext cx="3998591" cy="3998591"/>
          </a:xfrm>
        </p:spPr>
        <p:txBody>
          <a:bodyPr/>
          <a:lstStyle/>
          <a:p>
            <a:r>
              <a:rPr lang="en-US" dirty="0"/>
              <a:t>Precision</a:t>
            </a:r>
          </a:p>
        </p:txBody>
      </p:sp>
      <p:cxnSp>
        <p:nvCxnSpPr>
          <p:cNvPr id="17" name="Straight Connector 16">
            <a:extLst>
              <a:ext uri="{FF2B5EF4-FFF2-40B4-BE49-F238E27FC236}">
                <a16:creationId xmlns:a16="http://schemas.microsoft.com/office/drawing/2014/main" id="{2BE6D00D-52E6-45D5-93DA-8687991C2967}"/>
              </a:ext>
              <a:ext uri="{C183D7F6-B498-43B3-948B-1728B52AA6E4}">
                <adec:decorative xmlns:adec="http://schemas.microsoft.com/office/drawing/2017/decorative" val="1"/>
              </a:ext>
            </a:extLst>
          </p:cNvPr>
          <p:cNvCxnSpPr>
            <a:cxnSpLocks/>
          </p:cNvCxnSpPr>
          <p:nvPr/>
        </p:nvCxnSpPr>
        <p:spPr>
          <a:xfrm>
            <a:off x="6073327" y="4156765"/>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25A467A7-E8DF-44D7-89E4-14F064592239}"/>
              </a:ext>
            </a:extLst>
          </p:cNvPr>
          <p:cNvSpPr>
            <a:spLocks noGrp="1"/>
          </p:cNvSpPr>
          <p:nvPr>
            <p:ph type="body" sz="quarter" idx="12"/>
          </p:nvPr>
        </p:nvSpPr>
        <p:spPr>
          <a:xfrm>
            <a:off x="5748625" y="4294703"/>
            <a:ext cx="1980000" cy="720000"/>
          </a:xfrm>
        </p:spPr>
        <p:txBody>
          <a:bodyPr/>
          <a:lstStyle/>
          <a:p>
            <a:r>
              <a:rPr lang="en-US" dirty="0"/>
              <a:t>shows how many are actual positive out of the predicted positive. </a:t>
            </a:r>
          </a:p>
        </p:txBody>
      </p:sp>
      <p:sp>
        <p:nvSpPr>
          <p:cNvPr id="9" name="Text Placeholder 8">
            <a:extLst>
              <a:ext uri="{FF2B5EF4-FFF2-40B4-BE49-F238E27FC236}">
                <a16:creationId xmlns:a16="http://schemas.microsoft.com/office/drawing/2014/main" id="{5243970A-31CF-49C9-9A24-2B1182462365}"/>
              </a:ext>
            </a:extLst>
          </p:cNvPr>
          <p:cNvSpPr>
            <a:spLocks noGrp="1"/>
          </p:cNvSpPr>
          <p:nvPr>
            <p:ph type="body" sz="quarter" idx="32"/>
          </p:nvPr>
        </p:nvSpPr>
        <p:spPr/>
        <p:txBody>
          <a:bodyPr/>
          <a:lstStyle/>
          <a:p>
            <a:r>
              <a:rPr lang="en-US" sz="4800" dirty="0">
                <a:solidFill>
                  <a:schemeClr val="tx1">
                    <a:lumMod val="75000"/>
                    <a:lumOff val="25000"/>
                  </a:schemeClr>
                </a:solidFill>
              </a:rPr>
              <a:t>96.81%</a:t>
            </a:r>
          </a:p>
        </p:txBody>
      </p:sp>
      <p:sp>
        <p:nvSpPr>
          <p:cNvPr id="4" name="Text Placeholder 3" title="Opportunity Graph Circles">
            <a:extLst>
              <a:ext uri="{FF2B5EF4-FFF2-40B4-BE49-F238E27FC236}">
                <a16:creationId xmlns:a16="http://schemas.microsoft.com/office/drawing/2014/main" id="{B6E28C1D-A3A4-44CF-9AF6-C1E3D7B89676}"/>
              </a:ext>
            </a:extLst>
          </p:cNvPr>
          <p:cNvSpPr>
            <a:spLocks noGrp="1"/>
          </p:cNvSpPr>
          <p:nvPr>
            <p:ph type="body" sz="quarter" idx="29"/>
          </p:nvPr>
        </p:nvSpPr>
        <p:spPr>
          <a:xfrm>
            <a:off x="8257531" y="2235638"/>
            <a:ext cx="3120238" cy="3120238"/>
          </a:xfrm>
        </p:spPr>
        <p:txBody>
          <a:bodyPr/>
          <a:lstStyle/>
          <a:p>
            <a:r>
              <a:rPr lang="en-US" dirty="0"/>
              <a:t>Recall</a:t>
            </a:r>
          </a:p>
        </p:txBody>
      </p:sp>
      <p:cxnSp>
        <p:nvCxnSpPr>
          <p:cNvPr id="18" name="Straight Connector 17">
            <a:extLst>
              <a:ext uri="{FF2B5EF4-FFF2-40B4-BE49-F238E27FC236}">
                <a16:creationId xmlns:a16="http://schemas.microsoft.com/office/drawing/2014/main" id="{258409DB-08AB-499E-AEE2-60288B07CC14}"/>
              </a:ext>
              <a:ext uri="{C183D7F6-B498-43B3-948B-1728B52AA6E4}">
                <adec:decorative xmlns:adec="http://schemas.microsoft.com/office/drawing/2017/decorative" val="1"/>
              </a:ext>
            </a:extLst>
          </p:cNvPr>
          <p:cNvCxnSpPr>
            <a:cxnSpLocks/>
          </p:cNvCxnSpPr>
          <p:nvPr/>
        </p:nvCxnSpPr>
        <p:spPr>
          <a:xfrm>
            <a:off x="9024600" y="4156765"/>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8822AD60-9BCB-4E41-B8CA-75592FB009F1}"/>
              </a:ext>
            </a:extLst>
          </p:cNvPr>
          <p:cNvSpPr>
            <a:spLocks noGrp="1"/>
          </p:cNvSpPr>
          <p:nvPr>
            <p:ph type="body" sz="quarter" idx="13"/>
          </p:nvPr>
        </p:nvSpPr>
        <p:spPr>
          <a:xfrm>
            <a:off x="8827650" y="4218503"/>
            <a:ext cx="1980000" cy="720000"/>
          </a:xfrm>
        </p:spPr>
        <p:txBody>
          <a:bodyPr/>
          <a:lstStyle/>
          <a:p>
            <a:r>
              <a:rPr lang="en-US" dirty="0"/>
              <a:t>show how many of the Actual Positives the model captured by labeling it as True Positive.</a:t>
            </a:r>
          </a:p>
        </p:txBody>
      </p:sp>
      <p:sp>
        <p:nvSpPr>
          <p:cNvPr id="6" name="Slide Number Placeholder 5">
            <a:extLst>
              <a:ext uri="{FF2B5EF4-FFF2-40B4-BE49-F238E27FC236}">
                <a16:creationId xmlns:a16="http://schemas.microsoft.com/office/drawing/2014/main" id="{E585A09F-6080-4B8E-A419-A648032805F2}"/>
              </a:ext>
            </a:extLst>
          </p:cNvPr>
          <p:cNvSpPr>
            <a:spLocks noGrp="1"/>
          </p:cNvSpPr>
          <p:nvPr>
            <p:ph type="sldNum" sz="quarter" idx="11"/>
          </p:nvPr>
        </p:nvSpPr>
        <p:spPr/>
        <p:txBody>
          <a:bodyPr/>
          <a:lstStyle/>
          <a:p>
            <a:fld id="{4B73C415-D670-4716-A5EC-CC4D52CA2BAC}" type="slidenum">
              <a:rPr lang="en-US" smtClean="0"/>
              <a:pPr/>
              <a:t>9</a:t>
            </a:fld>
            <a:endParaRPr lang="en-US" dirty="0"/>
          </a:p>
        </p:txBody>
      </p:sp>
    </p:spTree>
    <p:extLst>
      <p:ext uri="{BB962C8B-B14F-4D97-AF65-F5344CB8AC3E}">
        <p14:creationId xmlns:p14="http://schemas.microsoft.com/office/powerpoint/2010/main" val="106615720"/>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2.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C0BFDF-D948-4F4A-854E-477525F5779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pitch deck</Template>
  <TotalTime>125</TotalTime>
  <Words>603</Words>
  <Application>Microsoft Office PowerPoint</Application>
  <PresentationFormat>Widescreen</PresentationFormat>
  <Paragraphs>92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Arial Black (Headings)</vt:lpstr>
      <vt:lpstr>Calibri</vt:lpstr>
      <vt:lpstr>Roboto</vt:lpstr>
      <vt:lpstr>Tahoma</vt:lpstr>
      <vt:lpstr>Times New Roman</vt:lpstr>
      <vt:lpstr>Office Theme</vt:lpstr>
      <vt:lpstr>IS THIS ARTICLE FACT OR FICTION? </vt:lpstr>
      <vt:lpstr>About Us</vt:lpstr>
      <vt:lpstr>The Problem with Fake News</vt:lpstr>
      <vt:lpstr>Solution – Learning Algorithm </vt:lpstr>
      <vt:lpstr>Data Source and Information</vt:lpstr>
      <vt:lpstr>Common Words</vt:lpstr>
      <vt:lpstr>Metrics Used to Evaluate Model</vt:lpstr>
      <vt:lpstr>Confusion Matrix Results</vt:lpstr>
      <vt:lpstr>Accuracy, Recall, Precision Scores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THIS ARTICLE FACT OR FICTION?</dc:title>
  <dc:creator>April Meyer</dc:creator>
  <cp:lastModifiedBy>April Meyer</cp:lastModifiedBy>
  <cp:revision>1</cp:revision>
  <dcterms:created xsi:type="dcterms:W3CDTF">2021-02-14T23:51:09Z</dcterms:created>
  <dcterms:modified xsi:type="dcterms:W3CDTF">2021-03-06T18:10:49Z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