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58" r:id="rId4"/>
    <p:sldId id="260" r:id="rId5"/>
    <p:sldId id="261" r:id="rId6"/>
    <p:sldId id="272" r:id="rId7"/>
    <p:sldId id="273" r:id="rId8"/>
    <p:sldId id="274" r:id="rId9"/>
    <p:sldId id="275" r:id="rId10"/>
    <p:sldId id="276" r:id="rId11"/>
    <p:sldId id="270" r:id="rId12"/>
    <p:sldId id="263" r:id="rId13"/>
    <p:sldId id="269" r:id="rId14"/>
    <p:sldId id="271" r:id="rId15"/>
    <p:sldId id="266"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8DCB2A-A399-4B0A-BBAB-F615533CB746}" v="41" dt="2021-05-04T02:01:51.471"/>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67" d="100"/>
          <a:sy n="67" d="100"/>
        </p:scale>
        <p:origin x="644" y="4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Meyer" userId="681dfe50f710fa87" providerId="LiveId" clId="{CA8DCB2A-A399-4B0A-BBAB-F615533CB746}"/>
    <pc:docChg chg="undo custSel addSld delSld modSld sldOrd">
      <pc:chgData name="April Meyer" userId="681dfe50f710fa87" providerId="LiveId" clId="{CA8DCB2A-A399-4B0A-BBAB-F615533CB746}" dt="2021-05-04T02:03:00.990" v="444" actId="20577"/>
      <pc:docMkLst>
        <pc:docMk/>
      </pc:docMkLst>
      <pc:sldChg chg="modSp mod">
        <pc:chgData name="April Meyer" userId="681dfe50f710fa87" providerId="LiveId" clId="{CA8DCB2A-A399-4B0A-BBAB-F615533CB746}" dt="2021-05-04T00:22:46.365" v="1"/>
        <pc:sldMkLst>
          <pc:docMk/>
          <pc:sldMk cId="1920111014" sldId="256"/>
        </pc:sldMkLst>
        <pc:spChg chg="mod">
          <ac:chgData name="April Meyer" userId="681dfe50f710fa87" providerId="LiveId" clId="{CA8DCB2A-A399-4B0A-BBAB-F615533CB746}" dt="2021-05-04T00:22:34.752" v="0"/>
          <ac:spMkLst>
            <pc:docMk/>
            <pc:sldMk cId="1920111014" sldId="256"/>
            <ac:spMk id="2" creationId="{00000000-0000-0000-0000-000000000000}"/>
          </ac:spMkLst>
        </pc:spChg>
        <pc:spChg chg="mod">
          <ac:chgData name="April Meyer" userId="681dfe50f710fa87" providerId="LiveId" clId="{CA8DCB2A-A399-4B0A-BBAB-F615533CB746}" dt="2021-05-04T00:22:46.365" v="1"/>
          <ac:spMkLst>
            <pc:docMk/>
            <pc:sldMk cId="1920111014" sldId="256"/>
            <ac:spMk id="3" creationId="{00000000-0000-0000-0000-000000000000}"/>
          </ac:spMkLst>
        </pc:spChg>
      </pc:sldChg>
      <pc:sldChg chg="modSp mod">
        <pc:chgData name="April Meyer" userId="681dfe50f710fa87" providerId="LiveId" clId="{CA8DCB2A-A399-4B0A-BBAB-F615533CB746}" dt="2021-05-04T00:29:30.836" v="95"/>
        <pc:sldMkLst>
          <pc:docMk/>
          <pc:sldMk cId="2128536031" sldId="257"/>
        </pc:sldMkLst>
        <pc:spChg chg="mod">
          <ac:chgData name="April Meyer" userId="681dfe50f710fa87" providerId="LiveId" clId="{CA8DCB2A-A399-4B0A-BBAB-F615533CB746}" dt="2021-05-04T00:24:24.441" v="35" actId="20577"/>
          <ac:spMkLst>
            <pc:docMk/>
            <pc:sldMk cId="2128536031" sldId="257"/>
            <ac:spMk id="13" creationId="{00000000-0000-0000-0000-000000000000}"/>
          </ac:spMkLst>
        </pc:spChg>
        <pc:spChg chg="mod">
          <ac:chgData name="April Meyer" userId="681dfe50f710fa87" providerId="LiveId" clId="{CA8DCB2A-A399-4B0A-BBAB-F615533CB746}" dt="2021-05-04T00:29:30.836" v="95"/>
          <ac:spMkLst>
            <pc:docMk/>
            <pc:sldMk cId="2128536031" sldId="257"/>
            <ac:spMk id="14" creationId="{00000000-0000-0000-0000-000000000000}"/>
          </ac:spMkLst>
        </pc:spChg>
      </pc:sldChg>
      <pc:sldChg chg="modSp mod ord">
        <pc:chgData name="April Meyer" userId="681dfe50f710fa87" providerId="LiveId" clId="{CA8DCB2A-A399-4B0A-BBAB-F615533CB746}" dt="2021-05-04T00:30:50.505" v="133" actId="27636"/>
        <pc:sldMkLst>
          <pc:docMk/>
          <pc:sldMk cId="3847750985" sldId="258"/>
        </pc:sldMkLst>
        <pc:spChg chg="mod">
          <ac:chgData name="April Meyer" userId="681dfe50f710fa87" providerId="LiveId" clId="{CA8DCB2A-A399-4B0A-BBAB-F615533CB746}" dt="2021-05-04T00:30:12.575" v="124" actId="20577"/>
          <ac:spMkLst>
            <pc:docMk/>
            <pc:sldMk cId="3847750985" sldId="258"/>
            <ac:spMk id="2" creationId="{00000000-0000-0000-0000-000000000000}"/>
          </ac:spMkLst>
        </pc:spChg>
        <pc:spChg chg="mod">
          <ac:chgData name="April Meyer" userId="681dfe50f710fa87" providerId="LiveId" clId="{CA8DCB2A-A399-4B0A-BBAB-F615533CB746}" dt="2021-05-04T00:30:50.505" v="133" actId="27636"/>
          <ac:spMkLst>
            <pc:docMk/>
            <pc:sldMk cId="3847750985" sldId="258"/>
            <ac:spMk id="3" creationId="{00000000-0000-0000-0000-000000000000}"/>
          </ac:spMkLst>
        </pc:spChg>
      </pc:sldChg>
      <pc:sldChg chg="addSp delSp modSp mod ord">
        <pc:chgData name="April Meyer" userId="681dfe50f710fa87" providerId="LiveId" clId="{CA8DCB2A-A399-4B0A-BBAB-F615533CB746}" dt="2021-05-04T00:32:50.970" v="165" actId="33524"/>
        <pc:sldMkLst>
          <pc:docMk/>
          <pc:sldMk cId="4135151317" sldId="260"/>
        </pc:sldMkLst>
        <pc:spChg chg="mod">
          <ac:chgData name="April Meyer" userId="681dfe50f710fa87" providerId="LiveId" clId="{CA8DCB2A-A399-4B0A-BBAB-F615533CB746}" dt="2021-05-04T00:31:59.619" v="155" actId="20577"/>
          <ac:spMkLst>
            <pc:docMk/>
            <pc:sldMk cId="4135151317" sldId="260"/>
            <ac:spMk id="2" creationId="{00000000-0000-0000-0000-000000000000}"/>
          </ac:spMkLst>
        </pc:spChg>
        <pc:spChg chg="del mod">
          <ac:chgData name="April Meyer" userId="681dfe50f710fa87" providerId="LiveId" clId="{CA8DCB2A-A399-4B0A-BBAB-F615533CB746}" dt="2021-05-04T00:31:48.339" v="140" actId="478"/>
          <ac:spMkLst>
            <pc:docMk/>
            <pc:sldMk cId="4135151317" sldId="260"/>
            <ac:spMk id="3" creationId="{00000000-0000-0000-0000-000000000000}"/>
          </ac:spMkLst>
        </pc:spChg>
        <pc:spChg chg="mod">
          <ac:chgData name="April Meyer" userId="681dfe50f710fa87" providerId="LiveId" clId="{CA8DCB2A-A399-4B0A-BBAB-F615533CB746}" dt="2021-05-04T00:32:50.970" v="165" actId="33524"/>
          <ac:spMkLst>
            <pc:docMk/>
            <pc:sldMk cId="4135151317" sldId="260"/>
            <ac:spMk id="4" creationId="{00000000-0000-0000-0000-000000000000}"/>
          </ac:spMkLst>
        </pc:spChg>
        <pc:spChg chg="del">
          <ac:chgData name="April Meyer" userId="681dfe50f710fa87" providerId="LiveId" clId="{CA8DCB2A-A399-4B0A-BBAB-F615533CB746}" dt="2021-05-04T00:31:34.792" v="137" actId="478"/>
          <ac:spMkLst>
            <pc:docMk/>
            <pc:sldMk cId="4135151317" sldId="260"/>
            <ac:spMk id="5" creationId="{00000000-0000-0000-0000-000000000000}"/>
          </ac:spMkLst>
        </pc:spChg>
        <pc:spChg chg="del">
          <ac:chgData name="April Meyer" userId="681dfe50f710fa87" providerId="LiveId" clId="{CA8DCB2A-A399-4B0A-BBAB-F615533CB746}" dt="2021-05-04T00:31:33.209" v="136" actId="478"/>
          <ac:spMkLst>
            <pc:docMk/>
            <pc:sldMk cId="4135151317" sldId="260"/>
            <ac:spMk id="6" creationId="{00000000-0000-0000-0000-000000000000}"/>
          </ac:spMkLst>
        </pc:spChg>
        <pc:picChg chg="add mod">
          <ac:chgData name="April Meyer" userId="681dfe50f710fa87" providerId="LiveId" clId="{CA8DCB2A-A399-4B0A-BBAB-F615533CB746}" dt="2021-05-04T00:32:30.217" v="164" actId="1076"/>
          <ac:picMkLst>
            <pc:docMk/>
            <pc:sldMk cId="4135151317" sldId="260"/>
            <ac:picMk id="7" creationId="{D5FA4025-1C68-4B98-BE93-854AD2F61704}"/>
          </ac:picMkLst>
        </pc:picChg>
      </pc:sldChg>
      <pc:sldChg chg="addSp modSp mod ord">
        <pc:chgData name="April Meyer" userId="681dfe50f710fa87" providerId="LiveId" clId="{CA8DCB2A-A399-4B0A-BBAB-F615533CB746}" dt="2021-05-04T00:34:09.299" v="175" actId="14100"/>
        <pc:sldMkLst>
          <pc:docMk/>
          <pc:sldMk cId="2215894925" sldId="261"/>
        </pc:sldMkLst>
        <pc:spChg chg="mod">
          <ac:chgData name="April Meyer" userId="681dfe50f710fa87" providerId="LiveId" clId="{CA8DCB2A-A399-4B0A-BBAB-F615533CB746}" dt="2021-05-04T00:34:05.531" v="174"/>
          <ac:spMkLst>
            <pc:docMk/>
            <pc:sldMk cId="2215894925" sldId="261"/>
            <ac:spMk id="2" creationId="{00000000-0000-0000-0000-000000000000}"/>
          </ac:spMkLst>
        </pc:spChg>
        <pc:picChg chg="add mod">
          <ac:chgData name="April Meyer" userId="681dfe50f710fa87" providerId="LiveId" clId="{CA8DCB2A-A399-4B0A-BBAB-F615533CB746}" dt="2021-05-04T00:34:09.299" v="175" actId="14100"/>
          <ac:picMkLst>
            <pc:docMk/>
            <pc:sldMk cId="2215894925" sldId="261"/>
            <ac:picMk id="3" creationId="{6FC214A5-5281-47B3-AC03-D56C53BFD21C}"/>
          </ac:picMkLst>
        </pc:picChg>
      </pc:sldChg>
      <pc:sldChg chg="del">
        <pc:chgData name="April Meyer" userId="681dfe50f710fa87" providerId="LiveId" clId="{CA8DCB2A-A399-4B0A-BBAB-F615533CB746}" dt="2021-05-04T00:35:37.461" v="187" actId="47"/>
        <pc:sldMkLst>
          <pc:docMk/>
          <pc:sldMk cId="465021443" sldId="262"/>
        </pc:sldMkLst>
      </pc:sldChg>
      <pc:sldChg chg="addSp delSp modSp mod ord">
        <pc:chgData name="April Meyer" userId="681dfe50f710fa87" providerId="LiveId" clId="{CA8DCB2A-A399-4B0A-BBAB-F615533CB746}" dt="2021-05-04T00:37:52.870" v="220" actId="20577"/>
        <pc:sldMkLst>
          <pc:docMk/>
          <pc:sldMk cId="1797304117" sldId="263"/>
        </pc:sldMkLst>
        <pc:spChg chg="mod">
          <ac:chgData name="April Meyer" userId="681dfe50f710fa87" providerId="LiveId" clId="{CA8DCB2A-A399-4B0A-BBAB-F615533CB746}" dt="2021-05-04T00:35:53.369" v="207" actId="20577"/>
          <ac:spMkLst>
            <pc:docMk/>
            <pc:sldMk cId="1797304117" sldId="263"/>
            <ac:spMk id="2" creationId="{00000000-0000-0000-0000-000000000000}"/>
          </ac:spMkLst>
        </pc:spChg>
        <pc:spChg chg="mod">
          <ac:chgData name="April Meyer" userId="681dfe50f710fa87" providerId="LiveId" clId="{CA8DCB2A-A399-4B0A-BBAB-F615533CB746}" dt="2021-05-04T00:37:52.870" v="220" actId="20577"/>
          <ac:spMkLst>
            <pc:docMk/>
            <pc:sldMk cId="1797304117" sldId="263"/>
            <ac:spMk id="4" creationId="{00000000-0000-0000-0000-000000000000}"/>
          </ac:spMkLst>
        </pc:spChg>
        <pc:spChg chg="del">
          <ac:chgData name="April Meyer" userId="681dfe50f710fa87" providerId="LiveId" clId="{CA8DCB2A-A399-4B0A-BBAB-F615533CB746}" dt="2021-05-04T00:36:06.249" v="208" actId="478"/>
          <ac:spMkLst>
            <pc:docMk/>
            <pc:sldMk cId="1797304117" sldId="263"/>
            <ac:spMk id="6" creationId="{00000000-0000-0000-0000-000000000000}"/>
          </ac:spMkLst>
        </pc:spChg>
        <pc:picChg chg="add mod">
          <ac:chgData name="April Meyer" userId="681dfe50f710fa87" providerId="LiveId" clId="{CA8DCB2A-A399-4B0A-BBAB-F615533CB746}" dt="2021-05-04T00:36:17.777" v="211" actId="14100"/>
          <ac:picMkLst>
            <pc:docMk/>
            <pc:sldMk cId="1797304117" sldId="263"/>
            <ac:picMk id="5" creationId="{3A937D47-9B83-4C41-9CE3-59DC942FED7D}"/>
          </ac:picMkLst>
        </pc:picChg>
      </pc:sldChg>
      <pc:sldChg chg="delSp modSp mod">
        <pc:chgData name="April Meyer" userId="681dfe50f710fa87" providerId="LiveId" clId="{CA8DCB2A-A399-4B0A-BBAB-F615533CB746}" dt="2021-05-04T01:51:09.737" v="324" actId="20577"/>
        <pc:sldMkLst>
          <pc:docMk/>
          <pc:sldMk cId="1160959328" sldId="266"/>
        </pc:sldMkLst>
        <pc:spChg chg="mod">
          <ac:chgData name="April Meyer" userId="681dfe50f710fa87" providerId="LiveId" clId="{CA8DCB2A-A399-4B0A-BBAB-F615533CB746}" dt="2021-05-04T01:51:09.737" v="324" actId="20577"/>
          <ac:spMkLst>
            <pc:docMk/>
            <pc:sldMk cId="1160959328" sldId="266"/>
            <ac:spMk id="2" creationId="{00000000-0000-0000-0000-000000000000}"/>
          </ac:spMkLst>
        </pc:spChg>
        <pc:spChg chg="mod">
          <ac:chgData name="April Meyer" userId="681dfe50f710fa87" providerId="LiveId" clId="{CA8DCB2A-A399-4B0A-BBAB-F615533CB746}" dt="2021-05-04T01:51:02.825" v="314" actId="14100"/>
          <ac:spMkLst>
            <pc:docMk/>
            <pc:sldMk cId="1160959328" sldId="266"/>
            <ac:spMk id="4" creationId="{00000000-0000-0000-0000-000000000000}"/>
          </ac:spMkLst>
        </pc:spChg>
        <pc:spChg chg="del">
          <ac:chgData name="April Meyer" userId="681dfe50f710fa87" providerId="LiveId" clId="{CA8DCB2A-A399-4B0A-BBAB-F615533CB746}" dt="2021-05-04T01:50:20.996" v="304" actId="478"/>
          <ac:spMkLst>
            <pc:docMk/>
            <pc:sldMk cId="1160959328" sldId="266"/>
            <ac:spMk id="6" creationId="{00000000-0000-0000-0000-000000000000}"/>
          </ac:spMkLst>
        </pc:spChg>
      </pc:sldChg>
      <pc:sldChg chg="del">
        <pc:chgData name="April Meyer" userId="681dfe50f710fa87" providerId="LiveId" clId="{CA8DCB2A-A399-4B0A-BBAB-F615533CB746}" dt="2021-05-04T01:51:16.891" v="326" actId="47"/>
        <pc:sldMkLst>
          <pc:docMk/>
          <pc:sldMk cId="3965807363" sldId="267"/>
        </pc:sldMkLst>
      </pc:sldChg>
      <pc:sldChg chg="del">
        <pc:chgData name="April Meyer" userId="681dfe50f710fa87" providerId="LiveId" clId="{CA8DCB2A-A399-4B0A-BBAB-F615533CB746}" dt="2021-05-04T01:51:14.781" v="325" actId="47"/>
        <pc:sldMkLst>
          <pc:docMk/>
          <pc:sldMk cId="223730991" sldId="268"/>
        </pc:sldMkLst>
      </pc:sldChg>
      <pc:sldChg chg="modSp mod ord">
        <pc:chgData name="April Meyer" userId="681dfe50f710fa87" providerId="LiveId" clId="{CA8DCB2A-A399-4B0A-BBAB-F615533CB746}" dt="2021-05-04T00:29:06.037" v="94"/>
        <pc:sldMkLst>
          <pc:docMk/>
          <pc:sldMk cId="1989555738" sldId="269"/>
        </pc:sldMkLst>
        <pc:spChg chg="mod">
          <ac:chgData name="April Meyer" userId="681dfe50f710fa87" providerId="LiveId" clId="{CA8DCB2A-A399-4B0A-BBAB-F615533CB746}" dt="2021-05-04T00:27:20.274" v="79" actId="20577"/>
          <ac:spMkLst>
            <pc:docMk/>
            <pc:sldMk cId="1989555738" sldId="269"/>
            <ac:spMk id="2" creationId="{00000000-0000-0000-0000-000000000000}"/>
          </ac:spMkLst>
        </pc:spChg>
        <pc:spChg chg="mod">
          <ac:chgData name="April Meyer" userId="681dfe50f710fa87" providerId="LiveId" clId="{CA8DCB2A-A399-4B0A-BBAB-F615533CB746}" dt="2021-05-04T00:26:28.121" v="59"/>
          <ac:spMkLst>
            <pc:docMk/>
            <pc:sldMk cId="1989555738" sldId="269"/>
            <ac:spMk id="6" creationId="{00000000-0000-0000-0000-000000000000}"/>
          </ac:spMkLst>
        </pc:spChg>
        <pc:graphicFrameChg chg="mod modGraphic">
          <ac:chgData name="April Meyer" userId="681dfe50f710fa87" providerId="LiveId" clId="{CA8DCB2A-A399-4B0A-BBAB-F615533CB746}" dt="2021-05-04T00:28:42.128" v="92" actId="20577"/>
          <ac:graphicFrameMkLst>
            <pc:docMk/>
            <pc:sldMk cId="1989555738" sldId="269"/>
            <ac:graphicFrameMk id="4" creationId="{00000000-0000-0000-0000-000000000000}"/>
          </ac:graphicFrameMkLst>
        </pc:graphicFrameChg>
      </pc:sldChg>
      <pc:sldChg chg="addSp delSp modSp add mod">
        <pc:chgData name="April Meyer" userId="681dfe50f710fa87" providerId="LiveId" clId="{CA8DCB2A-A399-4B0A-BBAB-F615533CB746}" dt="2021-05-04T00:35:08.829" v="186" actId="1076"/>
        <pc:sldMkLst>
          <pc:docMk/>
          <pc:sldMk cId="1846279057" sldId="270"/>
        </pc:sldMkLst>
        <pc:spChg chg="mod">
          <ac:chgData name="April Meyer" userId="681dfe50f710fa87" providerId="LiveId" clId="{CA8DCB2A-A399-4B0A-BBAB-F615533CB746}" dt="2021-05-04T00:34:52.700" v="179" actId="20577"/>
          <ac:spMkLst>
            <pc:docMk/>
            <pc:sldMk cId="1846279057" sldId="270"/>
            <ac:spMk id="2" creationId="{00000000-0000-0000-0000-000000000000}"/>
          </ac:spMkLst>
        </pc:spChg>
        <pc:picChg chg="del">
          <ac:chgData name="April Meyer" userId="681dfe50f710fa87" providerId="LiveId" clId="{CA8DCB2A-A399-4B0A-BBAB-F615533CB746}" dt="2021-05-04T00:34:54.977" v="180" actId="478"/>
          <ac:picMkLst>
            <pc:docMk/>
            <pc:sldMk cId="1846279057" sldId="270"/>
            <ac:picMk id="3" creationId="{6FC214A5-5281-47B3-AC03-D56C53BFD21C}"/>
          </ac:picMkLst>
        </pc:picChg>
        <pc:picChg chg="add mod">
          <ac:chgData name="April Meyer" userId="681dfe50f710fa87" providerId="LiveId" clId="{CA8DCB2A-A399-4B0A-BBAB-F615533CB746}" dt="2021-05-04T00:35:08.829" v="186" actId="1076"/>
          <ac:picMkLst>
            <pc:docMk/>
            <pc:sldMk cId="1846279057" sldId="270"/>
            <ac:picMk id="4" creationId="{BB43C2BA-BD34-4ED2-85E7-B99E5682C83E}"/>
          </ac:picMkLst>
        </pc:picChg>
      </pc:sldChg>
      <pc:sldChg chg="addSp delSp modSp new mod ord modClrScheme chgLayout">
        <pc:chgData name="April Meyer" userId="681dfe50f710fa87" providerId="LiveId" clId="{CA8DCB2A-A399-4B0A-BBAB-F615533CB746}" dt="2021-05-04T01:50:07.169" v="303"/>
        <pc:sldMkLst>
          <pc:docMk/>
          <pc:sldMk cId="768525249" sldId="271"/>
        </pc:sldMkLst>
        <pc:spChg chg="del mod ord">
          <ac:chgData name="April Meyer" userId="681dfe50f710fa87" providerId="LiveId" clId="{CA8DCB2A-A399-4B0A-BBAB-F615533CB746}" dt="2021-05-04T01:47:44.105" v="222" actId="700"/>
          <ac:spMkLst>
            <pc:docMk/>
            <pc:sldMk cId="768525249" sldId="271"/>
            <ac:spMk id="2" creationId="{B30750B5-0BC8-429B-AE76-2DAC6F3F3883}"/>
          </ac:spMkLst>
        </pc:spChg>
        <pc:spChg chg="del mod ord">
          <ac:chgData name="April Meyer" userId="681dfe50f710fa87" providerId="LiveId" clId="{CA8DCB2A-A399-4B0A-BBAB-F615533CB746}" dt="2021-05-04T01:47:44.105" v="222" actId="700"/>
          <ac:spMkLst>
            <pc:docMk/>
            <pc:sldMk cId="768525249" sldId="271"/>
            <ac:spMk id="3" creationId="{8A060DA9-B5E0-43A5-A0DB-AF91855F36F4}"/>
          </ac:spMkLst>
        </pc:spChg>
        <pc:spChg chg="del mod ord">
          <ac:chgData name="April Meyer" userId="681dfe50f710fa87" providerId="LiveId" clId="{CA8DCB2A-A399-4B0A-BBAB-F615533CB746}" dt="2021-05-04T01:47:44.105" v="222" actId="700"/>
          <ac:spMkLst>
            <pc:docMk/>
            <pc:sldMk cId="768525249" sldId="271"/>
            <ac:spMk id="4" creationId="{EE9E08F8-C684-447D-8D8B-0EFCA45E6071}"/>
          </ac:spMkLst>
        </pc:spChg>
        <pc:spChg chg="add del mod ord">
          <ac:chgData name="April Meyer" userId="681dfe50f710fa87" providerId="LiveId" clId="{CA8DCB2A-A399-4B0A-BBAB-F615533CB746}" dt="2021-05-04T01:48:03.181" v="223" actId="700"/>
          <ac:spMkLst>
            <pc:docMk/>
            <pc:sldMk cId="768525249" sldId="271"/>
            <ac:spMk id="5" creationId="{D2BDE715-A5A5-4101-8C52-57AEA9ACE245}"/>
          </ac:spMkLst>
        </pc:spChg>
        <pc:spChg chg="add del mod ord">
          <ac:chgData name="April Meyer" userId="681dfe50f710fa87" providerId="LiveId" clId="{CA8DCB2A-A399-4B0A-BBAB-F615533CB746}" dt="2021-05-04T01:48:03.181" v="223" actId="700"/>
          <ac:spMkLst>
            <pc:docMk/>
            <pc:sldMk cId="768525249" sldId="271"/>
            <ac:spMk id="6" creationId="{290DD91F-8937-46B8-835E-EACB3E58AD27}"/>
          </ac:spMkLst>
        </pc:spChg>
        <pc:spChg chg="add del mod ord">
          <ac:chgData name="April Meyer" userId="681dfe50f710fa87" providerId="LiveId" clId="{CA8DCB2A-A399-4B0A-BBAB-F615533CB746}" dt="2021-05-04T01:48:03.181" v="223" actId="700"/>
          <ac:spMkLst>
            <pc:docMk/>
            <pc:sldMk cId="768525249" sldId="271"/>
            <ac:spMk id="7" creationId="{266715A3-E6DA-41BA-92EC-6CEC2B662741}"/>
          </ac:spMkLst>
        </pc:spChg>
        <pc:spChg chg="add mod ord">
          <ac:chgData name="April Meyer" userId="681dfe50f710fa87" providerId="LiveId" clId="{CA8DCB2A-A399-4B0A-BBAB-F615533CB746}" dt="2021-05-04T01:50:03.613" v="301" actId="20577"/>
          <ac:spMkLst>
            <pc:docMk/>
            <pc:sldMk cId="768525249" sldId="271"/>
            <ac:spMk id="8" creationId="{A50E6744-E44C-4458-9C22-4804A3C73699}"/>
          </ac:spMkLst>
        </pc:spChg>
        <pc:spChg chg="add mod ord">
          <ac:chgData name="April Meyer" userId="681dfe50f710fa87" providerId="LiveId" clId="{CA8DCB2A-A399-4B0A-BBAB-F615533CB746}" dt="2021-05-04T01:49:39.460" v="283" actId="1076"/>
          <ac:spMkLst>
            <pc:docMk/>
            <pc:sldMk cId="768525249" sldId="271"/>
            <ac:spMk id="9" creationId="{A686AA3A-00E5-4DAD-B835-AA6E296BB9C4}"/>
          </ac:spMkLst>
        </pc:spChg>
        <pc:spChg chg="add del mod ord">
          <ac:chgData name="April Meyer" userId="681dfe50f710fa87" providerId="LiveId" clId="{CA8DCB2A-A399-4B0A-BBAB-F615533CB746}" dt="2021-05-04T01:48:08.723" v="224"/>
          <ac:spMkLst>
            <pc:docMk/>
            <pc:sldMk cId="768525249" sldId="271"/>
            <ac:spMk id="10" creationId="{826F4FFE-5C26-4954-A72C-5EBE98BDB02B}"/>
          </ac:spMkLst>
        </pc:spChg>
        <pc:spChg chg="add mod ord">
          <ac:chgData name="April Meyer" userId="681dfe50f710fa87" providerId="LiveId" clId="{CA8DCB2A-A399-4B0A-BBAB-F615533CB746}" dt="2021-05-04T01:49:52.743" v="288" actId="14100"/>
          <ac:spMkLst>
            <pc:docMk/>
            <pc:sldMk cId="768525249" sldId="271"/>
            <ac:spMk id="11" creationId="{A4BF7A87-4700-402A-A247-DEBAF663B9AB}"/>
          </ac:spMkLst>
        </pc:spChg>
        <pc:spChg chg="add del mod ord">
          <ac:chgData name="April Meyer" userId="681dfe50f710fa87" providerId="LiveId" clId="{CA8DCB2A-A399-4B0A-BBAB-F615533CB746}" dt="2021-05-04T01:48:32.621" v="246"/>
          <ac:spMkLst>
            <pc:docMk/>
            <pc:sldMk cId="768525249" sldId="271"/>
            <ac:spMk id="12" creationId="{61178A26-FFD6-4F87-8F87-AA46C3CAE71F}"/>
          </ac:spMkLst>
        </pc:spChg>
        <pc:picChg chg="add mod">
          <ac:chgData name="April Meyer" userId="681dfe50f710fa87" providerId="LiveId" clId="{CA8DCB2A-A399-4B0A-BBAB-F615533CB746}" dt="2021-05-04T01:48:08.723" v="224"/>
          <ac:picMkLst>
            <pc:docMk/>
            <pc:sldMk cId="768525249" sldId="271"/>
            <ac:picMk id="13" creationId="{CFD9C032-4261-4799-B5F5-7BF9824D6B42}"/>
          </ac:picMkLst>
        </pc:picChg>
        <pc:picChg chg="add mod">
          <ac:chgData name="April Meyer" userId="681dfe50f710fa87" providerId="LiveId" clId="{CA8DCB2A-A399-4B0A-BBAB-F615533CB746}" dt="2021-05-04T01:48:32.621" v="246"/>
          <ac:picMkLst>
            <pc:docMk/>
            <pc:sldMk cId="768525249" sldId="271"/>
            <ac:picMk id="14" creationId="{77E979CF-4C09-4DFE-B781-D0D68BB7105D}"/>
          </ac:picMkLst>
        </pc:picChg>
      </pc:sldChg>
      <pc:sldChg chg="addSp delSp modSp add mod">
        <pc:chgData name="April Meyer" userId="681dfe50f710fa87" providerId="LiveId" clId="{CA8DCB2A-A399-4B0A-BBAB-F615533CB746}" dt="2021-05-04T01:58:20.579" v="351" actId="1076"/>
        <pc:sldMkLst>
          <pc:docMk/>
          <pc:sldMk cId="3228680102" sldId="272"/>
        </pc:sldMkLst>
        <pc:spChg chg="mod">
          <ac:chgData name="April Meyer" userId="681dfe50f710fa87" providerId="LiveId" clId="{CA8DCB2A-A399-4B0A-BBAB-F615533CB746}" dt="2021-05-04T01:57:19.971" v="335" actId="14100"/>
          <ac:spMkLst>
            <pc:docMk/>
            <pc:sldMk cId="3228680102" sldId="272"/>
            <ac:spMk id="2" creationId="{00000000-0000-0000-0000-000000000000}"/>
          </ac:spMkLst>
        </pc:spChg>
        <pc:spChg chg="add del">
          <ac:chgData name="April Meyer" userId="681dfe50f710fa87" providerId="LiveId" clId="{CA8DCB2A-A399-4B0A-BBAB-F615533CB746}" dt="2021-05-04T01:57:28.807" v="338"/>
          <ac:spMkLst>
            <pc:docMk/>
            <pc:sldMk cId="3228680102" sldId="272"/>
            <ac:spMk id="4" creationId="{3690D2FC-B441-42AE-9647-F32153291062}"/>
          </ac:spMkLst>
        </pc:spChg>
        <pc:picChg chg="del">
          <ac:chgData name="April Meyer" userId="681dfe50f710fa87" providerId="LiveId" clId="{CA8DCB2A-A399-4B0A-BBAB-F615533CB746}" dt="2021-05-04T01:57:22.780" v="336" actId="478"/>
          <ac:picMkLst>
            <pc:docMk/>
            <pc:sldMk cId="3228680102" sldId="272"/>
            <ac:picMk id="3" creationId="{6FC214A5-5281-47B3-AC03-D56C53BFD21C}"/>
          </ac:picMkLst>
        </pc:picChg>
        <pc:picChg chg="add mod">
          <ac:chgData name="April Meyer" userId="681dfe50f710fa87" providerId="LiveId" clId="{CA8DCB2A-A399-4B0A-BBAB-F615533CB746}" dt="2021-05-04T01:58:20.579" v="351" actId="1076"/>
          <ac:picMkLst>
            <pc:docMk/>
            <pc:sldMk cId="3228680102" sldId="272"/>
            <ac:picMk id="6" creationId="{D9FFE258-040E-48A5-A0C0-D31A998BAF1E}"/>
          </ac:picMkLst>
        </pc:picChg>
        <pc:picChg chg="add del mod">
          <ac:chgData name="April Meyer" userId="681dfe50f710fa87" providerId="LiveId" clId="{CA8DCB2A-A399-4B0A-BBAB-F615533CB746}" dt="2021-05-04T01:57:55.469" v="346"/>
          <ac:picMkLst>
            <pc:docMk/>
            <pc:sldMk cId="3228680102" sldId="272"/>
            <ac:picMk id="1027" creationId="{8646F79F-C492-4DE4-A742-5074D3CAE916}"/>
          </ac:picMkLst>
        </pc:picChg>
      </pc:sldChg>
      <pc:sldChg chg="addSp delSp modSp add mod">
        <pc:chgData name="April Meyer" userId="681dfe50f710fa87" providerId="LiveId" clId="{CA8DCB2A-A399-4B0A-BBAB-F615533CB746}" dt="2021-05-04T01:59:22.927" v="371" actId="20577"/>
        <pc:sldMkLst>
          <pc:docMk/>
          <pc:sldMk cId="1847937770" sldId="273"/>
        </pc:sldMkLst>
        <pc:spChg chg="mod">
          <ac:chgData name="April Meyer" userId="681dfe50f710fa87" providerId="LiveId" clId="{CA8DCB2A-A399-4B0A-BBAB-F615533CB746}" dt="2021-05-04T01:59:22.927" v="371" actId="20577"/>
          <ac:spMkLst>
            <pc:docMk/>
            <pc:sldMk cId="1847937770" sldId="273"/>
            <ac:spMk id="2" creationId="{00000000-0000-0000-0000-000000000000}"/>
          </ac:spMkLst>
        </pc:spChg>
        <pc:picChg chg="add mod">
          <ac:chgData name="April Meyer" userId="681dfe50f710fa87" providerId="LiveId" clId="{CA8DCB2A-A399-4B0A-BBAB-F615533CB746}" dt="2021-05-04T01:59:11.742" v="357" actId="1076"/>
          <ac:picMkLst>
            <pc:docMk/>
            <pc:sldMk cId="1847937770" sldId="273"/>
            <ac:picMk id="4" creationId="{48E700E1-0EAA-4F78-9650-A969C2D0C1EB}"/>
          </ac:picMkLst>
        </pc:picChg>
        <pc:picChg chg="del">
          <ac:chgData name="April Meyer" userId="681dfe50f710fa87" providerId="LiveId" clId="{CA8DCB2A-A399-4B0A-BBAB-F615533CB746}" dt="2021-05-04T01:59:06.083" v="353" actId="478"/>
          <ac:picMkLst>
            <pc:docMk/>
            <pc:sldMk cId="1847937770" sldId="273"/>
            <ac:picMk id="6" creationId="{D9FFE258-040E-48A5-A0C0-D31A998BAF1E}"/>
          </ac:picMkLst>
        </pc:picChg>
      </pc:sldChg>
      <pc:sldChg chg="addSp delSp modSp add mod">
        <pc:chgData name="April Meyer" userId="681dfe50f710fa87" providerId="LiveId" clId="{CA8DCB2A-A399-4B0A-BBAB-F615533CB746}" dt="2021-05-04T02:00:11.905" v="394" actId="20577"/>
        <pc:sldMkLst>
          <pc:docMk/>
          <pc:sldMk cId="50647098" sldId="274"/>
        </pc:sldMkLst>
        <pc:spChg chg="mod">
          <ac:chgData name="April Meyer" userId="681dfe50f710fa87" providerId="LiveId" clId="{CA8DCB2A-A399-4B0A-BBAB-F615533CB746}" dt="2021-05-04T02:00:11.905" v="394" actId="20577"/>
          <ac:spMkLst>
            <pc:docMk/>
            <pc:sldMk cId="50647098" sldId="274"/>
            <ac:spMk id="2" creationId="{00000000-0000-0000-0000-000000000000}"/>
          </ac:spMkLst>
        </pc:spChg>
        <pc:picChg chg="del">
          <ac:chgData name="April Meyer" userId="681dfe50f710fa87" providerId="LiveId" clId="{CA8DCB2A-A399-4B0A-BBAB-F615533CB746}" dt="2021-05-04T01:59:58.952" v="374" actId="478"/>
          <ac:picMkLst>
            <pc:docMk/>
            <pc:sldMk cId="50647098" sldId="274"/>
            <ac:picMk id="4" creationId="{48E700E1-0EAA-4F78-9650-A969C2D0C1EB}"/>
          </ac:picMkLst>
        </pc:picChg>
        <pc:picChg chg="add mod">
          <ac:chgData name="April Meyer" userId="681dfe50f710fa87" providerId="LiveId" clId="{CA8DCB2A-A399-4B0A-BBAB-F615533CB746}" dt="2021-05-04T02:00:02.911" v="376" actId="1076"/>
          <ac:picMkLst>
            <pc:docMk/>
            <pc:sldMk cId="50647098" sldId="274"/>
            <ac:picMk id="5" creationId="{F5649816-AAB4-4DB0-83D4-15161142E35D}"/>
          </ac:picMkLst>
        </pc:picChg>
      </pc:sldChg>
      <pc:sldChg chg="addSp delSp modSp add mod">
        <pc:chgData name="April Meyer" userId="681dfe50f710fa87" providerId="LiveId" clId="{CA8DCB2A-A399-4B0A-BBAB-F615533CB746}" dt="2021-05-04T02:00:51.235" v="423" actId="20577"/>
        <pc:sldMkLst>
          <pc:docMk/>
          <pc:sldMk cId="2242793110" sldId="275"/>
        </pc:sldMkLst>
        <pc:spChg chg="mod">
          <ac:chgData name="April Meyer" userId="681dfe50f710fa87" providerId="LiveId" clId="{CA8DCB2A-A399-4B0A-BBAB-F615533CB746}" dt="2021-05-04T02:00:51.235" v="423" actId="20577"/>
          <ac:spMkLst>
            <pc:docMk/>
            <pc:sldMk cId="2242793110" sldId="275"/>
            <ac:spMk id="2" creationId="{00000000-0000-0000-0000-000000000000}"/>
          </ac:spMkLst>
        </pc:spChg>
        <pc:picChg chg="add mod">
          <ac:chgData name="April Meyer" userId="681dfe50f710fa87" providerId="LiveId" clId="{CA8DCB2A-A399-4B0A-BBAB-F615533CB746}" dt="2021-05-04T02:00:36.862" v="400" actId="1076"/>
          <ac:picMkLst>
            <pc:docMk/>
            <pc:sldMk cId="2242793110" sldId="275"/>
            <ac:picMk id="4" creationId="{F41F3526-40EB-45DE-A601-D0A31D99E38A}"/>
          </ac:picMkLst>
        </pc:picChg>
        <pc:picChg chg="del">
          <ac:chgData name="April Meyer" userId="681dfe50f710fa87" providerId="LiveId" clId="{CA8DCB2A-A399-4B0A-BBAB-F615533CB746}" dt="2021-05-04T02:00:31.053" v="396" actId="478"/>
          <ac:picMkLst>
            <pc:docMk/>
            <pc:sldMk cId="2242793110" sldId="275"/>
            <ac:picMk id="5" creationId="{F5649816-AAB4-4DB0-83D4-15161142E35D}"/>
          </ac:picMkLst>
        </pc:picChg>
      </pc:sldChg>
      <pc:sldChg chg="addSp delSp modSp add mod">
        <pc:chgData name="April Meyer" userId="681dfe50f710fa87" providerId="LiveId" clId="{CA8DCB2A-A399-4B0A-BBAB-F615533CB746}" dt="2021-05-04T02:03:00.990" v="444" actId="20577"/>
        <pc:sldMkLst>
          <pc:docMk/>
          <pc:sldMk cId="2324002604" sldId="276"/>
        </pc:sldMkLst>
        <pc:spChg chg="mod">
          <ac:chgData name="April Meyer" userId="681dfe50f710fa87" providerId="LiveId" clId="{CA8DCB2A-A399-4B0A-BBAB-F615533CB746}" dt="2021-05-04T02:03:00.990" v="444" actId="20577"/>
          <ac:spMkLst>
            <pc:docMk/>
            <pc:sldMk cId="2324002604" sldId="276"/>
            <ac:spMk id="2" creationId="{00000000-0000-0000-0000-000000000000}"/>
          </ac:spMkLst>
        </pc:spChg>
        <pc:picChg chg="del">
          <ac:chgData name="April Meyer" userId="681dfe50f710fa87" providerId="LiveId" clId="{CA8DCB2A-A399-4B0A-BBAB-F615533CB746}" dt="2021-05-04T02:02:19.494" v="426" actId="478"/>
          <ac:picMkLst>
            <pc:docMk/>
            <pc:sldMk cId="2324002604" sldId="276"/>
            <ac:picMk id="4" creationId="{F41F3526-40EB-45DE-A601-D0A31D99E38A}"/>
          </ac:picMkLst>
        </pc:picChg>
        <pc:picChg chg="add mod">
          <ac:chgData name="April Meyer" userId="681dfe50f710fa87" providerId="LiveId" clId="{CA8DCB2A-A399-4B0A-BBAB-F615533CB746}" dt="2021-05-04T02:02:27.827" v="428" actId="1076"/>
          <ac:picMkLst>
            <pc:docMk/>
            <pc:sldMk cId="2324002604" sldId="276"/>
            <ac:picMk id="5" creationId="{C8B96A9A-625E-4E08-BB7B-B8CDCBED6C1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477D14C5-CED9-4CFC-B338-DFB0C8090B9F}">
      <dgm:prSet phldrT="[Text]" custT="1"/>
      <dgm:spPr/>
      <dgm:t>
        <a:bodyPr/>
        <a:lstStyle/>
        <a:p>
          <a:r>
            <a:rPr lang="en-US" sz="2800" dirty="0"/>
            <a:t>Linear Regression</a:t>
          </a:r>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a:t>A linear model that looks at the relationship between a dependent variable and explanatory or independent variables </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C67E77D-62FA-499D-B5E6-E79A091C5267}">
      <dgm:prSet phldrT="[Text]" custT="1"/>
      <dgm:spPr/>
      <dgm:t>
        <a:bodyPr/>
        <a:lstStyle/>
        <a:p>
          <a:r>
            <a:rPr lang="en-US" sz="2800" dirty="0"/>
            <a:t>Random Forest Regressor</a:t>
          </a:r>
        </a:p>
      </dgm: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dirty="0"/>
            <a:t>An ensemble learning method that runs by assembling a variety of decision trees at training and outputs the mean of predication of individual trees.</a:t>
          </a:r>
        </a:p>
      </dgm:t>
    </dgm:pt>
    <dgm:pt modelId="{4B87F32C-3630-48F2-9114-4262C0BEEA9E}" type="sibTrans" cxnId="{C6E7222A-5F84-456A-9806-D51868FAF8A9}">
      <dgm:prSet/>
      <dgm:spPr/>
      <dgm:t>
        <a:bodyPr/>
        <a:lstStyle/>
        <a:p>
          <a:endParaRPr lang="en-US"/>
        </a:p>
      </dgm:t>
    </dgm:pt>
    <dgm:pt modelId="{7A9FC291-2B6A-4475-8B09-917F9F09E3AB}" type="parTrans" cxnId="{C6E7222A-5F84-456A-9806-D51868FAF8A9}">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2" custLinFactNeighborX="-8621" custLinFactNeighborY="-4251">
        <dgm:presLayoutVars>
          <dgm:chMax val="0"/>
          <dgm:bulletEnabled val="1"/>
        </dgm:presLayoutVars>
      </dgm:prSet>
      <dgm:spPr/>
    </dgm:pt>
    <dgm:pt modelId="{CD5F6E02-AD43-4E7A-935B-DDF5D6C74800}" type="pres">
      <dgm:prSet presAssocID="{477D14C5-CED9-4CFC-B338-DFB0C8090B9F}" presName="childText" presStyleLbl="revTx" presStyleIdx="0" presStyleCnt="2">
        <dgm:presLayoutVars>
          <dgm:bulletEnabled val="1"/>
        </dgm:presLayoutVars>
      </dgm:prSet>
      <dgm:spPr/>
    </dgm:pt>
    <dgm:pt modelId="{81203336-F3DE-4B3A-BCF4-0F68C23AC2BB}" type="pres">
      <dgm:prSet presAssocID="{3C67E77D-62FA-499D-B5E6-E79A091C5267}" presName="parentText" presStyleLbl="node1" presStyleIdx="1" presStyleCnt="2">
        <dgm:presLayoutVars>
          <dgm:chMax val="0"/>
          <dgm:bulletEnabled val="1"/>
        </dgm:presLayoutVars>
      </dgm:prSet>
      <dgm:spPr/>
    </dgm:pt>
    <dgm:pt modelId="{782956A5-ADC8-4959-B856-589B9D9B9635}" type="pres">
      <dgm:prSet presAssocID="{3C67E77D-62FA-499D-B5E6-E79A091C5267}" presName="childText" presStyleLbl="revTx" presStyleIdx="1" presStyleCnt="2">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C6E7222A-5F84-456A-9806-D51868FAF8A9}" srcId="{3C67E77D-62FA-499D-B5E6-E79A091C5267}" destId="{D6510970-8F9C-4B45-A0F3-6ACB9AA76D40}" srcOrd="0" destOrd="0" parTransId="{7A9FC291-2B6A-4475-8B09-917F9F09E3AB}" sibTransId="{4B87F32C-3630-48F2-9114-4262C0BEEA9E}"/>
    <dgm:cxn modelId="{AB09493F-37CB-481D-BE1C-7A521AC3963B}" type="presOf" srcId="{477D14C5-CED9-4CFC-B338-DFB0C8090B9F}" destId="{A9DD881E-A532-414B-870C-8ADE2076F78C}" srcOrd="0" destOrd="0"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FFD8B471-C98F-4DB5-8DE3-2AB7E896ADD5}" srcId="{477D14C5-CED9-4CFC-B338-DFB0C8090B9F}" destId="{C111C18A-FD96-4E63-821A-54D70D8DC65F}" srcOrd="0" destOrd="0" parTransId="{83BE74EF-FAB4-45A2-BBED-7CD5259AB210}" sibTransId="{B4F34DE2-2DAE-4F88-8C78-BD8892EBF4FF}"/>
    <dgm:cxn modelId="{87AD0085-41E8-4E29-BBED-9D1036577237}" type="presOf" srcId="{C111C18A-FD96-4E63-821A-54D70D8DC65F}" destId="{CD5F6E02-AD43-4E7A-935B-DDF5D6C74800}" srcOrd="0" destOrd="0" presId="urn:microsoft.com/office/officeart/2005/8/layout/vList2"/>
    <dgm:cxn modelId="{E2EE33AC-3CDB-41AB-99D0-EE89822B0377}" type="presOf" srcId="{90119837-5B71-4D44-BB01-DB0B084933C8}" destId="{ED5DCCC5-BCA8-4491-AA37-BAF153ECA184}" srcOrd="0" destOrd="0" presId="urn:microsoft.com/office/officeart/2005/8/layout/vList2"/>
    <dgm:cxn modelId="{80D369CF-62F1-4541-AEE2-AB29E5A204FB}" type="presOf" srcId="{3C67E77D-62FA-499D-B5E6-E79A091C5267}" destId="{81203336-F3DE-4B3A-BCF4-0F68C23AC2BB}" srcOrd="0" destOrd="0" presId="urn:microsoft.com/office/officeart/2005/8/layout/vList2"/>
    <dgm:cxn modelId="{44946EF3-425E-42C8-A6FB-ABA83804B586}" type="presOf" srcId="{D6510970-8F9C-4B45-A0F3-6ACB9AA76D40}" destId="{782956A5-ADC8-4959-B856-589B9D9B9635}" srcOrd="0" destOrd="0" presId="urn:microsoft.com/office/officeart/2005/8/layout/vList2"/>
    <dgm:cxn modelId="{8ED8745E-70AE-4940-BBB9-FB6376BDA0D9}" type="presParOf" srcId="{ED5DCCC5-BCA8-4491-AA37-BAF153ECA184}" destId="{A9DD881E-A532-414B-870C-8ADE2076F78C}" srcOrd="0" destOrd="0" presId="urn:microsoft.com/office/officeart/2005/8/layout/vList2"/>
    <dgm:cxn modelId="{31CF7A1A-6E4D-4D10-861C-4FF0D37EB7F8}" type="presParOf" srcId="{ED5DCCC5-BCA8-4491-AA37-BAF153ECA184}" destId="{CD5F6E02-AD43-4E7A-935B-DDF5D6C74800}" srcOrd="1" destOrd="0" presId="urn:microsoft.com/office/officeart/2005/8/layout/vList2"/>
    <dgm:cxn modelId="{9126909B-F016-45D1-8092-6C3135AB4C8A}" type="presParOf" srcId="{ED5DCCC5-BCA8-4491-AA37-BAF153ECA184}" destId="{81203336-F3DE-4B3A-BCF4-0F68C23AC2BB}" srcOrd="2" destOrd="0" presId="urn:microsoft.com/office/officeart/2005/8/layout/vList2"/>
    <dgm:cxn modelId="{730D2F2D-B4CA-4D4B-834E-CF6050C80AD0}" type="presParOf" srcId="{ED5DCCC5-BCA8-4491-AA37-BAF153ECA184}" destId="{782956A5-ADC8-4959-B856-589B9D9B963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3707"/>
          <a:ext cx="4419600" cy="67918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Linear Regression</a:t>
          </a:r>
        </a:p>
      </dsp:txBody>
      <dsp:txXfrm>
        <a:off x="33155" y="36862"/>
        <a:ext cx="4353290" cy="612874"/>
      </dsp:txXfrm>
    </dsp:sp>
    <dsp:sp modelId="{CD5F6E02-AD43-4E7A-935B-DDF5D6C74800}">
      <dsp:nvSpPr>
        <dsp:cNvPr id="0" name=""/>
        <dsp:cNvSpPr/>
      </dsp:nvSpPr>
      <dsp:spPr>
        <a:xfrm>
          <a:off x="0" y="736350"/>
          <a:ext cx="4419600" cy="125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A linear model that looks at the relationship between a dependent variable and explanatory or independent variables </a:t>
          </a:r>
        </a:p>
      </dsp:txBody>
      <dsp:txXfrm>
        <a:off x="0" y="736350"/>
        <a:ext cx="4419600" cy="1257525"/>
      </dsp:txXfrm>
    </dsp:sp>
    <dsp:sp modelId="{81203336-F3DE-4B3A-BCF4-0F68C23AC2BB}">
      <dsp:nvSpPr>
        <dsp:cNvPr id="0" name=""/>
        <dsp:cNvSpPr/>
      </dsp:nvSpPr>
      <dsp:spPr>
        <a:xfrm>
          <a:off x="0" y="1993875"/>
          <a:ext cx="4419600" cy="67918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Random Forest Regressor</a:t>
          </a:r>
        </a:p>
      </dsp:txBody>
      <dsp:txXfrm>
        <a:off x="33155" y="2027030"/>
        <a:ext cx="4353290" cy="612874"/>
      </dsp:txXfrm>
    </dsp:sp>
    <dsp:sp modelId="{782956A5-ADC8-4959-B856-589B9D9B9635}">
      <dsp:nvSpPr>
        <dsp:cNvPr id="0" name=""/>
        <dsp:cNvSpPr/>
      </dsp:nvSpPr>
      <dsp:spPr>
        <a:xfrm>
          <a:off x="0" y="2673060"/>
          <a:ext cx="4419600"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An ensemble learning method that runs by assembling a variety of decision trees at training and outputs the mean of predication of individual trees.</a:t>
          </a:r>
        </a:p>
      </dsp:txBody>
      <dsp:txXfrm>
        <a:off x="0" y="2673060"/>
        <a:ext cx="4419600" cy="15369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5/3/2021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5/3/2021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5/3/2021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5/3/2021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5/3/2021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5/3/2021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5/3/2021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STUDENTS' AVERAGE PERFORMANCE</a:t>
            </a:r>
          </a:p>
        </p:txBody>
      </p:sp>
      <p:sp>
        <p:nvSpPr>
          <p:cNvPr id="3" name="Subtitle 2"/>
          <p:cNvSpPr>
            <a:spLocks noGrp="1"/>
          </p:cNvSpPr>
          <p:nvPr>
            <p:ph type="subTitle" idx="1"/>
          </p:nvPr>
        </p:nvSpPr>
        <p:spPr/>
        <p:txBody>
          <a:bodyPr/>
          <a:lstStyle/>
          <a:p>
            <a:r>
              <a:rPr lang="en-US" dirty="0"/>
              <a:t>April Meyer</a:t>
            </a:r>
          </a:p>
          <a:p>
            <a:r>
              <a:rPr lang="en-US" dirty="0"/>
              <a:t>DSC680-T301 Applied Data Science (2215-1)</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10134598" cy="1020762"/>
          </a:xfrm>
        </p:spPr>
        <p:txBody>
          <a:bodyPr>
            <a:normAutofit/>
          </a:bodyPr>
          <a:lstStyle/>
          <a:p>
            <a:r>
              <a:rPr lang="en-US" dirty="0"/>
              <a:t>Variation of Scores by Test Preparation</a:t>
            </a:r>
          </a:p>
        </p:txBody>
      </p:sp>
      <p:pic>
        <p:nvPicPr>
          <p:cNvPr id="5" name="Picture 4">
            <a:extLst>
              <a:ext uri="{FF2B5EF4-FFF2-40B4-BE49-F238E27FC236}">
                <a16:creationId xmlns:a16="http://schemas.microsoft.com/office/drawing/2014/main" id="{C8B96A9A-625E-4E08-BB7B-B8CDCBED6C14}"/>
              </a:ext>
            </a:extLst>
          </p:cNvPr>
          <p:cNvPicPr>
            <a:picLocks noChangeAspect="1"/>
          </p:cNvPicPr>
          <p:nvPr/>
        </p:nvPicPr>
        <p:blipFill>
          <a:blip r:embed="rId2"/>
          <a:stretch>
            <a:fillRect/>
          </a:stretch>
        </p:blipFill>
        <p:spPr>
          <a:xfrm>
            <a:off x="760412" y="1752600"/>
            <a:ext cx="11276013" cy="4741349"/>
          </a:xfrm>
          <a:prstGeom prst="rect">
            <a:avLst/>
          </a:prstGeom>
        </p:spPr>
      </p:pic>
    </p:spTree>
    <p:extLst>
      <p:ext uri="{BB962C8B-B14F-4D97-AF65-F5344CB8AC3E}">
        <p14:creationId xmlns:p14="http://schemas.microsoft.com/office/powerpoint/2010/main" val="232400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Skewness in the Target Columns</a:t>
            </a:r>
          </a:p>
        </p:txBody>
      </p:sp>
      <p:pic>
        <p:nvPicPr>
          <p:cNvPr id="4" name="Picture 3">
            <a:extLst>
              <a:ext uri="{FF2B5EF4-FFF2-40B4-BE49-F238E27FC236}">
                <a16:creationId xmlns:a16="http://schemas.microsoft.com/office/drawing/2014/main" id="{BB43C2BA-BD34-4ED2-85E7-B99E5682C83E}"/>
              </a:ext>
            </a:extLst>
          </p:cNvPr>
          <p:cNvPicPr/>
          <p:nvPr/>
        </p:nvPicPr>
        <p:blipFill>
          <a:blip r:embed="rId2"/>
          <a:stretch>
            <a:fillRect/>
          </a:stretch>
        </p:blipFill>
        <p:spPr>
          <a:xfrm>
            <a:off x="1598612" y="1905000"/>
            <a:ext cx="10227945" cy="3886200"/>
          </a:xfrm>
          <a:prstGeom prst="rect">
            <a:avLst/>
          </a:prstGeom>
        </p:spPr>
      </p:pic>
    </p:spTree>
    <p:extLst>
      <p:ext uri="{BB962C8B-B14F-4D97-AF65-F5344CB8AC3E}">
        <p14:creationId xmlns:p14="http://schemas.microsoft.com/office/powerpoint/2010/main" val="184627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ategorical features were transformed to use in model and correlations were evaluated</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new feature was created called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mean_score</a:t>
            </a:r>
            <a:endParaRPr lang="en-US" dirty="0"/>
          </a:p>
        </p:txBody>
      </p:sp>
      <p:pic>
        <p:nvPicPr>
          <p:cNvPr id="5" name="Picture 4">
            <a:extLst>
              <a:ext uri="{FF2B5EF4-FFF2-40B4-BE49-F238E27FC236}">
                <a16:creationId xmlns:a16="http://schemas.microsoft.com/office/drawing/2014/main" id="{3A937D47-9B83-4C41-9CE3-59DC942FED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22812" y="1828800"/>
            <a:ext cx="5638800" cy="4191000"/>
          </a:xfrm>
          <a:prstGeom prst="rect">
            <a:avLst/>
          </a:prstGeom>
          <a:noFill/>
          <a:ln>
            <a:noFill/>
          </a:ln>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Used</a:t>
            </a: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4150081658"/>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p:txBody>
          <a:bodyPr/>
          <a:lstStyle/>
          <a:p>
            <a:r>
              <a:rPr lang="en-US" dirty="0"/>
              <a:t>Supervised machine learning models were used for this project, linear regression, and random forest regressor. </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0E6744-E44C-4458-9C22-4804A3C73699}"/>
              </a:ext>
            </a:extLst>
          </p:cNvPr>
          <p:cNvSpPr>
            <a:spLocks noGrp="1"/>
          </p:cNvSpPr>
          <p:nvPr>
            <p:ph type="title"/>
          </p:nvPr>
        </p:nvSpPr>
        <p:spPr/>
        <p:txBody>
          <a:bodyPr/>
          <a:lstStyle/>
          <a:p>
            <a:r>
              <a:rPr lang="en-US" dirty="0"/>
              <a:t>Model Results</a:t>
            </a:r>
          </a:p>
        </p:txBody>
      </p:sp>
      <p:sp>
        <p:nvSpPr>
          <p:cNvPr id="9" name="Text Placeholder 8">
            <a:extLst>
              <a:ext uri="{FF2B5EF4-FFF2-40B4-BE49-F238E27FC236}">
                <a16:creationId xmlns:a16="http://schemas.microsoft.com/office/drawing/2014/main" id="{A686AA3A-00E5-4DAD-B835-AA6E296BB9C4}"/>
              </a:ext>
            </a:extLst>
          </p:cNvPr>
          <p:cNvSpPr>
            <a:spLocks noGrp="1"/>
          </p:cNvSpPr>
          <p:nvPr>
            <p:ph type="body" idx="1"/>
          </p:nvPr>
        </p:nvSpPr>
        <p:spPr>
          <a:xfrm>
            <a:off x="1293812" y="1981200"/>
            <a:ext cx="5714999" cy="762000"/>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All variables as independent variables</a:t>
            </a:r>
            <a:endParaRPr lang="en-US" sz="2000" dirty="0"/>
          </a:p>
        </p:txBody>
      </p:sp>
      <p:sp>
        <p:nvSpPr>
          <p:cNvPr id="11" name="Text Placeholder 10">
            <a:extLst>
              <a:ext uri="{FF2B5EF4-FFF2-40B4-BE49-F238E27FC236}">
                <a16:creationId xmlns:a16="http://schemas.microsoft.com/office/drawing/2014/main" id="{A4BF7A87-4700-402A-A247-DEBAF663B9AB}"/>
              </a:ext>
            </a:extLst>
          </p:cNvPr>
          <p:cNvSpPr>
            <a:spLocks noGrp="1"/>
          </p:cNvSpPr>
          <p:nvPr>
            <p:ph type="body" sz="quarter" idx="3"/>
          </p:nvPr>
        </p:nvSpPr>
        <p:spPr>
          <a:xfrm>
            <a:off x="6246812" y="1981200"/>
            <a:ext cx="5486400" cy="762000"/>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Lunch and Race/Ethnicity as independent variables</a:t>
            </a:r>
            <a:endParaRPr lang="en-US" sz="2800" dirty="0"/>
          </a:p>
        </p:txBody>
      </p:sp>
      <p:pic>
        <p:nvPicPr>
          <p:cNvPr id="13" name="Content Placeholder 12">
            <a:extLst>
              <a:ext uri="{FF2B5EF4-FFF2-40B4-BE49-F238E27FC236}">
                <a16:creationId xmlns:a16="http://schemas.microsoft.com/office/drawing/2014/main" id="{CFD9C032-4261-4799-B5F5-7BF9824D6B42}"/>
              </a:ext>
            </a:extLst>
          </p:cNvPr>
          <p:cNvPicPr>
            <a:picLocks noGrp="1"/>
          </p:cNvPicPr>
          <p:nvPr>
            <p:ph sz="half" idx="2"/>
          </p:nvPr>
        </p:nvPicPr>
        <p:blipFill>
          <a:blip r:embed="rId2"/>
          <a:stretch>
            <a:fillRect/>
          </a:stretch>
        </p:blipFill>
        <p:spPr>
          <a:xfrm>
            <a:off x="2808011" y="2819400"/>
            <a:ext cx="1845228" cy="3352800"/>
          </a:xfrm>
          <a:prstGeom prst="rect">
            <a:avLst/>
          </a:prstGeom>
        </p:spPr>
      </p:pic>
      <p:pic>
        <p:nvPicPr>
          <p:cNvPr id="14" name="Content Placeholder 13">
            <a:extLst>
              <a:ext uri="{FF2B5EF4-FFF2-40B4-BE49-F238E27FC236}">
                <a16:creationId xmlns:a16="http://schemas.microsoft.com/office/drawing/2014/main" id="{77E979CF-4C09-4DFE-B781-D0D68BB7105D}"/>
              </a:ext>
            </a:extLst>
          </p:cNvPr>
          <p:cNvPicPr>
            <a:picLocks noGrp="1"/>
          </p:cNvPicPr>
          <p:nvPr>
            <p:ph sz="quarter" idx="4"/>
          </p:nvPr>
        </p:nvPicPr>
        <p:blipFill>
          <a:blip r:embed="rId3"/>
          <a:stretch>
            <a:fillRect/>
          </a:stretch>
        </p:blipFill>
        <p:spPr>
          <a:xfrm>
            <a:off x="7502960" y="2819400"/>
            <a:ext cx="1910481" cy="3352800"/>
          </a:xfrm>
          <a:prstGeom prst="rect">
            <a:avLst/>
          </a:prstGeom>
        </p:spPr>
      </p:pic>
    </p:spTree>
    <p:extLst>
      <p:ext uri="{BB962C8B-B14F-4D97-AF65-F5344CB8AC3E}">
        <p14:creationId xmlns:p14="http://schemas.microsoft.com/office/powerpoint/2010/main" val="7685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Text Placeholder 3"/>
          <p:cNvSpPr>
            <a:spLocks noGrp="1"/>
          </p:cNvSpPr>
          <p:nvPr>
            <p:ph type="body" sz="half" idx="2"/>
          </p:nvPr>
        </p:nvSpPr>
        <p:spPr>
          <a:xfrm>
            <a:off x="1674812" y="2209800"/>
            <a:ext cx="5715000" cy="3124200"/>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Overall, the two models did not perform well. It does suggest that finding variables that would impact student’s scores could be difficult. However, using a different model or real-life data could give different results.  The data correlation does suggest that lunch could impact scores. Real-life data could give more variables to work with and would be worth exploring. </a:t>
            </a:r>
          </a:p>
          <a:p>
            <a:endParaRPr lang="en-US"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 and Problem Statement</a:t>
            </a:r>
          </a:p>
        </p:txBody>
      </p:sp>
      <p:sp>
        <p:nvSpPr>
          <p:cNvPr id="14" name="Content Placeholder 13"/>
          <p:cNvSpPr>
            <a:spLocks noGrp="1"/>
          </p:cNvSpPr>
          <p:nvPr>
            <p:ph idx="1"/>
          </p:nvPr>
        </p:nvSpPr>
        <p:spPr/>
        <p:txBody>
          <a:bodyPr>
            <a:normAutofit/>
          </a:bodyPr>
          <a:lstStyle/>
          <a:p>
            <a:r>
              <a:rPr lang="en-US" sz="2000" dirty="0"/>
              <a:t>Standardized testing has been included in the educational system throughout history and has caused controversy. This type of testing measures a student’s progress at any given time in their education.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One side of the debate is that this type of testing causes teaching for the test and does not allow for creativity or critical thinkers; while the other side states it is a reasonable and unbiased way to quantify student’s performance. However, there is more to this debate.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numerous influences that can affect how a student will perform on exams, including physical, social, and environmental. The impact could be negative, positive, or nothing. This analysis seeks to show how data could be used to understand these influences. </a:t>
            </a:r>
            <a:endParaRPr lang="en-US" sz="2000"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and Exploration</a:t>
            </a:r>
          </a:p>
        </p:txBody>
      </p:sp>
      <p:sp>
        <p:nvSpPr>
          <p:cNvPr id="3" name="Text Placeholder 2"/>
          <p:cNvSpPr>
            <a:spLocks noGrp="1"/>
          </p:cNvSpPr>
          <p:nvPr>
            <p:ph type="body" idx="1"/>
          </p:nvPr>
        </p:nvSpPr>
        <p:spPr/>
        <p:txBody>
          <a:bodyPr>
            <a:normAutofit lnSpcReduction="10000"/>
          </a:bodyPr>
          <a:lstStyle/>
          <a:p>
            <a:r>
              <a:rPr lang="en-US" dirty="0"/>
              <a:t>It is a fictional dataset used to show how machine learning could be applied in education. Link to data, http://roycekimmons.com/tools/generated_data/exams.</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Attributes</a:t>
            </a:r>
          </a:p>
        </p:txBody>
      </p:sp>
      <p:sp>
        <p:nvSpPr>
          <p:cNvPr id="4" name="Content Placeholder 3"/>
          <p:cNvSpPr>
            <a:spLocks noGrp="1"/>
          </p:cNvSpPr>
          <p:nvPr>
            <p:ph sz="half" idx="2"/>
          </p:nvPr>
        </p:nvSpPr>
        <p:spPr>
          <a:xfrm>
            <a:off x="1522413" y="1905001"/>
            <a:ext cx="5410200" cy="4267200"/>
          </a:xfrm>
        </p:spPr>
        <p:txBody>
          <a:bodyPr>
            <a:normAutofit lnSpcReduction="10000"/>
          </a:bodyPr>
          <a:lstStyle/>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gender: male or female</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race/ethnicity represents five (A-E) groups</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parental level of education: six levels of education</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lunch: standard or free/reduced.</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test preparation course: none or completed. </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math score: score for math</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reading score: score for reading</a:t>
            </a:r>
          </a:p>
          <a:p>
            <a:pPr marL="342900" marR="0" lvl="0" indent="-342900">
              <a:lnSpc>
                <a:spcPct val="20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writing score: score for writing </a:t>
            </a:r>
          </a:p>
        </p:txBody>
      </p:sp>
      <p:pic>
        <p:nvPicPr>
          <p:cNvPr id="7" name="Picture 6">
            <a:extLst>
              <a:ext uri="{FF2B5EF4-FFF2-40B4-BE49-F238E27FC236}">
                <a16:creationId xmlns:a16="http://schemas.microsoft.com/office/drawing/2014/main" id="{D5FA4025-1C68-4B98-BE93-854AD2F61704}"/>
              </a:ext>
            </a:extLst>
          </p:cNvPr>
          <p:cNvPicPr/>
          <p:nvPr/>
        </p:nvPicPr>
        <p:blipFill>
          <a:blip r:embed="rId2"/>
          <a:stretch>
            <a:fillRect/>
          </a:stretch>
        </p:blipFill>
        <p:spPr>
          <a:xfrm>
            <a:off x="7085012" y="2895600"/>
            <a:ext cx="4389120" cy="2190750"/>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Count of All Variables</a:t>
            </a:r>
          </a:p>
        </p:txBody>
      </p:sp>
      <p:pic>
        <p:nvPicPr>
          <p:cNvPr id="3" name="Picture 2">
            <a:extLst>
              <a:ext uri="{FF2B5EF4-FFF2-40B4-BE49-F238E27FC236}">
                <a16:creationId xmlns:a16="http://schemas.microsoft.com/office/drawing/2014/main" id="{6FC214A5-5281-47B3-AC03-D56C53BFD21C}"/>
              </a:ext>
            </a:extLst>
          </p:cNvPr>
          <p:cNvPicPr/>
          <p:nvPr/>
        </p:nvPicPr>
        <p:blipFill>
          <a:blip r:embed="rId2"/>
          <a:stretch>
            <a:fillRect/>
          </a:stretch>
        </p:blipFill>
        <p:spPr>
          <a:xfrm>
            <a:off x="1522412" y="1828800"/>
            <a:ext cx="9942830" cy="4343400"/>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10134598" cy="1020762"/>
          </a:xfrm>
        </p:spPr>
        <p:txBody>
          <a:bodyPr>
            <a:normAutofit/>
          </a:bodyPr>
          <a:lstStyle/>
          <a:p>
            <a:r>
              <a:rPr lang="en-US" dirty="0"/>
              <a:t>Variation of Scores by Gender of the Student</a:t>
            </a:r>
          </a:p>
        </p:txBody>
      </p:sp>
      <p:pic>
        <p:nvPicPr>
          <p:cNvPr id="6" name="Picture 5">
            <a:extLst>
              <a:ext uri="{FF2B5EF4-FFF2-40B4-BE49-F238E27FC236}">
                <a16:creationId xmlns:a16="http://schemas.microsoft.com/office/drawing/2014/main" id="{D9FFE258-040E-48A5-A0C0-D31A998BAF1E}"/>
              </a:ext>
            </a:extLst>
          </p:cNvPr>
          <p:cNvPicPr>
            <a:picLocks noChangeAspect="1"/>
          </p:cNvPicPr>
          <p:nvPr/>
        </p:nvPicPr>
        <p:blipFill>
          <a:blip r:embed="rId2"/>
          <a:stretch>
            <a:fillRect/>
          </a:stretch>
        </p:blipFill>
        <p:spPr>
          <a:xfrm>
            <a:off x="1370012" y="1828800"/>
            <a:ext cx="10437813" cy="4292260"/>
          </a:xfrm>
          <a:prstGeom prst="rect">
            <a:avLst/>
          </a:prstGeom>
        </p:spPr>
      </p:pic>
    </p:spTree>
    <p:extLst>
      <p:ext uri="{BB962C8B-B14F-4D97-AF65-F5344CB8AC3E}">
        <p14:creationId xmlns:p14="http://schemas.microsoft.com/office/powerpoint/2010/main" val="322868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10134598" cy="1020762"/>
          </a:xfrm>
        </p:spPr>
        <p:txBody>
          <a:bodyPr>
            <a:normAutofit/>
          </a:bodyPr>
          <a:lstStyle/>
          <a:p>
            <a:r>
              <a:rPr lang="en-US" dirty="0"/>
              <a:t>Variation of Scores by Race/Ethnicity</a:t>
            </a:r>
          </a:p>
        </p:txBody>
      </p:sp>
      <p:pic>
        <p:nvPicPr>
          <p:cNvPr id="4" name="Picture 3">
            <a:extLst>
              <a:ext uri="{FF2B5EF4-FFF2-40B4-BE49-F238E27FC236}">
                <a16:creationId xmlns:a16="http://schemas.microsoft.com/office/drawing/2014/main" id="{48E700E1-0EAA-4F78-9650-A969C2D0C1EB}"/>
              </a:ext>
            </a:extLst>
          </p:cNvPr>
          <p:cNvPicPr>
            <a:picLocks noChangeAspect="1"/>
          </p:cNvPicPr>
          <p:nvPr/>
        </p:nvPicPr>
        <p:blipFill>
          <a:blip r:embed="rId2"/>
          <a:stretch>
            <a:fillRect/>
          </a:stretch>
        </p:blipFill>
        <p:spPr>
          <a:xfrm>
            <a:off x="1293812" y="1828800"/>
            <a:ext cx="10694598" cy="4343400"/>
          </a:xfrm>
          <a:prstGeom prst="rect">
            <a:avLst/>
          </a:prstGeom>
        </p:spPr>
      </p:pic>
    </p:spTree>
    <p:extLst>
      <p:ext uri="{BB962C8B-B14F-4D97-AF65-F5344CB8AC3E}">
        <p14:creationId xmlns:p14="http://schemas.microsoft.com/office/powerpoint/2010/main" val="184793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10134598" cy="1020762"/>
          </a:xfrm>
        </p:spPr>
        <p:txBody>
          <a:bodyPr>
            <a:normAutofit/>
          </a:bodyPr>
          <a:lstStyle/>
          <a:p>
            <a:r>
              <a:rPr lang="en-US" dirty="0"/>
              <a:t>Variation of Scores by Parental Education</a:t>
            </a:r>
          </a:p>
        </p:txBody>
      </p:sp>
      <p:pic>
        <p:nvPicPr>
          <p:cNvPr id="5" name="Picture 4">
            <a:extLst>
              <a:ext uri="{FF2B5EF4-FFF2-40B4-BE49-F238E27FC236}">
                <a16:creationId xmlns:a16="http://schemas.microsoft.com/office/drawing/2014/main" id="{F5649816-AAB4-4DB0-83D4-15161142E35D}"/>
              </a:ext>
            </a:extLst>
          </p:cNvPr>
          <p:cNvPicPr>
            <a:picLocks noChangeAspect="1"/>
          </p:cNvPicPr>
          <p:nvPr/>
        </p:nvPicPr>
        <p:blipFill>
          <a:blip r:embed="rId2"/>
          <a:stretch>
            <a:fillRect/>
          </a:stretch>
        </p:blipFill>
        <p:spPr>
          <a:xfrm>
            <a:off x="912812" y="1828800"/>
            <a:ext cx="11123613" cy="4581319"/>
          </a:xfrm>
          <a:prstGeom prst="rect">
            <a:avLst/>
          </a:prstGeom>
        </p:spPr>
      </p:pic>
    </p:spTree>
    <p:extLst>
      <p:ext uri="{BB962C8B-B14F-4D97-AF65-F5344CB8AC3E}">
        <p14:creationId xmlns:p14="http://schemas.microsoft.com/office/powerpoint/2010/main" val="5064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10134598" cy="1020762"/>
          </a:xfrm>
        </p:spPr>
        <p:txBody>
          <a:bodyPr>
            <a:normAutofit/>
          </a:bodyPr>
          <a:lstStyle/>
          <a:p>
            <a:r>
              <a:rPr lang="en-US" dirty="0"/>
              <a:t>Variation of Scores by Standard/Free Lunch</a:t>
            </a:r>
          </a:p>
        </p:txBody>
      </p:sp>
      <p:pic>
        <p:nvPicPr>
          <p:cNvPr id="4" name="Picture 3">
            <a:extLst>
              <a:ext uri="{FF2B5EF4-FFF2-40B4-BE49-F238E27FC236}">
                <a16:creationId xmlns:a16="http://schemas.microsoft.com/office/drawing/2014/main" id="{F41F3526-40EB-45DE-A601-D0A31D99E38A}"/>
              </a:ext>
            </a:extLst>
          </p:cNvPr>
          <p:cNvPicPr>
            <a:picLocks noChangeAspect="1"/>
          </p:cNvPicPr>
          <p:nvPr/>
        </p:nvPicPr>
        <p:blipFill>
          <a:blip r:embed="rId2"/>
          <a:stretch>
            <a:fillRect/>
          </a:stretch>
        </p:blipFill>
        <p:spPr>
          <a:xfrm>
            <a:off x="760412" y="1828800"/>
            <a:ext cx="11088994" cy="4572000"/>
          </a:xfrm>
          <a:prstGeom prst="rect">
            <a:avLst/>
          </a:prstGeom>
        </p:spPr>
      </p:pic>
    </p:spTree>
    <p:extLst>
      <p:ext uri="{BB962C8B-B14F-4D97-AF65-F5344CB8AC3E}">
        <p14:creationId xmlns:p14="http://schemas.microsoft.com/office/powerpoint/2010/main" val="224279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101</TotalTime>
  <Words>466</Words>
  <Application>Microsoft Office PowerPoint</Application>
  <PresentationFormat>Custom</PresentationFormat>
  <Paragraphs>39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Corbel</vt:lpstr>
      <vt:lpstr>Symbol</vt:lpstr>
      <vt:lpstr>Chalkboard 16x9</vt:lpstr>
      <vt:lpstr>PREDICTING STUDENTS' AVERAGE PERFORMANCE</vt:lpstr>
      <vt:lpstr>Introduction and Problem Statement</vt:lpstr>
      <vt:lpstr>Data Source and Exploration</vt:lpstr>
      <vt:lpstr>Data Attributes</vt:lpstr>
      <vt:lpstr>Categorical Count of All Variables</vt:lpstr>
      <vt:lpstr>Variation of Scores by Gender of the Student</vt:lpstr>
      <vt:lpstr>Variation of Scores by Race/Ethnicity</vt:lpstr>
      <vt:lpstr>Variation of Scores by Parental Education</vt:lpstr>
      <vt:lpstr>Variation of Scores by Standard/Free Lunch</vt:lpstr>
      <vt:lpstr>Variation of Scores by Test Preparation</vt:lpstr>
      <vt:lpstr>No Skewness in the Target Columns</vt:lpstr>
      <vt:lpstr>Data Preparation</vt:lpstr>
      <vt:lpstr>Models Used</vt:lpstr>
      <vt:lpstr>Model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April Meyer</dc:creator>
  <cp:lastModifiedBy>April Meyer</cp:lastModifiedBy>
  <cp:revision>1</cp:revision>
  <dcterms:created xsi:type="dcterms:W3CDTF">2021-05-04T00:21:42Z</dcterms:created>
  <dcterms:modified xsi:type="dcterms:W3CDTF">2021-05-04T02:03:04Z</dcterms:modified>
</cp:coreProperties>
</file>