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B042B-4CC2-40E3-AC02-89669428D495}" v="71" dt="2021-05-25T18:35:39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ril Meyer" userId="681dfe50f710fa87" providerId="LiveId" clId="{3E8B042B-4CC2-40E3-AC02-89669428D495}"/>
    <pc:docChg chg="undo custSel addSld modSld">
      <pc:chgData name="April Meyer" userId="681dfe50f710fa87" providerId="LiveId" clId="{3E8B042B-4CC2-40E3-AC02-89669428D495}" dt="2021-05-25T18:36:00.072" v="361" actId="20577"/>
      <pc:docMkLst>
        <pc:docMk/>
      </pc:docMkLst>
      <pc:sldChg chg="modSp mod">
        <pc:chgData name="April Meyer" userId="681dfe50f710fa87" providerId="LiveId" clId="{3E8B042B-4CC2-40E3-AC02-89669428D495}" dt="2021-05-25T17:30:14.878" v="17" actId="403"/>
        <pc:sldMkLst>
          <pc:docMk/>
          <pc:sldMk cId="1487700712" sldId="256"/>
        </pc:sldMkLst>
        <pc:spChg chg="mod">
          <ac:chgData name="April Meyer" userId="681dfe50f710fa87" providerId="LiveId" clId="{3E8B042B-4CC2-40E3-AC02-89669428D495}" dt="2021-05-25T17:29:34.973" v="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April Meyer" userId="681dfe50f710fa87" providerId="LiveId" clId="{3E8B042B-4CC2-40E3-AC02-89669428D495}" dt="2021-05-25T17:30:14.878" v="17" actId="403"/>
          <ac:spMkLst>
            <pc:docMk/>
            <pc:sldMk cId="1487700712" sldId="256"/>
            <ac:spMk id="3" creationId="{48B6CF59-4E5B-494D-A2F7-97ADD01E6497}"/>
          </ac:spMkLst>
        </pc:spChg>
      </pc:sldChg>
      <pc:sldChg chg="modSp mod">
        <pc:chgData name="April Meyer" userId="681dfe50f710fa87" providerId="LiveId" clId="{3E8B042B-4CC2-40E3-AC02-89669428D495}" dt="2021-05-25T18:35:39.315" v="358"/>
        <pc:sldMkLst>
          <pc:docMk/>
          <pc:sldMk cId="4209322005" sldId="259"/>
        </pc:sldMkLst>
        <pc:spChg chg="mod">
          <ac:chgData name="April Meyer" userId="681dfe50f710fa87" providerId="LiveId" clId="{3E8B042B-4CC2-40E3-AC02-89669428D495}" dt="2021-05-25T18:33:25.996" v="309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April Meyer" userId="681dfe50f710fa87" providerId="LiveId" clId="{3E8B042B-4CC2-40E3-AC02-89669428D495}" dt="2021-05-25T18:35:39.315" v="358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modSp mod">
        <pc:chgData name="April Meyer" userId="681dfe50f710fa87" providerId="LiveId" clId="{3E8B042B-4CC2-40E3-AC02-89669428D495}" dt="2021-05-25T18:36:00.072" v="361" actId="20577"/>
        <pc:sldMkLst>
          <pc:docMk/>
          <pc:sldMk cId="3501347425" sldId="260"/>
        </pc:sldMkLst>
        <pc:spChg chg="mod">
          <ac:chgData name="April Meyer" userId="681dfe50f710fa87" providerId="LiveId" clId="{3E8B042B-4CC2-40E3-AC02-89669428D495}" dt="2021-05-25T18:36:00.072" v="361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modSp mod">
        <pc:chgData name="April Meyer" userId="681dfe50f710fa87" providerId="LiveId" clId="{3E8B042B-4CC2-40E3-AC02-89669428D495}" dt="2021-05-25T17:37:30.884" v="108" actId="20577"/>
        <pc:sldMkLst>
          <pc:docMk/>
          <pc:sldMk cId="1703342593" sldId="261"/>
        </pc:sldMkLst>
        <pc:spChg chg="mod">
          <ac:chgData name="April Meyer" userId="681dfe50f710fa87" providerId="LiveId" clId="{3E8B042B-4CC2-40E3-AC02-89669428D495}" dt="2021-05-25T17:35:20.820" v="70" actId="20577"/>
          <ac:spMkLst>
            <pc:docMk/>
            <pc:sldMk cId="1703342593" sldId="261"/>
            <ac:spMk id="2" creationId="{5B040558-A365-4CCE-92FA-5A48CD98F9C9}"/>
          </ac:spMkLst>
        </pc:spChg>
        <pc:graphicFrameChg chg="mod modGraphic">
          <ac:chgData name="April Meyer" userId="681dfe50f710fa87" providerId="LiveId" clId="{3E8B042B-4CC2-40E3-AC02-89669428D495}" dt="2021-05-25T17:37:30.884" v="108" actId="2057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modSp new mod">
        <pc:chgData name="April Meyer" userId="681dfe50f710fa87" providerId="LiveId" clId="{3E8B042B-4CC2-40E3-AC02-89669428D495}" dt="2021-05-25T17:33:54.030" v="56" actId="20577"/>
        <pc:sldMkLst>
          <pc:docMk/>
          <pc:sldMk cId="2380552983" sldId="262"/>
        </pc:sldMkLst>
        <pc:spChg chg="mod">
          <ac:chgData name="April Meyer" userId="681dfe50f710fa87" providerId="LiveId" clId="{3E8B042B-4CC2-40E3-AC02-89669428D495}" dt="2021-05-25T17:33:06.599" v="52" actId="20577"/>
          <ac:spMkLst>
            <pc:docMk/>
            <pc:sldMk cId="2380552983" sldId="262"/>
            <ac:spMk id="2" creationId="{CBE14482-77E3-46E0-9407-79FC6B4A71AA}"/>
          </ac:spMkLst>
        </pc:spChg>
        <pc:spChg chg="mod">
          <ac:chgData name="April Meyer" userId="681dfe50f710fa87" providerId="LiveId" clId="{3E8B042B-4CC2-40E3-AC02-89669428D495}" dt="2021-05-25T17:33:54.030" v="56" actId="20577"/>
          <ac:spMkLst>
            <pc:docMk/>
            <pc:sldMk cId="2380552983" sldId="262"/>
            <ac:spMk id="3" creationId="{E5DA4FB2-6E7C-4C29-893E-C1529052AE54}"/>
          </ac:spMkLst>
        </pc:spChg>
      </pc:sldChg>
      <pc:sldChg chg="addSp delSp modSp new mod setBg">
        <pc:chgData name="April Meyer" userId="681dfe50f710fa87" providerId="LiveId" clId="{3E8B042B-4CC2-40E3-AC02-89669428D495}" dt="2021-05-25T17:38:59.330" v="137" actId="962"/>
        <pc:sldMkLst>
          <pc:docMk/>
          <pc:sldMk cId="2285677342" sldId="263"/>
        </pc:sldMkLst>
        <pc:spChg chg="mod">
          <ac:chgData name="April Meyer" userId="681dfe50f710fa87" providerId="LiveId" clId="{3E8B042B-4CC2-40E3-AC02-89669428D495}" dt="2021-05-25T17:38:52.448" v="135" actId="26606"/>
          <ac:spMkLst>
            <pc:docMk/>
            <pc:sldMk cId="2285677342" sldId="263"/>
            <ac:spMk id="2" creationId="{71D0E5CA-2D53-4663-AC9E-97F006360976}"/>
          </ac:spMkLst>
        </pc:spChg>
        <pc:spChg chg="mod">
          <ac:chgData name="April Meyer" userId="681dfe50f710fa87" providerId="LiveId" clId="{3E8B042B-4CC2-40E3-AC02-89669428D495}" dt="2021-05-25T17:38:52.448" v="135" actId="26606"/>
          <ac:spMkLst>
            <pc:docMk/>
            <pc:sldMk cId="2285677342" sldId="263"/>
            <ac:spMk id="3" creationId="{08B6B5EF-F916-4D80-8A59-209B781DA6B3}"/>
          </ac:spMkLst>
        </pc:spChg>
        <pc:spChg chg="del mod">
          <ac:chgData name="April Meyer" userId="681dfe50f710fa87" providerId="LiveId" clId="{3E8B042B-4CC2-40E3-AC02-89669428D495}" dt="2021-05-25T17:38:24.916" v="130"/>
          <ac:spMkLst>
            <pc:docMk/>
            <pc:sldMk cId="2285677342" sldId="263"/>
            <ac:spMk id="4" creationId="{1C1CCC6C-4F02-4FFB-9F93-C350FC0899F0}"/>
          </ac:spMkLst>
        </pc:spChg>
        <pc:spChg chg="add del">
          <ac:chgData name="April Meyer" userId="681dfe50f710fa87" providerId="LiveId" clId="{3E8B042B-4CC2-40E3-AC02-89669428D495}" dt="2021-05-25T17:38:52.433" v="134" actId="26606"/>
          <ac:spMkLst>
            <pc:docMk/>
            <pc:sldMk cId="2285677342" sldId="263"/>
            <ac:spMk id="10" creationId="{A078A52F-85EA-4C0B-962B-D9D9DD4DD78C}"/>
          </ac:spMkLst>
        </pc:spChg>
        <pc:spChg chg="add del">
          <ac:chgData name="April Meyer" userId="681dfe50f710fa87" providerId="LiveId" clId="{3E8B042B-4CC2-40E3-AC02-89669428D495}" dt="2021-05-25T17:38:52.433" v="134" actId="26606"/>
          <ac:spMkLst>
            <pc:docMk/>
            <pc:sldMk cId="2285677342" sldId="263"/>
            <ac:spMk id="12" creationId="{919797D5-5700-4683-B30A-5B4D56CB8270}"/>
          </ac:spMkLst>
        </pc:spChg>
        <pc:spChg chg="add del">
          <ac:chgData name="April Meyer" userId="681dfe50f710fa87" providerId="LiveId" clId="{3E8B042B-4CC2-40E3-AC02-89669428D495}" dt="2021-05-25T17:38:52.433" v="134" actId="26606"/>
          <ac:spMkLst>
            <pc:docMk/>
            <pc:sldMk cId="2285677342" sldId="263"/>
            <ac:spMk id="14" creationId="{4856A7B9-9801-42EC-A4C9-7E22A56EF53D}"/>
          </ac:spMkLst>
        </pc:spChg>
        <pc:spChg chg="add del">
          <ac:chgData name="April Meyer" userId="681dfe50f710fa87" providerId="LiveId" clId="{3E8B042B-4CC2-40E3-AC02-89669428D495}" dt="2021-05-25T17:38:52.433" v="134" actId="26606"/>
          <ac:spMkLst>
            <pc:docMk/>
            <pc:sldMk cId="2285677342" sldId="263"/>
            <ac:spMk id="16" creationId="{A8D10092-A860-4EFB-963F-A14DA3648858}"/>
          </ac:spMkLst>
        </pc:spChg>
        <pc:spChg chg="add del">
          <ac:chgData name="April Meyer" userId="681dfe50f710fa87" providerId="LiveId" clId="{3E8B042B-4CC2-40E3-AC02-89669428D495}" dt="2021-05-25T17:38:52.433" v="134" actId="26606"/>
          <ac:spMkLst>
            <pc:docMk/>
            <pc:sldMk cId="2285677342" sldId="263"/>
            <ac:spMk id="18" creationId="{EE15E636-2C9E-42CB-B482-436AA81BF93B}"/>
          </ac:spMkLst>
        </pc:spChg>
        <pc:spChg chg="add">
          <ac:chgData name="April Meyer" userId="681dfe50f710fa87" providerId="LiveId" clId="{3E8B042B-4CC2-40E3-AC02-89669428D495}" dt="2021-05-25T17:38:52.448" v="135" actId="26606"/>
          <ac:spMkLst>
            <pc:docMk/>
            <pc:sldMk cId="2285677342" sldId="263"/>
            <ac:spMk id="24" creationId="{A078A52F-85EA-4C0B-962B-D9D9DD4DD78C}"/>
          </ac:spMkLst>
        </pc:spChg>
        <pc:spChg chg="add">
          <ac:chgData name="April Meyer" userId="681dfe50f710fa87" providerId="LiveId" clId="{3E8B042B-4CC2-40E3-AC02-89669428D495}" dt="2021-05-25T17:38:52.448" v="135" actId="26606"/>
          <ac:spMkLst>
            <pc:docMk/>
            <pc:sldMk cId="2285677342" sldId="263"/>
            <ac:spMk id="25" creationId="{919797D5-5700-4683-B30A-5B4D56CB8270}"/>
          </ac:spMkLst>
        </pc:spChg>
        <pc:spChg chg="add">
          <ac:chgData name="April Meyer" userId="681dfe50f710fa87" providerId="LiveId" clId="{3E8B042B-4CC2-40E3-AC02-89669428D495}" dt="2021-05-25T17:38:52.448" v="135" actId="26606"/>
          <ac:spMkLst>
            <pc:docMk/>
            <pc:sldMk cId="2285677342" sldId="263"/>
            <ac:spMk id="26" creationId="{4856A7B9-9801-42EC-A4C9-7E22A56EF53D}"/>
          </ac:spMkLst>
        </pc:spChg>
        <pc:spChg chg="add">
          <ac:chgData name="April Meyer" userId="681dfe50f710fa87" providerId="LiveId" clId="{3E8B042B-4CC2-40E3-AC02-89669428D495}" dt="2021-05-25T17:38:52.448" v="135" actId="26606"/>
          <ac:spMkLst>
            <pc:docMk/>
            <pc:sldMk cId="2285677342" sldId="263"/>
            <ac:spMk id="27" creationId="{A8D10092-A860-4EFB-963F-A14DA3648858}"/>
          </ac:spMkLst>
        </pc:spChg>
        <pc:spChg chg="add">
          <ac:chgData name="April Meyer" userId="681dfe50f710fa87" providerId="LiveId" clId="{3E8B042B-4CC2-40E3-AC02-89669428D495}" dt="2021-05-25T17:38:52.448" v="135" actId="26606"/>
          <ac:spMkLst>
            <pc:docMk/>
            <pc:sldMk cId="2285677342" sldId="263"/>
            <ac:spMk id="28" creationId="{4AE9D071-98CF-435C-BD2B-976514544DC5}"/>
          </ac:spMkLst>
        </pc:spChg>
        <pc:grpChg chg="add del">
          <ac:chgData name="April Meyer" userId="681dfe50f710fa87" providerId="LiveId" clId="{3E8B042B-4CC2-40E3-AC02-89669428D495}" dt="2021-05-25T17:38:52.433" v="134" actId="26606"/>
          <ac:grpSpMkLst>
            <pc:docMk/>
            <pc:sldMk cId="2285677342" sldId="263"/>
            <ac:grpSpMk id="20" creationId="{01D4AEDF-0CF9-4271-ABB7-3D3489BB42D0}"/>
          </ac:grpSpMkLst>
        </pc:grpChg>
        <pc:grpChg chg="add">
          <ac:chgData name="April Meyer" userId="681dfe50f710fa87" providerId="LiveId" clId="{3E8B042B-4CC2-40E3-AC02-89669428D495}" dt="2021-05-25T17:38:52.448" v="135" actId="26606"/>
          <ac:grpSpMkLst>
            <pc:docMk/>
            <pc:sldMk cId="2285677342" sldId="263"/>
            <ac:grpSpMk id="29" creationId="{D619FC33-16ED-4246-9596-BEFEB55E4CF6}"/>
          </ac:grpSpMkLst>
        </pc:grpChg>
        <pc:picChg chg="add mod ord">
          <ac:chgData name="April Meyer" userId="681dfe50f710fa87" providerId="LiveId" clId="{3E8B042B-4CC2-40E3-AC02-89669428D495}" dt="2021-05-25T17:38:59.330" v="137" actId="962"/>
          <ac:picMkLst>
            <pc:docMk/>
            <pc:sldMk cId="2285677342" sldId="263"/>
            <ac:picMk id="5" creationId="{1F2E07B2-1698-418D-90B5-1A4242E0709B}"/>
          </ac:picMkLst>
        </pc:picChg>
      </pc:sldChg>
      <pc:sldChg chg="addSp delSp modSp new mod setBg modClrScheme chgLayout">
        <pc:chgData name="April Meyer" userId="681dfe50f710fa87" providerId="LiveId" clId="{3E8B042B-4CC2-40E3-AC02-89669428D495}" dt="2021-05-25T17:45:35.536" v="203" actId="113"/>
        <pc:sldMkLst>
          <pc:docMk/>
          <pc:sldMk cId="870422277" sldId="264"/>
        </pc:sldMkLst>
        <pc:spChg chg="mod ord">
          <ac:chgData name="April Meyer" userId="681dfe50f710fa87" providerId="LiveId" clId="{3E8B042B-4CC2-40E3-AC02-89669428D495}" dt="2021-05-25T17:45:35.536" v="203" actId="113"/>
          <ac:spMkLst>
            <pc:docMk/>
            <pc:sldMk cId="870422277" sldId="264"/>
            <ac:spMk id="2" creationId="{514F4BF0-F3AD-4CD1-8901-F132ADFB2881}"/>
          </ac:spMkLst>
        </pc:spChg>
        <pc:spChg chg="del mod ord">
          <ac:chgData name="April Meyer" userId="681dfe50f710fa87" providerId="LiveId" clId="{3E8B042B-4CC2-40E3-AC02-89669428D495}" dt="2021-05-25T17:41:08.566" v="155" actId="700"/>
          <ac:spMkLst>
            <pc:docMk/>
            <pc:sldMk cId="870422277" sldId="264"/>
            <ac:spMk id="3" creationId="{20828D3B-6B06-4F5C-93F3-D171813911F4}"/>
          </ac:spMkLst>
        </pc:spChg>
        <pc:spChg chg="add mod ord">
          <ac:chgData name="April Meyer" userId="681dfe50f710fa87" providerId="LiveId" clId="{3E8B042B-4CC2-40E3-AC02-89669428D495}" dt="2021-05-25T17:45:23.734" v="200" actId="15"/>
          <ac:spMkLst>
            <pc:docMk/>
            <pc:sldMk cId="870422277" sldId="264"/>
            <ac:spMk id="4" creationId="{CC57755F-5B75-48AF-A0A3-6AA9C7008151}"/>
          </ac:spMkLst>
        </pc:spChg>
        <pc:spChg chg="add del mod ord">
          <ac:chgData name="April Meyer" userId="681dfe50f710fa87" providerId="LiveId" clId="{3E8B042B-4CC2-40E3-AC02-89669428D495}" dt="2021-05-25T17:41:10.696" v="156"/>
          <ac:spMkLst>
            <pc:docMk/>
            <pc:sldMk cId="870422277" sldId="264"/>
            <ac:spMk id="5" creationId="{201CB1E2-C20C-4492-BF4F-260756E3A5CE}"/>
          </ac:spMkLst>
        </pc:spChg>
        <pc:spChg chg="add">
          <ac:chgData name="April Meyer" userId="681dfe50f710fa87" providerId="LiveId" clId="{3E8B042B-4CC2-40E3-AC02-89669428D495}" dt="2021-05-25T17:42:22.603" v="163" actId="26606"/>
          <ac:spMkLst>
            <pc:docMk/>
            <pc:sldMk cId="870422277" sldId="264"/>
            <ac:spMk id="11" creationId="{48E96387-12F1-45E4-9322-ABBF2EE040E9}"/>
          </ac:spMkLst>
        </pc:spChg>
        <pc:spChg chg="add">
          <ac:chgData name="April Meyer" userId="681dfe50f710fa87" providerId="LiveId" clId="{3E8B042B-4CC2-40E3-AC02-89669428D495}" dt="2021-05-25T17:42:22.603" v="163" actId="26606"/>
          <ac:spMkLst>
            <pc:docMk/>
            <pc:sldMk cId="870422277" sldId="264"/>
            <ac:spMk id="13" creationId="{A9F421DD-DE4E-4547-A904-3F80E25E3F35}"/>
          </ac:spMkLst>
        </pc:spChg>
        <pc:spChg chg="add">
          <ac:chgData name="April Meyer" userId="681dfe50f710fa87" providerId="LiveId" clId="{3E8B042B-4CC2-40E3-AC02-89669428D495}" dt="2021-05-25T17:42:22.603" v="163" actId="26606"/>
          <ac:spMkLst>
            <pc:docMk/>
            <pc:sldMk cId="870422277" sldId="264"/>
            <ac:spMk id="15" creationId="{09985DEC-1215-4209-9708-B45CC977402E}"/>
          </ac:spMkLst>
        </pc:spChg>
        <pc:spChg chg="add">
          <ac:chgData name="April Meyer" userId="681dfe50f710fa87" providerId="LiveId" clId="{3E8B042B-4CC2-40E3-AC02-89669428D495}" dt="2021-05-25T17:42:22.603" v="163" actId="26606"/>
          <ac:spMkLst>
            <pc:docMk/>
            <pc:sldMk cId="870422277" sldId="264"/>
            <ac:spMk id="17" creationId="{A926A64B-3BCB-44CC-892E-C791C324B7F0}"/>
          </ac:spMkLst>
        </pc:spChg>
        <pc:spChg chg="add">
          <ac:chgData name="April Meyer" userId="681dfe50f710fa87" providerId="LiveId" clId="{3E8B042B-4CC2-40E3-AC02-89669428D495}" dt="2021-05-25T17:42:22.603" v="163" actId="26606"/>
          <ac:spMkLst>
            <pc:docMk/>
            <pc:sldMk cId="870422277" sldId="264"/>
            <ac:spMk id="19" creationId="{8F404549-B4DC-481C-926C-DED3EF1C585B}"/>
          </ac:spMkLst>
        </pc:spChg>
        <pc:spChg chg="add">
          <ac:chgData name="April Meyer" userId="681dfe50f710fa87" providerId="LiveId" clId="{3E8B042B-4CC2-40E3-AC02-89669428D495}" dt="2021-05-25T17:42:22.603" v="163" actId="26606"/>
          <ac:spMkLst>
            <pc:docMk/>
            <pc:sldMk cId="870422277" sldId="264"/>
            <ac:spMk id="21" creationId="{1E8FD5CD-351E-4B06-8B78-BD5102D00908}"/>
          </ac:spMkLst>
        </pc:spChg>
        <pc:picChg chg="add mod">
          <ac:chgData name="April Meyer" userId="681dfe50f710fa87" providerId="LiveId" clId="{3E8B042B-4CC2-40E3-AC02-89669428D495}" dt="2021-05-25T17:42:34.644" v="166" actId="1076"/>
          <ac:picMkLst>
            <pc:docMk/>
            <pc:sldMk cId="870422277" sldId="264"/>
            <ac:picMk id="6" creationId="{C9A91ADA-9186-46DE-91E2-EF1830AF729D}"/>
          </ac:picMkLst>
        </pc:picChg>
      </pc:sldChg>
      <pc:sldChg chg="modSp add mod">
        <pc:chgData name="April Meyer" userId="681dfe50f710fa87" providerId="LiveId" clId="{3E8B042B-4CC2-40E3-AC02-89669428D495}" dt="2021-05-25T17:48:13.635" v="226" actId="6549"/>
        <pc:sldMkLst>
          <pc:docMk/>
          <pc:sldMk cId="2163648994" sldId="265"/>
        </pc:sldMkLst>
        <pc:spChg chg="mod">
          <ac:chgData name="April Meyer" userId="681dfe50f710fa87" providerId="LiveId" clId="{3E8B042B-4CC2-40E3-AC02-89669428D495}" dt="2021-05-25T17:48:13.635" v="226" actId="6549"/>
          <ac:spMkLst>
            <pc:docMk/>
            <pc:sldMk cId="2163648994" sldId="265"/>
            <ac:spMk id="4" creationId="{CC57755F-5B75-48AF-A0A3-6AA9C7008151}"/>
          </ac:spMkLst>
        </pc:spChg>
        <pc:picChg chg="mod">
          <ac:chgData name="April Meyer" userId="681dfe50f710fa87" providerId="LiveId" clId="{3E8B042B-4CC2-40E3-AC02-89669428D495}" dt="2021-05-25T17:48:07.852" v="225" actId="1076"/>
          <ac:picMkLst>
            <pc:docMk/>
            <pc:sldMk cId="2163648994" sldId="265"/>
            <ac:picMk id="6" creationId="{C9A91ADA-9186-46DE-91E2-EF1830AF729D}"/>
          </ac:picMkLst>
        </pc:picChg>
      </pc:sldChg>
      <pc:sldChg chg="addSp delSp modSp new mod">
        <pc:chgData name="April Meyer" userId="681dfe50f710fa87" providerId="LiveId" clId="{3E8B042B-4CC2-40E3-AC02-89669428D495}" dt="2021-05-25T17:50:01.595" v="257" actId="1076"/>
        <pc:sldMkLst>
          <pc:docMk/>
          <pc:sldMk cId="88432902" sldId="266"/>
        </pc:sldMkLst>
        <pc:spChg chg="mod">
          <ac:chgData name="April Meyer" userId="681dfe50f710fa87" providerId="LiveId" clId="{3E8B042B-4CC2-40E3-AC02-89669428D495}" dt="2021-05-25T17:49:04.816" v="248" actId="20577"/>
          <ac:spMkLst>
            <pc:docMk/>
            <pc:sldMk cId="88432902" sldId="266"/>
            <ac:spMk id="2" creationId="{5545C0AF-ED27-489B-9924-3A394AE25ECC}"/>
          </ac:spMkLst>
        </pc:spChg>
        <pc:spChg chg="del">
          <ac:chgData name="April Meyer" userId="681dfe50f710fa87" providerId="LiveId" clId="{3E8B042B-4CC2-40E3-AC02-89669428D495}" dt="2021-05-25T17:49:11.560" v="249"/>
          <ac:spMkLst>
            <pc:docMk/>
            <pc:sldMk cId="88432902" sldId="266"/>
            <ac:spMk id="3" creationId="{EC98171A-3CED-4135-BE91-CB7AD0B0343B}"/>
          </ac:spMkLst>
        </pc:spChg>
        <pc:spChg chg="add mod">
          <ac:chgData name="April Meyer" userId="681dfe50f710fa87" providerId="LiveId" clId="{3E8B042B-4CC2-40E3-AC02-89669428D495}" dt="2021-05-25T17:49:56.515" v="255" actId="1076"/>
          <ac:spMkLst>
            <pc:docMk/>
            <pc:sldMk cId="88432902" sldId="266"/>
            <ac:spMk id="6" creationId="{E5B33880-ECE9-4F23-980A-734248EA2833}"/>
          </ac:spMkLst>
        </pc:spChg>
        <pc:picChg chg="add mod">
          <ac:chgData name="April Meyer" userId="681dfe50f710fa87" providerId="LiveId" clId="{3E8B042B-4CC2-40E3-AC02-89669428D495}" dt="2021-05-25T17:50:01.595" v="257" actId="1076"/>
          <ac:picMkLst>
            <pc:docMk/>
            <pc:sldMk cId="88432902" sldId="266"/>
            <ac:picMk id="4" creationId="{11317FD5-FD4F-49B7-BE89-0AEB62BD28BF}"/>
          </ac:picMkLst>
        </pc:picChg>
      </pc:sldChg>
      <pc:sldChg chg="addSp delSp modSp new mod setBg modClrScheme chgLayout">
        <pc:chgData name="April Meyer" userId="681dfe50f710fa87" providerId="LiveId" clId="{3E8B042B-4CC2-40E3-AC02-89669428D495}" dt="2021-05-25T17:51:46.808" v="288" actId="478"/>
        <pc:sldMkLst>
          <pc:docMk/>
          <pc:sldMk cId="3589105081" sldId="267"/>
        </pc:sldMkLst>
        <pc:spChg chg="mod ord">
          <ac:chgData name="April Meyer" userId="681dfe50f710fa87" providerId="LiveId" clId="{3E8B042B-4CC2-40E3-AC02-89669428D495}" dt="2021-05-25T17:51:43.041" v="287" actId="26606"/>
          <ac:spMkLst>
            <pc:docMk/>
            <pc:sldMk cId="3589105081" sldId="267"/>
            <ac:spMk id="2" creationId="{ADE56107-B387-4CB4-9365-39EDAED3EDB6}"/>
          </ac:spMkLst>
        </pc:spChg>
        <pc:spChg chg="del mod ord">
          <ac:chgData name="April Meyer" userId="681dfe50f710fa87" providerId="LiveId" clId="{3E8B042B-4CC2-40E3-AC02-89669428D495}" dt="2021-05-25T17:51:18.981" v="283" actId="700"/>
          <ac:spMkLst>
            <pc:docMk/>
            <pc:sldMk cId="3589105081" sldId="267"/>
            <ac:spMk id="3" creationId="{A469C4B9-3414-476E-AD46-7B00C4AB5747}"/>
          </ac:spMkLst>
        </pc:spChg>
        <pc:spChg chg="del">
          <ac:chgData name="April Meyer" userId="681dfe50f710fa87" providerId="LiveId" clId="{3E8B042B-4CC2-40E3-AC02-89669428D495}" dt="2021-05-25T17:51:18.981" v="283" actId="700"/>
          <ac:spMkLst>
            <pc:docMk/>
            <pc:sldMk cId="3589105081" sldId="267"/>
            <ac:spMk id="4" creationId="{3A8F6F72-E660-4451-8DA1-212B3BFA7EA8}"/>
          </ac:spMkLst>
        </pc:spChg>
        <pc:spChg chg="add del mod ord">
          <ac:chgData name="April Meyer" userId="681dfe50f710fa87" providerId="LiveId" clId="{3E8B042B-4CC2-40E3-AC02-89669428D495}" dt="2021-05-25T17:51:27.524" v="284" actId="700"/>
          <ac:spMkLst>
            <pc:docMk/>
            <pc:sldMk cId="3589105081" sldId="267"/>
            <ac:spMk id="5" creationId="{94C932D7-AAA2-4328-80D4-0AB2442D5C26}"/>
          </ac:spMkLst>
        </pc:spChg>
        <pc:spChg chg="add del mod ord">
          <ac:chgData name="April Meyer" userId="681dfe50f710fa87" providerId="LiveId" clId="{3E8B042B-4CC2-40E3-AC02-89669428D495}" dt="2021-05-25T17:51:29.526" v="286"/>
          <ac:spMkLst>
            <pc:docMk/>
            <pc:sldMk cId="3589105081" sldId="267"/>
            <ac:spMk id="6" creationId="{C9F9D341-128F-4D78-8B60-26A72AA4FEAC}"/>
          </ac:spMkLst>
        </pc:spChg>
        <pc:spChg chg="add del mod ord">
          <ac:chgData name="April Meyer" userId="681dfe50f710fa87" providerId="LiveId" clId="{3E8B042B-4CC2-40E3-AC02-89669428D495}" dt="2021-05-25T17:51:46.808" v="288" actId="478"/>
          <ac:spMkLst>
            <pc:docMk/>
            <pc:sldMk cId="3589105081" sldId="267"/>
            <ac:spMk id="7" creationId="{5C372455-7A0D-49B1-BE16-5525430F847F}"/>
          </ac:spMkLst>
        </pc:spChg>
        <pc:spChg chg="add">
          <ac:chgData name="April Meyer" userId="681dfe50f710fa87" providerId="LiveId" clId="{3E8B042B-4CC2-40E3-AC02-89669428D495}" dt="2021-05-25T17:51:43.041" v="287" actId="26606"/>
          <ac:spMkLst>
            <pc:docMk/>
            <pc:sldMk cId="3589105081" sldId="267"/>
            <ac:spMk id="13" creationId="{48E96387-12F1-45E4-9322-ABBF2EE040E9}"/>
          </ac:spMkLst>
        </pc:spChg>
        <pc:spChg chg="add">
          <ac:chgData name="April Meyer" userId="681dfe50f710fa87" providerId="LiveId" clId="{3E8B042B-4CC2-40E3-AC02-89669428D495}" dt="2021-05-25T17:51:43.041" v="287" actId="26606"/>
          <ac:spMkLst>
            <pc:docMk/>
            <pc:sldMk cId="3589105081" sldId="267"/>
            <ac:spMk id="15" creationId="{A9F421DD-DE4E-4547-A904-3F80E25E3F35}"/>
          </ac:spMkLst>
        </pc:spChg>
        <pc:spChg chg="add">
          <ac:chgData name="April Meyer" userId="681dfe50f710fa87" providerId="LiveId" clId="{3E8B042B-4CC2-40E3-AC02-89669428D495}" dt="2021-05-25T17:51:43.041" v="287" actId="26606"/>
          <ac:spMkLst>
            <pc:docMk/>
            <pc:sldMk cId="3589105081" sldId="267"/>
            <ac:spMk id="17" creationId="{09985DEC-1215-4209-9708-B45CC977402E}"/>
          </ac:spMkLst>
        </pc:spChg>
        <pc:spChg chg="add">
          <ac:chgData name="April Meyer" userId="681dfe50f710fa87" providerId="LiveId" clId="{3E8B042B-4CC2-40E3-AC02-89669428D495}" dt="2021-05-25T17:51:43.041" v="287" actId="26606"/>
          <ac:spMkLst>
            <pc:docMk/>
            <pc:sldMk cId="3589105081" sldId="267"/>
            <ac:spMk id="19" creationId="{90EB7086-616E-4D44-94BE-D0F763561782}"/>
          </ac:spMkLst>
        </pc:spChg>
        <pc:spChg chg="add">
          <ac:chgData name="April Meyer" userId="681dfe50f710fa87" providerId="LiveId" clId="{3E8B042B-4CC2-40E3-AC02-89669428D495}" dt="2021-05-25T17:51:43.041" v="287" actId="26606"/>
          <ac:spMkLst>
            <pc:docMk/>
            <pc:sldMk cId="3589105081" sldId="267"/>
            <ac:spMk id="21" creationId="{066AE2FE-036E-44DB-8A9A-8E3261C9F484}"/>
          </ac:spMkLst>
        </pc:spChg>
        <pc:picChg chg="add mod">
          <ac:chgData name="April Meyer" userId="681dfe50f710fa87" providerId="LiveId" clId="{3E8B042B-4CC2-40E3-AC02-89669428D495}" dt="2021-05-25T17:51:43.041" v="287" actId="26606"/>
          <ac:picMkLst>
            <pc:docMk/>
            <pc:sldMk cId="3589105081" sldId="267"/>
            <ac:picMk id="8" creationId="{7FE2457B-FEAC-4460-8FD2-68D65152BA83}"/>
          </ac:picMkLst>
        </pc:picChg>
      </pc:sldChg>
      <pc:sldChg chg="addSp delSp modSp new mod setBg setClrOvrMap">
        <pc:chgData name="April Meyer" userId="681dfe50f710fa87" providerId="LiveId" clId="{3E8B042B-4CC2-40E3-AC02-89669428D495}" dt="2021-05-25T18:32:49.492" v="299" actId="1076"/>
        <pc:sldMkLst>
          <pc:docMk/>
          <pc:sldMk cId="1243728" sldId="268"/>
        </pc:sldMkLst>
        <pc:spChg chg="add del">
          <ac:chgData name="April Meyer" userId="681dfe50f710fa87" providerId="LiveId" clId="{3E8B042B-4CC2-40E3-AC02-89669428D495}" dt="2021-05-25T18:32:40.479" v="294" actId="26606"/>
          <ac:spMkLst>
            <pc:docMk/>
            <pc:sldMk cId="1243728" sldId="268"/>
            <ac:spMk id="7" creationId="{20C97E5C-C165-417B-BBDE-6701E226BE3D}"/>
          </ac:spMkLst>
        </pc:spChg>
        <pc:spChg chg="add del">
          <ac:chgData name="April Meyer" userId="681dfe50f710fa87" providerId="LiveId" clId="{3E8B042B-4CC2-40E3-AC02-89669428D495}" dt="2021-05-25T18:32:40.479" v="294" actId="26606"/>
          <ac:spMkLst>
            <pc:docMk/>
            <pc:sldMk cId="1243728" sldId="268"/>
            <ac:spMk id="9" creationId="{95D0E1C6-221C-4835-B0D4-24184F6B6E21}"/>
          </ac:spMkLst>
        </pc:spChg>
        <pc:spChg chg="add del">
          <ac:chgData name="April Meyer" userId="681dfe50f710fa87" providerId="LiveId" clId="{3E8B042B-4CC2-40E3-AC02-89669428D495}" dt="2021-05-25T18:32:40.479" v="294" actId="26606"/>
          <ac:spMkLst>
            <pc:docMk/>
            <pc:sldMk cId="1243728" sldId="268"/>
            <ac:spMk id="11" creationId="{A98F2782-0AD1-4AB6-BBB8-3BA1BB416CE2}"/>
          </ac:spMkLst>
        </pc:spChg>
        <pc:spChg chg="add">
          <ac:chgData name="April Meyer" userId="681dfe50f710fa87" providerId="LiveId" clId="{3E8B042B-4CC2-40E3-AC02-89669428D495}" dt="2021-05-25T18:32:40.479" v="295" actId="26606"/>
          <ac:spMkLst>
            <pc:docMk/>
            <pc:sldMk cId="1243728" sldId="268"/>
            <ac:spMk id="13" creationId="{1259A422-0023-4292-8200-E080556F30F9}"/>
          </ac:spMkLst>
        </pc:spChg>
        <pc:spChg chg="add">
          <ac:chgData name="April Meyer" userId="681dfe50f710fa87" providerId="LiveId" clId="{3E8B042B-4CC2-40E3-AC02-89669428D495}" dt="2021-05-25T18:32:40.479" v="295" actId="26606"/>
          <ac:spMkLst>
            <pc:docMk/>
            <pc:sldMk cId="1243728" sldId="268"/>
            <ac:spMk id="14" creationId="{A2413CA5-4739-4BC9-8BB3-B0A4928D314F}"/>
          </ac:spMkLst>
        </pc:spChg>
        <pc:picChg chg="add mod">
          <ac:chgData name="April Meyer" userId="681dfe50f710fa87" providerId="LiveId" clId="{3E8B042B-4CC2-40E3-AC02-89669428D495}" dt="2021-05-25T18:32:49.492" v="299" actId="1076"/>
          <ac:picMkLst>
            <pc:docMk/>
            <pc:sldMk cId="1243728" sldId="268"/>
            <ac:picMk id="2" creationId="{561A6AC4-5E2C-4B81-91DD-B17DE7413F5B}"/>
          </ac:picMkLst>
        </pc:picChg>
      </pc:sldChg>
      <pc:sldChg chg="addSp delSp modSp new mod">
        <pc:chgData name="April Meyer" userId="681dfe50f710fa87" providerId="LiveId" clId="{3E8B042B-4CC2-40E3-AC02-89669428D495}" dt="2021-05-25T18:34:43.888" v="333" actId="403"/>
        <pc:sldMkLst>
          <pc:docMk/>
          <pc:sldMk cId="172668138" sldId="269"/>
        </pc:sldMkLst>
        <pc:spChg chg="mod">
          <ac:chgData name="April Meyer" userId="681dfe50f710fa87" providerId="LiveId" clId="{3E8B042B-4CC2-40E3-AC02-89669428D495}" dt="2021-05-25T18:34:43.888" v="333" actId="403"/>
          <ac:spMkLst>
            <pc:docMk/>
            <pc:sldMk cId="172668138" sldId="269"/>
            <ac:spMk id="2" creationId="{C244E343-9EC0-4673-938B-F6CFD4415CC4}"/>
          </ac:spMkLst>
        </pc:spChg>
        <pc:spChg chg="del">
          <ac:chgData name="April Meyer" userId="681dfe50f710fa87" providerId="LiveId" clId="{3E8B042B-4CC2-40E3-AC02-89669428D495}" dt="2021-05-25T18:34:17.443" v="311"/>
          <ac:spMkLst>
            <pc:docMk/>
            <pc:sldMk cId="172668138" sldId="269"/>
            <ac:spMk id="3" creationId="{B3CBCEA1-8A6B-48B3-B4D9-CA6A623B73E7}"/>
          </ac:spMkLst>
        </pc:spChg>
        <pc:picChg chg="add mod">
          <ac:chgData name="April Meyer" userId="681dfe50f710fa87" providerId="LiveId" clId="{3E8B042B-4CC2-40E3-AC02-89669428D495}" dt="2021-05-25T18:34:21.992" v="313" actId="1076"/>
          <ac:picMkLst>
            <pc:docMk/>
            <pc:sldMk cId="172668138" sldId="269"/>
            <ac:picMk id="4" creationId="{C2532ACC-15B3-424D-B250-8AD8DAE528F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Convolutional Neural Networks (CNN)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Preprocessed data containing German Traffic Signs saved into pickle files 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 custT="1"/>
      <dgm:spPr/>
      <dgm:t>
        <a:bodyPr/>
        <a:lstStyle/>
        <a:p>
          <a:r>
            <a:rPr lang="en-US" sz="1600" dirty="0"/>
            <a:t>https://www.kaggle.com/valentynsichkar/traffic-signs-preprocessed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 was preprocessed German traffic signs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Convolutional Neural Network 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classification accuracy equal to 89.6%, 82.9%, 80.1% and 77.8 %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Convolutional Neural Networks (CNN)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Preprocessed data containing German Traffic Signs saved into pickle files 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https://www.kaggle.com/valentynsichkar/traffic-signs-preprocessed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Dataset was preprocessed German traffic signs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Convolutional Neural Network 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classification accuracy equal to 89.6%, 82.9%, 80.1% and 77.8 %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TRAFFIC SIGN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92500" lnSpcReduction="20000"/>
          </a:bodyPr>
          <a:lstStyle/>
          <a:p>
            <a:r>
              <a:rPr lang="en-US" sz="1200" dirty="0">
                <a:solidFill>
                  <a:srgbClr val="7CEBFF"/>
                </a:solidFill>
              </a:rPr>
              <a:t>April Meyer</a:t>
            </a:r>
          </a:p>
          <a:p>
            <a:r>
              <a:rPr lang="en-US" sz="1200" dirty="0">
                <a:solidFill>
                  <a:srgbClr val="7CEBFF"/>
                </a:solidFill>
              </a:rPr>
              <a:t>DSC680-T301 Applied Data Science (2215-1)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E343-9EC0-4673-938B-F6CFD441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of image from test data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532ACC-15B3-424D-B250-8AD8DAE528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121" y="2433161"/>
            <a:ext cx="4698682" cy="371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0794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would like to acknowledge the Kaggle Repository for providing this dataset I used for the project. 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4482-77E3-46E0-9407-79FC6B4A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4FB2-6E7C-4C29-893E-C1529052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36576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major advancements in self driving cars and smart cars has given way to a new classification problem for identifying traffic signs. The self-driving cars require the ability to know the current speed limit, stop signs, etc. Also, some car manufacturers can use a classification system to identify the traffic sign and notify the driver. </a:t>
            </a:r>
          </a:p>
          <a:p>
            <a:pPr marL="0" marR="0" indent="36576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neural networks 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ConnvNets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a great way to classify images and thus can be used to classify traffic signs (3).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seeks to show how to build a convolutional neural network (CNN) identify traffic signs. </a:t>
            </a:r>
          </a:p>
        </p:txBody>
      </p:sp>
    </p:spTree>
    <p:extLst>
      <p:ext uri="{BB962C8B-B14F-4D97-AF65-F5344CB8AC3E}">
        <p14:creationId xmlns:p14="http://schemas.microsoft.com/office/powerpoint/2010/main" val="238055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Data Source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92381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2E07B2-1698-418D-90B5-1A4242E0709B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0" r="9094" b="312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grpSp>
        <p:nvGrpSpPr>
          <p:cNvPr id="29" name="Group 19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0E5CA-2D53-4663-AC9E-97F00636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B5EF-F916-4D80-8A59-209B781DA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438399"/>
            <a:ext cx="7216607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  <a:effectLst/>
              </a:rPr>
              <a:t>The dataset has 43 types of signs, classes. Training subset contains 86989 images, validation subset contains 4410 images and testing subset contains 12630 images. The images are 3-channeled RGB with a size resolution of 32 X 32 pixels. </a:t>
            </a:r>
          </a:p>
          <a:p>
            <a:pPr marL="457200" marR="0" fontAlgn="base"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>
                <a:solidFill>
                  <a:schemeClr val="bg1"/>
                </a:solidFill>
                <a:effectLst/>
              </a:rPr>
              <a:t>y_test: (12630,)</a:t>
            </a:r>
          </a:p>
          <a:p>
            <a:pPr marL="457200" marR="0" fontAlgn="base"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>
                <a:solidFill>
                  <a:schemeClr val="bg1"/>
                </a:solidFill>
                <a:effectLst/>
              </a:rPr>
              <a:t>y_validation: (4410, 43)</a:t>
            </a:r>
          </a:p>
          <a:p>
            <a:pPr marL="457200" marR="0" fontAlgn="base"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>
                <a:solidFill>
                  <a:schemeClr val="bg1"/>
                </a:solidFill>
                <a:effectLst/>
              </a:rPr>
              <a:t>x_validation: (4410, 32, 32, 3)</a:t>
            </a:r>
          </a:p>
          <a:p>
            <a:pPr marL="457200" marR="0" fontAlgn="base"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>
                <a:solidFill>
                  <a:schemeClr val="bg1"/>
                </a:solidFill>
                <a:effectLst/>
              </a:rPr>
              <a:t>x_train: (86989, 32, 32, 3)</a:t>
            </a:r>
          </a:p>
          <a:p>
            <a:pPr marL="457200" marR="0" fontAlgn="base"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>
                <a:solidFill>
                  <a:schemeClr val="bg1"/>
                </a:solidFill>
                <a:effectLst/>
              </a:rPr>
              <a:t>y_train: (86989, 43)</a:t>
            </a:r>
          </a:p>
          <a:p>
            <a:pPr marL="457200" marR="0" fontAlgn="base"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>
                <a:solidFill>
                  <a:schemeClr val="bg1"/>
                </a:solidFill>
                <a:effectLst/>
              </a:rPr>
              <a:t>labels: 43</a:t>
            </a:r>
          </a:p>
          <a:p>
            <a:pPr marL="457200" marR="0" fontAlgn="base"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>
                <a:solidFill>
                  <a:schemeClr val="bg1"/>
                </a:solidFill>
                <a:effectLst/>
              </a:rPr>
              <a:t>x_test: (12630, 32, 32, 3)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7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F4BF0-F3AD-4CD1-8901-F132ADFB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Model - Convolutional Neural Networks (CNN)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7755F-5B75-48AF-A0A3-6AA9C7008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effectLst/>
              </a:rPr>
              <a:t>The preprocessed dataset is loaded from the pickle file</a:t>
            </a: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effectLst/>
              </a:rPr>
              <a:t>The RGB image is fed into the </a:t>
            </a:r>
            <a:r>
              <a:rPr lang="en-US" sz="1700" dirty="0" err="1">
                <a:solidFill>
                  <a:schemeClr val="bg1"/>
                </a:solidFill>
                <a:effectLst/>
              </a:rPr>
              <a:t>ConvNet</a:t>
            </a:r>
            <a:r>
              <a:rPr lang="en-US" sz="1700" dirty="0">
                <a:solidFill>
                  <a:schemeClr val="bg1"/>
                </a:solidFill>
                <a:effectLst/>
              </a:rPr>
              <a:t> layer that contains 32 filters. 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  <a:effectLst/>
              </a:rPr>
              <a:t>Rectified Linear Unit (</a:t>
            </a:r>
            <a:r>
              <a:rPr lang="en-US" sz="1300" dirty="0" err="1">
                <a:solidFill>
                  <a:schemeClr val="bg1"/>
                </a:solidFill>
                <a:effectLst/>
              </a:rPr>
              <a:t>relu</a:t>
            </a:r>
            <a:r>
              <a:rPr lang="en-US" sz="1300" dirty="0">
                <a:solidFill>
                  <a:schemeClr val="bg1"/>
                </a:solidFill>
                <a:effectLst/>
              </a:rPr>
              <a:t>) activation function that excludes negatives with zeros (3).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A</a:t>
            </a:r>
            <a:r>
              <a:rPr lang="en-US" sz="1700" dirty="0">
                <a:solidFill>
                  <a:schemeClr val="bg1"/>
                </a:solidFill>
                <a:effectLst/>
              </a:rPr>
              <a:t> pooling layer is applied that reduces the layer (3) then a hidden fully connected layer that is 500 neurons.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effectLst/>
              </a:rPr>
              <a:t>The output layer has 43 neurons which aligns with the number of classes.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A91ADA-9186-46DE-91E2-EF1830AF729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7680" y="2546258"/>
            <a:ext cx="7711440" cy="21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2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4BF0-F3AD-4CD1-8901-F132ADFB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Convolutional Neural Networks (CNN)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7755F-5B75-48AF-A0A3-6AA9C7008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092" y="1781175"/>
            <a:ext cx="11306007" cy="3251200"/>
          </a:xfrm>
        </p:spPr>
        <p:txBody>
          <a:bodyPr>
            <a:normAutofit/>
          </a:bodyPr>
          <a:lstStyle/>
          <a:p>
            <a:pPr marL="0" marR="0" indent="36576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compilation step has the optimizer, loss function, and the metric used to observe (3). </a:t>
            </a:r>
          </a:p>
          <a:p>
            <a:pPr marL="324000" lvl="1" indent="36576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Adam is used as the optimizer. Instead of being a gradient descent it is an adaptive optimizer. </a:t>
            </a:r>
          </a:p>
          <a:p>
            <a:pPr marL="324000" lvl="1" indent="36576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Crossentropy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used since it is for multi-class classification tasks. This is where only one image can belong to one out of several possible categories, and the model determines which one (3).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A91ADA-9186-46DE-91E2-EF1830AF729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8375" y="5105238"/>
            <a:ext cx="10318750" cy="12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4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C0AF-ED27-489B-9924-3A394AE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overfitting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317FD5-FD4F-49B7-BE89-0AEB62BD28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6" y="2947670"/>
            <a:ext cx="9583336" cy="37579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3880-ECE9-4F23-980A-734248EA2833}"/>
              </a:ext>
            </a:extLst>
          </p:cNvPr>
          <p:cNvSpPr txBox="1"/>
          <p:nvPr/>
        </p:nvSpPr>
        <p:spPr>
          <a:xfrm>
            <a:off x="1333500" y="1866901"/>
            <a:ext cx="8734425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was overfitted by only training on 10 samples and validating on 4410.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Epochs=15, training accuracy=1.00000, validation accuracy=0.04830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56107-B387-4CB4-9365-39EDAED3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</a:rPr>
              <a:t>Results - using the whole training set (86989)</a:t>
            </a:r>
            <a:endParaRPr lang="en-US" sz="3600">
              <a:solidFill>
                <a:schemeClr val="bg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E2457B-FEAC-4460-8FD2-68D65152BA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858177"/>
            <a:ext cx="11283519" cy="12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0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561A6AC4-5E2C-4B81-91DD-B17DE7413F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3251" y="586317"/>
            <a:ext cx="5806948" cy="5766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37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195</TotalTime>
  <Words>525</Words>
  <Application>Microsoft Office PowerPoint</Application>
  <PresentationFormat>Widescreen</PresentationFormat>
  <Paragraphs>45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TRAFFIC SIGN CLASSIFICATION</vt:lpstr>
      <vt:lpstr>Introduction and problem statement</vt:lpstr>
      <vt:lpstr>Data Source</vt:lpstr>
      <vt:lpstr>Data exploration</vt:lpstr>
      <vt:lpstr>Model - Convolutional Neural Networks (CNN) </vt:lpstr>
      <vt:lpstr>Model - Convolutional Neural Networks (CNN) </vt:lpstr>
      <vt:lpstr>Results - overfitting</vt:lpstr>
      <vt:lpstr>Results - using the whole training set (86989)</vt:lpstr>
      <vt:lpstr>PowerPoint Presentation</vt:lpstr>
      <vt:lpstr>Prediction of image from test data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April Meyer</dc:creator>
  <cp:lastModifiedBy>April Meyer</cp:lastModifiedBy>
  <cp:revision>1</cp:revision>
  <dcterms:created xsi:type="dcterms:W3CDTF">2021-05-25T15:20:51Z</dcterms:created>
  <dcterms:modified xsi:type="dcterms:W3CDTF">2021-05-25T18:36:01Z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