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67" r:id="rId4"/>
    <p:sldId id="268" r:id="rId5"/>
    <p:sldId id="269" r:id="rId6"/>
    <p:sldId id="270" r:id="rId7"/>
    <p:sldId id="271" r:id="rId8"/>
    <p:sldId id="272" r:id="rId9"/>
    <p:sldId id="273" r:id="rId10"/>
    <p:sldId id="274" r:id="rId11"/>
    <p:sldId id="275" r:id="rId12"/>
    <p:sldId id="276" r:id="rId13"/>
    <p:sldId id="277" r:id="rId14"/>
    <p:sldId id="258" r:id="rId15"/>
    <p:sldId id="259" r:id="rId16"/>
    <p:sldId id="278" r:id="rId17"/>
    <p:sldId id="263" r:id="rId18"/>
    <p:sldId id="264" r:id="rId19"/>
    <p:sldId id="265" r:id="rId20"/>
    <p:sldId id="280" r:id="rId21"/>
    <p:sldId id="266" r:id="rId22"/>
    <p:sldId id="281" r:id="rId2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EC3C"/>
    <a:srgbClr val="990099"/>
    <a:srgbClr val="CC0099"/>
    <a:srgbClr val="FE9202"/>
    <a:srgbClr val="007033"/>
    <a:srgbClr val="6C1A00"/>
    <a:srgbClr val="00AACC"/>
    <a:srgbClr val="1D3A00"/>
    <a:srgbClr val="003296"/>
    <a:srgbClr val="E39A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F2DA64-ADA4-41CE-80E8-9D8375B09F20}" v="362" dt="2020-05-29T22:55:16.8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69" autoAdjust="0"/>
    <p:restoredTop sz="94660"/>
  </p:normalViewPr>
  <p:slideViewPr>
    <p:cSldViewPr>
      <p:cViewPr varScale="1">
        <p:scale>
          <a:sx n="88" d="100"/>
          <a:sy n="88" d="100"/>
        </p:scale>
        <p:origin x="660" y="64"/>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ril Meyer" userId="681dfe50f710fa87" providerId="LiveId" clId="{6AF2DA64-ADA4-41CE-80E8-9D8375B09F20}"/>
    <pc:docChg chg="undo custSel mod addSld delSld modSld sldOrd modMainMaster">
      <pc:chgData name="April Meyer" userId="681dfe50f710fa87" providerId="LiveId" clId="{6AF2DA64-ADA4-41CE-80E8-9D8375B09F20}" dt="2020-05-29T22:56:42.918" v="1876" actId="1076"/>
      <pc:docMkLst>
        <pc:docMk/>
      </pc:docMkLst>
      <pc:sldChg chg="addSp delSp modSp mod modClrScheme chgLayout">
        <pc:chgData name="April Meyer" userId="681dfe50f710fa87" providerId="LiveId" clId="{6AF2DA64-ADA4-41CE-80E8-9D8375B09F20}" dt="2020-05-28T19:27:23.624" v="1394"/>
        <pc:sldMkLst>
          <pc:docMk/>
          <pc:sldMk cId="4103309497" sldId="257"/>
        </pc:sldMkLst>
        <pc:spChg chg="mod">
          <ac:chgData name="April Meyer" userId="681dfe50f710fa87" providerId="LiveId" clId="{6AF2DA64-ADA4-41CE-80E8-9D8375B09F20}" dt="2020-05-28T17:46:19.238" v="1038" actId="20577"/>
          <ac:spMkLst>
            <pc:docMk/>
            <pc:sldMk cId="4103309497" sldId="257"/>
            <ac:spMk id="2" creationId="{00000000-0000-0000-0000-000000000000}"/>
          </ac:spMkLst>
        </pc:spChg>
        <pc:spChg chg="mod">
          <ac:chgData name="April Meyer" userId="681dfe50f710fa87" providerId="LiveId" clId="{6AF2DA64-ADA4-41CE-80E8-9D8375B09F20}" dt="2020-05-28T17:46:09.874" v="1022" actId="15"/>
          <ac:spMkLst>
            <pc:docMk/>
            <pc:sldMk cId="4103309497" sldId="257"/>
            <ac:spMk id="3" creationId="{00000000-0000-0000-0000-000000000000}"/>
          </ac:spMkLst>
        </pc:spChg>
        <pc:spChg chg="add mod">
          <ac:chgData name="April Meyer" userId="681dfe50f710fa87" providerId="LiveId" clId="{6AF2DA64-ADA4-41CE-80E8-9D8375B09F20}" dt="2020-05-28T19:27:23.624" v="1394"/>
          <ac:spMkLst>
            <pc:docMk/>
            <pc:sldMk cId="4103309497" sldId="257"/>
            <ac:spMk id="5" creationId="{FEFD4BE9-595D-4437-8DE7-9A060737A3D3}"/>
          </ac:spMkLst>
        </pc:spChg>
        <pc:graphicFrameChg chg="add del mod">
          <ac:chgData name="April Meyer" userId="681dfe50f710fa87" providerId="LiveId" clId="{6AF2DA64-ADA4-41CE-80E8-9D8375B09F20}" dt="2020-05-27T18:32:32.604" v="50"/>
          <ac:graphicFrameMkLst>
            <pc:docMk/>
            <pc:sldMk cId="4103309497" sldId="257"/>
            <ac:graphicFrameMk id="4" creationId="{DE4F23D1-5769-484C-9A6F-FCD8B230048F}"/>
          </ac:graphicFrameMkLst>
        </pc:graphicFrameChg>
      </pc:sldChg>
      <pc:sldChg chg="addSp delSp modSp mod ord">
        <pc:chgData name="April Meyer" userId="681dfe50f710fa87" providerId="LiveId" clId="{6AF2DA64-ADA4-41CE-80E8-9D8375B09F20}" dt="2020-05-28T16:33:05.211" v="474" actId="122"/>
        <pc:sldMkLst>
          <pc:docMk/>
          <pc:sldMk cId="4170783713" sldId="258"/>
        </pc:sldMkLst>
        <pc:spChg chg="add del mod">
          <ac:chgData name="April Meyer" userId="681dfe50f710fa87" providerId="LiveId" clId="{6AF2DA64-ADA4-41CE-80E8-9D8375B09F20}" dt="2020-05-27T18:28:34.515" v="37" actId="478"/>
          <ac:spMkLst>
            <pc:docMk/>
            <pc:sldMk cId="4170783713" sldId="258"/>
            <ac:spMk id="3" creationId="{E2D9EC8E-189B-457F-9143-B1E3251624B4}"/>
          </ac:spMkLst>
        </pc:spChg>
        <pc:spChg chg="mod">
          <ac:chgData name="April Meyer" userId="681dfe50f710fa87" providerId="LiveId" clId="{6AF2DA64-ADA4-41CE-80E8-9D8375B09F20}" dt="2020-05-27T18:28:19.228" v="35" actId="313"/>
          <ac:spMkLst>
            <pc:docMk/>
            <pc:sldMk cId="4170783713" sldId="258"/>
            <ac:spMk id="4" creationId="{00000000-0000-0000-0000-000000000000}"/>
          </ac:spMkLst>
        </pc:spChg>
        <pc:spChg chg="del">
          <ac:chgData name="April Meyer" userId="681dfe50f710fa87" providerId="LiveId" clId="{6AF2DA64-ADA4-41CE-80E8-9D8375B09F20}" dt="2020-05-27T18:28:28.029" v="36" actId="478"/>
          <ac:spMkLst>
            <pc:docMk/>
            <pc:sldMk cId="4170783713" sldId="258"/>
            <ac:spMk id="5" creationId="{00000000-0000-0000-0000-000000000000}"/>
          </ac:spMkLst>
        </pc:spChg>
        <pc:spChg chg="del">
          <ac:chgData name="April Meyer" userId="681dfe50f710fa87" providerId="LiveId" clId="{6AF2DA64-ADA4-41CE-80E8-9D8375B09F20}" dt="2020-05-27T18:28:36.299" v="38" actId="478"/>
          <ac:spMkLst>
            <pc:docMk/>
            <pc:sldMk cId="4170783713" sldId="258"/>
            <ac:spMk id="6" creationId="{00000000-0000-0000-0000-000000000000}"/>
          </ac:spMkLst>
        </pc:spChg>
        <pc:spChg chg="del">
          <ac:chgData name="April Meyer" userId="681dfe50f710fa87" providerId="LiveId" clId="{6AF2DA64-ADA4-41CE-80E8-9D8375B09F20}" dt="2020-05-27T18:28:38.319" v="39" actId="478"/>
          <ac:spMkLst>
            <pc:docMk/>
            <pc:sldMk cId="4170783713" sldId="258"/>
            <ac:spMk id="7" creationId="{00000000-0000-0000-0000-000000000000}"/>
          </ac:spMkLst>
        </pc:spChg>
        <pc:spChg chg="del">
          <ac:chgData name="April Meyer" userId="681dfe50f710fa87" providerId="LiveId" clId="{6AF2DA64-ADA4-41CE-80E8-9D8375B09F20}" dt="2020-05-27T18:28:40.778" v="41" actId="478"/>
          <ac:spMkLst>
            <pc:docMk/>
            <pc:sldMk cId="4170783713" sldId="258"/>
            <ac:spMk id="8" creationId="{00000000-0000-0000-0000-000000000000}"/>
          </ac:spMkLst>
        </pc:spChg>
        <pc:spChg chg="add del mod">
          <ac:chgData name="April Meyer" userId="681dfe50f710fa87" providerId="LiveId" clId="{6AF2DA64-ADA4-41CE-80E8-9D8375B09F20}" dt="2020-05-27T18:28:44.308" v="43" actId="478"/>
          <ac:spMkLst>
            <pc:docMk/>
            <pc:sldMk cId="4170783713" sldId="258"/>
            <ac:spMk id="10" creationId="{D1323CB4-6477-41BF-B601-AA17080A5687}"/>
          </ac:spMkLst>
        </pc:spChg>
        <pc:spChg chg="add del mod">
          <ac:chgData name="April Meyer" userId="681dfe50f710fa87" providerId="LiveId" clId="{6AF2DA64-ADA4-41CE-80E8-9D8375B09F20}" dt="2020-05-27T18:28:39.575" v="40" actId="478"/>
          <ac:spMkLst>
            <pc:docMk/>
            <pc:sldMk cId="4170783713" sldId="258"/>
            <ac:spMk id="12" creationId="{8DE6CF80-A727-4D60-96CD-D5694F514D2B}"/>
          </ac:spMkLst>
        </pc:spChg>
        <pc:spChg chg="add del mod">
          <ac:chgData name="April Meyer" userId="681dfe50f710fa87" providerId="LiveId" clId="{6AF2DA64-ADA4-41CE-80E8-9D8375B09F20}" dt="2020-05-27T18:28:42.858" v="42" actId="478"/>
          <ac:spMkLst>
            <pc:docMk/>
            <pc:sldMk cId="4170783713" sldId="258"/>
            <ac:spMk id="14" creationId="{7ADC58F1-7E08-4F5C-A8D5-504FA46EA47A}"/>
          </ac:spMkLst>
        </pc:spChg>
        <pc:graphicFrameChg chg="add del mod modGraphic">
          <ac:chgData name="April Meyer" userId="681dfe50f710fa87" providerId="LiveId" clId="{6AF2DA64-ADA4-41CE-80E8-9D8375B09F20}" dt="2020-05-28T16:32:20.133" v="468" actId="478"/>
          <ac:graphicFrameMkLst>
            <pc:docMk/>
            <pc:sldMk cId="4170783713" sldId="258"/>
            <ac:graphicFrameMk id="15" creationId="{5E281E4B-71C1-468F-AEB4-7690974A5C48}"/>
          </ac:graphicFrameMkLst>
        </pc:graphicFrameChg>
        <pc:graphicFrameChg chg="add mod modGraphic">
          <ac:chgData name="April Meyer" userId="681dfe50f710fa87" providerId="LiveId" clId="{6AF2DA64-ADA4-41CE-80E8-9D8375B09F20}" dt="2020-05-28T16:33:05.211" v="474" actId="122"/>
          <ac:graphicFrameMkLst>
            <pc:docMk/>
            <pc:sldMk cId="4170783713" sldId="258"/>
            <ac:graphicFrameMk id="16" creationId="{589106B9-88F5-41C1-8C6F-6834A16B7046}"/>
          </ac:graphicFrameMkLst>
        </pc:graphicFrameChg>
      </pc:sldChg>
      <pc:sldChg chg="addSp delSp modSp mod modClrScheme chgLayout">
        <pc:chgData name="April Meyer" userId="681dfe50f710fa87" providerId="LiveId" clId="{6AF2DA64-ADA4-41CE-80E8-9D8375B09F20}" dt="2020-05-28T17:22:04.900" v="649" actId="14100"/>
        <pc:sldMkLst>
          <pc:docMk/>
          <pc:sldMk cId="1101633878" sldId="259"/>
        </pc:sldMkLst>
        <pc:spChg chg="mod">
          <ac:chgData name="April Meyer" userId="681dfe50f710fa87" providerId="LiveId" clId="{6AF2DA64-ADA4-41CE-80E8-9D8375B09F20}" dt="2020-05-28T17:20:02.913" v="521" actId="1076"/>
          <ac:spMkLst>
            <pc:docMk/>
            <pc:sldMk cId="1101633878" sldId="259"/>
            <ac:spMk id="4" creationId="{00000000-0000-0000-0000-000000000000}"/>
          </ac:spMkLst>
        </pc:spChg>
        <pc:spChg chg="mod ord">
          <ac:chgData name="April Meyer" userId="681dfe50f710fa87" providerId="LiveId" clId="{6AF2DA64-ADA4-41CE-80E8-9D8375B09F20}" dt="2020-05-28T17:22:04.900" v="649" actId="14100"/>
          <ac:spMkLst>
            <pc:docMk/>
            <pc:sldMk cId="1101633878" sldId="259"/>
            <ac:spMk id="5" creationId="{00000000-0000-0000-0000-000000000000}"/>
          </ac:spMkLst>
        </pc:spChg>
        <pc:spChg chg="add del mod">
          <ac:chgData name="April Meyer" userId="681dfe50f710fa87" providerId="LiveId" clId="{6AF2DA64-ADA4-41CE-80E8-9D8375B09F20}" dt="2020-05-28T17:18:22.168" v="481"/>
          <ac:spMkLst>
            <pc:docMk/>
            <pc:sldMk cId="1101633878" sldId="259"/>
            <ac:spMk id="6" creationId="{1AE37559-BD5E-4315-9DC2-73F28441361E}"/>
          </ac:spMkLst>
        </pc:spChg>
        <pc:picChg chg="add mod">
          <ac:chgData name="April Meyer" userId="681dfe50f710fa87" providerId="LiveId" clId="{6AF2DA64-ADA4-41CE-80E8-9D8375B09F20}" dt="2020-05-28T17:18:11.296" v="477" actId="27614"/>
          <ac:picMkLst>
            <pc:docMk/>
            <pc:sldMk cId="1101633878" sldId="259"/>
            <ac:picMk id="8194" creationId="{F66C85BB-68ED-448E-8E38-1DDDD6386399}"/>
          </ac:picMkLst>
        </pc:picChg>
      </pc:sldChg>
      <pc:sldChg chg="del">
        <pc:chgData name="April Meyer" userId="681dfe50f710fa87" providerId="LiveId" clId="{6AF2DA64-ADA4-41CE-80E8-9D8375B09F20}" dt="2020-05-27T17:56:15.109" v="0" actId="47"/>
        <pc:sldMkLst>
          <pc:docMk/>
          <pc:sldMk cId="109100692" sldId="260"/>
        </pc:sldMkLst>
      </pc:sldChg>
      <pc:sldChg chg="addSp delSp modSp add del mod">
        <pc:chgData name="April Meyer" userId="681dfe50f710fa87" providerId="LiveId" clId="{6AF2DA64-ADA4-41CE-80E8-9D8375B09F20}" dt="2020-05-28T17:39:49.800" v="839" actId="2696"/>
        <pc:sldMkLst>
          <pc:docMk/>
          <pc:sldMk cId="4283550721" sldId="260"/>
        </pc:sldMkLst>
        <pc:spChg chg="mod">
          <ac:chgData name="April Meyer" userId="681dfe50f710fa87" providerId="LiveId" clId="{6AF2DA64-ADA4-41CE-80E8-9D8375B09F20}" dt="2020-05-28T16:26:45.167" v="406" actId="14100"/>
          <ac:spMkLst>
            <pc:docMk/>
            <pc:sldMk cId="4283550721" sldId="260"/>
            <ac:spMk id="2" creationId="{00000000-0000-0000-0000-000000000000}"/>
          </ac:spMkLst>
        </pc:spChg>
        <pc:spChg chg="del mod">
          <ac:chgData name="April Meyer" userId="681dfe50f710fa87" providerId="LiveId" clId="{6AF2DA64-ADA4-41CE-80E8-9D8375B09F20}" dt="2020-05-27T23:41:04.785" v="75" actId="478"/>
          <ac:spMkLst>
            <pc:docMk/>
            <pc:sldMk cId="4283550721" sldId="260"/>
            <ac:spMk id="3" creationId="{00000000-0000-0000-0000-000000000000}"/>
          </ac:spMkLst>
        </pc:spChg>
        <pc:spChg chg="add del">
          <ac:chgData name="April Meyer" userId="681dfe50f710fa87" providerId="LiveId" clId="{6AF2DA64-ADA4-41CE-80E8-9D8375B09F20}" dt="2020-05-27T23:41:32.144" v="95"/>
          <ac:spMkLst>
            <pc:docMk/>
            <pc:sldMk cId="4283550721" sldId="260"/>
            <ac:spMk id="4" creationId="{E5606AFB-0E82-4C1E-9899-607B7A1AB03C}"/>
          </ac:spMkLst>
        </pc:spChg>
        <pc:spChg chg="add del mod">
          <ac:chgData name="April Meyer" userId="681dfe50f710fa87" providerId="LiveId" clId="{6AF2DA64-ADA4-41CE-80E8-9D8375B09F20}" dt="2020-05-27T23:47:24.212" v="103"/>
          <ac:spMkLst>
            <pc:docMk/>
            <pc:sldMk cId="4283550721" sldId="260"/>
            <ac:spMk id="5" creationId="{8F642EB1-52D1-489A-921A-804391C4BFF7}"/>
          </ac:spMkLst>
        </pc:spChg>
        <pc:spChg chg="add del mod">
          <ac:chgData name="April Meyer" userId="681dfe50f710fa87" providerId="LiveId" clId="{6AF2DA64-ADA4-41CE-80E8-9D8375B09F20}" dt="2020-05-28T16:24:42.268" v="382"/>
          <ac:spMkLst>
            <pc:docMk/>
            <pc:sldMk cId="4283550721" sldId="260"/>
            <ac:spMk id="6" creationId="{C70B37CC-6159-44E6-8260-E7A6678C9A09}"/>
          </ac:spMkLst>
        </pc:spChg>
        <pc:spChg chg="add del">
          <ac:chgData name="April Meyer" userId="681dfe50f710fa87" providerId="LiveId" clId="{6AF2DA64-ADA4-41CE-80E8-9D8375B09F20}" dt="2020-05-28T16:25:28.497" v="390"/>
          <ac:spMkLst>
            <pc:docMk/>
            <pc:sldMk cId="4283550721" sldId="260"/>
            <ac:spMk id="7" creationId="{10905457-8166-4CE5-9964-BC7D2C3D9B32}"/>
          </ac:spMkLst>
        </pc:spChg>
        <pc:picChg chg="add del mod">
          <ac:chgData name="April Meyer" userId="681dfe50f710fa87" providerId="LiveId" clId="{6AF2DA64-ADA4-41CE-80E8-9D8375B09F20}" dt="2020-05-27T23:50:44.047" v="131" actId="478"/>
          <ac:picMkLst>
            <pc:docMk/>
            <pc:sldMk cId="4283550721" sldId="260"/>
            <ac:picMk id="11" creationId="{E1EC7997-965E-4F57-8275-7A6976CDFE53}"/>
          </ac:picMkLst>
        </pc:picChg>
        <pc:picChg chg="add del mod">
          <ac:chgData name="April Meyer" userId="681dfe50f710fa87" providerId="LiveId" clId="{6AF2DA64-ADA4-41CE-80E8-9D8375B09F20}" dt="2020-05-27T23:50:38.138" v="128" actId="478"/>
          <ac:picMkLst>
            <pc:docMk/>
            <pc:sldMk cId="4283550721" sldId="260"/>
            <ac:picMk id="12" creationId="{16072E28-4A03-4074-B3B2-48F87CA608DF}"/>
          </ac:picMkLst>
        </pc:picChg>
        <pc:picChg chg="add del mod">
          <ac:chgData name="April Meyer" userId="681dfe50f710fa87" providerId="LiveId" clId="{6AF2DA64-ADA4-41CE-80E8-9D8375B09F20}" dt="2020-05-28T16:24:30.693" v="376" actId="478"/>
          <ac:picMkLst>
            <pc:docMk/>
            <pc:sldMk cId="4283550721" sldId="260"/>
            <ac:picMk id="3074" creationId="{219FC228-5471-41E4-91BB-9A965E805505}"/>
          </ac:picMkLst>
        </pc:picChg>
        <pc:picChg chg="add del mod">
          <ac:chgData name="April Meyer" userId="681dfe50f710fa87" providerId="LiveId" clId="{6AF2DA64-ADA4-41CE-80E8-9D8375B09F20}" dt="2020-05-28T16:24:30.152" v="375" actId="478"/>
          <ac:picMkLst>
            <pc:docMk/>
            <pc:sldMk cId="4283550721" sldId="260"/>
            <ac:picMk id="3077" creationId="{10CC8D42-8EF4-4D53-8225-C5926CAAE84B}"/>
          </ac:picMkLst>
        </pc:picChg>
        <pc:picChg chg="add del mod">
          <ac:chgData name="April Meyer" userId="681dfe50f710fa87" providerId="LiveId" clId="{6AF2DA64-ADA4-41CE-80E8-9D8375B09F20}" dt="2020-05-28T16:24:31.242" v="377" actId="478"/>
          <ac:picMkLst>
            <pc:docMk/>
            <pc:sldMk cId="4283550721" sldId="260"/>
            <ac:picMk id="3079" creationId="{3AA6EA42-6230-4427-AD00-08F5DBAAAA47}"/>
          </ac:picMkLst>
        </pc:picChg>
        <pc:picChg chg="add del mod">
          <ac:chgData name="April Meyer" userId="681dfe50f710fa87" providerId="LiveId" clId="{6AF2DA64-ADA4-41CE-80E8-9D8375B09F20}" dt="2020-05-28T16:24:33.136" v="380" actId="478"/>
          <ac:picMkLst>
            <pc:docMk/>
            <pc:sldMk cId="4283550721" sldId="260"/>
            <ac:picMk id="3081" creationId="{2D5F53A4-2E81-4DE6-913F-D9CF1FB156D1}"/>
          </ac:picMkLst>
        </pc:picChg>
        <pc:picChg chg="add del mod">
          <ac:chgData name="April Meyer" userId="681dfe50f710fa87" providerId="LiveId" clId="{6AF2DA64-ADA4-41CE-80E8-9D8375B09F20}" dt="2020-05-28T16:24:32.318" v="379" actId="478"/>
          <ac:picMkLst>
            <pc:docMk/>
            <pc:sldMk cId="4283550721" sldId="260"/>
            <ac:picMk id="3083" creationId="{643EC92D-6352-4D03-B66A-9456ACEFD182}"/>
          </ac:picMkLst>
        </pc:picChg>
        <pc:picChg chg="add del mod">
          <ac:chgData name="April Meyer" userId="681dfe50f710fa87" providerId="LiveId" clId="{6AF2DA64-ADA4-41CE-80E8-9D8375B09F20}" dt="2020-05-28T16:24:31.761" v="378" actId="478"/>
          <ac:picMkLst>
            <pc:docMk/>
            <pc:sldMk cId="4283550721" sldId="260"/>
            <ac:picMk id="3085" creationId="{086387DC-27C9-4336-87F5-16016E37A2C1}"/>
          </ac:picMkLst>
        </pc:picChg>
        <pc:picChg chg="add del mod">
          <ac:chgData name="April Meyer" userId="681dfe50f710fa87" providerId="LiveId" clId="{6AF2DA64-ADA4-41CE-80E8-9D8375B09F20}" dt="2020-05-28T17:34:39.962" v="722" actId="478"/>
          <ac:picMkLst>
            <pc:docMk/>
            <pc:sldMk cId="4283550721" sldId="260"/>
            <ac:picMk id="3087" creationId="{59A6FB24-139F-45AF-85C9-A0F94509E7BF}"/>
          </ac:picMkLst>
        </pc:picChg>
        <pc:picChg chg="add del mod">
          <ac:chgData name="April Meyer" userId="681dfe50f710fa87" providerId="LiveId" clId="{6AF2DA64-ADA4-41CE-80E8-9D8375B09F20}" dt="2020-05-28T17:36:51.352" v="744" actId="478"/>
          <ac:picMkLst>
            <pc:docMk/>
            <pc:sldMk cId="4283550721" sldId="260"/>
            <ac:picMk id="3089" creationId="{E4131DC9-19E1-492B-BFD2-E615A6437FBF}"/>
          </ac:picMkLst>
        </pc:picChg>
        <pc:picChg chg="add del mod">
          <ac:chgData name="April Meyer" userId="681dfe50f710fa87" providerId="LiveId" clId="{6AF2DA64-ADA4-41CE-80E8-9D8375B09F20}" dt="2020-05-28T17:37:48.361" v="766" actId="478"/>
          <ac:picMkLst>
            <pc:docMk/>
            <pc:sldMk cId="4283550721" sldId="260"/>
            <ac:picMk id="3091" creationId="{7382ECA5-9046-43C6-A25E-6E7818F4CE16}"/>
          </ac:picMkLst>
        </pc:picChg>
        <pc:picChg chg="add del mod">
          <ac:chgData name="April Meyer" userId="681dfe50f710fa87" providerId="LiveId" clId="{6AF2DA64-ADA4-41CE-80E8-9D8375B09F20}" dt="2020-05-28T17:38:17.103" v="786" actId="478"/>
          <ac:picMkLst>
            <pc:docMk/>
            <pc:sldMk cId="4283550721" sldId="260"/>
            <ac:picMk id="3094" creationId="{441F1BD1-21B2-40AA-A597-1D40BB4B86E1}"/>
          </ac:picMkLst>
        </pc:picChg>
        <pc:picChg chg="add del mod">
          <ac:chgData name="April Meyer" userId="681dfe50f710fa87" providerId="LiveId" clId="{6AF2DA64-ADA4-41CE-80E8-9D8375B09F20}" dt="2020-05-28T17:38:57.020" v="805" actId="478"/>
          <ac:picMkLst>
            <pc:docMk/>
            <pc:sldMk cId="4283550721" sldId="260"/>
            <ac:picMk id="3096" creationId="{159D89AD-7075-4597-937F-5FBB875F5E54}"/>
          </ac:picMkLst>
        </pc:picChg>
        <pc:picChg chg="add del mod">
          <ac:chgData name="April Meyer" userId="681dfe50f710fa87" providerId="LiveId" clId="{6AF2DA64-ADA4-41CE-80E8-9D8375B09F20}" dt="2020-05-28T16:26:45.664" v="407"/>
          <ac:picMkLst>
            <pc:docMk/>
            <pc:sldMk cId="4283550721" sldId="260"/>
            <ac:picMk id="3098" creationId="{6965EF1C-46C4-4A12-B2D0-3ACC7455E618}"/>
          </ac:picMkLst>
        </pc:picChg>
        <pc:picChg chg="add mod">
          <ac:chgData name="April Meyer" userId="681dfe50f710fa87" providerId="LiveId" clId="{6AF2DA64-ADA4-41CE-80E8-9D8375B09F20}" dt="2020-05-28T16:28:42.179" v="425" actId="1076"/>
          <ac:picMkLst>
            <pc:docMk/>
            <pc:sldMk cId="4283550721" sldId="260"/>
            <ac:picMk id="3100" creationId="{9AE3C9D0-847D-42F1-B488-BF6AF9B60DCF}"/>
          </ac:picMkLst>
        </pc:picChg>
      </pc:sldChg>
      <pc:sldChg chg="addSp delSp modSp add del mod">
        <pc:chgData name="April Meyer" userId="681dfe50f710fa87" providerId="LiveId" clId="{6AF2DA64-ADA4-41CE-80E8-9D8375B09F20}" dt="2020-05-28T17:44:06.931" v="974" actId="47"/>
        <pc:sldMkLst>
          <pc:docMk/>
          <pc:sldMk cId="2372441115" sldId="261"/>
        </pc:sldMkLst>
        <pc:spChg chg="mod">
          <ac:chgData name="April Meyer" userId="681dfe50f710fa87" providerId="LiveId" clId="{6AF2DA64-ADA4-41CE-80E8-9D8375B09F20}" dt="2020-05-27T23:51:36.106" v="155" actId="20577"/>
          <ac:spMkLst>
            <pc:docMk/>
            <pc:sldMk cId="2372441115" sldId="261"/>
            <ac:spMk id="2" creationId="{00000000-0000-0000-0000-000000000000}"/>
          </ac:spMkLst>
        </pc:spChg>
        <pc:picChg chg="del">
          <ac:chgData name="April Meyer" userId="681dfe50f710fa87" providerId="LiveId" clId="{6AF2DA64-ADA4-41CE-80E8-9D8375B09F20}" dt="2020-05-27T23:51:26.975" v="143" actId="478"/>
          <ac:picMkLst>
            <pc:docMk/>
            <pc:sldMk cId="2372441115" sldId="261"/>
            <ac:picMk id="3074" creationId="{219FC228-5471-41E4-91BB-9A965E805505}"/>
          </ac:picMkLst>
        </pc:picChg>
        <pc:picChg chg="del">
          <ac:chgData name="April Meyer" userId="681dfe50f710fa87" providerId="LiveId" clId="{6AF2DA64-ADA4-41CE-80E8-9D8375B09F20}" dt="2020-05-27T23:51:24.297" v="140" actId="478"/>
          <ac:picMkLst>
            <pc:docMk/>
            <pc:sldMk cId="2372441115" sldId="261"/>
            <ac:picMk id="3077" creationId="{10CC8D42-8EF4-4D53-8225-C5926CAAE84B}"/>
          </ac:picMkLst>
        </pc:picChg>
        <pc:picChg chg="del">
          <ac:chgData name="April Meyer" userId="681dfe50f710fa87" providerId="LiveId" clId="{6AF2DA64-ADA4-41CE-80E8-9D8375B09F20}" dt="2020-05-27T23:51:28.154" v="144" actId="478"/>
          <ac:picMkLst>
            <pc:docMk/>
            <pc:sldMk cId="2372441115" sldId="261"/>
            <ac:picMk id="3079" creationId="{3AA6EA42-6230-4427-AD00-08F5DBAAAA47}"/>
          </ac:picMkLst>
        </pc:picChg>
        <pc:picChg chg="del">
          <ac:chgData name="April Meyer" userId="681dfe50f710fa87" providerId="LiveId" clId="{6AF2DA64-ADA4-41CE-80E8-9D8375B09F20}" dt="2020-05-27T23:51:24.895" v="141" actId="478"/>
          <ac:picMkLst>
            <pc:docMk/>
            <pc:sldMk cId="2372441115" sldId="261"/>
            <ac:picMk id="3081" creationId="{2D5F53A4-2E81-4DE6-913F-D9CF1FB156D1}"/>
          </ac:picMkLst>
        </pc:picChg>
        <pc:picChg chg="del">
          <ac:chgData name="April Meyer" userId="681dfe50f710fa87" providerId="LiveId" clId="{6AF2DA64-ADA4-41CE-80E8-9D8375B09F20}" dt="2020-05-27T23:51:25.522" v="142" actId="478"/>
          <ac:picMkLst>
            <pc:docMk/>
            <pc:sldMk cId="2372441115" sldId="261"/>
            <ac:picMk id="3083" creationId="{643EC92D-6352-4D03-B66A-9456ACEFD182}"/>
          </ac:picMkLst>
        </pc:picChg>
        <pc:picChg chg="del">
          <ac:chgData name="April Meyer" userId="681dfe50f710fa87" providerId="LiveId" clId="{6AF2DA64-ADA4-41CE-80E8-9D8375B09F20}" dt="2020-05-27T23:51:31.434" v="145" actId="478"/>
          <ac:picMkLst>
            <pc:docMk/>
            <pc:sldMk cId="2372441115" sldId="261"/>
            <ac:picMk id="3085" creationId="{086387DC-27C9-4336-87F5-16016E37A2C1}"/>
          </ac:picMkLst>
        </pc:picChg>
        <pc:picChg chg="add del mod">
          <ac:chgData name="April Meyer" userId="681dfe50f710fa87" providerId="LiveId" clId="{6AF2DA64-ADA4-41CE-80E8-9D8375B09F20}" dt="2020-05-28T16:28:48.651" v="426" actId="478"/>
          <ac:picMkLst>
            <pc:docMk/>
            <pc:sldMk cId="2372441115" sldId="261"/>
            <ac:picMk id="4098" creationId="{1C05502C-31CE-4188-9087-8C537002C88F}"/>
          </ac:picMkLst>
        </pc:picChg>
        <pc:picChg chg="add del mod">
          <ac:chgData name="April Meyer" userId="681dfe50f710fa87" providerId="LiveId" clId="{6AF2DA64-ADA4-41CE-80E8-9D8375B09F20}" dt="2020-05-28T16:28:48.651" v="426" actId="478"/>
          <ac:picMkLst>
            <pc:docMk/>
            <pc:sldMk cId="2372441115" sldId="261"/>
            <ac:picMk id="4100" creationId="{8D230C56-F5D2-48D4-A5E0-A37CF29D1AC3}"/>
          </ac:picMkLst>
        </pc:picChg>
        <pc:picChg chg="add del mod">
          <ac:chgData name="April Meyer" userId="681dfe50f710fa87" providerId="LiveId" clId="{6AF2DA64-ADA4-41CE-80E8-9D8375B09F20}" dt="2020-05-28T16:28:48.651" v="426" actId="478"/>
          <ac:picMkLst>
            <pc:docMk/>
            <pc:sldMk cId="2372441115" sldId="261"/>
            <ac:picMk id="4102" creationId="{980A26B4-1BEE-4CFF-89E0-8EA216E60C42}"/>
          </ac:picMkLst>
        </pc:picChg>
        <pc:picChg chg="add del mod">
          <ac:chgData name="April Meyer" userId="681dfe50f710fa87" providerId="LiveId" clId="{6AF2DA64-ADA4-41CE-80E8-9D8375B09F20}" dt="2020-05-28T16:28:48.651" v="426" actId="478"/>
          <ac:picMkLst>
            <pc:docMk/>
            <pc:sldMk cId="2372441115" sldId="261"/>
            <ac:picMk id="4104" creationId="{695D62E7-0E03-4D79-B6BE-2DC7A137375C}"/>
          </ac:picMkLst>
        </pc:picChg>
        <pc:picChg chg="add del mod">
          <ac:chgData name="April Meyer" userId="681dfe50f710fa87" providerId="LiveId" clId="{6AF2DA64-ADA4-41CE-80E8-9D8375B09F20}" dt="2020-05-28T16:28:48.651" v="426" actId="478"/>
          <ac:picMkLst>
            <pc:docMk/>
            <pc:sldMk cId="2372441115" sldId="261"/>
            <ac:picMk id="4106" creationId="{2357E25A-582C-4F2E-8368-61310B2D8C02}"/>
          </ac:picMkLst>
        </pc:picChg>
        <pc:picChg chg="add del mod">
          <ac:chgData name="April Meyer" userId="681dfe50f710fa87" providerId="LiveId" clId="{6AF2DA64-ADA4-41CE-80E8-9D8375B09F20}" dt="2020-05-28T17:40:39.415" v="862" actId="478"/>
          <ac:picMkLst>
            <pc:docMk/>
            <pc:sldMk cId="2372441115" sldId="261"/>
            <ac:picMk id="4108" creationId="{A43288E4-5359-4586-AF9B-3E044534AC68}"/>
          </ac:picMkLst>
        </pc:picChg>
        <pc:picChg chg="add del mod">
          <ac:chgData name="April Meyer" userId="681dfe50f710fa87" providerId="LiveId" clId="{6AF2DA64-ADA4-41CE-80E8-9D8375B09F20}" dt="2020-05-28T17:41:48.341" v="892" actId="478"/>
          <ac:picMkLst>
            <pc:docMk/>
            <pc:sldMk cId="2372441115" sldId="261"/>
            <ac:picMk id="4110" creationId="{8D4D4D12-00E6-48A0-AA95-B37D609F1248}"/>
          </ac:picMkLst>
        </pc:picChg>
        <pc:picChg chg="add del mod">
          <ac:chgData name="April Meyer" userId="681dfe50f710fa87" providerId="LiveId" clId="{6AF2DA64-ADA4-41CE-80E8-9D8375B09F20}" dt="2020-05-28T17:42:44.889" v="922" actId="478"/>
          <ac:picMkLst>
            <pc:docMk/>
            <pc:sldMk cId="2372441115" sldId="261"/>
            <ac:picMk id="4112" creationId="{B5203BE4-428C-49D8-A2EF-01E068166C22}"/>
          </ac:picMkLst>
        </pc:picChg>
        <pc:picChg chg="add del mod">
          <ac:chgData name="April Meyer" userId="681dfe50f710fa87" providerId="LiveId" clId="{6AF2DA64-ADA4-41CE-80E8-9D8375B09F20}" dt="2020-05-28T17:43:32.226" v="954" actId="478"/>
          <ac:picMkLst>
            <pc:docMk/>
            <pc:sldMk cId="2372441115" sldId="261"/>
            <ac:picMk id="4114" creationId="{FE5AEA49-3C74-435F-BFBC-2A9D66469E02}"/>
          </ac:picMkLst>
        </pc:picChg>
        <pc:picChg chg="add mod">
          <ac:chgData name="April Meyer" userId="681dfe50f710fa87" providerId="LiveId" clId="{6AF2DA64-ADA4-41CE-80E8-9D8375B09F20}" dt="2020-05-28T16:31:17.671" v="460" actId="1076"/>
          <ac:picMkLst>
            <pc:docMk/>
            <pc:sldMk cId="2372441115" sldId="261"/>
            <ac:picMk id="4116" creationId="{9EE1D175-ED7B-4D1A-97E4-BD7C33880217}"/>
          </ac:picMkLst>
        </pc:picChg>
      </pc:sldChg>
      <pc:sldChg chg="modSp add del mod">
        <pc:chgData name="April Meyer" userId="681dfe50f710fa87" providerId="LiveId" clId="{6AF2DA64-ADA4-41CE-80E8-9D8375B09F20}" dt="2020-05-28T18:02:02.788" v="1383" actId="2696"/>
        <pc:sldMkLst>
          <pc:docMk/>
          <pc:sldMk cId="2174773223" sldId="262"/>
        </pc:sldMkLst>
        <pc:spChg chg="mod">
          <ac:chgData name="April Meyer" userId="681dfe50f710fa87" providerId="LiveId" clId="{6AF2DA64-ADA4-41CE-80E8-9D8375B09F20}" dt="2020-05-28T18:01:35.306" v="1378" actId="1076"/>
          <ac:spMkLst>
            <pc:docMk/>
            <pc:sldMk cId="2174773223" sldId="262"/>
            <ac:spMk id="2" creationId="{00000000-0000-0000-0000-000000000000}"/>
          </ac:spMkLst>
        </pc:spChg>
        <pc:spChg chg="mod">
          <ac:chgData name="April Meyer" userId="681dfe50f710fa87" providerId="LiveId" clId="{6AF2DA64-ADA4-41CE-80E8-9D8375B09F20}" dt="2020-05-27T23:59:11.417" v="190" actId="27636"/>
          <ac:spMkLst>
            <pc:docMk/>
            <pc:sldMk cId="2174773223" sldId="262"/>
            <ac:spMk id="3" creationId="{00000000-0000-0000-0000-000000000000}"/>
          </ac:spMkLst>
        </pc:spChg>
      </pc:sldChg>
      <pc:sldChg chg="addSp modSp add mod modClrScheme chgLayout">
        <pc:chgData name="April Meyer" userId="681dfe50f710fa87" providerId="LiveId" clId="{6AF2DA64-ADA4-41CE-80E8-9D8375B09F20}" dt="2020-05-28T22:19:18.149" v="1568" actId="20577"/>
        <pc:sldMkLst>
          <pc:docMk/>
          <pc:sldMk cId="1852733682" sldId="263"/>
        </pc:sldMkLst>
        <pc:spChg chg="mod">
          <ac:chgData name="April Meyer" userId="681dfe50f710fa87" providerId="LiveId" clId="{6AF2DA64-ADA4-41CE-80E8-9D8375B09F20}" dt="2020-05-28T22:18:14.138" v="1418" actId="1076"/>
          <ac:spMkLst>
            <pc:docMk/>
            <pc:sldMk cId="1852733682" sldId="263"/>
            <ac:spMk id="4" creationId="{00000000-0000-0000-0000-000000000000}"/>
          </ac:spMkLst>
        </pc:spChg>
        <pc:spChg chg="mod">
          <ac:chgData name="April Meyer" userId="681dfe50f710fa87" providerId="LiveId" clId="{6AF2DA64-ADA4-41CE-80E8-9D8375B09F20}" dt="2020-05-28T22:19:18.149" v="1568" actId="20577"/>
          <ac:spMkLst>
            <pc:docMk/>
            <pc:sldMk cId="1852733682" sldId="263"/>
            <ac:spMk id="5" creationId="{00000000-0000-0000-0000-000000000000}"/>
          </ac:spMkLst>
        </pc:spChg>
        <pc:picChg chg="add mod">
          <ac:chgData name="April Meyer" userId="681dfe50f710fa87" providerId="LiveId" clId="{6AF2DA64-ADA4-41CE-80E8-9D8375B09F20}" dt="2020-05-28T22:17:19.963" v="1397" actId="26606"/>
          <ac:picMkLst>
            <pc:docMk/>
            <pc:sldMk cId="1852733682" sldId="263"/>
            <ac:picMk id="21506" creationId="{817F3BCA-F1D7-4994-9A17-DB0A21904385}"/>
          </ac:picMkLst>
        </pc:picChg>
      </pc:sldChg>
      <pc:sldChg chg="addSp delSp modSp add mod modClrScheme chgLayout">
        <pc:chgData name="April Meyer" userId="681dfe50f710fa87" providerId="LiveId" clId="{6AF2DA64-ADA4-41CE-80E8-9D8375B09F20}" dt="2020-05-29T17:21:14.524" v="1641" actId="20577"/>
        <pc:sldMkLst>
          <pc:docMk/>
          <pc:sldMk cId="3445594578" sldId="264"/>
        </pc:sldMkLst>
        <pc:spChg chg="mod">
          <ac:chgData name="April Meyer" userId="681dfe50f710fa87" providerId="LiveId" clId="{6AF2DA64-ADA4-41CE-80E8-9D8375B09F20}" dt="2020-05-28T23:30:06.473" v="1587" actId="6549"/>
          <ac:spMkLst>
            <pc:docMk/>
            <pc:sldMk cId="3445594578" sldId="264"/>
            <ac:spMk id="2" creationId="{00000000-0000-0000-0000-000000000000}"/>
          </ac:spMkLst>
        </pc:spChg>
        <pc:spChg chg="del">
          <ac:chgData name="April Meyer" userId="681dfe50f710fa87" providerId="LiveId" clId="{6AF2DA64-ADA4-41CE-80E8-9D8375B09F20}" dt="2020-05-28T23:28:09.502" v="1569" actId="26606"/>
          <ac:spMkLst>
            <pc:docMk/>
            <pc:sldMk cId="3445594578" sldId="264"/>
            <ac:spMk id="3" creationId="{00000000-0000-0000-0000-000000000000}"/>
          </ac:spMkLst>
        </pc:spChg>
        <pc:spChg chg="add del mod">
          <ac:chgData name="April Meyer" userId="681dfe50f710fa87" providerId="LiveId" clId="{6AF2DA64-ADA4-41CE-80E8-9D8375B09F20}" dt="2020-05-28T23:28:16.539" v="1571"/>
          <ac:spMkLst>
            <pc:docMk/>
            <pc:sldMk cId="3445594578" sldId="264"/>
            <ac:spMk id="4" creationId="{DBC834F5-FB1A-4AA3-8B15-0BC9FE9062EE}"/>
          </ac:spMkLst>
        </pc:spChg>
        <pc:spChg chg="add mod">
          <ac:chgData name="April Meyer" userId="681dfe50f710fa87" providerId="LiveId" clId="{6AF2DA64-ADA4-41CE-80E8-9D8375B09F20}" dt="2020-05-28T23:30:17.675" v="1609" actId="20577"/>
          <ac:spMkLst>
            <pc:docMk/>
            <pc:sldMk cId="3445594578" sldId="264"/>
            <ac:spMk id="8" creationId="{E9B03A74-02F2-4A6D-A52F-8F61121BA263}"/>
          </ac:spMkLst>
        </pc:spChg>
        <pc:spChg chg="add del mod">
          <ac:chgData name="April Meyer" userId="681dfe50f710fa87" providerId="LiveId" clId="{6AF2DA64-ADA4-41CE-80E8-9D8375B09F20}" dt="2020-05-28T23:28:31.780" v="1575" actId="478"/>
          <ac:spMkLst>
            <pc:docMk/>
            <pc:sldMk cId="3445594578" sldId="264"/>
            <ac:spMk id="10" creationId="{E6595645-6ED3-40E8-8E9D-1966834A0E1C}"/>
          </ac:spMkLst>
        </pc:spChg>
        <pc:spChg chg="add mod">
          <ac:chgData name="April Meyer" userId="681dfe50f710fa87" providerId="LiveId" clId="{6AF2DA64-ADA4-41CE-80E8-9D8375B09F20}" dt="2020-05-29T17:21:14.524" v="1641" actId="20577"/>
          <ac:spMkLst>
            <pc:docMk/>
            <pc:sldMk cId="3445594578" sldId="264"/>
            <ac:spMk id="12" creationId="{641204F0-5ADB-4416-8F30-D4E7658CBD60}"/>
          </ac:spMkLst>
        </pc:spChg>
        <pc:spChg chg="add del mod">
          <ac:chgData name="April Meyer" userId="681dfe50f710fa87" providerId="LiveId" clId="{6AF2DA64-ADA4-41CE-80E8-9D8375B09F20}" dt="2020-05-28T23:28:23.126" v="1573" actId="478"/>
          <ac:spMkLst>
            <pc:docMk/>
            <pc:sldMk cId="3445594578" sldId="264"/>
            <ac:spMk id="14" creationId="{EA1DF18C-BCAF-438F-B1EE-C85F79F5B3AC}"/>
          </ac:spMkLst>
        </pc:spChg>
        <pc:picChg chg="add del mod">
          <ac:chgData name="April Meyer" userId="681dfe50f710fa87" providerId="LiveId" clId="{6AF2DA64-ADA4-41CE-80E8-9D8375B09F20}" dt="2020-05-28T23:28:59.680" v="1579" actId="478"/>
          <ac:picMkLst>
            <pc:docMk/>
            <pc:sldMk cId="3445594578" sldId="264"/>
            <ac:picMk id="6146" creationId="{217C0EAF-DE3B-45A9-B37B-02CCD2E879FF}"/>
          </ac:picMkLst>
        </pc:picChg>
        <pc:picChg chg="add del mod">
          <ac:chgData name="April Meyer" userId="681dfe50f710fa87" providerId="LiveId" clId="{6AF2DA64-ADA4-41CE-80E8-9D8375B09F20}" dt="2020-05-28T23:28:56.840" v="1578" actId="478"/>
          <ac:picMkLst>
            <pc:docMk/>
            <pc:sldMk cId="3445594578" sldId="264"/>
            <ac:picMk id="6148" creationId="{39DA5F01-CFD0-46CF-B94F-8B739322F93E}"/>
          </ac:picMkLst>
        </pc:picChg>
        <pc:picChg chg="add mod">
          <ac:chgData name="April Meyer" userId="681dfe50f710fa87" providerId="LiveId" clId="{6AF2DA64-ADA4-41CE-80E8-9D8375B09F20}" dt="2020-05-28T23:29:37.153" v="1582" actId="1076"/>
          <ac:picMkLst>
            <pc:docMk/>
            <pc:sldMk cId="3445594578" sldId="264"/>
            <ac:picMk id="6150" creationId="{8E1F9E9B-C27D-4049-AA0B-F1BD2643E33F}"/>
          </ac:picMkLst>
        </pc:picChg>
        <pc:picChg chg="add mod">
          <ac:chgData name="April Meyer" userId="681dfe50f710fa87" providerId="LiveId" clId="{6AF2DA64-ADA4-41CE-80E8-9D8375B09F20}" dt="2020-05-28T23:29:53.138" v="1584" actId="1076"/>
          <ac:picMkLst>
            <pc:docMk/>
            <pc:sldMk cId="3445594578" sldId="264"/>
            <ac:picMk id="6152" creationId="{64F23EAD-6796-4FE8-AE1A-3A2EAB20008E}"/>
          </ac:picMkLst>
        </pc:picChg>
      </pc:sldChg>
      <pc:sldChg chg="addSp delSp modSp add mod modClrScheme chgLayout">
        <pc:chgData name="April Meyer" userId="681dfe50f710fa87" providerId="LiveId" clId="{6AF2DA64-ADA4-41CE-80E8-9D8375B09F20}" dt="2020-05-29T20:39:29.726" v="1729" actId="1076"/>
        <pc:sldMkLst>
          <pc:docMk/>
          <pc:sldMk cId="2328887986" sldId="265"/>
        </pc:sldMkLst>
        <pc:spChg chg="add del mod">
          <ac:chgData name="April Meyer" userId="681dfe50f710fa87" providerId="LiveId" clId="{6AF2DA64-ADA4-41CE-80E8-9D8375B09F20}" dt="2020-05-29T20:33:42.639" v="1652" actId="478"/>
          <ac:spMkLst>
            <pc:docMk/>
            <pc:sldMk cId="2328887986" sldId="265"/>
            <ac:spMk id="3" creationId="{57AD9712-D364-4B1D-BAC4-D2C741078DA0}"/>
          </ac:spMkLst>
        </pc:spChg>
        <pc:spChg chg="mod">
          <ac:chgData name="April Meyer" userId="681dfe50f710fa87" providerId="LiveId" clId="{6AF2DA64-ADA4-41CE-80E8-9D8375B09F20}" dt="2020-05-29T20:38:45.634" v="1721" actId="1076"/>
          <ac:spMkLst>
            <pc:docMk/>
            <pc:sldMk cId="2328887986" sldId="265"/>
            <ac:spMk id="4" creationId="{00000000-0000-0000-0000-000000000000}"/>
          </ac:spMkLst>
        </pc:spChg>
        <pc:spChg chg="del mod">
          <ac:chgData name="April Meyer" userId="681dfe50f710fa87" providerId="LiveId" clId="{6AF2DA64-ADA4-41CE-80E8-9D8375B09F20}" dt="2020-05-29T20:33:41.161" v="1651" actId="478"/>
          <ac:spMkLst>
            <pc:docMk/>
            <pc:sldMk cId="2328887986" sldId="265"/>
            <ac:spMk id="5" creationId="{00000000-0000-0000-0000-000000000000}"/>
          </ac:spMkLst>
        </pc:spChg>
        <pc:spChg chg="add mod">
          <ac:chgData name="April Meyer" userId="681dfe50f710fa87" providerId="LiveId" clId="{6AF2DA64-ADA4-41CE-80E8-9D8375B09F20}" dt="2020-05-29T20:39:29.726" v="1729" actId="1076"/>
          <ac:spMkLst>
            <pc:docMk/>
            <pc:sldMk cId="2328887986" sldId="265"/>
            <ac:spMk id="7" creationId="{6512E0DE-0DFC-4154-BB9F-ADE2BA1A72A2}"/>
          </ac:spMkLst>
        </pc:spChg>
        <pc:graphicFrameChg chg="add mod modGraphic">
          <ac:chgData name="April Meyer" userId="681dfe50f710fa87" providerId="LiveId" clId="{6AF2DA64-ADA4-41CE-80E8-9D8375B09F20}" dt="2020-05-29T20:38:42.011" v="1720" actId="113"/>
          <ac:graphicFrameMkLst>
            <pc:docMk/>
            <pc:sldMk cId="2328887986" sldId="265"/>
            <ac:graphicFrameMk id="6" creationId="{6352A85B-7325-4423-912C-0F17E1CE8971}"/>
          </ac:graphicFrameMkLst>
        </pc:graphicFrameChg>
      </pc:sldChg>
      <pc:sldChg chg="addSp delSp modSp add mod">
        <pc:chgData name="April Meyer" userId="681dfe50f710fa87" providerId="LiveId" clId="{6AF2DA64-ADA4-41CE-80E8-9D8375B09F20}" dt="2020-05-29T21:59:04.427" v="1841" actId="1076"/>
        <pc:sldMkLst>
          <pc:docMk/>
          <pc:sldMk cId="2875906055" sldId="266"/>
        </pc:sldMkLst>
        <pc:spChg chg="mod">
          <ac:chgData name="April Meyer" userId="681dfe50f710fa87" providerId="LiveId" clId="{6AF2DA64-ADA4-41CE-80E8-9D8375B09F20}" dt="2020-05-29T21:58:27.751" v="1823" actId="1076"/>
          <ac:spMkLst>
            <pc:docMk/>
            <pc:sldMk cId="2875906055" sldId="266"/>
            <ac:spMk id="2" creationId="{00000000-0000-0000-0000-000000000000}"/>
          </ac:spMkLst>
        </pc:spChg>
        <pc:spChg chg="del">
          <ac:chgData name="April Meyer" userId="681dfe50f710fa87" providerId="LiveId" clId="{6AF2DA64-ADA4-41CE-80E8-9D8375B09F20}" dt="2020-05-29T21:56:58.596" v="1791" actId="478"/>
          <ac:spMkLst>
            <pc:docMk/>
            <pc:sldMk cId="2875906055" sldId="266"/>
            <ac:spMk id="3" creationId="{00000000-0000-0000-0000-000000000000}"/>
          </ac:spMkLst>
        </pc:spChg>
        <pc:spChg chg="add mod">
          <ac:chgData name="April Meyer" userId="681dfe50f710fa87" providerId="LiveId" clId="{6AF2DA64-ADA4-41CE-80E8-9D8375B09F20}" dt="2020-05-29T21:57:38.674" v="1799" actId="14100"/>
          <ac:spMkLst>
            <pc:docMk/>
            <pc:sldMk cId="2875906055" sldId="266"/>
            <ac:spMk id="4" creationId="{F9602524-C3C3-44BB-9B8C-D616069988A0}"/>
          </ac:spMkLst>
        </pc:spChg>
        <pc:spChg chg="add mod">
          <ac:chgData name="April Meyer" userId="681dfe50f710fa87" providerId="LiveId" clId="{6AF2DA64-ADA4-41CE-80E8-9D8375B09F20}" dt="2020-05-29T21:59:04.427" v="1841" actId="1076"/>
          <ac:spMkLst>
            <pc:docMk/>
            <pc:sldMk cId="2875906055" sldId="266"/>
            <ac:spMk id="5" creationId="{C90CF018-3DAF-43C8-84A8-9B30967B2B19}"/>
          </ac:spMkLst>
        </pc:spChg>
      </pc:sldChg>
      <pc:sldChg chg="addSp delSp modSp new mod ord modClrScheme chgLayout">
        <pc:chgData name="April Meyer" userId="681dfe50f710fa87" providerId="LiveId" clId="{6AF2DA64-ADA4-41CE-80E8-9D8375B09F20}" dt="2020-05-28T17:34:27.021" v="720" actId="1076"/>
        <pc:sldMkLst>
          <pc:docMk/>
          <pc:sldMk cId="690302711" sldId="267"/>
        </pc:sldMkLst>
        <pc:spChg chg="mod">
          <ac:chgData name="April Meyer" userId="681dfe50f710fa87" providerId="LiveId" clId="{6AF2DA64-ADA4-41CE-80E8-9D8375B09F20}" dt="2020-05-28T17:34:04.858" v="715" actId="6549"/>
          <ac:spMkLst>
            <pc:docMk/>
            <pc:sldMk cId="690302711" sldId="267"/>
            <ac:spMk id="2" creationId="{113D6DCB-C244-4335-82D9-342030AC4CF4}"/>
          </ac:spMkLst>
        </pc:spChg>
        <pc:spChg chg="del">
          <ac:chgData name="April Meyer" userId="681dfe50f710fa87" providerId="LiveId" clId="{6AF2DA64-ADA4-41CE-80E8-9D8375B09F20}" dt="2020-05-28T17:31:44.432" v="661"/>
          <ac:spMkLst>
            <pc:docMk/>
            <pc:sldMk cId="690302711" sldId="267"/>
            <ac:spMk id="3" creationId="{87821253-3BCC-4AC1-A89F-C44DF4168AF7}"/>
          </ac:spMkLst>
        </pc:spChg>
        <pc:spChg chg="add del mod">
          <ac:chgData name="April Meyer" userId="681dfe50f710fa87" providerId="LiveId" clId="{6AF2DA64-ADA4-41CE-80E8-9D8375B09F20}" dt="2020-05-28T17:33:51.630" v="712" actId="478"/>
          <ac:spMkLst>
            <pc:docMk/>
            <pc:sldMk cId="690302711" sldId="267"/>
            <ac:spMk id="5" creationId="{690F47AD-4C9A-47C4-9631-19B9D688C457}"/>
          </ac:spMkLst>
        </pc:spChg>
        <pc:spChg chg="add mod">
          <ac:chgData name="April Meyer" userId="681dfe50f710fa87" providerId="LiveId" clId="{6AF2DA64-ADA4-41CE-80E8-9D8375B09F20}" dt="2020-05-28T17:34:15.158" v="718" actId="6549"/>
          <ac:spMkLst>
            <pc:docMk/>
            <pc:sldMk cId="690302711" sldId="267"/>
            <ac:spMk id="6" creationId="{1CBCA478-9C14-435B-8BF7-161B4434E22F}"/>
          </ac:spMkLst>
        </pc:spChg>
        <pc:spChg chg="add mod">
          <ac:chgData name="April Meyer" userId="681dfe50f710fa87" providerId="LiveId" clId="{6AF2DA64-ADA4-41CE-80E8-9D8375B09F20}" dt="2020-05-28T17:34:02.607" v="714"/>
          <ac:spMkLst>
            <pc:docMk/>
            <pc:sldMk cId="690302711" sldId="267"/>
            <ac:spMk id="11" creationId="{E0E6007F-9568-4C0B-A1AB-7241A971A801}"/>
          </ac:spMkLst>
        </pc:spChg>
        <pc:spChg chg="add mod">
          <ac:chgData name="April Meyer" userId="681dfe50f710fa87" providerId="LiveId" clId="{6AF2DA64-ADA4-41CE-80E8-9D8375B09F20}" dt="2020-05-28T17:34:10.597" v="716"/>
          <ac:spMkLst>
            <pc:docMk/>
            <pc:sldMk cId="690302711" sldId="267"/>
            <ac:spMk id="13" creationId="{C0503A40-1128-46EA-91AD-FF9D6DB671C3}"/>
          </ac:spMkLst>
        </pc:spChg>
        <pc:picChg chg="add mod">
          <ac:chgData name="April Meyer" userId="681dfe50f710fa87" providerId="LiveId" clId="{6AF2DA64-ADA4-41CE-80E8-9D8375B09F20}" dt="2020-05-28T17:34:27.021" v="720" actId="1076"/>
          <ac:picMkLst>
            <pc:docMk/>
            <pc:sldMk cId="690302711" sldId="267"/>
            <ac:picMk id="4" creationId="{A5C36F11-A231-4C35-BB0A-4752E97A64FA}"/>
          </ac:picMkLst>
        </pc:picChg>
      </pc:sldChg>
      <pc:sldChg chg="addSp delSp modSp add mod">
        <pc:chgData name="April Meyer" userId="681dfe50f710fa87" providerId="LiveId" clId="{6AF2DA64-ADA4-41CE-80E8-9D8375B09F20}" dt="2020-05-28T17:35:33.746" v="741" actId="20577"/>
        <pc:sldMkLst>
          <pc:docMk/>
          <pc:sldMk cId="3231852972" sldId="268"/>
        </pc:sldMkLst>
        <pc:spChg chg="mod">
          <ac:chgData name="April Meyer" userId="681dfe50f710fa87" providerId="LiveId" clId="{6AF2DA64-ADA4-41CE-80E8-9D8375B09F20}" dt="2020-05-28T17:35:20.648" v="734" actId="20577"/>
          <ac:spMkLst>
            <pc:docMk/>
            <pc:sldMk cId="3231852972" sldId="268"/>
            <ac:spMk id="2" creationId="{113D6DCB-C244-4335-82D9-342030AC4CF4}"/>
          </ac:spMkLst>
        </pc:spChg>
        <pc:spChg chg="add del mod">
          <ac:chgData name="April Meyer" userId="681dfe50f710fa87" providerId="LiveId" clId="{6AF2DA64-ADA4-41CE-80E8-9D8375B09F20}" dt="2020-05-28T17:35:00.024" v="727" actId="478"/>
          <ac:spMkLst>
            <pc:docMk/>
            <pc:sldMk cId="3231852972" sldId="268"/>
            <ac:spMk id="5" creationId="{CAACEE58-3642-487E-AAD7-198F1B039E94}"/>
          </ac:spMkLst>
        </pc:spChg>
        <pc:spChg chg="mod">
          <ac:chgData name="April Meyer" userId="681dfe50f710fa87" providerId="LiveId" clId="{6AF2DA64-ADA4-41CE-80E8-9D8375B09F20}" dt="2020-05-28T17:35:33.746" v="741" actId="20577"/>
          <ac:spMkLst>
            <pc:docMk/>
            <pc:sldMk cId="3231852972" sldId="268"/>
            <ac:spMk id="6" creationId="{1CBCA478-9C14-435B-8BF7-161B4434E22F}"/>
          </ac:spMkLst>
        </pc:spChg>
        <pc:picChg chg="del">
          <ac:chgData name="April Meyer" userId="681dfe50f710fa87" providerId="LiveId" clId="{6AF2DA64-ADA4-41CE-80E8-9D8375B09F20}" dt="2020-05-28T17:34:46.315" v="724" actId="478"/>
          <ac:picMkLst>
            <pc:docMk/>
            <pc:sldMk cId="3231852972" sldId="268"/>
            <ac:picMk id="4" creationId="{A5C36F11-A231-4C35-BB0A-4752E97A64FA}"/>
          </ac:picMkLst>
        </pc:picChg>
        <pc:picChg chg="add mod">
          <ac:chgData name="April Meyer" userId="681dfe50f710fa87" providerId="LiveId" clId="{6AF2DA64-ADA4-41CE-80E8-9D8375B09F20}" dt="2020-05-28T17:35:05.504" v="729" actId="1076"/>
          <ac:picMkLst>
            <pc:docMk/>
            <pc:sldMk cId="3231852972" sldId="268"/>
            <ac:picMk id="7" creationId="{B7BDF73A-F3A3-4BB1-9EE8-F3E61286DD63}"/>
          </ac:picMkLst>
        </pc:picChg>
      </pc:sldChg>
      <pc:sldChg chg="addSp delSp modSp add mod">
        <pc:chgData name="April Meyer" userId="681dfe50f710fa87" providerId="LiveId" clId="{6AF2DA64-ADA4-41CE-80E8-9D8375B09F20}" dt="2020-05-28T17:37:23.460" v="759" actId="20577"/>
        <pc:sldMkLst>
          <pc:docMk/>
          <pc:sldMk cId="691422883" sldId="269"/>
        </pc:sldMkLst>
        <pc:spChg chg="mod">
          <ac:chgData name="April Meyer" userId="681dfe50f710fa87" providerId="LiveId" clId="{6AF2DA64-ADA4-41CE-80E8-9D8375B09F20}" dt="2020-05-28T17:37:23.460" v="759" actId="20577"/>
          <ac:spMkLst>
            <pc:docMk/>
            <pc:sldMk cId="691422883" sldId="269"/>
            <ac:spMk id="2" creationId="{113D6DCB-C244-4335-82D9-342030AC4CF4}"/>
          </ac:spMkLst>
        </pc:spChg>
        <pc:spChg chg="mod">
          <ac:chgData name="April Meyer" userId="681dfe50f710fa87" providerId="LiveId" clId="{6AF2DA64-ADA4-41CE-80E8-9D8375B09F20}" dt="2020-05-28T17:36:46.573" v="743"/>
          <ac:spMkLst>
            <pc:docMk/>
            <pc:sldMk cId="691422883" sldId="269"/>
            <ac:spMk id="6" creationId="{1CBCA478-9C14-435B-8BF7-161B4434E22F}"/>
          </ac:spMkLst>
        </pc:spChg>
        <pc:picChg chg="del">
          <ac:chgData name="April Meyer" userId="681dfe50f710fa87" providerId="LiveId" clId="{6AF2DA64-ADA4-41CE-80E8-9D8375B09F20}" dt="2020-05-28T17:36:54.802" v="745" actId="478"/>
          <ac:picMkLst>
            <pc:docMk/>
            <pc:sldMk cId="691422883" sldId="269"/>
            <ac:picMk id="7" creationId="{B7BDF73A-F3A3-4BB1-9EE8-F3E61286DD63}"/>
          </ac:picMkLst>
        </pc:picChg>
        <pc:picChg chg="add mod">
          <ac:chgData name="April Meyer" userId="681dfe50f710fa87" providerId="LiveId" clId="{6AF2DA64-ADA4-41CE-80E8-9D8375B09F20}" dt="2020-05-28T17:37:08.467" v="752" actId="1076"/>
          <ac:picMkLst>
            <pc:docMk/>
            <pc:sldMk cId="691422883" sldId="269"/>
            <ac:picMk id="8" creationId="{9AB2C21F-B50A-4E57-BBB5-561AB06E0AF1}"/>
          </ac:picMkLst>
        </pc:picChg>
      </pc:sldChg>
      <pc:sldChg chg="addSp delSp modSp add mod">
        <pc:chgData name="April Meyer" userId="681dfe50f710fa87" providerId="LiveId" clId="{6AF2DA64-ADA4-41CE-80E8-9D8375B09F20}" dt="2020-05-28T17:38:07.208" v="784" actId="20577"/>
        <pc:sldMkLst>
          <pc:docMk/>
          <pc:sldMk cId="639936974" sldId="270"/>
        </pc:sldMkLst>
        <pc:spChg chg="mod">
          <ac:chgData name="April Meyer" userId="681dfe50f710fa87" providerId="LiveId" clId="{6AF2DA64-ADA4-41CE-80E8-9D8375B09F20}" dt="2020-05-28T17:38:07.208" v="784" actId="20577"/>
          <ac:spMkLst>
            <pc:docMk/>
            <pc:sldMk cId="639936974" sldId="270"/>
            <ac:spMk id="2" creationId="{113D6DCB-C244-4335-82D9-342030AC4CF4}"/>
          </ac:spMkLst>
        </pc:spChg>
        <pc:spChg chg="mod">
          <ac:chgData name="April Meyer" userId="681dfe50f710fa87" providerId="LiveId" clId="{6AF2DA64-ADA4-41CE-80E8-9D8375B09F20}" dt="2020-05-28T17:37:43.810" v="765" actId="20577"/>
          <ac:spMkLst>
            <pc:docMk/>
            <pc:sldMk cId="639936974" sldId="270"/>
            <ac:spMk id="6" creationId="{1CBCA478-9C14-435B-8BF7-161B4434E22F}"/>
          </ac:spMkLst>
        </pc:spChg>
        <pc:picChg chg="add mod">
          <ac:chgData name="April Meyer" userId="681dfe50f710fa87" providerId="LiveId" clId="{6AF2DA64-ADA4-41CE-80E8-9D8375B09F20}" dt="2020-05-28T17:37:55.910" v="770" actId="1076"/>
          <ac:picMkLst>
            <pc:docMk/>
            <pc:sldMk cId="639936974" sldId="270"/>
            <ac:picMk id="7" creationId="{B4DD0B46-6129-42E3-8734-9789D9B62F50}"/>
          </ac:picMkLst>
        </pc:picChg>
        <pc:picChg chg="del">
          <ac:chgData name="April Meyer" userId="681dfe50f710fa87" providerId="LiveId" clId="{6AF2DA64-ADA4-41CE-80E8-9D8375B09F20}" dt="2020-05-28T17:37:33.511" v="761" actId="478"/>
          <ac:picMkLst>
            <pc:docMk/>
            <pc:sldMk cId="639936974" sldId="270"/>
            <ac:picMk id="8" creationId="{9AB2C21F-B50A-4E57-BBB5-561AB06E0AF1}"/>
          </ac:picMkLst>
        </pc:picChg>
      </pc:sldChg>
      <pc:sldChg chg="addSp delSp modSp add mod">
        <pc:chgData name="April Meyer" userId="681dfe50f710fa87" providerId="LiveId" clId="{6AF2DA64-ADA4-41CE-80E8-9D8375B09F20}" dt="2020-05-28T17:38:50.238" v="804" actId="20577"/>
        <pc:sldMkLst>
          <pc:docMk/>
          <pc:sldMk cId="2923681782" sldId="271"/>
        </pc:sldMkLst>
        <pc:spChg chg="mod">
          <ac:chgData name="April Meyer" userId="681dfe50f710fa87" providerId="LiveId" clId="{6AF2DA64-ADA4-41CE-80E8-9D8375B09F20}" dt="2020-05-28T17:38:42.230" v="800" actId="20577"/>
          <ac:spMkLst>
            <pc:docMk/>
            <pc:sldMk cId="2923681782" sldId="271"/>
            <ac:spMk id="2" creationId="{113D6DCB-C244-4335-82D9-342030AC4CF4}"/>
          </ac:spMkLst>
        </pc:spChg>
        <pc:spChg chg="mod">
          <ac:chgData name="April Meyer" userId="681dfe50f710fa87" providerId="LiveId" clId="{6AF2DA64-ADA4-41CE-80E8-9D8375B09F20}" dt="2020-05-28T17:38:50.238" v="804" actId="20577"/>
          <ac:spMkLst>
            <pc:docMk/>
            <pc:sldMk cId="2923681782" sldId="271"/>
            <ac:spMk id="6" creationId="{1CBCA478-9C14-435B-8BF7-161B4434E22F}"/>
          </ac:spMkLst>
        </pc:spChg>
        <pc:picChg chg="del">
          <ac:chgData name="April Meyer" userId="681dfe50f710fa87" providerId="LiveId" clId="{6AF2DA64-ADA4-41CE-80E8-9D8375B09F20}" dt="2020-05-28T17:38:31.437" v="787" actId="478"/>
          <ac:picMkLst>
            <pc:docMk/>
            <pc:sldMk cId="2923681782" sldId="271"/>
            <ac:picMk id="7" creationId="{B4DD0B46-6129-42E3-8734-9789D9B62F50}"/>
          </ac:picMkLst>
        </pc:picChg>
        <pc:picChg chg="add mod">
          <ac:chgData name="April Meyer" userId="681dfe50f710fa87" providerId="LiveId" clId="{6AF2DA64-ADA4-41CE-80E8-9D8375B09F20}" dt="2020-05-28T17:38:37.042" v="791" actId="1076"/>
          <ac:picMkLst>
            <pc:docMk/>
            <pc:sldMk cId="2923681782" sldId="271"/>
            <ac:picMk id="8" creationId="{2A470046-647C-4B52-BBA0-942169522CCB}"/>
          </ac:picMkLst>
        </pc:picChg>
      </pc:sldChg>
      <pc:sldChg chg="addSp delSp modSp add mod">
        <pc:chgData name="April Meyer" userId="681dfe50f710fa87" providerId="LiveId" clId="{6AF2DA64-ADA4-41CE-80E8-9D8375B09F20}" dt="2020-05-28T17:39:42.436" v="838" actId="20577"/>
        <pc:sldMkLst>
          <pc:docMk/>
          <pc:sldMk cId="317445675" sldId="272"/>
        </pc:sldMkLst>
        <pc:spChg chg="mod">
          <ac:chgData name="April Meyer" userId="681dfe50f710fa87" providerId="LiveId" clId="{6AF2DA64-ADA4-41CE-80E8-9D8375B09F20}" dt="2020-05-28T17:39:42.436" v="838" actId="20577"/>
          <ac:spMkLst>
            <pc:docMk/>
            <pc:sldMk cId="317445675" sldId="272"/>
            <ac:spMk id="2" creationId="{113D6DCB-C244-4335-82D9-342030AC4CF4}"/>
          </ac:spMkLst>
        </pc:spChg>
        <pc:spChg chg="mod">
          <ac:chgData name="April Meyer" userId="681dfe50f710fa87" providerId="LiveId" clId="{6AF2DA64-ADA4-41CE-80E8-9D8375B09F20}" dt="2020-05-28T17:39:22.158" v="815" actId="20577"/>
          <ac:spMkLst>
            <pc:docMk/>
            <pc:sldMk cId="317445675" sldId="272"/>
            <ac:spMk id="6" creationId="{1CBCA478-9C14-435B-8BF7-161B4434E22F}"/>
          </ac:spMkLst>
        </pc:spChg>
        <pc:picChg chg="add mod">
          <ac:chgData name="April Meyer" userId="681dfe50f710fa87" providerId="LiveId" clId="{6AF2DA64-ADA4-41CE-80E8-9D8375B09F20}" dt="2020-05-28T17:39:32.913" v="819" actId="14100"/>
          <ac:picMkLst>
            <pc:docMk/>
            <pc:sldMk cId="317445675" sldId="272"/>
            <ac:picMk id="7" creationId="{4E8EF9D7-A243-41BF-BFC9-F65C628137AC}"/>
          </ac:picMkLst>
        </pc:picChg>
        <pc:picChg chg="del">
          <ac:chgData name="April Meyer" userId="681dfe50f710fa87" providerId="LiveId" clId="{6AF2DA64-ADA4-41CE-80E8-9D8375B09F20}" dt="2020-05-28T17:39:24.253" v="816" actId="478"/>
          <ac:picMkLst>
            <pc:docMk/>
            <pc:sldMk cId="317445675" sldId="272"/>
            <ac:picMk id="8" creationId="{2A470046-647C-4B52-BBA0-942169522CCB}"/>
          </ac:picMkLst>
        </pc:picChg>
      </pc:sldChg>
      <pc:sldChg chg="addSp delSp modSp add mod">
        <pc:chgData name="April Meyer" userId="681dfe50f710fa87" providerId="LiveId" clId="{6AF2DA64-ADA4-41CE-80E8-9D8375B09F20}" dt="2020-05-28T17:40:36.154" v="861" actId="14100"/>
        <pc:sldMkLst>
          <pc:docMk/>
          <pc:sldMk cId="1767498729" sldId="273"/>
        </pc:sldMkLst>
        <pc:spChg chg="mod">
          <ac:chgData name="April Meyer" userId="681dfe50f710fa87" providerId="LiveId" clId="{6AF2DA64-ADA4-41CE-80E8-9D8375B09F20}" dt="2020-05-28T17:40:02.768" v="845" actId="20577"/>
          <ac:spMkLst>
            <pc:docMk/>
            <pc:sldMk cId="1767498729" sldId="273"/>
            <ac:spMk id="2" creationId="{113D6DCB-C244-4335-82D9-342030AC4CF4}"/>
          </ac:spMkLst>
        </pc:spChg>
        <pc:spChg chg="mod">
          <ac:chgData name="April Meyer" userId="681dfe50f710fa87" providerId="LiveId" clId="{6AF2DA64-ADA4-41CE-80E8-9D8375B09F20}" dt="2020-05-28T17:40:20.682" v="857" actId="20577"/>
          <ac:spMkLst>
            <pc:docMk/>
            <pc:sldMk cId="1767498729" sldId="273"/>
            <ac:spMk id="6" creationId="{1CBCA478-9C14-435B-8BF7-161B4434E22F}"/>
          </ac:spMkLst>
        </pc:spChg>
        <pc:picChg chg="del">
          <ac:chgData name="April Meyer" userId="681dfe50f710fa87" providerId="LiveId" clId="{6AF2DA64-ADA4-41CE-80E8-9D8375B09F20}" dt="2020-05-28T17:40:26.696" v="858" actId="478"/>
          <ac:picMkLst>
            <pc:docMk/>
            <pc:sldMk cId="1767498729" sldId="273"/>
            <ac:picMk id="7" creationId="{4E8EF9D7-A243-41BF-BFC9-F65C628137AC}"/>
          </ac:picMkLst>
        </pc:picChg>
        <pc:picChg chg="add mod">
          <ac:chgData name="April Meyer" userId="681dfe50f710fa87" providerId="LiveId" clId="{6AF2DA64-ADA4-41CE-80E8-9D8375B09F20}" dt="2020-05-28T17:40:36.154" v="861" actId="14100"/>
          <ac:picMkLst>
            <pc:docMk/>
            <pc:sldMk cId="1767498729" sldId="273"/>
            <ac:picMk id="8" creationId="{11CC5583-3B8D-4327-B650-41418C7932F6}"/>
          </ac:picMkLst>
        </pc:picChg>
      </pc:sldChg>
      <pc:sldChg chg="addSp delSp modSp add mod">
        <pc:chgData name="April Meyer" userId="681dfe50f710fa87" providerId="LiveId" clId="{6AF2DA64-ADA4-41CE-80E8-9D8375B09F20}" dt="2020-05-28T17:41:36.254" v="890" actId="14100"/>
        <pc:sldMkLst>
          <pc:docMk/>
          <pc:sldMk cId="157184438" sldId="274"/>
        </pc:sldMkLst>
        <pc:spChg chg="mod">
          <ac:chgData name="April Meyer" userId="681dfe50f710fa87" providerId="LiveId" clId="{6AF2DA64-ADA4-41CE-80E8-9D8375B09F20}" dt="2020-05-28T17:41:24.336" v="885" actId="20577"/>
          <ac:spMkLst>
            <pc:docMk/>
            <pc:sldMk cId="157184438" sldId="274"/>
            <ac:spMk id="2" creationId="{113D6DCB-C244-4335-82D9-342030AC4CF4}"/>
          </ac:spMkLst>
        </pc:spChg>
        <pc:spChg chg="mod">
          <ac:chgData name="April Meyer" userId="681dfe50f710fa87" providerId="LiveId" clId="{6AF2DA64-ADA4-41CE-80E8-9D8375B09F20}" dt="2020-05-28T17:41:20.206" v="878" actId="20577"/>
          <ac:spMkLst>
            <pc:docMk/>
            <pc:sldMk cId="157184438" sldId="274"/>
            <ac:spMk id="6" creationId="{1CBCA478-9C14-435B-8BF7-161B4434E22F}"/>
          </ac:spMkLst>
        </pc:spChg>
        <pc:picChg chg="add mod">
          <ac:chgData name="April Meyer" userId="681dfe50f710fa87" providerId="LiveId" clId="{6AF2DA64-ADA4-41CE-80E8-9D8375B09F20}" dt="2020-05-28T17:41:36.254" v="890" actId="14100"/>
          <ac:picMkLst>
            <pc:docMk/>
            <pc:sldMk cId="157184438" sldId="274"/>
            <ac:picMk id="7" creationId="{C3DA9F87-4568-4554-953B-E46261AAC579}"/>
          </ac:picMkLst>
        </pc:picChg>
        <pc:picChg chg="del">
          <ac:chgData name="April Meyer" userId="681dfe50f710fa87" providerId="LiveId" clId="{6AF2DA64-ADA4-41CE-80E8-9D8375B09F20}" dt="2020-05-28T17:41:26.139" v="886" actId="478"/>
          <ac:picMkLst>
            <pc:docMk/>
            <pc:sldMk cId="157184438" sldId="274"/>
            <ac:picMk id="8" creationId="{11CC5583-3B8D-4327-B650-41418C7932F6}"/>
          </ac:picMkLst>
        </pc:picChg>
      </pc:sldChg>
      <pc:sldChg chg="addSp delSp modSp add mod">
        <pc:chgData name="April Meyer" userId="681dfe50f710fa87" providerId="LiveId" clId="{6AF2DA64-ADA4-41CE-80E8-9D8375B09F20}" dt="2020-05-28T17:42:32.783" v="921" actId="14100"/>
        <pc:sldMkLst>
          <pc:docMk/>
          <pc:sldMk cId="3185011918" sldId="275"/>
        </pc:sldMkLst>
        <pc:spChg chg="mod">
          <ac:chgData name="April Meyer" userId="681dfe50f710fa87" providerId="LiveId" clId="{6AF2DA64-ADA4-41CE-80E8-9D8375B09F20}" dt="2020-05-28T17:42:23.050" v="918" actId="20577"/>
          <ac:spMkLst>
            <pc:docMk/>
            <pc:sldMk cId="3185011918" sldId="275"/>
            <ac:spMk id="2" creationId="{113D6DCB-C244-4335-82D9-342030AC4CF4}"/>
          </ac:spMkLst>
        </pc:spChg>
        <pc:spChg chg="mod">
          <ac:chgData name="April Meyer" userId="681dfe50f710fa87" providerId="LiveId" clId="{6AF2DA64-ADA4-41CE-80E8-9D8375B09F20}" dt="2020-05-28T17:42:17.052" v="915" actId="20577"/>
          <ac:spMkLst>
            <pc:docMk/>
            <pc:sldMk cId="3185011918" sldId="275"/>
            <ac:spMk id="6" creationId="{1CBCA478-9C14-435B-8BF7-161B4434E22F}"/>
          </ac:spMkLst>
        </pc:spChg>
        <pc:picChg chg="del">
          <ac:chgData name="April Meyer" userId="681dfe50f710fa87" providerId="LiveId" clId="{6AF2DA64-ADA4-41CE-80E8-9D8375B09F20}" dt="2020-05-28T17:42:20.763" v="916" actId="478"/>
          <ac:picMkLst>
            <pc:docMk/>
            <pc:sldMk cId="3185011918" sldId="275"/>
            <ac:picMk id="7" creationId="{C3DA9F87-4568-4554-953B-E46261AAC579}"/>
          </ac:picMkLst>
        </pc:picChg>
        <pc:picChg chg="add mod">
          <ac:chgData name="April Meyer" userId="681dfe50f710fa87" providerId="LiveId" clId="{6AF2DA64-ADA4-41CE-80E8-9D8375B09F20}" dt="2020-05-28T17:42:32.783" v="921" actId="14100"/>
          <ac:picMkLst>
            <pc:docMk/>
            <pc:sldMk cId="3185011918" sldId="275"/>
            <ac:picMk id="8" creationId="{F1ADF72D-942A-4706-B4C9-64B2A9F43A62}"/>
          </ac:picMkLst>
        </pc:picChg>
      </pc:sldChg>
      <pc:sldChg chg="addSp delSp modSp add mod">
        <pc:chgData name="April Meyer" userId="681dfe50f710fa87" providerId="LiveId" clId="{6AF2DA64-ADA4-41CE-80E8-9D8375B09F20}" dt="2020-05-28T17:43:28.445" v="953" actId="1076"/>
        <pc:sldMkLst>
          <pc:docMk/>
          <pc:sldMk cId="778085543" sldId="276"/>
        </pc:sldMkLst>
        <pc:spChg chg="mod">
          <ac:chgData name="April Meyer" userId="681dfe50f710fa87" providerId="LiveId" clId="{6AF2DA64-ADA4-41CE-80E8-9D8375B09F20}" dt="2020-05-28T17:43:18.547" v="949" actId="20577"/>
          <ac:spMkLst>
            <pc:docMk/>
            <pc:sldMk cId="778085543" sldId="276"/>
            <ac:spMk id="2" creationId="{113D6DCB-C244-4335-82D9-342030AC4CF4}"/>
          </ac:spMkLst>
        </pc:spChg>
        <pc:spChg chg="mod">
          <ac:chgData name="April Meyer" userId="681dfe50f710fa87" providerId="LiveId" clId="{6AF2DA64-ADA4-41CE-80E8-9D8375B09F20}" dt="2020-05-28T17:43:10.958" v="939" actId="20577"/>
          <ac:spMkLst>
            <pc:docMk/>
            <pc:sldMk cId="778085543" sldId="276"/>
            <ac:spMk id="6" creationId="{1CBCA478-9C14-435B-8BF7-161B4434E22F}"/>
          </ac:spMkLst>
        </pc:spChg>
        <pc:picChg chg="add mod">
          <ac:chgData name="April Meyer" userId="681dfe50f710fa87" providerId="LiveId" clId="{6AF2DA64-ADA4-41CE-80E8-9D8375B09F20}" dt="2020-05-28T17:43:28.445" v="953" actId="1076"/>
          <ac:picMkLst>
            <pc:docMk/>
            <pc:sldMk cId="778085543" sldId="276"/>
            <ac:picMk id="7" creationId="{49FBC65F-F091-4DE8-A6EF-4BC88FF09A31}"/>
          </ac:picMkLst>
        </pc:picChg>
        <pc:picChg chg="del">
          <ac:chgData name="April Meyer" userId="681dfe50f710fa87" providerId="LiveId" clId="{6AF2DA64-ADA4-41CE-80E8-9D8375B09F20}" dt="2020-05-28T17:43:13.027" v="940" actId="478"/>
          <ac:picMkLst>
            <pc:docMk/>
            <pc:sldMk cId="778085543" sldId="276"/>
            <ac:picMk id="8" creationId="{F1ADF72D-942A-4706-B4C9-64B2A9F43A62}"/>
          </ac:picMkLst>
        </pc:picChg>
      </pc:sldChg>
      <pc:sldChg chg="addSp delSp modSp add mod">
        <pc:chgData name="April Meyer" userId="681dfe50f710fa87" providerId="LiveId" clId="{6AF2DA64-ADA4-41CE-80E8-9D8375B09F20}" dt="2020-05-28T17:44:00.380" v="973" actId="20577"/>
        <pc:sldMkLst>
          <pc:docMk/>
          <pc:sldMk cId="1040681140" sldId="277"/>
        </pc:sldMkLst>
        <pc:spChg chg="mod">
          <ac:chgData name="April Meyer" userId="681dfe50f710fa87" providerId="LiveId" clId="{6AF2DA64-ADA4-41CE-80E8-9D8375B09F20}" dt="2020-05-28T17:44:00.380" v="973" actId="20577"/>
          <ac:spMkLst>
            <pc:docMk/>
            <pc:sldMk cId="1040681140" sldId="277"/>
            <ac:spMk id="2" creationId="{113D6DCB-C244-4335-82D9-342030AC4CF4}"/>
          </ac:spMkLst>
        </pc:spChg>
        <pc:picChg chg="del">
          <ac:chgData name="April Meyer" userId="681dfe50f710fa87" providerId="LiveId" clId="{6AF2DA64-ADA4-41CE-80E8-9D8375B09F20}" dt="2020-05-28T17:43:43.777" v="956" actId="478"/>
          <ac:picMkLst>
            <pc:docMk/>
            <pc:sldMk cId="1040681140" sldId="277"/>
            <ac:picMk id="7" creationId="{49FBC65F-F091-4DE8-A6EF-4BC88FF09A31}"/>
          </ac:picMkLst>
        </pc:picChg>
        <pc:picChg chg="add mod">
          <ac:chgData name="April Meyer" userId="681dfe50f710fa87" providerId="LiveId" clId="{6AF2DA64-ADA4-41CE-80E8-9D8375B09F20}" dt="2020-05-28T17:43:53.616" v="960" actId="1076"/>
          <ac:picMkLst>
            <pc:docMk/>
            <pc:sldMk cId="1040681140" sldId="277"/>
            <ac:picMk id="8" creationId="{8A645C38-ED33-4EC9-8CAB-87DCA6949F50}"/>
          </ac:picMkLst>
        </pc:picChg>
      </pc:sldChg>
      <pc:sldChg chg="addSp delSp modSp add mod">
        <pc:chgData name="April Meyer" userId="681dfe50f710fa87" providerId="LiveId" clId="{6AF2DA64-ADA4-41CE-80E8-9D8375B09F20}" dt="2020-05-28T18:02:19.815" v="1390" actId="20577"/>
        <pc:sldMkLst>
          <pc:docMk/>
          <pc:sldMk cId="2768450458" sldId="278"/>
        </pc:sldMkLst>
        <pc:spChg chg="mod">
          <ac:chgData name="April Meyer" userId="681dfe50f710fa87" providerId="LiveId" clId="{6AF2DA64-ADA4-41CE-80E8-9D8375B09F20}" dt="2020-05-28T18:01:57.456" v="1381"/>
          <ac:spMkLst>
            <pc:docMk/>
            <pc:sldMk cId="2768450458" sldId="278"/>
            <ac:spMk id="4" creationId="{00000000-0000-0000-0000-000000000000}"/>
          </ac:spMkLst>
        </pc:spChg>
        <pc:spChg chg="mod">
          <ac:chgData name="April Meyer" userId="681dfe50f710fa87" providerId="LiveId" clId="{6AF2DA64-ADA4-41CE-80E8-9D8375B09F20}" dt="2020-05-28T18:02:19.815" v="1390" actId="20577"/>
          <ac:spMkLst>
            <pc:docMk/>
            <pc:sldMk cId="2768450458" sldId="278"/>
            <ac:spMk id="5" creationId="{00000000-0000-0000-0000-000000000000}"/>
          </ac:spMkLst>
        </pc:spChg>
        <pc:picChg chg="del">
          <ac:chgData name="April Meyer" userId="681dfe50f710fa87" providerId="LiveId" clId="{6AF2DA64-ADA4-41CE-80E8-9D8375B09F20}" dt="2020-05-28T18:01:59.457" v="1382" actId="478"/>
          <ac:picMkLst>
            <pc:docMk/>
            <pc:sldMk cId="2768450458" sldId="278"/>
            <ac:picMk id="8194" creationId="{F66C85BB-68ED-448E-8E38-1DDDD6386399}"/>
          </ac:picMkLst>
        </pc:picChg>
        <pc:picChg chg="add mod">
          <ac:chgData name="April Meyer" userId="681dfe50f710fa87" providerId="LiveId" clId="{6AF2DA64-ADA4-41CE-80E8-9D8375B09F20}" dt="2020-05-28T18:02:16.684" v="1387" actId="14100"/>
          <ac:picMkLst>
            <pc:docMk/>
            <pc:sldMk cId="2768450458" sldId="278"/>
            <ac:picMk id="9218" creationId="{F4801F9C-8CBA-48EF-ADE4-7658E89F9AA5}"/>
          </ac:picMkLst>
        </pc:picChg>
      </pc:sldChg>
      <pc:sldChg chg="addSp delSp modSp add del mod">
        <pc:chgData name="April Meyer" userId="681dfe50f710fa87" providerId="LiveId" clId="{6AF2DA64-ADA4-41CE-80E8-9D8375B09F20}" dt="2020-05-29T20:41:18.451" v="1771" actId="2696"/>
        <pc:sldMkLst>
          <pc:docMk/>
          <pc:sldMk cId="1480754251" sldId="279"/>
        </pc:sldMkLst>
        <pc:spChg chg="add del">
          <ac:chgData name="April Meyer" userId="681dfe50f710fa87" providerId="LiveId" clId="{6AF2DA64-ADA4-41CE-80E8-9D8375B09F20}" dt="2020-05-29T20:40:30.181" v="1763"/>
          <ac:spMkLst>
            <pc:docMk/>
            <pc:sldMk cId="1480754251" sldId="279"/>
            <ac:spMk id="2" creationId="{D3ED7B15-3549-480F-8816-04EAC7E3BC84}"/>
          </ac:spMkLst>
        </pc:spChg>
        <pc:spChg chg="mod">
          <ac:chgData name="April Meyer" userId="681dfe50f710fa87" providerId="LiveId" clId="{6AF2DA64-ADA4-41CE-80E8-9D8375B09F20}" dt="2020-05-29T20:40:49.609" v="1765" actId="1076"/>
          <ac:spMkLst>
            <pc:docMk/>
            <pc:sldMk cId="1480754251" sldId="279"/>
            <ac:spMk id="7" creationId="{6512E0DE-0DFC-4154-BB9F-ADE2BA1A72A2}"/>
          </ac:spMkLst>
        </pc:spChg>
        <pc:graphicFrameChg chg="del">
          <ac:chgData name="April Meyer" userId="681dfe50f710fa87" providerId="LiveId" clId="{6AF2DA64-ADA4-41CE-80E8-9D8375B09F20}" dt="2020-05-29T20:40:00.801" v="1761" actId="478"/>
          <ac:graphicFrameMkLst>
            <pc:docMk/>
            <pc:sldMk cId="1480754251" sldId="279"/>
            <ac:graphicFrameMk id="6" creationId="{6352A85B-7325-4423-912C-0F17E1CE8971}"/>
          </ac:graphicFrameMkLst>
        </pc:graphicFrameChg>
      </pc:sldChg>
      <pc:sldChg chg="addSp delSp modSp add mod">
        <pc:chgData name="April Meyer" userId="681dfe50f710fa87" providerId="LiveId" clId="{6AF2DA64-ADA4-41CE-80E8-9D8375B09F20}" dt="2020-05-29T20:42:38.293" v="1790" actId="403"/>
        <pc:sldMkLst>
          <pc:docMk/>
          <pc:sldMk cId="3845823129" sldId="280"/>
        </pc:sldMkLst>
        <pc:spChg chg="mod">
          <ac:chgData name="April Meyer" userId="681dfe50f710fa87" providerId="LiveId" clId="{6AF2DA64-ADA4-41CE-80E8-9D8375B09F20}" dt="2020-05-29T20:41:12.303" v="1769" actId="1076"/>
          <ac:spMkLst>
            <pc:docMk/>
            <pc:sldMk cId="3845823129" sldId="280"/>
            <ac:spMk id="2" creationId="{00000000-0000-0000-0000-000000000000}"/>
          </ac:spMkLst>
        </pc:spChg>
        <pc:spChg chg="del">
          <ac:chgData name="April Meyer" userId="681dfe50f710fa87" providerId="LiveId" clId="{6AF2DA64-ADA4-41CE-80E8-9D8375B09F20}" dt="2020-05-29T20:41:34.292" v="1774" actId="478"/>
          <ac:spMkLst>
            <pc:docMk/>
            <pc:sldMk cId="3845823129" sldId="280"/>
            <ac:spMk id="3" creationId="{00000000-0000-0000-0000-000000000000}"/>
          </ac:spMkLst>
        </pc:spChg>
        <pc:spChg chg="add del">
          <ac:chgData name="April Meyer" userId="681dfe50f710fa87" providerId="LiveId" clId="{6AF2DA64-ADA4-41CE-80E8-9D8375B09F20}" dt="2020-05-29T20:41:32.270" v="1773"/>
          <ac:spMkLst>
            <pc:docMk/>
            <pc:sldMk cId="3845823129" sldId="280"/>
            <ac:spMk id="4" creationId="{B3E854C9-F497-401D-BB14-FD1691EAF8D1}"/>
          </ac:spMkLst>
        </pc:spChg>
        <pc:spChg chg="mod">
          <ac:chgData name="April Meyer" userId="681dfe50f710fa87" providerId="LiveId" clId="{6AF2DA64-ADA4-41CE-80E8-9D8375B09F20}" dt="2020-05-29T20:42:38.293" v="1790" actId="403"/>
          <ac:spMkLst>
            <pc:docMk/>
            <pc:sldMk cId="3845823129" sldId="280"/>
            <ac:spMk id="5" creationId="{FEFD4BE9-595D-4437-8DE7-9A060737A3D3}"/>
          </ac:spMkLst>
        </pc:spChg>
        <pc:spChg chg="add mod">
          <ac:chgData name="April Meyer" userId="681dfe50f710fa87" providerId="LiveId" clId="{6AF2DA64-ADA4-41CE-80E8-9D8375B09F20}" dt="2020-05-29T20:41:14.846" v="1770" actId="1076"/>
          <ac:spMkLst>
            <pc:docMk/>
            <pc:sldMk cId="3845823129" sldId="280"/>
            <ac:spMk id="6" creationId="{097F12C9-AC92-4F27-BBF8-8C53695F03D0}"/>
          </ac:spMkLst>
        </pc:spChg>
        <pc:spChg chg="add del mod">
          <ac:chgData name="April Meyer" userId="681dfe50f710fa87" providerId="LiveId" clId="{6AF2DA64-ADA4-41CE-80E8-9D8375B09F20}" dt="2020-05-29T20:41:38.041" v="1775" actId="478"/>
          <ac:spMkLst>
            <pc:docMk/>
            <pc:sldMk cId="3845823129" sldId="280"/>
            <ac:spMk id="8" creationId="{640A03A2-D268-46EA-830F-80EA3DF0F7EF}"/>
          </ac:spMkLst>
        </pc:spChg>
        <pc:spChg chg="add del">
          <ac:chgData name="April Meyer" userId="681dfe50f710fa87" providerId="LiveId" clId="{6AF2DA64-ADA4-41CE-80E8-9D8375B09F20}" dt="2020-05-29T20:41:42.464" v="1777"/>
          <ac:spMkLst>
            <pc:docMk/>
            <pc:sldMk cId="3845823129" sldId="280"/>
            <ac:spMk id="9" creationId="{1ECAFC99-1DE6-4992-BCA4-D99C1F6E4A1D}"/>
          </ac:spMkLst>
        </pc:spChg>
      </pc:sldChg>
      <pc:sldChg chg="modSp new mod">
        <pc:chgData name="April Meyer" userId="681dfe50f710fa87" providerId="LiveId" clId="{6AF2DA64-ADA4-41CE-80E8-9D8375B09F20}" dt="2020-05-29T22:56:42.918" v="1876" actId="1076"/>
        <pc:sldMkLst>
          <pc:docMk/>
          <pc:sldMk cId="4139199305" sldId="281"/>
        </pc:sldMkLst>
        <pc:spChg chg="mod">
          <ac:chgData name="April Meyer" userId="681dfe50f710fa87" providerId="LiveId" clId="{6AF2DA64-ADA4-41CE-80E8-9D8375B09F20}" dt="2020-05-29T21:59:25.868" v="1850" actId="20577"/>
          <ac:spMkLst>
            <pc:docMk/>
            <pc:sldMk cId="4139199305" sldId="281"/>
            <ac:spMk id="2" creationId="{9CB51090-153C-4424-8203-7BB3255738DC}"/>
          </ac:spMkLst>
        </pc:spChg>
        <pc:spChg chg="mod">
          <ac:chgData name="April Meyer" userId="681dfe50f710fa87" providerId="LiveId" clId="{6AF2DA64-ADA4-41CE-80E8-9D8375B09F20}" dt="2020-05-29T22:56:42.918" v="1876" actId="1076"/>
          <ac:spMkLst>
            <pc:docMk/>
            <pc:sldMk cId="4139199305" sldId="281"/>
            <ac:spMk id="3" creationId="{BDD884DE-7701-4D3B-A5E9-8D05F4CE0A35}"/>
          </ac:spMkLst>
        </pc:spChg>
      </pc:sldChg>
      <pc:sldMasterChg chg="modSldLayout">
        <pc:chgData name="April Meyer" userId="681dfe50f710fa87" providerId="LiveId" clId="{6AF2DA64-ADA4-41CE-80E8-9D8375B09F20}" dt="2020-05-27T17:56:49.445" v="1" actId="478"/>
        <pc:sldMasterMkLst>
          <pc:docMk/>
          <pc:sldMasterMk cId="1944039382" sldId="2147483648"/>
        </pc:sldMasterMkLst>
        <pc:sldLayoutChg chg="delSp">
          <pc:chgData name="April Meyer" userId="681dfe50f710fa87" providerId="LiveId" clId="{6AF2DA64-ADA4-41CE-80E8-9D8375B09F20}" dt="2020-05-27T17:56:49.445" v="1" actId="478"/>
          <pc:sldLayoutMkLst>
            <pc:docMk/>
            <pc:sldMasterMk cId="1944039382" sldId="2147483648"/>
            <pc:sldLayoutMk cId="893609949" sldId="2147483659"/>
          </pc:sldLayoutMkLst>
          <pc:picChg chg="del">
            <ac:chgData name="April Meyer" userId="681dfe50f710fa87" providerId="LiveId" clId="{6AF2DA64-ADA4-41CE-80E8-9D8375B09F20}" dt="2020-05-27T17:56:49.445" v="1" actId="478"/>
            <ac:picMkLst>
              <pc:docMk/>
              <pc:sldMasterMk cId="1944039382" sldId="2147483648"/>
              <pc:sldLayoutMk cId="893609949" sldId="2147483659"/>
              <ac:picMk id="7" creationId="{47F7BDE6-CE0A-4ED3-A67D-7D0A2038ABFE}"/>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B2A585-3CA6-47BC-9F36-BED1A134AE89}" type="datetimeFigureOut">
              <a:rPr lang="en-US" smtClean="0"/>
              <a:t>5/29/2020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196860-CD4A-4836-BB8B-D0D39DE0D306}" type="slidenum">
              <a:rPr lang="en-US" smtClean="0"/>
              <a:t>‹#›</a:t>
            </a:fld>
            <a:endParaRPr lang="en-US"/>
          </a:p>
        </p:txBody>
      </p:sp>
    </p:spTree>
    <p:extLst>
      <p:ext uri="{BB962C8B-B14F-4D97-AF65-F5344CB8AC3E}">
        <p14:creationId xmlns:p14="http://schemas.microsoft.com/office/powerpoint/2010/main" val="1107632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655520"/>
            <a:ext cx="5039265" cy="106893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2724455"/>
            <a:ext cx="5191970" cy="610820"/>
          </a:xfrm>
        </p:spPr>
        <p:txBody>
          <a:bodyPr>
            <a:normAutofit/>
          </a:bodyPr>
          <a:lstStyle>
            <a:lvl1pPr marL="0" indent="0" algn="l">
              <a:buNone/>
              <a:defRPr sz="2800" b="0" i="0">
                <a:solidFill>
                  <a:srgbClr val="92D05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5/29/2020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1"/>
          </a:xfrm>
        </p:spPr>
        <p:txBody>
          <a:bodyPr>
            <a:normAutofit/>
          </a:bodyPr>
          <a:lstStyle>
            <a:lvl1pPr algn="l">
              <a:defRPr sz="3600" baseline="0">
                <a:solidFill>
                  <a:srgbClr val="92D05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664918"/>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6566314" cy="572644"/>
          </a:xfrm>
        </p:spPr>
        <p:txBody>
          <a:bodyPr>
            <a:normAutofit/>
          </a:bodyPr>
          <a:lstStyle>
            <a:lvl1pPr algn="l">
              <a:defRPr sz="3600">
                <a:solidFill>
                  <a:srgbClr val="92D05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197405"/>
            <a:ext cx="6566314" cy="3358356"/>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1670" y="281175"/>
            <a:ext cx="7940659" cy="610820"/>
          </a:xfrm>
        </p:spPr>
        <p:txBody>
          <a:bodyPr>
            <a:normAutofit/>
          </a:bodyPr>
          <a:lstStyle>
            <a:lvl1pPr algn="l">
              <a:defRPr sz="3600" baseline="0">
                <a:solidFill>
                  <a:srgbClr val="92D05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02814"/>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975211"/>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02814"/>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75211"/>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5/29/2020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C29CCF1B-EE86-41F1-9118-35C9F8D88999}"/>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White Wine Quality</a:t>
            </a:r>
            <a:endParaRPr lang="en-US" dirty="0"/>
          </a:p>
        </p:txBody>
      </p:sp>
      <p:sp>
        <p:nvSpPr>
          <p:cNvPr id="3" name="Subtitle 2"/>
          <p:cNvSpPr>
            <a:spLocks noGrp="1"/>
          </p:cNvSpPr>
          <p:nvPr>
            <p:ph type="subTitle" idx="1"/>
          </p:nvPr>
        </p:nvSpPr>
        <p:spPr>
          <a:xfrm>
            <a:off x="143555" y="2724455"/>
            <a:ext cx="5191970" cy="610820"/>
          </a:xfrm>
        </p:spPr>
        <p:txBody>
          <a:bodyPr>
            <a:normAutofit fontScale="62500" lnSpcReduction="20000"/>
          </a:bodyPr>
          <a:lstStyle/>
          <a:p>
            <a:r>
              <a:rPr lang="en-US" dirty="0"/>
              <a:t>April Meyer  </a:t>
            </a:r>
          </a:p>
          <a:p>
            <a:r>
              <a:rPr lang="en-US" dirty="0"/>
              <a:t>DSC530 Data Exploration and Analysis</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D6DCB-C244-4335-82D9-342030AC4CF4}"/>
              </a:ext>
            </a:extLst>
          </p:cNvPr>
          <p:cNvSpPr>
            <a:spLocks noGrp="1"/>
          </p:cNvSpPr>
          <p:nvPr>
            <p:ph type="title"/>
          </p:nvPr>
        </p:nvSpPr>
        <p:spPr>
          <a:xfrm>
            <a:off x="601670" y="281175"/>
            <a:ext cx="7940659" cy="610820"/>
          </a:xfrm>
        </p:spPr>
        <p:txBody>
          <a:bodyPr anchor="ctr">
            <a:normAutofit/>
          </a:bodyPr>
          <a:lstStyle/>
          <a:p>
            <a:pPr>
              <a:lnSpc>
                <a:spcPct val="90000"/>
              </a:lnSpc>
            </a:pPr>
            <a:r>
              <a:rPr lang="en-US" b="1" dirty="0">
                <a:effectLst/>
              </a:rPr>
              <a:t>Density</a:t>
            </a:r>
            <a:endParaRPr lang="en-US" dirty="0"/>
          </a:p>
        </p:txBody>
      </p:sp>
      <p:sp>
        <p:nvSpPr>
          <p:cNvPr id="11" name="Text Placeholder 2">
            <a:extLst>
              <a:ext uri="{FF2B5EF4-FFF2-40B4-BE49-F238E27FC236}">
                <a16:creationId xmlns:a16="http://schemas.microsoft.com/office/drawing/2014/main" id="{E0E6007F-9568-4C0B-A1AB-7241A971A801}"/>
              </a:ext>
            </a:extLst>
          </p:cNvPr>
          <p:cNvSpPr>
            <a:spLocks noGrp="1"/>
          </p:cNvSpPr>
          <p:nvPr>
            <p:ph type="body" idx="1"/>
          </p:nvPr>
        </p:nvSpPr>
        <p:spPr>
          <a:xfrm>
            <a:off x="536879" y="1502814"/>
            <a:ext cx="4040188" cy="479822"/>
          </a:xfrm>
        </p:spPr>
        <p:txBody>
          <a:bodyPr/>
          <a:lstStyle/>
          <a:p>
            <a:r>
              <a:rPr lang="en-US" dirty="0"/>
              <a:t>Histogram</a:t>
            </a:r>
          </a:p>
        </p:txBody>
      </p:sp>
      <p:sp>
        <p:nvSpPr>
          <p:cNvPr id="13" name="Text Placeholder 4">
            <a:extLst>
              <a:ext uri="{FF2B5EF4-FFF2-40B4-BE49-F238E27FC236}">
                <a16:creationId xmlns:a16="http://schemas.microsoft.com/office/drawing/2014/main" id="{C0503A40-1128-46EA-91AD-FF9D6DB671C3}"/>
              </a:ext>
            </a:extLst>
          </p:cNvPr>
          <p:cNvSpPr>
            <a:spLocks noGrp="1"/>
          </p:cNvSpPr>
          <p:nvPr>
            <p:ph type="body" sz="quarter" idx="3"/>
          </p:nvPr>
        </p:nvSpPr>
        <p:spPr>
          <a:xfrm>
            <a:off x="4572000" y="1502814"/>
            <a:ext cx="4041775" cy="479822"/>
          </a:xfrm>
        </p:spPr>
        <p:txBody>
          <a:bodyPr/>
          <a:lstStyle/>
          <a:p>
            <a:r>
              <a:rPr lang="en-US" dirty="0"/>
              <a:t>Description</a:t>
            </a:r>
          </a:p>
        </p:txBody>
      </p:sp>
      <p:sp>
        <p:nvSpPr>
          <p:cNvPr id="6" name="Content Placeholder 5">
            <a:extLst>
              <a:ext uri="{FF2B5EF4-FFF2-40B4-BE49-F238E27FC236}">
                <a16:creationId xmlns:a16="http://schemas.microsoft.com/office/drawing/2014/main" id="{1CBCA478-9C14-435B-8BF7-161B4434E22F}"/>
              </a:ext>
            </a:extLst>
          </p:cNvPr>
          <p:cNvSpPr>
            <a:spLocks noGrp="1"/>
          </p:cNvSpPr>
          <p:nvPr>
            <p:ph sz="quarter" idx="4"/>
          </p:nvPr>
        </p:nvSpPr>
        <p:spPr>
          <a:xfrm>
            <a:off x="4572000" y="1975211"/>
            <a:ext cx="4041775" cy="2276294"/>
          </a:xfrm>
        </p:spPr>
        <p:txBody>
          <a:bodyPr>
            <a:normAutofit/>
          </a:bodyPr>
          <a:lstStyle/>
          <a:p>
            <a:pPr fontAlgn="base"/>
            <a:r>
              <a:rPr lang="en-US" dirty="0"/>
              <a:t>The density is close to that of water depending on the percent alcohol and sugar content</a:t>
            </a:r>
          </a:p>
        </p:txBody>
      </p:sp>
      <p:pic>
        <p:nvPicPr>
          <p:cNvPr id="7" name="Picture 14">
            <a:extLst>
              <a:ext uri="{FF2B5EF4-FFF2-40B4-BE49-F238E27FC236}">
                <a16:creationId xmlns:a16="http://schemas.microsoft.com/office/drawing/2014/main" id="{C3DA9F87-4568-4554-953B-E46261AAC5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260" y="1960929"/>
            <a:ext cx="4275740" cy="2917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84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D6DCB-C244-4335-82D9-342030AC4CF4}"/>
              </a:ext>
            </a:extLst>
          </p:cNvPr>
          <p:cNvSpPr>
            <a:spLocks noGrp="1"/>
          </p:cNvSpPr>
          <p:nvPr>
            <p:ph type="title"/>
          </p:nvPr>
        </p:nvSpPr>
        <p:spPr>
          <a:xfrm>
            <a:off x="601670" y="281175"/>
            <a:ext cx="7940659" cy="610820"/>
          </a:xfrm>
        </p:spPr>
        <p:txBody>
          <a:bodyPr anchor="ctr">
            <a:normAutofit/>
          </a:bodyPr>
          <a:lstStyle/>
          <a:p>
            <a:pPr>
              <a:lnSpc>
                <a:spcPct val="90000"/>
              </a:lnSpc>
            </a:pPr>
            <a:r>
              <a:rPr lang="en-US" b="1" dirty="0">
                <a:effectLst/>
              </a:rPr>
              <a:t>pH</a:t>
            </a:r>
            <a:endParaRPr lang="en-US" dirty="0"/>
          </a:p>
        </p:txBody>
      </p:sp>
      <p:sp>
        <p:nvSpPr>
          <p:cNvPr id="11" name="Text Placeholder 2">
            <a:extLst>
              <a:ext uri="{FF2B5EF4-FFF2-40B4-BE49-F238E27FC236}">
                <a16:creationId xmlns:a16="http://schemas.microsoft.com/office/drawing/2014/main" id="{E0E6007F-9568-4C0B-A1AB-7241A971A801}"/>
              </a:ext>
            </a:extLst>
          </p:cNvPr>
          <p:cNvSpPr>
            <a:spLocks noGrp="1"/>
          </p:cNvSpPr>
          <p:nvPr>
            <p:ph type="body" idx="1"/>
          </p:nvPr>
        </p:nvSpPr>
        <p:spPr>
          <a:xfrm>
            <a:off x="536879" y="1502814"/>
            <a:ext cx="4040188" cy="479822"/>
          </a:xfrm>
        </p:spPr>
        <p:txBody>
          <a:bodyPr/>
          <a:lstStyle/>
          <a:p>
            <a:r>
              <a:rPr lang="en-US" dirty="0"/>
              <a:t>Histogram</a:t>
            </a:r>
          </a:p>
        </p:txBody>
      </p:sp>
      <p:sp>
        <p:nvSpPr>
          <p:cNvPr id="13" name="Text Placeholder 4">
            <a:extLst>
              <a:ext uri="{FF2B5EF4-FFF2-40B4-BE49-F238E27FC236}">
                <a16:creationId xmlns:a16="http://schemas.microsoft.com/office/drawing/2014/main" id="{C0503A40-1128-46EA-91AD-FF9D6DB671C3}"/>
              </a:ext>
            </a:extLst>
          </p:cNvPr>
          <p:cNvSpPr>
            <a:spLocks noGrp="1"/>
          </p:cNvSpPr>
          <p:nvPr>
            <p:ph type="body" sz="quarter" idx="3"/>
          </p:nvPr>
        </p:nvSpPr>
        <p:spPr>
          <a:xfrm>
            <a:off x="4572000" y="1502814"/>
            <a:ext cx="4041775" cy="479822"/>
          </a:xfrm>
        </p:spPr>
        <p:txBody>
          <a:bodyPr/>
          <a:lstStyle/>
          <a:p>
            <a:r>
              <a:rPr lang="en-US" dirty="0"/>
              <a:t>Description</a:t>
            </a:r>
          </a:p>
        </p:txBody>
      </p:sp>
      <p:sp>
        <p:nvSpPr>
          <p:cNvPr id="6" name="Content Placeholder 5">
            <a:extLst>
              <a:ext uri="{FF2B5EF4-FFF2-40B4-BE49-F238E27FC236}">
                <a16:creationId xmlns:a16="http://schemas.microsoft.com/office/drawing/2014/main" id="{1CBCA478-9C14-435B-8BF7-161B4434E22F}"/>
              </a:ext>
            </a:extLst>
          </p:cNvPr>
          <p:cNvSpPr>
            <a:spLocks noGrp="1"/>
          </p:cNvSpPr>
          <p:nvPr>
            <p:ph sz="quarter" idx="4"/>
          </p:nvPr>
        </p:nvSpPr>
        <p:spPr>
          <a:xfrm>
            <a:off x="4572000" y="1975211"/>
            <a:ext cx="4041775" cy="2276294"/>
          </a:xfrm>
        </p:spPr>
        <p:txBody>
          <a:bodyPr>
            <a:normAutofit/>
          </a:bodyPr>
          <a:lstStyle/>
          <a:p>
            <a:pPr fontAlgn="base"/>
            <a:r>
              <a:rPr lang="en-US" dirty="0"/>
              <a:t>Is how acidic or basic a wine is on a scale from 0 (very acidic) to 14 (very basic)</a:t>
            </a:r>
          </a:p>
          <a:p>
            <a:pPr fontAlgn="base"/>
            <a:r>
              <a:rPr lang="en-US" dirty="0"/>
              <a:t>Most wines are between 3-4 on the pH scale</a:t>
            </a:r>
          </a:p>
        </p:txBody>
      </p:sp>
      <p:pic>
        <p:nvPicPr>
          <p:cNvPr id="8" name="Picture 16">
            <a:extLst>
              <a:ext uri="{FF2B5EF4-FFF2-40B4-BE49-F238E27FC236}">
                <a16:creationId xmlns:a16="http://schemas.microsoft.com/office/drawing/2014/main" id="{F1ADF72D-942A-4706-B4C9-64B2A9F43A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260" y="1960929"/>
            <a:ext cx="4275740" cy="2879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011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D6DCB-C244-4335-82D9-342030AC4CF4}"/>
              </a:ext>
            </a:extLst>
          </p:cNvPr>
          <p:cNvSpPr>
            <a:spLocks noGrp="1"/>
          </p:cNvSpPr>
          <p:nvPr>
            <p:ph type="title"/>
          </p:nvPr>
        </p:nvSpPr>
        <p:spPr>
          <a:xfrm>
            <a:off x="601670" y="281175"/>
            <a:ext cx="7940659" cy="610820"/>
          </a:xfrm>
        </p:spPr>
        <p:txBody>
          <a:bodyPr anchor="ctr">
            <a:normAutofit/>
          </a:bodyPr>
          <a:lstStyle/>
          <a:p>
            <a:pPr>
              <a:lnSpc>
                <a:spcPct val="90000"/>
              </a:lnSpc>
            </a:pPr>
            <a:r>
              <a:rPr lang="en-US" b="1" dirty="0">
                <a:effectLst/>
              </a:rPr>
              <a:t>Sulphates</a:t>
            </a:r>
            <a:endParaRPr lang="en-US" dirty="0"/>
          </a:p>
        </p:txBody>
      </p:sp>
      <p:sp>
        <p:nvSpPr>
          <p:cNvPr id="11" name="Text Placeholder 2">
            <a:extLst>
              <a:ext uri="{FF2B5EF4-FFF2-40B4-BE49-F238E27FC236}">
                <a16:creationId xmlns:a16="http://schemas.microsoft.com/office/drawing/2014/main" id="{E0E6007F-9568-4C0B-A1AB-7241A971A801}"/>
              </a:ext>
            </a:extLst>
          </p:cNvPr>
          <p:cNvSpPr>
            <a:spLocks noGrp="1"/>
          </p:cNvSpPr>
          <p:nvPr>
            <p:ph type="body" idx="1"/>
          </p:nvPr>
        </p:nvSpPr>
        <p:spPr>
          <a:xfrm>
            <a:off x="536879" y="1502814"/>
            <a:ext cx="4040188" cy="479822"/>
          </a:xfrm>
        </p:spPr>
        <p:txBody>
          <a:bodyPr/>
          <a:lstStyle/>
          <a:p>
            <a:r>
              <a:rPr lang="en-US" dirty="0"/>
              <a:t>Histogram</a:t>
            </a:r>
          </a:p>
        </p:txBody>
      </p:sp>
      <p:sp>
        <p:nvSpPr>
          <p:cNvPr id="13" name="Text Placeholder 4">
            <a:extLst>
              <a:ext uri="{FF2B5EF4-FFF2-40B4-BE49-F238E27FC236}">
                <a16:creationId xmlns:a16="http://schemas.microsoft.com/office/drawing/2014/main" id="{C0503A40-1128-46EA-91AD-FF9D6DB671C3}"/>
              </a:ext>
            </a:extLst>
          </p:cNvPr>
          <p:cNvSpPr>
            <a:spLocks noGrp="1"/>
          </p:cNvSpPr>
          <p:nvPr>
            <p:ph type="body" sz="quarter" idx="3"/>
          </p:nvPr>
        </p:nvSpPr>
        <p:spPr>
          <a:xfrm>
            <a:off x="4572000" y="1502814"/>
            <a:ext cx="4041775" cy="479822"/>
          </a:xfrm>
        </p:spPr>
        <p:txBody>
          <a:bodyPr/>
          <a:lstStyle/>
          <a:p>
            <a:r>
              <a:rPr lang="en-US" dirty="0"/>
              <a:t>Description</a:t>
            </a:r>
          </a:p>
        </p:txBody>
      </p:sp>
      <p:sp>
        <p:nvSpPr>
          <p:cNvPr id="6" name="Content Placeholder 5">
            <a:extLst>
              <a:ext uri="{FF2B5EF4-FFF2-40B4-BE49-F238E27FC236}">
                <a16:creationId xmlns:a16="http://schemas.microsoft.com/office/drawing/2014/main" id="{1CBCA478-9C14-435B-8BF7-161B4434E22F}"/>
              </a:ext>
            </a:extLst>
          </p:cNvPr>
          <p:cNvSpPr>
            <a:spLocks noGrp="1"/>
          </p:cNvSpPr>
          <p:nvPr>
            <p:ph sz="quarter" idx="4"/>
          </p:nvPr>
        </p:nvSpPr>
        <p:spPr>
          <a:xfrm>
            <a:off x="4572000" y="1975211"/>
            <a:ext cx="4041775" cy="2276294"/>
          </a:xfrm>
        </p:spPr>
        <p:txBody>
          <a:bodyPr>
            <a:normAutofit/>
          </a:bodyPr>
          <a:lstStyle/>
          <a:p>
            <a:pPr fontAlgn="base"/>
            <a:r>
              <a:rPr lang="en-US" dirty="0"/>
              <a:t>A wine additive which can contribute to sulfur dioxide gas (S02) levels</a:t>
            </a:r>
          </a:p>
          <a:p>
            <a:pPr fontAlgn="base"/>
            <a:r>
              <a:rPr lang="en-US" dirty="0"/>
              <a:t>It acts as an antimicrobial and antioxidant</a:t>
            </a:r>
          </a:p>
        </p:txBody>
      </p:sp>
      <p:pic>
        <p:nvPicPr>
          <p:cNvPr id="7" name="Picture 18">
            <a:extLst>
              <a:ext uri="{FF2B5EF4-FFF2-40B4-BE49-F238E27FC236}">
                <a16:creationId xmlns:a16="http://schemas.microsoft.com/office/drawing/2014/main" id="{49FBC65F-F091-4DE8-A6EF-4BC88FF09A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260" y="1960930"/>
            <a:ext cx="4240469" cy="2748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085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D6DCB-C244-4335-82D9-342030AC4CF4}"/>
              </a:ext>
            </a:extLst>
          </p:cNvPr>
          <p:cNvSpPr>
            <a:spLocks noGrp="1"/>
          </p:cNvSpPr>
          <p:nvPr>
            <p:ph type="title"/>
          </p:nvPr>
        </p:nvSpPr>
        <p:spPr>
          <a:xfrm>
            <a:off x="601670" y="281175"/>
            <a:ext cx="7940659" cy="610820"/>
          </a:xfrm>
        </p:spPr>
        <p:txBody>
          <a:bodyPr anchor="ctr">
            <a:normAutofit/>
          </a:bodyPr>
          <a:lstStyle/>
          <a:p>
            <a:pPr>
              <a:lnSpc>
                <a:spcPct val="90000"/>
              </a:lnSpc>
            </a:pPr>
            <a:r>
              <a:rPr lang="en-US" b="1" dirty="0">
                <a:effectLst/>
              </a:rPr>
              <a:t>Alcohol</a:t>
            </a:r>
            <a:endParaRPr lang="en-US" dirty="0"/>
          </a:p>
        </p:txBody>
      </p:sp>
      <p:sp>
        <p:nvSpPr>
          <p:cNvPr id="11" name="Text Placeholder 2">
            <a:extLst>
              <a:ext uri="{FF2B5EF4-FFF2-40B4-BE49-F238E27FC236}">
                <a16:creationId xmlns:a16="http://schemas.microsoft.com/office/drawing/2014/main" id="{E0E6007F-9568-4C0B-A1AB-7241A971A801}"/>
              </a:ext>
            </a:extLst>
          </p:cNvPr>
          <p:cNvSpPr>
            <a:spLocks noGrp="1"/>
          </p:cNvSpPr>
          <p:nvPr>
            <p:ph type="body" idx="1"/>
          </p:nvPr>
        </p:nvSpPr>
        <p:spPr>
          <a:xfrm>
            <a:off x="536879" y="1502814"/>
            <a:ext cx="4040188" cy="479822"/>
          </a:xfrm>
        </p:spPr>
        <p:txBody>
          <a:bodyPr/>
          <a:lstStyle/>
          <a:p>
            <a:r>
              <a:rPr lang="en-US" dirty="0"/>
              <a:t>Histogram</a:t>
            </a:r>
          </a:p>
        </p:txBody>
      </p:sp>
      <p:sp>
        <p:nvSpPr>
          <p:cNvPr id="13" name="Text Placeholder 4">
            <a:extLst>
              <a:ext uri="{FF2B5EF4-FFF2-40B4-BE49-F238E27FC236}">
                <a16:creationId xmlns:a16="http://schemas.microsoft.com/office/drawing/2014/main" id="{C0503A40-1128-46EA-91AD-FF9D6DB671C3}"/>
              </a:ext>
            </a:extLst>
          </p:cNvPr>
          <p:cNvSpPr>
            <a:spLocks noGrp="1"/>
          </p:cNvSpPr>
          <p:nvPr>
            <p:ph type="body" sz="quarter" idx="3"/>
          </p:nvPr>
        </p:nvSpPr>
        <p:spPr>
          <a:xfrm>
            <a:off x="4572000" y="1502814"/>
            <a:ext cx="4041775" cy="479822"/>
          </a:xfrm>
        </p:spPr>
        <p:txBody>
          <a:bodyPr/>
          <a:lstStyle/>
          <a:p>
            <a:r>
              <a:rPr lang="en-US" dirty="0"/>
              <a:t>Description</a:t>
            </a:r>
          </a:p>
        </p:txBody>
      </p:sp>
      <p:sp>
        <p:nvSpPr>
          <p:cNvPr id="6" name="Content Placeholder 5">
            <a:extLst>
              <a:ext uri="{FF2B5EF4-FFF2-40B4-BE49-F238E27FC236}">
                <a16:creationId xmlns:a16="http://schemas.microsoft.com/office/drawing/2014/main" id="{1CBCA478-9C14-435B-8BF7-161B4434E22F}"/>
              </a:ext>
            </a:extLst>
          </p:cNvPr>
          <p:cNvSpPr>
            <a:spLocks noGrp="1"/>
          </p:cNvSpPr>
          <p:nvPr>
            <p:ph sz="quarter" idx="4"/>
          </p:nvPr>
        </p:nvSpPr>
        <p:spPr>
          <a:xfrm>
            <a:off x="4572000" y="1975211"/>
            <a:ext cx="4041775" cy="2276294"/>
          </a:xfrm>
        </p:spPr>
        <p:txBody>
          <a:bodyPr>
            <a:normAutofit/>
          </a:bodyPr>
          <a:lstStyle/>
          <a:p>
            <a:pPr fontAlgn="base"/>
            <a:r>
              <a:rPr lang="en-US" dirty="0"/>
              <a:t>A wine additive which can contribute to sulfur dioxide gas (S02) levels</a:t>
            </a:r>
          </a:p>
          <a:p>
            <a:pPr fontAlgn="base"/>
            <a:r>
              <a:rPr lang="en-US" dirty="0"/>
              <a:t>It acts as an antimicrobial and antioxidant</a:t>
            </a:r>
          </a:p>
        </p:txBody>
      </p:sp>
      <p:pic>
        <p:nvPicPr>
          <p:cNvPr id="8" name="Picture 20">
            <a:extLst>
              <a:ext uri="{FF2B5EF4-FFF2-40B4-BE49-F238E27FC236}">
                <a16:creationId xmlns:a16="http://schemas.microsoft.com/office/drawing/2014/main" id="{8A645C38-ED33-4EC9-8CAB-87DCA6949F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260" y="1960930"/>
            <a:ext cx="4531762" cy="3052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0681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55" y="281175"/>
            <a:ext cx="7940659" cy="610820"/>
          </a:xfrm>
        </p:spPr>
        <p:txBody>
          <a:bodyPr>
            <a:normAutofit fontScale="90000"/>
          </a:bodyPr>
          <a:lstStyle/>
          <a:p>
            <a:r>
              <a:rPr lang="en-US" dirty="0"/>
              <a:t>Descriptive Characteristic</a:t>
            </a:r>
          </a:p>
        </p:txBody>
      </p:sp>
      <p:graphicFrame>
        <p:nvGraphicFramePr>
          <p:cNvPr id="16" name="Table 15">
            <a:extLst>
              <a:ext uri="{FF2B5EF4-FFF2-40B4-BE49-F238E27FC236}">
                <a16:creationId xmlns:a16="http://schemas.microsoft.com/office/drawing/2014/main" id="{589106B9-88F5-41C1-8C6F-6834A16B7046}"/>
              </a:ext>
            </a:extLst>
          </p:cNvPr>
          <p:cNvGraphicFramePr>
            <a:graphicFrameLocks noGrp="1"/>
          </p:cNvGraphicFramePr>
          <p:nvPr>
            <p:extLst>
              <p:ext uri="{D42A27DB-BD31-4B8C-83A1-F6EECF244321}">
                <p14:modId xmlns:p14="http://schemas.microsoft.com/office/powerpoint/2010/main" val="3560261193"/>
              </p:ext>
            </p:extLst>
          </p:nvPr>
        </p:nvGraphicFramePr>
        <p:xfrm>
          <a:off x="0" y="1197405"/>
          <a:ext cx="9000445" cy="4054128"/>
        </p:xfrm>
        <a:graphic>
          <a:graphicData uri="http://schemas.openxmlformats.org/drawingml/2006/table">
            <a:tbl>
              <a:tblPr/>
              <a:tblGrid>
                <a:gridCol w="410425">
                  <a:extLst>
                    <a:ext uri="{9D8B030D-6E8A-4147-A177-3AD203B41FA5}">
                      <a16:colId xmlns:a16="http://schemas.microsoft.com/office/drawing/2014/main" val="610767029"/>
                    </a:ext>
                  </a:extLst>
                </a:gridCol>
                <a:gridCol w="715835">
                  <a:extLst>
                    <a:ext uri="{9D8B030D-6E8A-4147-A177-3AD203B41FA5}">
                      <a16:colId xmlns:a16="http://schemas.microsoft.com/office/drawing/2014/main" val="576647282"/>
                    </a:ext>
                  </a:extLst>
                </a:gridCol>
                <a:gridCol w="715835">
                  <a:extLst>
                    <a:ext uri="{9D8B030D-6E8A-4147-A177-3AD203B41FA5}">
                      <a16:colId xmlns:a16="http://schemas.microsoft.com/office/drawing/2014/main" val="1255688699"/>
                    </a:ext>
                  </a:extLst>
                </a:gridCol>
                <a:gridCol w="715835">
                  <a:extLst>
                    <a:ext uri="{9D8B030D-6E8A-4147-A177-3AD203B41FA5}">
                      <a16:colId xmlns:a16="http://schemas.microsoft.com/office/drawing/2014/main" val="4152550912"/>
                    </a:ext>
                  </a:extLst>
                </a:gridCol>
                <a:gridCol w="715835">
                  <a:extLst>
                    <a:ext uri="{9D8B030D-6E8A-4147-A177-3AD203B41FA5}">
                      <a16:colId xmlns:a16="http://schemas.microsoft.com/office/drawing/2014/main" val="3308127707"/>
                    </a:ext>
                  </a:extLst>
                </a:gridCol>
                <a:gridCol w="715835">
                  <a:extLst>
                    <a:ext uri="{9D8B030D-6E8A-4147-A177-3AD203B41FA5}">
                      <a16:colId xmlns:a16="http://schemas.microsoft.com/office/drawing/2014/main" val="176321997"/>
                    </a:ext>
                  </a:extLst>
                </a:gridCol>
                <a:gridCol w="715835">
                  <a:extLst>
                    <a:ext uri="{9D8B030D-6E8A-4147-A177-3AD203B41FA5}">
                      <a16:colId xmlns:a16="http://schemas.microsoft.com/office/drawing/2014/main" val="1828569649"/>
                    </a:ext>
                  </a:extLst>
                </a:gridCol>
                <a:gridCol w="715835">
                  <a:extLst>
                    <a:ext uri="{9D8B030D-6E8A-4147-A177-3AD203B41FA5}">
                      <a16:colId xmlns:a16="http://schemas.microsoft.com/office/drawing/2014/main" val="2320194010"/>
                    </a:ext>
                  </a:extLst>
                </a:gridCol>
                <a:gridCol w="715835">
                  <a:extLst>
                    <a:ext uri="{9D8B030D-6E8A-4147-A177-3AD203B41FA5}">
                      <a16:colId xmlns:a16="http://schemas.microsoft.com/office/drawing/2014/main" val="850284115"/>
                    </a:ext>
                  </a:extLst>
                </a:gridCol>
                <a:gridCol w="715835">
                  <a:extLst>
                    <a:ext uri="{9D8B030D-6E8A-4147-A177-3AD203B41FA5}">
                      <a16:colId xmlns:a16="http://schemas.microsoft.com/office/drawing/2014/main" val="3458139783"/>
                    </a:ext>
                  </a:extLst>
                </a:gridCol>
                <a:gridCol w="715835">
                  <a:extLst>
                    <a:ext uri="{9D8B030D-6E8A-4147-A177-3AD203B41FA5}">
                      <a16:colId xmlns:a16="http://schemas.microsoft.com/office/drawing/2014/main" val="3272831928"/>
                    </a:ext>
                  </a:extLst>
                </a:gridCol>
                <a:gridCol w="715835">
                  <a:extLst>
                    <a:ext uri="{9D8B030D-6E8A-4147-A177-3AD203B41FA5}">
                      <a16:colId xmlns:a16="http://schemas.microsoft.com/office/drawing/2014/main" val="1316602377"/>
                    </a:ext>
                  </a:extLst>
                </a:gridCol>
                <a:gridCol w="715835">
                  <a:extLst>
                    <a:ext uri="{9D8B030D-6E8A-4147-A177-3AD203B41FA5}">
                      <a16:colId xmlns:a16="http://schemas.microsoft.com/office/drawing/2014/main" val="3612852443"/>
                    </a:ext>
                  </a:extLst>
                </a:gridCol>
              </a:tblGrid>
              <a:tr h="756150">
                <a:tc>
                  <a:txBody>
                    <a:bodyPr/>
                    <a:lstStyle/>
                    <a:p>
                      <a:pPr algn="ctr" fontAlgn="ctr"/>
                      <a:endParaRPr lang="en-US" sz="700" b="1">
                        <a:effectLst/>
                      </a:endParaRPr>
                    </a:p>
                  </a:txBody>
                  <a:tcPr marL="34284" marR="34284" marT="17142" marB="17142" anchor="ctr">
                    <a:lnL>
                      <a:noFill/>
                    </a:lnL>
                    <a:lnR>
                      <a:noFill/>
                    </a:lnR>
                    <a:lnT>
                      <a:noFill/>
                    </a:lnT>
                    <a:lnB>
                      <a:noFill/>
                    </a:lnB>
                  </a:tcPr>
                </a:tc>
                <a:tc>
                  <a:txBody>
                    <a:bodyPr/>
                    <a:lstStyle/>
                    <a:p>
                      <a:pPr algn="ctr" fontAlgn="ctr"/>
                      <a:r>
                        <a:rPr lang="en-US" sz="700" b="1">
                          <a:effectLst/>
                        </a:rPr>
                        <a:t>fixed acidity</a:t>
                      </a:r>
                    </a:p>
                  </a:txBody>
                  <a:tcPr marL="34284" marR="34284" marT="17142" marB="17142" anchor="ctr">
                    <a:lnL>
                      <a:noFill/>
                    </a:lnL>
                    <a:lnR>
                      <a:noFill/>
                    </a:lnR>
                    <a:lnT>
                      <a:noFill/>
                    </a:lnT>
                    <a:lnB>
                      <a:noFill/>
                    </a:lnB>
                  </a:tcPr>
                </a:tc>
                <a:tc>
                  <a:txBody>
                    <a:bodyPr/>
                    <a:lstStyle/>
                    <a:p>
                      <a:pPr algn="ctr" fontAlgn="ctr"/>
                      <a:r>
                        <a:rPr lang="en-US" sz="700" b="1">
                          <a:effectLst/>
                        </a:rPr>
                        <a:t>volatile acidity</a:t>
                      </a:r>
                    </a:p>
                  </a:txBody>
                  <a:tcPr marL="34284" marR="34284" marT="17142" marB="17142" anchor="ctr">
                    <a:lnL>
                      <a:noFill/>
                    </a:lnL>
                    <a:lnR>
                      <a:noFill/>
                    </a:lnR>
                    <a:lnT>
                      <a:noFill/>
                    </a:lnT>
                    <a:lnB>
                      <a:noFill/>
                    </a:lnB>
                  </a:tcPr>
                </a:tc>
                <a:tc>
                  <a:txBody>
                    <a:bodyPr/>
                    <a:lstStyle/>
                    <a:p>
                      <a:pPr algn="ctr" fontAlgn="ctr"/>
                      <a:r>
                        <a:rPr lang="en-US" sz="700" b="1">
                          <a:effectLst/>
                        </a:rPr>
                        <a:t>citric acid</a:t>
                      </a:r>
                    </a:p>
                  </a:txBody>
                  <a:tcPr marL="34284" marR="34284" marT="17142" marB="17142" anchor="ctr">
                    <a:lnL>
                      <a:noFill/>
                    </a:lnL>
                    <a:lnR>
                      <a:noFill/>
                    </a:lnR>
                    <a:lnT>
                      <a:noFill/>
                    </a:lnT>
                    <a:lnB>
                      <a:noFill/>
                    </a:lnB>
                  </a:tcPr>
                </a:tc>
                <a:tc>
                  <a:txBody>
                    <a:bodyPr/>
                    <a:lstStyle/>
                    <a:p>
                      <a:pPr algn="ctr" fontAlgn="ctr"/>
                      <a:r>
                        <a:rPr lang="en-US" sz="700" b="1">
                          <a:effectLst/>
                        </a:rPr>
                        <a:t>residual sugar</a:t>
                      </a:r>
                    </a:p>
                  </a:txBody>
                  <a:tcPr marL="34284" marR="34284" marT="17142" marB="17142" anchor="ctr">
                    <a:lnL>
                      <a:noFill/>
                    </a:lnL>
                    <a:lnR>
                      <a:noFill/>
                    </a:lnR>
                    <a:lnT>
                      <a:noFill/>
                    </a:lnT>
                    <a:lnB>
                      <a:noFill/>
                    </a:lnB>
                  </a:tcPr>
                </a:tc>
                <a:tc>
                  <a:txBody>
                    <a:bodyPr/>
                    <a:lstStyle/>
                    <a:p>
                      <a:pPr algn="ctr" fontAlgn="ctr"/>
                      <a:r>
                        <a:rPr lang="en-US" sz="700" b="1">
                          <a:effectLst/>
                        </a:rPr>
                        <a:t>chlorides</a:t>
                      </a:r>
                    </a:p>
                  </a:txBody>
                  <a:tcPr marL="34284" marR="34284" marT="17142" marB="17142" anchor="ctr">
                    <a:lnL>
                      <a:noFill/>
                    </a:lnL>
                    <a:lnR>
                      <a:noFill/>
                    </a:lnR>
                    <a:lnT>
                      <a:noFill/>
                    </a:lnT>
                    <a:lnB>
                      <a:noFill/>
                    </a:lnB>
                  </a:tcPr>
                </a:tc>
                <a:tc>
                  <a:txBody>
                    <a:bodyPr/>
                    <a:lstStyle/>
                    <a:p>
                      <a:pPr algn="ctr" fontAlgn="ctr"/>
                      <a:r>
                        <a:rPr lang="en-US" sz="700" b="1">
                          <a:effectLst/>
                        </a:rPr>
                        <a:t>free sulfur dioxide</a:t>
                      </a:r>
                    </a:p>
                  </a:txBody>
                  <a:tcPr marL="34284" marR="34284" marT="17142" marB="17142" anchor="ctr">
                    <a:lnL>
                      <a:noFill/>
                    </a:lnL>
                    <a:lnR>
                      <a:noFill/>
                    </a:lnR>
                    <a:lnT>
                      <a:noFill/>
                    </a:lnT>
                    <a:lnB>
                      <a:noFill/>
                    </a:lnB>
                  </a:tcPr>
                </a:tc>
                <a:tc>
                  <a:txBody>
                    <a:bodyPr/>
                    <a:lstStyle/>
                    <a:p>
                      <a:pPr algn="ctr" fontAlgn="ctr"/>
                      <a:r>
                        <a:rPr lang="en-US" sz="700" b="1">
                          <a:effectLst/>
                        </a:rPr>
                        <a:t>total sulfur dioxide</a:t>
                      </a:r>
                    </a:p>
                  </a:txBody>
                  <a:tcPr marL="34284" marR="34284" marT="17142" marB="17142" anchor="ctr">
                    <a:lnL>
                      <a:noFill/>
                    </a:lnL>
                    <a:lnR>
                      <a:noFill/>
                    </a:lnR>
                    <a:lnT>
                      <a:noFill/>
                    </a:lnT>
                    <a:lnB>
                      <a:noFill/>
                    </a:lnB>
                  </a:tcPr>
                </a:tc>
                <a:tc>
                  <a:txBody>
                    <a:bodyPr/>
                    <a:lstStyle/>
                    <a:p>
                      <a:pPr algn="ctr" fontAlgn="ctr"/>
                      <a:r>
                        <a:rPr lang="en-US" sz="700" b="1">
                          <a:effectLst/>
                        </a:rPr>
                        <a:t>density</a:t>
                      </a:r>
                    </a:p>
                  </a:txBody>
                  <a:tcPr marL="34284" marR="34284" marT="17142" marB="17142" anchor="ctr">
                    <a:lnL>
                      <a:noFill/>
                    </a:lnL>
                    <a:lnR>
                      <a:noFill/>
                    </a:lnR>
                    <a:lnT>
                      <a:noFill/>
                    </a:lnT>
                    <a:lnB>
                      <a:noFill/>
                    </a:lnB>
                  </a:tcPr>
                </a:tc>
                <a:tc>
                  <a:txBody>
                    <a:bodyPr/>
                    <a:lstStyle/>
                    <a:p>
                      <a:pPr algn="ctr" fontAlgn="ctr"/>
                      <a:r>
                        <a:rPr lang="en-US" sz="700" b="1">
                          <a:effectLst/>
                        </a:rPr>
                        <a:t>pH</a:t>
                      </a:r>
                    </a:p>
                  </a:txBody>
                  <a:tcPr marL="34284" marR="34284" marT="17142" marB="17142" anchor="ctr">
                    <a:lnL>
                      <a:noFill/>
                    </a:lnL>
                    <a:lnR>
                      <a:noFill/>
                    </a:lnR>
                    <a:lnT>
                      <a:noFill/>
                    </a:lnT>
                    <a:lnB>
                      <a:noFill/>
                    </a:lnB>
                  </a:tcPr>
                </a:tc>
                <a:tc>
                  <a:txBody>
                    <a:bodyPr/>
                    <a:lstStyle/>
                    <a:p>
                      <a:pPr algn="ctr" fontAlgn="ctr"/>
                      <a:r>
                        <a:rPr lang="en-US" sz="700" b="1">
                          <a:effectLst/>
                        </a:rPr>
                        <a:t>sulphates</a:t>
                      </a:r>
                    </a:p>
                  </a:txBody>
                  <a:tcPr marL="34284" marR="34284" marT="17142" marB="17142" anchor="ctr">
                    <a:lnL>
                      <a:noFill/>
                    </a:lnL>
                    <a:lnR>
                      <a:noFill/>
                    </a:lnR>
                    <a:lnT>
                      <a:noFill/>
                    </a:lnT>
                    <a:lnB>
                      <a:noFill/>
                    </a:lnB>
                  </a:tcPr>
                </a:tc>
                <a:tc>
                  <a:txBody>
                    <a:bodyPr/>
                    <a:lstStyle/>
                    <a:p>
                      <a:pPr algn="ctr" fontAlgn="ctr"/>
                      <a:r>
                        <a:rPr lang="en-US" sz="700" b="1">
                          <a:effectLst/>
                        </a:rPr>
                        <a:t>alcohol</a:t>
                      </a:r>
                    </a:p>
                  </a:txBody>
                  <a:tcPr marL="34284" marR="34284" marT="17142" marB="17142" anchor="ctr">
                    <a:lnL>
                      <a:noFill/>
                    </a:lnL>
                    <a:lnR>
                      <a:noFill/>
                    </a:lnR>
                    <a:lnT>
                      <a:noFill/>
                    </a:lnT>
                    <a:lnB>
                      <a:noFill/>
                    </a:lnB>
                  </a:tcPr>
                </a:tc>
                <a:tc>
                  <a:txBody>
                    <a:bodyPr/>
                    <a:lstStyle/>
                    <a:p>
                      <a:pPr algn="ctr" fontAlgn="ctr"/>
                      <a:r>
                        <a:rPr lang="en-US" sz="700" b="1">
                          <a:effectLst/>
                        </a:rPr>
                        <a:t>quality</a:t>
                      </a:r>
                    </a:p>
                  </a:txBody>
                  <a:tcPr marL="34284" marR="34284" marT="17142" marB="17142" anchor="ctr">
                    <a:lnL>
                      <a:noFill/>
                    </a:lnL>
                    <a:lnR>
                      <a:noFill/>
                    </a:lnR>
                    <a:lnT>
                      <a:noFill/>
                    </a:lnT>
                    <a:lnB>
                      <a:noFill/>
                    </a:lnB>
                  </a:tcPr>
                </a:tc>
                <a:extLst>
                  <a:ext uri="{0D108BD9-81ED-4DB2-BD59-A6C34878D82A}">
                    <a16:rowId xmlns:a16="http://schemas.microsoft.com/office/drawing/2014/main" val="2160817410"/>
                  </a:ext>
                </a:extLst>
              </a:tr>
              <a:tr h="516913">
                <a:tc>
                  <a:txBody>
                    <a:bodyPr/>
                    <a:lstStyle/>
                    <a:p>
                      <a:pPr algn="ctr" fontAlgn="ctr"/>
                      <a:r>
                        <a:rPr lang="en-US" sz="700">
                          <a:effectLst/>
                        </a:rPr>
                        <a:t>count</a:t>
                      </a:r>
                    </a:p>
                  </a:txBody>
                  <a:tcPr marL="34284" marR="34284" marT="17142" marB="17142" anchor="ctr">
                    <a:lnL>
                      <a:noFill/>
                    </a:lnL>
                    <a:lnR>
                      <a:noFill/>
                    </a:lnR>
                    <a:lnT>
                      <a:noFill/>
                    </a:lnT>
                    <a:lnB>
                      <a:noFill/>
                    </a:lnB>
                    <a:solidFill>
                      <a:srgbClr val="F5F5F5"/>
                    </a:solidFill>
                  </a:tcPr>
                </a:tc>
                <a:tc>
                  <a:txBody>
                    <a:bodyPr/>
                    <a:lstStyle/>
                    <a:p>
                      <a:pPr algn="ctr" fontAlgn="ctr"/>
                      <a:r>
                        <a:rPr lang="en-US" sz="700">
                          <a:effectLst/>
                        </a:rPr>
                        <a:t>6497.000000</a:t>
                      </a:r>
                    </a:p>
                  </a:txBody>
                  <a:tcPr marL="34284" marR="34284" marT="17142" marB="17142" anchor="ctr">
                    <a:lnL>
                      <a:noFill/>
                    </a:lnL>
                    <a:lnR>
                      <a:noFill/>
                    </a:lnR>
                    <a:lnT>
                      <a:noFill/>
                    </a:lnT>
                    <a:lnB>
                      <a:noFill/>
                    </a:lnB>
                    <a:solidFill>
                      <a:srgbClr val="F5F5F5"/>
                    </a:solidFill>
                  </a:tcPr>
                </a:tc>
                <a:tc>
                  <a:txBody>
                    <a:bodyPr/>
                    <a:lstStyle/>
                    <a:p>
                      <a:pPr algn="ctr" fontAlgn="ctr"/>
                      <a:r>
                        <a:rPr lang="en-US" sz="700">
                          <a:effectLst/>
                        </a:rPr>
                        <a:t>6497.000000</a:t>
                      </a:r>
                    </a:p>
                  </a:txBody>
                  <a:tcPr marL="34284" marR="34284" marT="17142" marB="17142" anchor="ctr">
                    <a:lnL>
                      <a:noFill/>
                    </a:lnL>
                    <a:lnR>
                      <a:noFill/>
                    </a:lnR>
                    <a:lnT>
                      <a:noFill/>
                    </a:lnT>
                    <a:lnB>
                      <a:noFill/>
                    </a:lnB>
                    <a:solidFill>
                      <a:srgbClr val="F5F5F5"/>
                    </a:solidFill>
                  </a:tcPr>
                </a:tc>
                <a:tc>
                  <a:txBody>
                    <a:bodyPr/>
                    <a:lstStyle/>
                    <a:p>
                      <a:pPr algn="ctr" fontAlgn="ctr"/>
                      <a:r>
                        <a:rPr lang="en-US" sz="700">
                          <a:effectLst/>
                        </a:rPr>
                        <a:t>6497.000000</a:t>
                      </a:r>
                    </a:p>
                  </a:txBody>
                  <a:tcPr marL="34284" marR="34284" marT="17142" marB="17142" anchor="ctr">
                    <a:lnL>
                      <a:noFill/>
                    </a:lnL>
                    <a:lnR>
                      <a:noFill/>
                    </a:lnR>
                    <a:lnT>
                      <a:noFill/>
                    </a:lnT>
                    <a:lnB>
                      <a:noFill/>
                    </a:lnB>
                    <a:solidFill>
                      <a:srgbClr val="F5F5F5"/>
                    </a:solidFill>
                  </a:tcPr>
                </a:tc>
                <a:tc>
                  <a:txBody>
                    <a:bodyPr/>
                    <a:lstStyle/>
                    <a:p>
                      <a:pPr algn="ctr" fontAlgn="ctr"/>
                      <a:r>
                        <a:rPr lang="en-US" sz="700">
                          <a:effectLst/>
                        </a:rPr>
                        <a:t>6497.000000</a:t>
                      </a:r>
                    </a:p>
                  </a:txBody>
                  <a:tcPr marL="34284" marR="34284" marT="17142" marB="17142" anchor="ctr">
                    <a:lnL>
                      <a:noFill/>
                    </a:lnL>
                    <a:lnR>
                      <a:noFill/>
                    </a:lnR>
                    <a:lnT>
                      <a:noFill/>
                    </a:lnT>
                    <a:lnB>
                      <a:noFill/>
                    </a:lnB>
                    <a:solidFill>
                      <a:srgbClr val="F5F5F5"/>
                    </a:solidFill>
                  </a:tcPr>
                </a:tc>
                <a:tc>
                  <a:txBody>
                    <a:bodyPr/>
                    <a:lstStyle/>
                    <a:p>
                      <a:pPr algn="ctr" fontAlgn="ctr"/>
                      <a:r>
                        <a:rPr lang="en-US" sz="700">
                          <a:effectLst/>
                        </a:rPr>
                        <a:t>6497.000000</a:t>
                      </a:r>
                    </a:p>
                  </a:txBody>
                  <a:tcPr marL="34284" marR="34284" marT="17142" marB="17142" anchor="ctr">
                    <a:lnL>
                      <a:noFill/>
                    </a:lnL>
                    <a:lnR>
                      <a:noFill/>
                    </a:lnR>
                    <a:lnT>
                      <a:noFill/>
                    </a:lnT>
                    <a:lnB>
                      <a:noFill/>
                    </a:lnB>
                    <a:solidFill>
                      <a:srgbClr val="F5F5F5"/>
                    </a:solidFill>
                  </a:tcPr>
                </a:tc>
                <a:tc>
                  <a:txBody>
                    <a:bodyPr/>
                    <a:lstStyle/>
                    <a:p>
                      <a:pPr algn="ctr" fontAlgn="ctr"/>
                      <a:r>
                        <a:rPr lang="en-US" sz="700">
                          <a:effectLst/>
                        </a:rPr>
                        <a:t>6497.000000</a:t>
                      </a:r>
                    </a:p>
                  </a:txBody>
                  <a:tcPr marL="34284" marR="34284" marT="17142" marB="17142" anchor="ctr">
                    <a:lnL>
                      <a:noFill/>
                    </a:lnL>
                    <a:lnR>
                      <a:noFill/>
                    </a:lnR>
                    <a:lnT>
                      <a:noFill/>
                    </a:lnT>
                    <a:lnB>
                      <a:noFill/>
                    </a:lnB>
                    <a:solidFill>
                      <a:srgbClr val="F5F5F5"/>
                    </a:solidFill>
                  </a:tcPr>
                </a:tc>
                <a:tc>
                  <a:txBody>
                    <a:bodyPr/>
                    <a:lstStyle/>
                    <a:p>
                      <a:pPr algn="ctr" fontAlgn="ctr"/>
                      <a:r>
                        <a:rPr lang="en-US" sz="700">
                          <a:effectLst/>
                        </a:rPr>
                        <a:t>6497.000000</a:t>
                      </a:r>
                    </a:p>
                  </a:txBody>
                  <a:tcPr marL="34284" marR="34284" marT="17142" marB="17142" anchor="ctr">
                    <a:lnL>
                      <a:noFill/>
                    </a:lnL>
                    <a:lnR>
                      <a:noFill/>
                    </a:lnR>
                    <a:lnT>
                      <a:noFill/>
                    </a:lnT>
                    <a:lnB>
                      <a:noFill/>
                    </a:lnB>
                    <a:solidFill>
                      <a:srgbClr val="F5F5F5"/>
                    </a:solidFill>
                  </a:tcPr>
                </a:tc>
                <a:tc>
                  <a:txBody>
                    <a:bodyPr/>
                    <a:lstStyle/>
                    <a:p>
                      <a:pPr algn="ctr" fontAlgn="ctr"/>
                      <a:r>
                        <a:rPr lang="en-US" sz="700">
                          <a:effectLst/>
                        </a:rPr>
                        <a:t>6497.000000</a:t>
                      </a:r>
                    </a:p>
                  </a:txBody>
                  <a:tcPr marL="34284" marR="34284" marT="17142" marB="17142" anchor="ctr">
                    <a:lnL>
                      <a:noFill/>
                    </a:lnL>
                    <a:lnR>
                      <a:noFill/>
                    </a:lnR>
                    <a:lnT>
                      <a:noFill/>
                    </a:lnT>
                    <a:lnB>
                      <a:noFill/>
                    </a:lnB>
                    <a:solidFill>
                      <a:srgbClr val="F5F5F5"/>
                    </a:solidFill>
                  </a:tcPr>
                </a:tc>
                <a:tc>
                  <a:txBody>
                    <a:bodyPr/>
                    <a:lstStyle/>
                    <a:p>
                      <a:pPr algn="ctr" fontAlgn="ctr"/>
                      <a:r>
                        <a:rPr lang="en-US" sz="700">
                          <a:effectLst/>
                        </a:rPr>
                        <a:t>6497.000000</a:t>
                      </a:r>
                    </a:p>
                  </a:txBody>
                  <a:tcPr marL="34284" marR="34284" marT="17142" marB="17142" anchor="ctr">
                    <a:lnL>
                      <a:noFill/>
                    </a:lnL>
                    <a:lnR>
                      <a:noFill/>
                    </a:lnR>
                    <a:lnT>
                      <a:noFill/>
                    </a:lnT>
                    <a:lnB>
                      <a:noFill/>
                    </a:lnB>
                    <a:solidFill>
                      <a:srgbClr val="F5F5F5"/>
                    </a:solidFill>
                  </a:tcPr>
                </a:tc>
                <a:tc>
                  <a:txBody>
                    <a:bodyPr/>
                    <a:lstStyle/>
                    <a:p>
                      <a:pPr algn="ctr" fontAlgn="ctr"/>
                      <a:r>
                        <a:rPr lang="en-US" sz="700">
                          <a:effectLst/>
                        </a:rPr>
                        <a:t>6497.000000</a:t>
                      </a:r>
                    </a:p>
                  </a:txBody>
                  <a:tcPr marL="34284" marR="34284" marT="17142" marB="17142" anchor="ctr">
                    <a:lnL>
                      <a:noFill/>
                    </a:lnL>
                    <a:lnR>
                      <a:noFill/>
                    </a:lnR>
                    <a:lnT>
                      <a:noFill/>
                    </a:lnT>
                    <a:lnB>
                      <a:noFill/>
                    </a:lnB>
                    <a:solidFill>
                      <a:srgbClr val="F5F5F5"/>
                    </a:solidFill>
                  </a:tcPr>
                </a:tc>
                <a:tc>
                  <a:txBody>
                    <a:bodyPr/>
                    <a:lstStyle/>
                    <a:p>
                      <a:pPr algn="ctr" fontAlgn="ctr"/>
                      <a:r>
                        <a:rPr lang="en-US" sz="700">
                          <a:effectLst/>
                        </a:rPr>
                        <a:t>6497.000000</a:t>
                      </a:r>
                    </a:p>
                  </a:txBody>
                  <a:tcPr marL="34284" marR="34284" marT="17142" marB="17142" anchor="ctr">
                    <a:lnL>
                      <a:noFill/>
                    </a:lnL>
                    <a:lnR>
                      <a:noFill/>
                    </a:lnR>
                    <a:lnT>
                      <a:noFill/>
                    </a:lnT>
                    <a:lnB>
                      <a:noFill/>
                    </a:lnB>
                    <a:solidFill>
                      <a:srgbClr val="F5F5F5"/>
                    </a:solidFill>
                  </a:tcPr>
                </a:tc>
                <a:tc>
                  <a:txBody>
                    <a:bodyPr/>
                    <a:lstStyle/>
                    <a:p>
                      <a:pPr algn="ctr" fontAlgn="ctr"/>
                      <a:r>
                        <a:rPr lang="en-US" sz="700">
                          <a:effectLst/>
                        </a:rPr>
                        <a:t>6497.000000</a:t>
                      </a:r>
                    </a:p>
                  </a:txBody>
                  <a:tcPr marL="34284" marR="34284" marT="17142" marB="17142" anchor="ctr">
                    <a:lnL>
                      <a:noFill/>
                    </a:lnL>
                    <a:lnR>
                      <a:noFill/>
                    </a:lnR>
                    <a:lnT>
                      <a:noFill/>
                    </a:lnT>
                    <a:lnB>
                      <a:noFill/>
                    </a:lnB>
                    <a:solidFill>
                      <a:srgbClr val="F5F5F5"/>
                    </a:solidFill>
                  </a:tcPr>
                </a:tc>
                <a:extLst>
                  <a:ext uri="{0D108BD9-81ED-4DB2-BD59-A6C34878D82A}">
                    <a16:rowId xmlns:a16="http://schemas.microsoft.com/office/drawing/2014/main" val="173094463"/>
                  </a:ext>
                </a:extLst>
              </a:tr>
              <a:tr h="397295">
                <a:tc>
                  <a:txBody>
                    <a:bodyPr/>
                    <a:lstStyle/>
                    <a:p>
                      <a:pPr algn="ctr" fontAlgn="ctr"/>
                      <a:r>
                        <a:rPr lang="en-US" sz="700">
                          <a:effectLst/>
                        </a:rPr>
                        <a:t>mean</a:t>
                      </a:r>
                    </a:p>
                  </a:txBody>
                  <a:tcPr marL="34284" marR="34284" marT="17142" marB="17142" anchor="ctr">
                    <a:lnL>
                      <a:noFill/>
                    </a:lnL>
                    <a:lnR>
                      <a:noFill/>
                    </a:lnR>
                    <a:lnT>
                      <a:noFill/>
                    </a:lnT>
                    <a:lnB>
                      <a:noFill/>
                    </a:lnB>
                  </a:tcPr>
                </a:tc>
                <a:tc>
                  <a:txBody>
                    <a:bodyPr/>
                    <a:lstStyle/>
                    <a:p>
                      <a:pPr algn="ctr" fontAlgn="ctr"/>
                      <a:r>
                        <a:rPr lang="en-US" sz="700">
                          <a:effectLst/>
                        </a:rPr>
                        <a:t>7.215307</a:t>
                      </a:r>
                    </a:p>
                  </a:txBody>
                  <a:tcPr marL="34284" marR="34284" marT="17142" marB="17142" anchor="ctr">
                    <a:lnL>
                      <a:noFill/>
                    </a:lnL>
                    <a:lnR>
                      <a:noFill/>
                    </a:lnR>
                    <a:lnT>
                      <a:noFill/>
                    </a:lnT>
                    <a:lnB>
                      <a:noFill/>
                    </a:lnB>
                  </a:tcPr>
                </a:tc>
                <a:tc>
                  <a:txBody>
                    <a:bodyPr/>
                    <a:lstStyle/>
                    <a:p>
                      <a:pPr algn="ctr" fontAlgn="ctr"/>
                      <a:r>
                        <a:rPr lang="en-US" sz="700">
                          <a:effectLst/>
                        </a:rPr>
                        <a:t>0.339666</a:t>
                      </a:r>
                    </a:p>
                  </a:txBody>
                  <a:tcPr marL="34284" marR="34284" marT="17142" marB="17142" anchor="ctr">
                    <a:lnL>
                      <a:noFill/>
                    </a:lnL>
                    <a:lnR>
                      <a:noFill/>
                    </a:lnR>
                    <a:lnT>
                      <a:noFill/>
                    </a:lnT>
                    <a:lnB>
                      <a:noFill/>
                    </a:lnB>
                  </a:tcPr>
                </a:tc>
                <a:tc>
                  <a:txBody>
                    <a:bodyPr/>
                    <a:lstStyle/>
                    <a:p>
                      <a:pPr algn="ctr" fontAlgn="ctr"/>
                      <a:r>
                        <a:rPr lang="en-US" sz="700">
                          <a:effectLst/>
                        </a:rPr>
                        <a:t>0.318633</a:t>
                      </a:r>
                    </a:p>
                  </a:txBody>
                  <a:tcPr marL="34284" marR="34284" marT="17142" marB="17142" anchor="ctr">
                    <a:lnL>
                      <a:noFill/>
                    </a:lnL>
                    <a:lnR>
                      <a:noFill/>
                    </a:lnR>
                    <a:lnT>
                      <a:noFill/>
                    </a:lnT>
                    <a:lnB>
                      <a:noFill/>
                    </a:lnB>
                  </a:tcPr>
                </a:tc>
                <a:tc>
                  <a:txBody>
                    <a:bodyPr/>
                    <a:lstStyle/>
                    <a:p>
                      <a:pPr algn="ctr" fontAlgn="ctr"/>
                      <a:r>
                        <a:rPr lang="en-US" sz="700">
                          <a:effectLst/>
                        </a:rPr>
                        <a:t>5.443235</a:t>
                      </a:r>
                    </a:p>
                  </a:txBody>
                  <a:tcPr marL="34284" marR="34284" marT="17142" marB="17142" anchor="ctr">
                    <a:lnL>
                      <a:noFill/>
                    </a:lnL>
                    <a:lnR>
                      <a:noFill/>
                    </a:lnR>
                    <a:lnT>
                      <a:noFill/>
                    </a:lnT>
                    <a:lnB>
                      <a:noFill/>
                    </a:lnB>
                  </a:tcPr>
                </a:tc>
                <a:tc>
                  <a:txBody>
                    <a:bodyPr/>
                    <a:lstStyle/>
                    <a:p>
                      <a:pPr algn="ctr" fontAlgn="ctr"/>
                      <a:r>
                        <a:rPr lang="en-US" sz="700">
                          <a:effectLst/>
                        </a:rPr>
                        <a:t>0.056034</a:t>
                      </a:r>
                    </a:p>
                  </a:txBody>
                  <a:tcPr marL="34284" marR="34284" marT="17142" marB="17142" anchor="ctr">
                    <a:lnL>
                      <a:noFill/>
                    </a:lnL>
                    <a:lnR>
                      <a:noFill/>
                    </a:lnR>
                    <a:lnT>
                      <a:noFill/>
                    </a:lnT>
                    <a:lnB>
                      <a:noFill/>
                    </a:lnB>
                  </a:tcPr>
                </a:tc>
                <a:tc>
                  <a:txBody>
                    <a:bodyPr/>
                    <a:lstStyle/>
                    <a:p>
                      <a:pPr algn="ctr" fontAlgn="ctr"/>
                      <a:r>
                        <a:rPr lang="en-US" sz="700">
                          <a:effectLst/>
                        </a:rPr>
                        <a:t>30.525319</a:t>
                      </a:r>
                    </a:p>
                  </a:txBody>
                  <a:tcPr marL="34284" marR="34284" marT="17142" marB="17142" anchor="ctr">
                    <a:lnL>
                      <a:noFill/>
                    </a:lnL>
                    <a:lnR>
                      <a:noFill/>
                    </a:lnR>
                    <a:lnT>
                      <a:noFill/>
                    </a:lnT>
                    <a:lnB>
                      <a:noFill/>
                    </a:lnB>
                  </a:tcPr>
                </a:tc>
                <a:tc>
                  <a:txBody>
                    <a:bodyPr/>
                    <a:lstStyle/>
                    <a:p>
                      <a:pPr algn="ctr" fontAlgn="ctr"/>
                      <a:r>
                        <a:rPr lang="en-US" sz="700">
                          <a:effectLst/>
                        </a:rPr>
                        <a:t>115.744574</a:t>
                      </a:r>
                    </a:p>
                  </a:txBody>
                  <a:tcPr marL="34284" marR="34284" marT="17142" marB="17142" anchor="ctr">
                    <a:lnL>
                      <a:noFill/>
                    </a:lnL>
                    <a:lnR>
                      <a:noFill/>
                    </a:lnR>
                    <a:lnT>
                      <a:noFill/>
                    </a:lnT>
                    <a:lnB>
                      <a:noFill/>
                    </a:lnB>
                  </a:tcPr>
                </a:tc>
                <a:tc>
                  <a:txBody>
                    <a:bodyPr/>
                    <a:lstStyle/>
                    <a:p>
                      <a:pPr algn="ctr" fontAlgn="ctr"/>
                      <a:r>
                        <a:rPr lang="en-US" sz="700">
                          <a:effectLst/>
                        </a:rPr>
                        <a:t>0.994697</a:t>
                      </a:r>
                    </a:p>
                  </a:txBody>
                  <a:tcPr marL="34284" marR="34284" marT="17142" marB="17142" anchor="ctr">
                    <a:lnL>
                      <a:noFill/>
                    </a:lnL>
                    <a:lnR>
                      <a:noFill/>
                    </a:lnR>
                    <a:lnT>
                      <a:noFill/>
                    </a:lnT>
                    <a:lnB>
                      <a:noFill/>
                    </a:lnB>
                  </a:tcPr>
                </a:tc>
                <a:tc>
                  <a:txBody>
                    <a:bodyPr/>
                    <a:lstStyle/>
                    <a:p>
                      <a:pPr algn="ctr" fontAlgn="ctr"/>
                      <a:r>
                        <a:rPr lang="en-US" sz="700">
                          <a:effectLst/>
                        </a:rPr>
                        <a:t>3.218501</a:t>
                      </a:r>
                    </a:p>
                  </a:txBody>
                  <a:tcPr marL="34284" marR="34284" marT="17142" marB="17142" anchor="ctr">
                    <a:lnL>
                      <a:noFill/>
                    </a:lnL>
                    <a:lnR>
                      <a:noFill/>
                    </a:lnR>
                    <a:lnT>
                      <a:noFill/>
                    </a:lnT>
                    <a:lnB>
                      <a:noFill/>
                    </a:lnB>
                  </a:tcPr>
                </a:tc>
                <a:tc>
                  <a:txBody>
                    <a:bodyPr/>
                    <a:lstStyle/>
                    <a:p>
                      <a:pPr algn="ctr" fontAlgn="ctr"/>
                      <a:r>
                        <a:rPr lang="en-US" sz="700">
                          <a:effectLst/>
                        </a:rPr>
                        <a:t>0.531268</a:t>
                      </a:r>
                    </a:p>
                  </a:txBody>
                  <a:tcPr marL="34284" marR="34284" marT="17142" marB="17142" anchor="ctr">
                    <a:lnL>
                      <a:noFill/>
                    </a:lnL>
                    <a:lnR>
                      <a:noFill/>
                    </a:lnR>
                    <a:lnT>
                      <a:noFill/>
                    </a:lnT>
                    <a:lnB>
                      <a:noFill/>
                    </a:lnB>
                  </a:tcPr>
                </a:tc>
                <a:tc>
                  <a:txBody>
                    <a:bodyPr/>
                    <a:lstStyle/>
                    <a:p>
                      <a:pPr algn="ctr" fontAlgn="ctr"/>
                      <a:r>
                        <a:rPr lang="en-US" sz="700">
                          <a:effectLst/>
                        </a:rPr>
                        <a:t>10.491801</a:t>
                      </a:r>
                    </a:p>
                  </a:txBody>
                  <a:tcPr marL="34284" marR="34284" marT="17142" marB="17142" anchor="ctr">
                    <a:lnL>
                      <a:noFill/>
                    </a:lnL>
                    <a:lnR>
                      <a:noFill/>
                    </a:lnR>
                    <a:lnT>
                      <a:noFill/>
                    </a:lnT>
                    <a:lnB>
                      <a:noFill/>
                    </a:lnB>
                  </a:tcPr>
                </a:tc>
                <a:tc>
                  <a:txBody>
                    <a:bodyPr/>
                    <a:lstStyle/>
                    <a:p>
                      <a:pPr algn="ctr" fontAlgn="ctr"/>
                      <a:r>
                        <a:rPr lang="en-US" sz="700">
                          <a:effectLst/>
                        </a:rPr>
                        <a:t>5.818378</a:t>
                      </a:r>
                    </a:p>
                  </a:txBody>
                  <a:tcPr marL="34284" marR="34284" marT="17142" marB="17142" anchor="ctr">
                    <a:lnL>
                      <a:noFill/>
                    </a:lnL>
                    <a:lnR>
                      <a:noFill/>
                    </a:lnR>
                    <a:lnT>
                      <a:noFill/>
                    </a:lnT>
                    <a:lnB>
                      <a:noFill/>
                    </a:lnB>
                  </a:tcPr>
                </a:tc>
                <a:extLst>
                  <a:ext uri="{0D108BD9-81ED-4DB2-BD59-A6C34878D82A}">
                    <a16:rowId xmlns:a16="http://schemas.microsoft.com/office/drawing/2014/main" val="2773627490"/>
                  </a:ext>
                </a:extLst>
              </a:tr>
              <a:tr h="397295">
                <a:tc>
                  <a:txBody>
                    <a:bodyPr/>
                    <a:lstStyle/>
                    <a:p>
                      <a:pPr algn="ctr" fontAlgn="ctr"/>
                      <a:r>
                        <a:rPr lang="en-US" sz="700">
                          <a:effectLst/>
                        </a:rPr>
                        <a:t>std</a:t>
                      </a:r>
                    </a:p>
                  </a:txBody>
                  <a:tcPr marL="34284" marR="34284" marT="17142" marB="17142" anchor="ctr">
                    <a:lnL>
                      <a:noFill/>
                    </a:lnL>
                    <a:lnR>
                      <a:noFill/>
                    </a:lnR>
                    <a:lnT>
                      <a:noFill/>
                    </a:lnT>
                    <a:lnB>
                      <a:noFill/>
                    </a:lnB>
                    <a:solidFill>
                      <a:srgbClr val="F5F5F5"/>
                    </a:solidFill>
                  </a:tcPr>
                </a:tc>
                <a:tc>
                  <a:txBody>
                    <a:bodyPr/>
                    <a:lstStyle/>
                    <a:p>
                      <a:pPr algn="ctr" fontAlgn="ctr"/>
                      <a:r>
                        <a:rPr lang="en-US" sz="700">
                          <a:effectLst/>
                        </a:rPr>
                        <a:t>1.296434</a:t>
                      </a:r>
                    </a:p>
                  </a:txBody>
                  <a:tcPr marL="34284" marR="34284" marT="17142" marB="17142" anchor="ctr">
                    <a:lnL>
                      <a:noFill/>
                    </a:lnL>
                    <a:lnR>
                      <a:noFill/>
                    </a:lnR>
                    <a:lnT>
                      <a:noFill/>
                    </a:lnT>
                    <a:lnB>
                      <a:noFill/>
                    </a:lnB>
                    <a:solidFill>
                      <a:srgbClr val="F5F5F5"/>
                    </a:solidFill>
                  </a:tcPr>
                </a:tc>
                <a:tc>
                  <a:txBody>
                    <a:bodyPr/>
                    <a:lstStyle/>
                    <a:p>
                      <a:pPr algn="ctr" fontAlgn="ctr"/>
                      <a:r>
                        <a:rPr lang="en-US" sz="700">
                          <a:effectLst/>
                        </a:rPr>
                        <a:t>0.164636</a:t>
                      </a:r>
                    </a:p>
                  </a:txBody>
                  <a:tcPr marL="34284" marR="34284" marT="17142" marB="17142" anchor="ctr">
                    <a:lnL>
                      <a:noFill/>
                    </a:lnL>
                    <a:lnR>
                      <a:noFill/>
                    </a:lnR>
                    <a:lnT>
                      <a:noFill/>
                    </a:lnT>
                    <a:lnB>
                      <a:noFill/>
                    </a:lnB>
                    <a:solidFill>
                      <a:srgbClr val="F5F5F5"/>
                    </a:solidFill>
                  </a:tcPr>
                </a:tc>
                <a:tc>
                  <a:txBody>
                    <a:bodyPr/>
                    <a:lstStyle/>
                    <a:p>
                      <a:pPr algn="ctr" fontAlgn="ctr"/>
                      <a:r>
                        <a:rPr lang="en-US" sz="700">
                          <a:effectLst/>
                        </a:rPr>
                        <a:t>0.145318</a:t>
                      </a:r>
                    </a:p>
                  </a:txBody>
                  <a:tcPr marL="34284" marR="34284" marT="17142" marB="17142" anchor="ctr">
                    <a:lnL>
                      <a:noFill/>
                    </a:lnL>
                    <a:lnR>
                      <a:noFill/>
                    </a:lnR>
                    <a:lnT>
                      <a:noFill/>
                    </a:lnT>
                    <a:lnB>
                      <a:noFill/>
                    </a:lnB>
                    <a:solidFill>
                      <a:srgbClr val="F5F5F5"/>
                    </a:solidFill>
                  </a:tcPr>
                </a:tc>
                <a:tc>
                  <a:txBody>
                    <a:bodyPr/>
                    <a:lstStyle/>
                    <a:p>
                      <a:pPr algn="ctr" fontAlgn="ctr"/>
                      <a:r>
                        <a:rPr lang="en-US" sz="700">
                          <a:effectLst/>
                        </a:rPr>
                        <a:t>4.757804</a:t>
                      </a:r>
                    </a:p>
                  </a:txBody>
                  <a:tcPr marL="34284" marR="34284" marT="17142" marB="17142" anchor="ctr">
                    <a:lnL>
                      <a:noFill/>
                    </a:lnL>
                    <a:lnR>
                      <a:noFill/>
                    </a:lnR>
                    <a:lnT>
                      <a:noFill/>
                    </a:lnT>
                    <a:lnB>
                      <a:noFill/>
                    </a:lnB>
                    <a:solidFill>
                      <a:srgbClr val="F5F5F5"/>
                    </a:solidFill>
                  </a:tcPr>
                </a:tc>
                <a:tc>
                  <a:txBody>
                    <a:bodyPr/>
                    <a:lstStyle/>
                    <a:p>
                      <a:pPr algn="ctr" fontAlgn="ctr"/>
                      <a:r>
                        <a:rPr lang="en-US" sz="700">
                          <a:effectLst/>
                        </a:rPr>
                        <a:t>0.035034</a:t>
                      </a:r>
                    </a:p>
                  </a:txBody>
                  <a:tcPr marL="34284" marR="34284" marT="17142" marB="17142" anchor="ctr">
                    <a:lnL>
                      <a:noFill/>
                    </a:lnL>
                    <a:lnR>
                      <a:noFill/>
                    </a:lnR>
                    <a:lnT>
                      <a:noFill/>
                    </a:lnT>
                    <a:lnB>
                      <a:noFill/>
                    </a:lnB>
                    <a:solidFill>
                      <a:srgbClr val="F5F5F5"/>
                    </a:solidFill>
                  </a:tcPr>
                </a:tc>
                <a:tc>
                  <a:txBody>
                    <a:bodyPr/>
                    <a:lstStyle/>
                    <a:p>
                      <a:pPr algn="ctr" fontAlgn="ctr"/>
                      <a:r>
                        <a:rPr lang="en-US" sz="700">
                          <a:effectLst/>
                        </a:rPr>
                        <a:t>17.749400</a:t>
                      </a:r>
                    </a:p>
                  </a:txBody>
                  <a:tcPr marL="34284" marR="34284" marT="17142" marB="17142" anchor="ctr">
                    <a:lnL>
                      <a:noFill/>
                    </a:lnL>
                    <a:lnR>
                      <a:noFill/>
                    </a:lnR>
                    <a:lnT>
                      <a:noFill/>
                    </a:lnT>
                    <a:lnB>
                      <a:noFill/>
                    </a:lnB>
                    <a:solidFill>
                      <a:srgbClr val="F5F5F5"/>
                    </a:solidFill>
                  </a:tcPr>
                </a:tc>
                <a:tc>
                  <a:txBody>
                    <a:bodyPr/>
                    <a:lstStyle/>
                    <a:p>
                      <a:pPr algn="ctr" fontAlgn="ctr"/>
                      <a:r>
                        <a:rPr lang="en-US" sz="700">
                          <a:effectLst/>
                        </a:rPr>
                        <a:t>56.521855</a:t>
                      </a:r>
                    </a:p>
                  </a:txBody>
                  <a:tcPr marL="34284" marR="34284" marT="17142" marB="17142" anchor="ctr">
                    <a:lnL>
                      <a:noFill/>
                    </a:lnL>
                    <a:lnR>
                      <a:noFill/>
                    </a:lnR>
                    <a:lnT>
                      <a:noFill/>
                    </a:lnT>
                    <a:lnB>
                      <a:noFill/>
                    </a:lnB>
                    <a:solidFill>
                      <a:srgbClr val="F5F5F5"/>
                    </a:solidFill>
                  </a:tcPr>
                </a:tc>
                <a:tc>
                  <a:txBody>
                    <a:bodyPr/>
                    <a:lstStyle/>
                    <a:p>
                      <a:pPr algn="ctr" fontAlgn="ctr"/>
                      <a:r>
                        <a:rPr lang="en-US" sz="700">
                          <a:effectLst/>
                        </a:rPr>
                        <a:t>0.002999</a:t>
                      </a:r>
                    </a:p>
                  </a:txBody>
                  <a:tcPr marL="34284" marR="34284" marT="17142" marB="17142" anchor="ctr">
                    <a:lnL>
                      <a:noFill/>
                    </a:lnL>
                    <a:lnR>
                      <a:noFill/>
                    </a:lnR>
                    <a:lnT>
                      <a:noFill/>
                    </a:lnT>
                    <a:lnB>
                      <a:noFill/>
                    </a:lnB>
                    <a:solidFill>
                      <a:srgbClr val="F5F5F5"/>
                    </a:solidFill>
                  </a:tcPr>
                </a:tc>
                <a:tc>
                  <a:txBody>
                    <a:bodyPr/>
                    <a:lstStyle/>
                    <a:p>
                      <a:pPr algn="ctr" fontAlgn="ctr"/>
                      <a:r>
                        <a:rPr lang="en-US" sz="700">
                          <a:effectLst/>
                        </a:rPr>
                        <a:t>0.160787</a:t>
                      </a:r>
                    </a:p>
                  </a:txBody>
                  <a:tcPr marL="34284" marR="34284" marT="17142" marB="17142" anchor="ctr">
                    <a:lnL>
                      <a:noFill/>
                    </a:lnL>
                    <a:lnR>
                      <a:noFill/>
                    </a:lnR>
                    <a:lnT>
                      <a:noFill/>
                    </a:lnT>
                    <a:lnB>
                      <a:noFill/>
                    </a:lnB>
                    <a:solidFill>
                      <a:srgbClr val="F5F5F5"/>
                    </a:solidFill>
                  </a:tcPr>
                </a:tc>
                <a:tc>
                  <a:txBody>
                    <a:bodyPr/>
                    <a:lstStyle/>
                    <a:p>
                      <a:pPr algn="ctr" fontAlgn="ctr"/>
                      <a:r>
                        <a:rPr lang="en-US" sz="700">
                          <a:effectLst/>
                        </a:rPr>
                        <a:t>0.148806</a:t>
                      </a:r>
                    </a:p>
                  </a:txBody>
                  <a:tcPr marL="34284" marR="34284" marT="17142" marB="17142" anchor="ctr">
                    <a:lnL>
                      <a:noFill/>
                    </a:lnL>
                    <a:lnR>
                      <a:noFill/>
                    </a:lnR>
                    <a:lnT>
                      <a:noFill/>
                    </a:lnT>
                    <a:lnB>
                      <a:noFill/>
                    </a:lnB>
                    <a:solidFill>
                      <a:srgbClr val="F5F5F5"/>
                    </a:solidFill>
                  </a:tcPr>
                </a:tc>
                <a:tc>
                  <a:txBody>
                    <a:bodyPr/>
                    <a:lstStyle/>
                    <a:p>
                      <a:pPr algn="ctr" fontAlgn="ctr"/>
                      <a:r>
                        <a:rPr lang="en-US" sz="700">
                          <a:effectLst/>
                        </a:rPr>
                        <a:t>1.192712</a:t>
                      </a:r>
                    </a:p>
                  </a:txBody>
                  <a:tcPr marL="34284" marR="34284" marT="17142" marB="17142" anchor="ctr">
                    <a:lnL>
                      <a:noFill/>
                    </a:lnL>
                    <a:lnR>
                      <a:noFill/>
                    </a:lnR>
                    <a:lnT>
                      <a:noFill/>
                    </a:lnT>
                    <a:lnB>
                      <a:noFill/>
                    </a:lnB>
                    <a:solidFill>
                      <a:srgbClr val="F5F5F5"/>
                    </a:solidFill>
                  </a:tcPr>
                </a:tc>
                <a:tc>
                  <a:txBody>
                    <a:bodyPr/>
                    <a:lstStyle/>
                    <a:p>
                      <a:pPr algn="ctr" fontAlgn="ctr"/>
                      <a:r>
                        <a:rPr lang="en-US" sz="700">
                          <a:effectLst/>
                        </a:rPr>
                        <a:t>0.873255</a:t>
                      </a:r>
                    </a:p>
                  </a:txBody>
                  <a:tcPr marL="34284" marR="34284" marT="17142" marB="17142" anchor="ctr">
                    <a:lnL>
                      <a:noFill/>
                    </a:lnL>
                    <a:lnR>
                      <a:noFill/>
                    </a:lnR>
                    <a:lnT>
                      <a:noFill/>
                    </a:lnT>
                    <a:lnB>
                      <a:noFill/>
                    </a:lnB>
                    <a:solidFill>
                      <a:srgbClr val="F5F5F5"/>
                    </a:solidFill>
                  </a:tcPr>
                </a:tc>
                <a:extLst>
                  <a:ext uri="{0D108BD9-81ED-4DB2-BD59-A6C34878D82A}">
                    <a16:rowId xmlns:a16="http://schemas.microsoft.com/office/drawing/2014/main" val="2466397490"/>
                  </a:ext>
                </a:extLst>
              </a:tr>
              <a:tr h="397295">
                <a:tc>
                  <a:txBody>
                    <a:bodyPr/>
                    <a:lstStyle/>
                    <a:p>
                      <a:pPr algn="ctr" fontAlgn="ctr"/>
                      <a:r>
                        <a:rPr lang="en-US" sz="700">
                          <a:effectLst/>
                        </a:rPr>
                        <a:t>min</a:t>
                      </a:r>
                    </a:p>
                  </a:txBody>
                  <a:tcPr marL="34284" marR="34284" marT="17142" marB="17142" anchor="ctr">
                    <a:lnL>
                      <a:noFill/>
                    </a:lnL>
                    <a:lnR>
                      <a:noFill/>
                    </a:lnR>
                    <a:lnT>
                      <a:noFill/>
                    </a:lnT>
                    <a:lnB>
                      <a:noFill/>
                    </a:lnB>
                  </a:tcPr>
                </a:tc>
                <a:tc>
                  <a:txBody>
                    <a:bodyPr/>
                    <a:lstStyle/>
                    <a:p>
                      <a:pPr algn="ctr" fontAlgn="ctr"/>
                      <a:r>
                        <a:rPr lang="en-US" sz="700">
                          <a:effectLst/>
                        </a:rPr>
                        <a:t>3.800000</a:t>
                      </a:r>
                    </a:p>
                  </a:txBody>
                  <a:tcPr marL="34284" marR="34284" marT="17142" marB="17142" anchor="ctr">
                    <a:lnL>
                      <a:noFill/>
                    </a:lnL>
                    <a:lnR>
                      <a:noFill/>
                    </a:lnR>
                    <a:lnT>
                      <a:noFill/>
                    </a:lnT>
                    <a:lnB>
                      <a:noFill/>
                    </a:lnB>
                  </a:tcPr>
                </a:tc>
                <a:tc>
                  <a:txBody>
                    <a:bodyPr/>
                    <a:lstStyle/>
                    <a:p>
                      <a:pPr algn="ctr" fontAlgn="ctr"/>
                      <a:r>
                        <a:rPr lang="en-US" sz="700">
                          <a:effectLst/>
                        </a:rPr>
                        <a:t>0.080000</a:t>
                      </a:r>
                    </a:p>
                  </a:txBody>
                  <a:tcPr marL="34284" marR="34284" marT="17142" marB="17142" anchor="ctr">
                    <a:lnL>
                      <a:noFill/>
                    </a:lnL>
                    <a:lnR>
                      <a:noFill/>
                    </a:lnR>
                    <a:lnT>
                      <a:noFill/>
                    </a:lnT>
                    <a:lnB>
                      <a:noFill/>
                    </a:lnB>
                  </a:tcPr>
                </a:tc>
                <a:tc>
                  <a:txBody>
                    <a:bodyPr/>
                    <a:lstStyle/>
                    <a:p>
                      <a:pPr algn="ctr" fontAlgn="ctr"/>
                      <a:r>
                        <a:rPr lang="en-US" sz="700">
                          <a:effectLst/>
                        </a:rPr>
                        <a:t>0.000000</a:t>
                      </a:r>
                    </a:p>
                  </a:txBody>
                  <a:tcPr marL="34284" marR="34284" marT="17142" marB="17142" anchor="ctr">
                    <a:lnL>
                      <a:noFill/>
                    </a:lnL>
                    <a:lnR>
                      <a:noFill/>
                    </a:lnR>
                    <a:lnT>
                      <a:noFill/>
                    </a:lnT>
                    <a:lnB>
                      <a:noFill/>
                    </a:lnB>
                  </a:tcPr>
                </a:tc>
                <a:tc>
                  <a:txBody>
                    <a:bodyPr/>
                    <a:lstStyle/>
                    <a:p>
                      <a:pPr algn="ctr" fontAlgn="ctr"/>
                      <a:r>
                        <a:rPr lang="en-US" sz="700">
                          <a:effectLst/>
                        </a:rPr>
                        <a:t>0.600000</a:t>
                      </a:r>
                    </a:p>
                  </a:txBody>
                  <a:tcPr marL="34284" marR="34284" marT="17142" marB="17142" anchor="ctr">
                    <a:lnL>
                      <a:noFill/>
                    </a:lnL>
                    <a:lnR>
                      <a:noFill/>
                    </a:lnR>
                    <a:lnT>
                      <a:noFill/>
                    </a:lnT>
                    <a:lnB>
                      <a:noFill/>
                    </a:lnB>
                  </a:tcPr>
                </a:tc>
                <a:tc>
                  <a:txBody>
                    <a:bodyPr/>
                    <a:lstStyle/>
                    <a:p>
                      <a:pPr algn="ctr" fontAlgn="ctr"/>
                      <a:r>
                        <a:rPr lang="en-US" sz="700">
                          <a:effectLst/>
                        </a:rPr>
                        <a:t>0.009000</a:t>
                      </a:r>
                    </a:p>
                  </a:txBody>
                  <a:tcPr marL="34284" marR="34284" marT="17142" marB="17142" anchor="ctr">
                    <a:lnL>
                      <a:noFill/>
                    </a:lnL>
                    <a:lnR>
                      <a:noFill/>
                    </a:lnR>
                    <a:lnT>
                      <a:noFill/>
                    </a:lnT>
                    <a:lnB>
                      <a:noFill/>
                    </a:lnB>
                  </a:tcPr>
                </a:tc>
                <a:tc>
                  <a:txBody>
                    <a:bodyPr/>
                    <a:lstStyle/>
                    <a:p>
                      <a:pPr algn="ctr" fontAlgn="ctr"/>
                      <a:r>
                        <a:rPr lang="en-US" sz="700">
                          <a:effectLst/>
                        </a:rPr>
                        <a:t>1.000000</a:t>
                      </a:r>
                    </a:p>
                  </a:txBody>
                  <a:tcPr marL="34284" marR="34284" marT="17142" marB="17142" anchor="ctr">
                    <a:lnL>
                      <a:noFill/>
                    </a:lnL>
                    <a:lnR>
                      <a:noFill/>
                    </a:lnR>
                    <a:lnT>
                      <a:noFill/>
                    </a:lnT>
                    <a:lnB>
                      <a:noFill/>
                    </a:lnB>
                  </a:tcPr>
                </a:tc>
                <a:tc>
                  <a:txBody>
                    <a:bodyPr/>
                    <a:lstStyle/>
                    <a:p>
                      <a:pPr algn="ctr" fontAlgn="ctr"/>
                      <a:r>
                        <a:rPr lang="en-US" sz="700">
                          <a:effectLst/>
                        </a:rPr>
                        <a:t>6.000000</a:t>
                      </a:r>
                    </a:p>
                  </a:txBody>
                  <a:tcPr marL="34284" marR="34284" marT="17142" marB="17142" anchor="ctr">
                    <a:lnL>
                      <a:noFill/>
                    </a:lnL>
                    <a:lnR>
                      <a:noFill/>
                    </a:lnR>
                    <a:lnT>
                      <a:noFill/>
                    </a:lnT>
                    <a:lnB>
                      <a:noFill/>
                    </a:lnB>
                  </a:tcPr>
                </a:tc>
                <a:tc>
                  <a:txBody>
                    <a:bodyPr/>
                    <a:lstStyle/>
                    <a:p>
                      <a:pPr algn="ctr" fontAlgn="ctr"/>
                      <a:r>
                        <a:rPr lang="en-US" sz="700">
                          <a:effectLst/>
                        </a:rPr>
                        <a:t>0.987110</a:t>
                      </a:r>
                    </a:p>
                  </a:txBody>
                  <a:tcPr marL="34284" marR="34284" marT="17142" marB="17142" anchor="ctr">
                    <a:lnL>
                      <a:noFill/>
                    </a:lnL>
                    <a:lnR>
                      <a:noFill/>
                    </a:lnR>
                    <a:lnT>
                      <a:noFill/>
                    </a:lnT>
                    <a:lnB>
                      <a:noFill/>
                    </a:lnB>
                  </a:tcPr>
                </a:tc>
                <a:tc>
                  <a:txBody>
                    <a:bodyPr/>
                    <a:lstStyle/>
                    <a:p>
                      <a:pPr algn="ctr" fontAlgn="ctr"/>
                      <a:r>
                        <a:rPr lang="en-US" sz="700">
                          <a:effectLst/>
                        </a:rPr>
                        <a:t>2.720000</a:t>
                      </a:r>
                    </a:p>
                  </a:txBody>
                  <a:tcPr marL="34284" marR="34284" marT="17142" marB="17142" anchor="ctr">
                    <a:lnL>
                      <a:noFill/>
                    </a:lnL>
                    <a:lnR>
                      <a:noFill/>
                    </a:lnR>
                    <a:lnT>
                      <a:noFill/>
                    </a:lnT>
                    <a:lnB>
                      <a:noFill/>
                    </a:lnB>
                  </a:tcPr>
                </a:tc>
                <a:tc>
                  <a:txBody>
                    <a:bodyPr/>
                    <a:lstStyle/>
                    <a:p>
                      <a:pPr algn="ctr" fontAlgn="ctr"/>
                      <a:r>
                        <a:rPr lang="en-US" sz="700">
                          <a:effectLst/>
                        </a:rPr>
                        <a:t>0.220000</a:t>
                      </a:r>
                    </a:p>
                  </a:txBody>
                  <a:tcPr marL="34284" marR="34284" marT="17142" marB="17142" anchor="ctr">
                    <a:lnL>
                      <a:noFill/>
                    </a:lnL>
                    <a:lnR>
                      <a:noFill/>
                    </a:lnR>
                    <a:lnT>
                      <a:noFill/>
                    </a:lnT>
                    <a:lnB>
                      <a:noFill/>
                    </a:lnB>
                  </a:tcPr>
                </a:tc>
                <a:tc>
                  <a:txBody>
                    <a:bodyPr/>
                    <a:lstStyle/>
                    <a:p>
                      <a:pPr algn="ctr" fontAlgn="ctr"/>
                      <a:r>
                        <a:rPr lang="en-US" sz="700">
                          <a:effectLst/>
                        </a:rPr>
                        <a:t>8.000000</a:t>
                      </a:r>
                    </a:p>
                  </a:txBody>
                  <a:tcPr marL="34284" marR="34284" marT="17142" marB="17142" anchor="ctr">
                    <a:lnL>
                      <a:noFill/>
                    </a:lnL>
                    <a:lnR>
                      <a:noFill/>
                    </a:lnR>
                    <a:lnT>
                      <a:noFill/>
                    </a:lnT>
                    <a:lnB>
                      <a:noFill/>
                    </a:lnB>
                  </a:tcPr>
                </a:tc>
                <a:tc>
                  <a:txBody>
                    <a:bodyPr/>
                    <a:lstStyle/>
                    <a:p>
                      <a:pPr algn="ctr" fontAlgn="ctr"/>
                      <a:r>
                        <a:rPr lang="en-US" sz="700">
                          <a:effectLst/>
                        </a:rPr>
                        <a:t>3.000000</a:t>
                      </a:r>
                    </a:p>
                  </a:txBody>
                  <a:tcPr marL="34284" marR="34284" marT="17142" marB="17142" anchor="ctr">
                    <a:lnL>
                      <a:noFill/>
                    </a:lnL>
                    <a:lnR>
                      <a:noFill/>
                    </a:lnR>
                    <a:lnT>
                      <a:noFill/>
                    </a:lnT>
                    <a:lnB>
                      <a:noFill/>
                    </a:lnB>
                  </a:tcPr>
                </a:tc>
                <a:extLst>
                  <a:ext uri="{0D108BD9-81ED-4DB2-BD59-A6C34878D82A}">
                    <a16:rowId xmlns:a16="http://schemas.microsoft.com/office/drawing/2014/main" val="2190265175"/>
                  </a:ext>
                </a:extLst>
              </a:tr>
              <a:tr h="397295">
                <a:tc>
                  <a:txBody>
                    <a:bodyPr/>
                    <a:lstStyle/>
                    <a:p>
                      <a:pPr algn="ctr" fontAlgn="ctr"/>
                      <a:r>
                        <a:rPr lang="en-US" sz="700">
                          <a:effectLst/>
                        </a:rPr>
                        <a:t>25%</a:t>
                      </a:r>
                    </a:p>
                  </a:txBody>
                  <a:tcPr marL="34284" marR="34284" marT="17142" marB="17142" anchor="ctr">
                    <a:lnL>
                      <a:noFill/>
                    </a:lnL>
                    <a:lnR>
                      <a:noFill/>
                    </a:lnR>
                    <a:lnT>
                      <a:noFill/>
                    </a:lnT>
                    <a:lnB>
                      <a:noFill/>
                    </a:lnB>
                    <a:solidFill>
                      <a:srgbClr val="F5F5F5"/>
                    </a:solidFill>
                  </a:tcPr>
                </a:tc>
                <a:tc>
                  <a:txBody>
                    <a:bodyPr/>
                    <a:lstStyle/>
                    <a:p>
                      <a:pPr algn="ctr" fontAlgn="ctr"/>
                      <a:r>
                        <a:rPr lang="en-US" sz="700">
                          <a:effectLst/>
                        </a:rPr>
                        <a:t>6.400000</a:t>
                      </a:r>
                    </a:p>
                  </a:txBody>
                  <a:tcPr marL="34284" marR="34284" marT="17142" marB="17142" anchor="ctr">
                    <a:lnL>
                      <a:noFill/>
                    </a:lnL>
                    <a:lnR>
                      <a:noFill/>
                    </a:lnR>
                    <a:lnT>
                      <a:noFill/>
                    </a:lnT>
                    <a:lnB>
                      <a:noFill/>
                    </a:lnB>
                    <a:solidFill>
                      <a:srgbClr val="F5F5F5"/>
                    </a:solidFill>
                  </a:tcPr>
                </a:tc>
                <a:tc>
                  <a:txBody>
                    <a:bodyPr/>
                    <a:lstStyle/>
                    <a:p>
                      <a:pPr algn="ctr" fontAlgn="ctr"/>
                      <a:r>
                        <a:rPr lang="en-US" sz="700">
                          <a:effectLst/>
                        </a:rPr>
                        <a:t>0.230000</a:t>
                      </a:r>
                    </a:p>
                  </a:txBody>
                  <a:tcPr marL="34284" marR="34284" marT="17142" marB="17142" anchor="ctr">
                    <a:lnL>
                      <a:noFill/>
                    </a:lnL>
                    <a:lnR>
                      <a:noFill/>
                    </a:lnR>
                    <a:lnT>
                      <a:noFill/>
                    </a:lnT>
                    <a:lnB>
                      <a:noFill/>
                    </a:lnB>
                    <a:solidFill>
                      <a:srgbClr val="F5F5F5"/>
                    </a:solidFill>
                  </a:tcPr>
                </a:tc>
                <a:tc>
                  <a:txBody>
                    <a:bodyPr/>
                    <a:lstStyle/>
                    <a:p>
                      <a:pPr algn="ctr" fontAlgn="ctr"/>
                      <a:r>
                        <a:rPr lang="en-US" sz="700">
                          <a:effectLst/>
                        </a:rPr>
                        <a:t>0.250000</a:t>
                      </a:r>
                    </a:p>
                  </a:txBody>
                  <a:tcPr marL="34284" marR="34284" marT="17142" marB="17142" anchor="ctr">
                    <a:lnL>
                      <a:noFill/>
                    </a:lnL>
                    <a:lnR>
                      <a:noFill/>
                    </a:lnR>
                    <a:lnT>
                      <a:noFill/>
                    </a:lnT>
                    <a:lnB>
                      <a:noFill/>
                    </a:lnB>
                    <a:solidFill>
                      <a:srgbClr val="F5F5F5"/>
                    </a:solidFill>
                  </a:tcPr>
                </a:tc>
                <a:tc>
                  <a:txBody>
                    <a:bodyPr/>
                    <a:lstStyle/>
                    <a:p>
                      <a:pPr algn="ctr" fontAlgn="ctr"/>
                      <a:r>
                        <a:rPr lang="en-US" sz="700">
                          <a:effectLst/>
                        </a:rPr>
                        <a:t>1.800000</a:t>
                      </a:r>
                    </a:p>
                  </a:txBody>
                  <a:tcPr marL="34284" marR="34284" marT="17142" marB="17142" anchor="ctr">
                    <a:lnL>
                      <a:noFill/>
                    </a:lnL>
                    <a:lnR>
                      <a:noFill/>
                    </a:lnR>
                    <a:lnT>
                      <a:noFill/>
                    </a:lnT>
                    <a:lnB>
                      <a:noFill/>
                    </a:lnB>
                    <a:solidFill>
                      <a:srgbClr val="F5F5F5"/>
                    </a:solidFill>
                  </a:tcPr>
                </a:tc>
                <a:tc>
                  <a:txBody>
                    <a:bodyPr/>
                    <a:lstStyle/>
                    <a:p>
                      <a:pPr algn="ctr" fontAlgn="ctr"/>
                      <a:r>
                        <a:rPr lang="en-US" sz="700">
                          <a:effectLst/>
                        </a:rPr>
                        <a:t>0.038000</a:t>
                      </a:r>
                    </a:p>
                  </a:txBody>
                  <a:tcPr marL="34284" marR="34284" marT="17142" marB="17142" anchor="ctr">
                    <a:lnL>
                      <a:noFill/>
                    </a:lnL>
                    <a:lnR>
                      <a:noFill/>
                    </a:lnR>
                    <a:lnT>
                      <a:noFill/>
                    </a:lnT>
                    <a:lnB>
                      <a:noFill/>
                    </a:lnB>
                    <a:solidFill>
                      <a:srgbClr val="F5F5F5"/>
                    </a:solidFill>
                  </a:tcPr>
                </a:tc>
                <a:tc>
                  <a:txBody>
                    <a:bodyPr/>
                    <a:lstStyle/>
                    <a:p>
                      <a:pPr algn="ctr" fontAlgn="ctr"/>
                      <a:r>
                        <a:rPr lang="en-US" sz="700">
                          <a:effectLst/>
                        </a:rPr>
                        <a:t>17.000000</a:t>
                      </a:r>
                    </a:p>
                  </a:txBody>
                  <a:tcPr marL="34284" marR="34284" marT="17142" marB="17142" anchor="ctr">
                    <a:lnL>
                      <a:noFill/>
                    </a:lnL>
                    <a:lnR>
                      <a:noFill/>
                    </a:lnR>
                    <a:lnT>
                      <a:noFill/>
                    </a:lnT>
                    <a:lnB>
                      <a:noFill/>
                    </a:lnB>
                    <a:solidFill>
                      <a:srgbClr val="F5F5F5"/>
                    </a:solidFill>
                  </a:tcPr>
                </a:tc>
                <a:tc>
                  <a:txBody>
                    <a:bodyPr/>
                    <a:lstStyle/>
                    <a:p>
                      <a:pPr algn="ctr" fontAlgn="ctr"/>
                      <a:r>
                        <a:rPr lang="en-US" sz="700">
                          <a:effectLst/>
                        </a:rPr>
                        <a:t>77.000000</a:t>
                      </a:r>
                    </a:p>
                  </a:txBody>
                  <a:tcPr marL="34284" marR="34284" marT="17142" marB="17142" anchor="ctr">
                    <a:lnL>
                      <a:noFill/>
                    </a:lnL>
                    <a:lnR>
                      <a:noFill/>
                    </a:lnR>
                    <a:lnT>
                      <a:noFill/>
                    </a:lnT>
                    <a:lnB>
                      <a:noFill/>
                    </a:lnB>
                    <a:solidFill>
                      <a:srgbClr val="F5F5F5"/>
                    </a:solidFill>
                  </a:tcPr>
                </a:tc>
                <a:tc>
                  <a:txBody>
                    <a:bodyPr/>
                    <a:lstStyle/>
                    <a:p>
                      <a:pPr algn="ctr" fontAlgn="ctr"/>
                      <a:r>
                        <a:rPr lang="en-US" sz="700">
                          <a:effectLst/>
                        </a:rPr>
                        <a:t>0.992340</a:t>
                      </a:r>
                    </a:p>
                  </a:txBody>
                  <a:tcPr marL="34284" marR="34284" marT="17142" marB="17142" anchor="ctr">
                    <a:lnL>
                      <a:noFill/>
                    </a:lnL>
                    <a:lnR>
                      <a:noFill/>
                    </a:lnR>
                    <a:lnT>
                      <a:noFill/>
                    </a:lnT>
                    <a:lnB>
                      <a:noFill/>
                    </a:lnB>
                    <a:solidFill>
                      <a:srgbClr val="F5F5F5"/>
                    </a:solidFill>
                  </a:tcPr>
                </a:tc>
                <a:tc>
                  <a:txBody>
                    <a:bodyPr/>
                    <a:lstStyle/>
                    <a:p>
                      <a:pPr algn="ctr" fontAlgn="ctr"/>
                      <a:r>
                        <a:rPr lang="en-US" sz="700">
                          <a:effectLst/>
                        </a:rPr>
                        <a:t>3.110000</a:t>
                      </a:r>
                    </a:p>
                  </a:txBody>
                  <a:tcPr marL="34284" marR="34284" marT="17142" marB="17142" anchor="ctr">
                    <a:lnL>
                      <a:noFill/>
                    </a:lnL>
                    <a:lnR>
                      <a:noFill/>
                    </a:lnR>
                    <a:lnT>
                      <a:noFill/>
                    </a:lnT>
                    <a:lnB>
                      <a:noFill/>
                    </a:lnB>
                    <a:solidFill>
                      <a:srgbClr val="F5F5F5"/>
                    </a:solidFill>
                  </a:tcPr>
                </a:tc>
                <a:tc>
                  <a:txBody>
                    <a:bodyPr/>
                    <a:lstStyle/>
                    <a:p>
                      <a:pPr algn="ctr" fontAlgn="ctr"/>
                      <a:r>
                        <a:rPr lang="en-US" sz="700">
                          <a:effectLst/>
                        </a:rPr>
                        <a:t>0.430000</a:t>
                      </a:r>
                    </a:p>
                  </a:txBody>
                  <a:tcPr marL="34284" marR="34284" marT="17142" marB="17142" anchor="ctr">
                    <a:lnL>
                      <a:noFill/>
                    </a:lnL>
                    <a:lnR>
                      <a:noFill/>
                    </a:lnR>
                    <a:lnT>
                      <a:noFill/>
                    </a:lnT>
                    <a:lnB>
                      <a:noFill/>
                    </a:lnB>
                    <a:solidFill>
                      <a:srgbClr val="F5F5F5"/>
                    </a:solidFill>
                  </a:tcPr>
                </a:tc>
                <a:tc>
                  <a:txBody>
                    <a:bodyPr/>
                    <a:lstStyle/>
                    <a:p>
                      <a:pPr algn="ctr" fontAlgn="ctr"/>
                      <a:r>
                        <a:rPr lang="en-US" sz="700">
                          <a:effectLst/>
                        </a:rPr>
                        <a:t>9.500000</a:t>
                      </a:r>
                    </a:p>
                  </a:txBody>
                  <a:tcPr marL="34284" marR="34284" marT="17142" marB="17142" anchor="ctr">
                    <a:lnL>
                      <a:noFill/>
                    </a:lnL>
                    <a:lnR>
                      <a:noFill/>
                    </a:lnR>
                    <a:lnT>
                      <a:noFill/>
                    </a:lnT>
                    <a:lnB>
                      <a:noFill/>
                    </a:lnB>
                    <a:solidFill>
                      <a:srgbClr val="F5F5F5"/>
                    </a:solidFill>
                  </a:tcPr>
                </a:tc>
                <a:tc>
                  <a:txBody>
                    <a:bodyPr/>
                    <a:lstStyle/>
                    <a:p>
                      <a:pPr algn="ctr" fontAlgn="ctr"/>
                      <a:r>
                        <a:rPr lang="en-US" sz="700">
                          <a:effectLst/>
                        </a:rPr>
                        <a:t>5.000000</a:t>
                      </a:r>
                    </a:p>
                  </a:txBody>
                  <a:tcPr marL="34284" marR="34284" marT="17142" marB="17142" anchor="ctr">
                    <a:lnL>
                      <a:noFill/>
                    </a:lnL>
                    <a:lnR>
                      <a:noFill/>
                    </a:lnR>
                    <a:lnT>
                      <a:noFill/>
                    </a:lnT>
                    <a:lnB>
                      <a:noFill/>
                    </a:lnB>
                    <a:solidFill>
                      <a:srgbClr val="F5F5F5"/>
                    </a:solidFill>
                  </a:tcPr>
                </a:tc>
                <a:extLst>
                  <a:ext uri="{0D108BD9-81ED-4DB2-BD59-A6C34878D82A}">
                    <a16:rowId xmlns:a16="http://schemas.microsoft.com/office/drawing/2014/main" val="2882958387"/>
                  </a:ext>
                </a:extLst>
              </a:tr>
              <a:tr h="397295">
                <a:tc>
                  <a:txBody>
                    <a:bodyPr/>
                    <a:lstStyle/>
                    <a:p>
                      <a:pPr algn="ctr" fontAlgn="ctr"/>
                      <a:r>
                        <a:rPr lang="en-US" sz="700">
                          <a:effectLst/>
                        </a:rPr>
                        <a:t>50%</a:t>
                      </a:r>
                    </a:p>
                  </a:txBody>
                  <a:tcPr marL="34284" marR="34284" marT="17142" marB="17142" anchor="ctr">
                    <a:lnL>
                      <a:noFill/>
                    </a:lnL>
                    <a:lnR>
                      <a:noFill/>
                    </a:lnR>
                    <a:lnT>
                      <a:noFill/>
                    </a:lnT>
                    <a:lnB>
                      <a:noFill/>
                    </a:lnB>
                  </a:tcPr>
                </a:tc>
                <a:tc>
                  <a:txBody>
                    <a:bodyPr/>
                    <a:lstStyle/>
                    <a:p>
                      <a:pPr algn="ctr" fontAlgn="ctr"/>
                      <a:r>
                        <a:rPr lang="en-US" sz="700">
                          <a:effectLst/>
                        </a:rPr>
                        <a:t>7.000000</a:t>
                      </a:r>
                    </a:p>
                  </a:txBody>
                  <a:tcPr marL="34284" marR="34284" marT="17142" marB="17142" anchor="ctr">
                    <a:lnL>
                      <a:noFill/>
                    </a:lnL>
                    <a:lnR>
                      <a:noFill/>
                    </a:lnR>
                    <a:lnT>
                      <a:noFill/>
                    </a:lnT>
                    <a:lnB>
                      <a:noFill/>
                    </a:lnB>
                  </a:tcPr>
                </a:tc>
                <a:tc>
                  <a:txBody>
                    <a:bodyPr/>
                    <a:lstStyle/>
                    <a:p>
                      <a:pPr algn="ctr" fontAlgn="ctr"/>
                      <a:r>
                        <a:rPr lang="en-US" sz="700">
                          <a:effectLst/>
                        </a:rPr>
                        <a:t>0.290000</a:t>
                      </a:r>
                    </a:p>
                  </a:txBody>
                  <a:tcPr marL="34284" marR="34284" marT="17142" marB="17142" anchor="ctr">
                    <a:lnL>
                      <a:noFill/>
                    </a:lnL>
                    <a:lnR>
                      <a:noFill/>
                    </a:lnR>
                    <a:lnT>
                      <a:noFill/>
                    </a:lnT>
                    <a:lnB>
                      <a:noFill/>
                    </a:lnB>
                  </a:tcPr>
                </a:tc>
                <a:tc>
                  <a:txBody>
                    <a:bodyPr/>
                    <a:lstStyle/>
                    <a:p>
                      <a:pPr algn="ctr" fontAlgn="ctr"/>
                      <a:r>
                        <a:rPr lang="en-US" sz="700">
                          <a:effectLst/>
                        </a:rPr>
                        <a:t>0.310000</a:t>
                      </a:r>
                    </a:p>
                  </a:txBody>
                  <a:tcPr marL="34284" marR="34284" marT="17142" marB="17142" anchor="ctr">
                    <a:lnL>
                      <a:noFill/>
                    </a:lnL>
                    <a:lnR>
                      <a:noFill/>
                    </a:lnR>
                    <a:lnT>
                      <a:noFill/>
                    </a:lnT>
                    <a:lnB>
                      <a:noFill/>
                    </a:lnB>
                  </a:tcPr>
                </a:tc>
                <a:tc>
                  <a:txBody>
                    <a:bodyPr/>
                    <a:lstStyle/>
                    <a:p>
                      <a:pPr algn="ctr" fontAlgn="ctr"/>
                      <a:r>
                        <a:rPr lang="en-US" sz="700">
                          <a:effectLst/>
                        </a:rPr>
                        <a:t>3.000000</a:t>
                      </a:r>
                    </a:p>
                  </a:txBody>
                  <a:tcPr marL="34284" marR="34284" marT="17142" marB="17142" anchor="ctr">
                    <a:lnL>
                      <a:noFill/>
                    </a:lnL>
                    <a:lnR>
                      <a:noFill/>
                    </a:lnR>
                    <a:lnT>
                      <a:noFill/>
                    </a:lnT>
                    <a:lnB>
                      <a:noFill/>
                    </a:lnB>
                  </a:tcPr>
                </a:tc>
                <a:tc>
                  <a:txBody>
                    <a:bodyPr/>
                    <a:lstStyle/>
                    <a:p>
                      <a:pPr algn="ctr" fontAlgn="ctr"/>
                      <a:r>
                        <a:rPr lang="en-US" sz="700">
                          <a:effectLst/>
                        </a:rPr>
                        <a:t>0.047000</a:t>
                      </a:r>
                    </a:p>
                  </a:txBody>
                  <a:tcPr marL="34284" marR="34284" marT="17142" marB="17142" anchor="ctr">
                    <a:lnL>
                      <a:noFill/>
                    </a:lnL>
                    <a:lnR>
                      <a:noFill/>
                    </a:lnR>
                    <a:lnT>
                      <a:noFill/>
                    </a:lnT>
                    <a:lnB>
                      <a:noFill/>
                    </a:lnB>
                  </a:tcPr>
                </a:tc>
                <a:tc>
                  <a:txBody>
                    <a:bodyPr/>
                    <a:lstStyle/>
                    <a:p>
                      <a:pPr algn="ctr" fontAlgn="ctr"/>
                      <a:r>
                        <a:rPr lang="en-US" sz="700">
                          <a:effectLst/>
                        </a:rPr>
                        <a:t>29.000000</a:t>
                      </a:r>
                    </a:p>
                  </a:txBody>
                  <a:tcPr marL="34284" marR="34284" marT="17142" marB="17142" anchor="ctr">
                    <a:lnL>
                      <a:noFill/>
                    </a:lnL>
                    <a:lnR>
                      <a:noFill/>
                    </a:lnR>
                    <a:lnT>
                      <a:noFill/>
                    </a:lnT>
                    <a:lnB>
                      <a:noFill/>
                    </a:lnB>
                  </a:tcPr>
                </a:tc>
                <a:tc>
                  <a:txBody>
                    <a:bodyPr/>
                    <a:lstStyle/>
                    <a:p>
                      <a:pPr algn="ctr" fontAlgn="ctr"/>
                      <a:r>
                        <a:rPr lang="en-US" sz="700">
                          <a:effectLst/>
                        </a:rPr>
                        <a:t>118.000000</a:t>
                      </a:r>
                    </a:p>
                  </a:txBody>
                  <a:tcPr marL="34284" marR="34284" marT="17142" marB="17142" anchor="ctr">
                    <a:lnL>
                      <a:noFill/>
                    </a:lnL>
                    <a:lnR>
                      <a:noFill/>
                    </a:lnR>
                    <a:lnT>
                      <a:noFill/>
                    </a:lnT>
                    <a:lnB>
                      <a:noFill/>
                    </a:lnB>
                  </a:tcPr>
                </a:tc>
                <a:tc>
                  <a:txBody>
                    <a:bodyPr/>
                    <a:lstStyle/>
                    <a:p>
                      <a:pPr algn="ctr" fontAlgn="ctr"/>
                      <a:r>
                        <a:rPr lang="en-US" sz="700">
                          <a:effectLst/>
                        </a:rPr>
                        <a:t>0.994890</a:t>
                      </a:r>
                    </a:p>
                  </a:txBody>
                  <a:tcPr marL="34284" marR="34284" marT="17142" marB="17142" anchor="ctr">
                    <a:lnL>
                      <a:noFill/>
                    </a:lnL>
                    <a:lnR>
                      <a:noFill/>
                    </a:lnR>
                    <a:lnT>
                      <a:noFill/>
                    </a:lnT>
                    <a:lnB>
                      <a:noFill/>
                    </a:lnB>
                  </a:tcPr>
                </a:tc>
                <a:tc>
                  <a:txBody>
                    <a:bodyPr/>
                    <a:lstStyle/>
                    <a:p>
                      <a:pPr algn="ctr" fontAlgn="ctr"/>
                      <a:r>
                        <a:rPr lang="en-US" sz="700">
                          <a:effectLst/>
                        </a:rPr>
                        <a:t>3.210000</a:t>
                      </a:r>
                    </a:p>
                  </a:txBody>
                  <a:tcPr marL="34284" marR="34284" marT="17142" marB="17142" anchor="ctr">
                    <a:lnL>
                      <a:noFill/>
                    </a:lnL>
                    <a:lnR>
                      <a:noFill/>
                    </a:lnR>
                    <a:lnT>
                      <a:noFill/>
                    </a:lnT>
                    <a:lnB>
                      <a:noFill/>
                    </a:lnB>
                  </a:tcPr>
                </a:tc>
                <a:tc>
                  <a:txBody>
                    <a:bodyPr/>
                    <a:lstStyle/>
                    <a:p>
                      <a:pPr algn="ctr" fontAlgn="ctr"/>
                      <a:r>
                        <a:rPr lang="en-US" sz="700">
                          <a:effectLst/>
                        </a:rPr>
                        <a:t>0.510000</a:t>
                      </a:r>
                    </a:p>
                  </a:txBody>
                  <a:tcPr marL="34284" marR="34284" marT="17142" marB="17142" anchor="ctr">
                    <a:lnL>
                      <a:noFill/>
                    </a:lnL>
                    <a:lnR>
                      <a:noFill/>
                    </a:lnR>
                    <a:lnT>
                      <a:noFill/>
                    </a:lnT>
                    <a:lnB>
                      <a:noFill/>
                    </a:lnB>
                  </a:tcPr>
                </a:tc>
                <a:tc>
                  <a:txBody>
                    <a:bodyPr/>
                    <a:lstStyle/>
                    <a:p>
                      <a:pPr algn="ctr" fontAlgn="ctr"/>
                      <a:r>
                        <a:rPr lang="en-US" sz="700">
                          <a:effectLst/>
                        </a:rPr>
                        <a:t>10.300000</a:t>
                      </a:r>
                    </a:p>
                  </a:txBody>
                  <a:tcPr marL="34284" marR="34284" marT="17142" marB="17142" anchor="ctr">
                    <a:lnL>
                      <a:noFill/>
                    </a:lnL>
                    <a:lnR>
                      <a:noFill/>
                    </a:lnR>
                    <a:lnT>
                      <a:noFill/>
                    </a:lnT>
                    <a:lnB>
                      <a:noFill/>
                    </a:lnB>
                  </a:tcPr>
                </a:tc>
                <a:tc>
                  <a:txBody>
                    <a:bodyPr/>
                    <a:lstStyle/>
                    <a:p>
                      <a:pPr algn="ctr" fontAlgn="ctr"/>
                      <a:r>
                        <a:rPr lang="en-US" sz="700">
                          <a:effectLst/>
                        </a:rPr>
                        <a:t>6.000000</a:t>
                      </a:r>
                    </a:p>
                  </a:txBody>
                  <a:tcPr marL="34284" marR="34284" marT="17142" marB="17142" anchor="ctr">
                    <a:lnL>
                      <a:noFill/>
                    </a:lnL>
                    <a:lnR>
                      <a:noFill/>
                    </a:lnR>
                    <a:lnT>
                      <a:noFill/>
                    </a:lnT>
                    <a:lnB>
                      <a:noFill/>
                    </a:lnB>
                  </a:tcPr>
                </a:tc>
                <a:extLst>
                  <a:ext uri="{0D108BD9-81ED-4DB2-BD59-A6C34878D82A}">
                    <a16:rowId xmlns:a16="http://schemas.microsoft.com/office/drawing/2014/main" val="693043269"/>
                  </a:ext>
                </a:extLst>
              </a:tr>
              <a:tr h="397295">
                <a:tc>
                  <a:txBody>
                    <a:bodyPr/>
                    <a:lstStyle/>
                    <a:p>
                      <a:pPr algn="ctr" fontAlgn="ctr"/>
                      <a:r>
                        <a:rPr lang="en-US" sz="700">
                          <a:effectLst/>
                        </a:rPr>
                        <a:t>75%</a:t>
                      </a:r>
                    </a:p>
                  </a:txBody>
                  <a:tcPr marL="34284" marR="34284" marT="17142" marB="17142" anchor="ctr">
                    <a:lnL>
                      <a:noFill/>
                    </a:lnL>
                    <a:lnR>
                      <a:noFill/>
                    </a:lnR>
                    <a:lnT>
                      <a:noFill/>
                    </a:lnT>
                    <a:lnB>
                      <a:noFill/>
                    </a:lnB>
                    <a:solidFill>
                      <a:srgbClr val="F5F5F5"/>
                    </a:solidFill>
                  </a:tcPr>
                </a:tc>
                <a:tc>
                  <a:txBody>
                    <a:bodyPr/>
                    <a:lstStyle/>
                    <a:p>
                      <a:pPr algn="ctr" fontAlgn="ctr"/>
                      <a:r>
                        <a:rPr lang="en-US" sz="700">
                          <a:effectLst/>
                        </a:rPr>
                        <a:t>7.700000</a:t>
                      </a:r>
                    </a:p>
                  </a:txBody>
                  <a:tcPr marL="34284" marR="34284" marT="17142" marB="17142" anchor="ctr">
                    <a:lnL>
                      <a:noFill/>
                    </a:lnL>
                    <a:lnR>
                      <a:noFill/>
                    </a:lnR>
                    <a:lnT>
                      <a:noFill/>
                    </a:lnT>
                    <a:lnB>
                      <a:noFill/>
                    </a:lnB>
                    <a:solidFill>
                      <a:srgbClr val="F5F5F5"/>
                    </a:solidFill>
                  </a:tcPr>
                </a:tc>
                <a:tc>
                  <a:txBody>
                    <a:bodyPr/>
                    <a:lstStyle/>
                    <a:p>
                      <a:pPr algn="ctr" fontAlgn="ctr"/>
                      <a:r>
                        <a:rPr lang="en-US" sz="700">
                          <a:effectLst/>
                        </a:rPr>
                        <a:t>0.400000</a:t>
                      </a:r>
                    </a:p>
                  </a:txBody>
                  <a:tcPr marL="34284" marR="34284" marT="17142" marB="17142" anchor="ctr">
                    <a:lnL>
                      <a:noFill/>
                    </a:lnL>
                    <a:lnR>
                      <a:noFill/>
                    </a:lnR>
                    <a:lnT>
                      <a:noFill/>
                    </a:lnT>
                    <a:lnB>
                      <a:noFill/>
                    </a:lnB>
                    <a:solidFill>
                      <a:srgbClr val="F5F5F5"/>
                    </a:solidFill>
                  </a:tcPr>
                </a:tc>
                <a:tc>
                  <a:txBody>
                    <a:bodyPr/>
                    <a:lstStyle/>
                    <a:p>
                      <a:pPr algn="ctr" fontAlgn="ctr"/>
                      <a:r>
                        <a:rPr lang="en-US" sz="700">
                          <a:effectLst/>
                        </a:rPr>
                        <a:t>0.390000</a:t>
                      </a:r>
                    </a:p>
                  </a:txBody>
                  <a:tcPr marL="34284" marR="34284" marT="17142" marB="17142" anchor="ctr">
                    <a:lnL>
                      <a:noFill/>
                    </a:lnL>
                    <a:lnR>
                      <a:noFill/>
                    </a:lnR>
                    <a:lnT>
                      <a:noFill/>
                    </a:lnT>
                    <a:lnB>
                      <a:noFill/>
                    </a:lnB>
                    <a:solidFill>
                      <a:srgbClr val="F5F5F5"/>
                    </a:solidFill>
                  </a:tcPr>
                </a:tc>
                <a:tc>
                  <a:txBody>
                    <a:bodyPr/>
                    <a:lstStyle/>
                    <a:p>
                      <a:pPr algn="ctr" fontAlgn="ctr"/>
                      <a:r>
                        <a:rPr lang="en-US" sz="700">
                          <a:effectLst/>
                        </a:rPr>
                        <a:t>8.100000</a:t>
                      </a:r>
                    </a:p>
                  </a:txBody>
                  <a:tcPr marL="34284" marR="34284" marT="17142" marB="17142" anchor="ctr">
                    <a:lnL>
                      <a:noFill/>
                    </a:lnL>
                    <a:lnR>
                      <a:noFill/>
                    </a:lnR>
                    <a:lnT>
                      <a:noFill/>
                    </a:lnT>
                    <a:lnB>
                      <a:noFill/>
                    </a:lnB>
                    <a:solidFill>
                      <a:srgbClr val="F5F5F5"/>
                    </a:solidFill>
                  </a:tcPr>
                </a:tc>
                <a:tc>
                  <a:txBody>
                    <a:bodyPr/>
                    <a:lstStyle/>
                    <a:p>
                      <a:pPr algn="ctr" fontAlgn="ctr"/>
                      <a:r>
                        <a:rPr lang="en-US" sz="700">
                          <a:effectLst/>
                        </a:rPr>
                        <a:t>0.065000</a:t>
                      </a:r>
                    </a:p>
                  </a:txBody>
                  <a:tcPr marL="34284" marR="34284" marT="17142" marB="17142" anchor="ctr">
                    <a:lnL>
                      <a:noFill/>
                    </a:lnL>
                    <a:lnR>
                      <a:noFill/>
                    </a:lnR>
                    <a:lnT>
                      <a:noFill/>
                    </a:lnT>
                    <a:lnB>
                      <a:noFill/>
                    </a:lnB>
                    <a:solidFill>
                      <a:srgbClr val="F5F5F5"/>
                    </a:solidFill>
                  </a:tcPr>
                </a:tc>
                <a:tc>
                  <a:txBody>
                    <a:bodyPr/>
                    <a:lstStyle/>
                    <a:p>
                      <a:pPr algn="ctr" fontAlgn="ctr"/>
                      <a:r>
                        <a:rPr lang="en-US" sz="700">
                          <a:effectLst/>
                        </a:rPr>
                        <a:t>41.000000</a:t>
                      </a:r>
                    </a:p>
                  </a:txBody>
                  <a:tcPr marL="34284" marR="34284" marT="17142" marB="17142" anchor="ctr">
                    <a:lnL>
                      <a:noFill/>
                    </a:lnL>
                    <a:lnR>
                      <a:noFill/>
                    </a:lnR>
                    <a:lnT>
                      <a:noFill/>
                    </a:lnT>
                    <a:lnB>
                      <a:noFill/>
                    </a:lnB>
                    <a:solidFill>
                      <a:srgbClr val="F5F5F5"/>
                    </a:solidFill>
                  </a:tcPr>
                </a:tc>
                <a:tc>
                  <a:txBody>
                    <a:bodyPr/>
                    <a:lstStyle/>
                    <a:p>
                      <a:pPr algn="ctr" fontAlgn="ctr"/>
                      <a:r>
                        <a:rPr lang="en-US" sz="700">
                          <a:effectLst/>
                        </a:rPr>
                        <a:t>156.000000</a:t>
                      </a:r>
                    </a:p>
                  </a:txBody>
                  <a:tcPr marL="34284" marR="34284" marT="17142" marB="17142" anchor="ctr">
                    <a:lnL>
                      <a:noFill/>
                    </a:lnL>
                    <a:lnR>
                      <a:noFill/>
                    </a:lnR>
                    <a:lnT>
                      <a:noFill/>
                    </a:lnT>
                    <a:lnB>
                      <a:noFill/>
                    </a:lnB>
                    <a:solidFill>
                      <a:srgbClr val="F5F5F5"/>
                    </a:solidFill>
                  </a:tcPr>
                </a:tc>
                <a:tc>
                  <a:txBody>
                    <a:bodyPr/>
                    <a:lstStyle/>
                    <a:p>
                      <a:pPr algn="ctr" fontAlgn="ctr"/>
                      <a:r>
                        <a:rPr lang="en-US" sz="700">
                          <a:effectLst/>
                        </a:rPr>
                        <a:t>0.996990</a:t>
                      </a:r>
                    </a:p>
                  </a:txBody>
                  <a:tcPr marL="34284" marR="34284" marT="17142" marB="17142" anchor="ctr">
                    <a:lnL>
                      <a:noFill/>
                    </a:lnL>
                    <a:lnR>
                      <a:noFill/>
                    </a:lnR>
                    <a:lnT>
                      <a:noFill/>
                    </a:lnT>
                    <a:lnB>
                      <a:noFill/>
                    </a:lnB>
                    <a:solidFill>
                      <a:srgbClr val="F5F5F5"/>
                    </a:solidFill>
                  </a:tcPr>
                </a:tc>
                <a:tc>
                  <a:txBody>
                    <a:bodyPr/>
                    <a:lstStyle/>
                    <a:p>
                      <a:pPr algn="ctr" fontAlgn="ctr"/>
                      <a:r>
                        <a:rPr lang="en-US" sz="700">
                          <a:effectLst/>
                        </a:rPr>
                        <a:t>3.320000</a:t>
                      </a:r>
                    </a:p>
                  </a:txBody>
                  <a:tcPr marL="34284" marR="34284" marT="17142" marB="17142" anchor="ctr">
                    <a:lnL>
                      <a:noFill/>
                    </a:lnL>
                    <a:lnR>
                      <a:noFill/>
                    </a:lnR>
                    <a:lnT>
                      <a:noFill/>
                    </a:lnT>
                    <a:lnB>
                      <a:noFill/>
                    </a:lnB>
                    <a:solidFill>
                      <a:srgbClr val="F5F5F5"/>
                    </a:solidFill>
                  </a:tcPr>
                </a:tc>
                <a:tc>
                  <a:txBody>
                    <a:bodyPr/>
                    <a:lstStyle/>
                    <a:p>
                      <a:pPr algn="ctr" fontAlgn="ctr"/>
                      <a:r>
                        <a:rPr lang="en-US" sz="700">
                          <a:effectLst/>
                        </a:rPr>
                        <a:t>0.600000</a:t>
                      </a:r>
                    </a:p>
                  </a:txBody>
                  <a:tcPr marL="34284" marR="34284" marT="17142" marB="17142" anchor="ctr">
                    <a:lnL>
                      <a:noFill/>
                    </a:lnL>
                    <a:lnR>
                      <a:noFill/>
                    </a:lnR>
                    <a:lnT>
                      <a:noFill/>
                    </a:lnT>
                    <a:lnB>
                      <a:noFill/>
                    </a:lnB>
                    <a:solidFill>
                      <a:srgbClr val="F5F5F5"/>
                    </a:solidFill>
                  </a:tcPr>
                </a:tc>
                <a:tc>
                  <a:txBody>
                    <a:bodyPr/>
                    <a:lstStyle/>
                    <a:p>
                      <a:pPr algn="ctr" fontAlgn="ctr"/>
                      <a:r>
                        <a:rPr lang="en-US" sz="700">
                          <a:effectLst/>
                        </a:rPr>
                        <a:t>11.300000</a:t>
                      </a:r>
                    </a:p>
                  </a:txBody>
                  <a:tcPr marL="34284" marR="34284" marT="17142" marB="17142" anchor="ctr">
                    <a:lnL>
                      <a:noFill/>
                    </a:lnL>
                    <a:lnR>
                      <a:noFill/>
                    </a:lnR>
                    <a:lnT>
                      <a:noFill/>
                    </a:lnT>
                    <a:lnB>
                      <a:noFill/>
                    </a:lnB>
                    <a:solidFill>
                      <a:srgbClr val="F5F5F5"/>
                    </a:solidFill>
                  </a:tcPr>
                </a:tc>
                <a:tc>
                  <a:txBody>
                    <a:bodyPr/>
                    <a:lstStyle/>
                    <a:p>
                      <a:pPr algn="ctr" fontAlgn="ctr"/>
                      <a:r>
                        <a:rPr lang="en-US" sz="700">
                          <a:effectLst/>
                        </a:rPr>
                        <a:t>6.000000</a:t>
                      </a:r>
                    </a:p>
                  </a:txBody>
                  <a:tcPr marL="34284" marR="34284" marT="17142" marB="17142" anchor="ctr">
                    <a:lnL>
                      <a:noFill/>
                    </a:lnL>
                    <a:lnR>
                      <a:noFill/>
                    </a:lnR>
                    <a:lnT>
                      <a:noFill/>
                    </a:lnT>
                    <a:lnB>
                      <a:noFill/>
                    </a:lnB>
                    <a:solidFill>
                      <a:srgbClr val="F5F5F5"/>
                    </a:solidFill>
                  </a:tcPr>
                </a:tc>
                <a:extLst>
                  <a:ext uri="{0D108BD9-81ED-4DB2-BD59-A6C34878D82A}">
                    <a16:rowId xmlns:a16="http://schemas.microsoft.com/office/drawing/2014/main" val="1784744416"/>
                  </a:ext>
                </a:extLst>
              </a:tr>
              <a:tr h="397295">
                <a:tc>
                  <a:txBody>
                    <a:bodyPr/>
                    <a:lstStyle/>
                    <a:p>
                      <a:pPr algn="ctr" fontAlgn="ctr"/>
                      <a:r>
                        <a:rPr lang="en-US" sz="700">
                          <a:effectLst/>
                        </a:rPr>
                        <a:t>max</a:t>
                      </a:r>
                    </a:p>
                  </a:txBody>
                  <a:tcPr marL="34284" marR="34284" marT="17142" marB="17142" anchor="ctr">
                    <a:lnL>
                      <a:noFill/>
                    </a:lnL>
                    <a:lnR>
                      <a:noFill/>
                    </a:lnR>
                    <a:lnT>
                      <a:noFill/>
                    </a:lnT>
                    <a:lnB>
                      <a:noFill/>
                    </a:lnB>
                  </a:tcPr>
                </a:tc>
                <a:tc>
                  <a:txBody>
                    <a:bodyPr/>
                    <a:lstStyle/>
                    <a:p>
                      <a:pPr algn="ctr" fontAlgn="ctr"/>
                      <a:r>
                        <a:rPr lang="en-US" sz="700">
                          <a:effectLst/>
                        </a:rPr>
                        <a:t>15.900000</a:t>
                      </a:r>
                    </a:p>
                  </a:txBody>
                  <a:tcPr marL="34284" marR="34284" marT="17142" marB="17142" anchor="ctr">
                    <a:lnL>
                      <a:noFill/>
                    </a:lnL>
                    <a:lnR>
                      <a:noFill/>
                    </a:lnR>
                    <a:lnT>
                      <a:noFill/>
                    </a:lnT>
                    <a:lnB>
                      <a:noFill/>
                    </a:lnB>
                  </a:tcPr>
                </a:tc>
                <a:tc>
                  <a:txBody>
                    <a:bodyPr/>
                    <a:lstStyle/>
                    <a:p>
                      <a:pPr algn="ctr" fontAlgn="ctr"/>
                      <a:r>
                        <a:rPr lang="en-US" sz="700">
                          <a:effectLst/>
                        </a:rPr>
                        <a:t>1.580000</a:t>
                      </a:r>
                    </a:p>
                  </a:txBody>
                  <a:tcPr marL="34284" marR="34284" marT="17142" marB="17142" anchor="ctr">
                    <a:lnL>
                      <a:noFill/>
                    </a:lnL>
                    <a:lnR>
                      <a:noFill/>
                    </a:lnR>
                    <a:lnT>
                      <a:noFill/>
                    </a:lnT>
                    <a:lnB>
                      <a:noFill/>
                    </a:lnB>
                  </a:tcPr>
                </a:tc>
                <a:tc>
                  <a:txBody>
                    <a:bodyPr/>
                    <a:lstStyle/>
                    <a:p>
                      <a:pPr algn="ctr" fontAlgn="ctr"/>
                      <a:r>
                        <a:rPr lang="en-US" sz="700">
                          <a:effectLst/>
                        </a:rPr>
                        <a:t>1.660000</a:t>
                      </a:r>
                    </a:p>
                  </a:txBody>
                  <a:tcPr marL="34284" marR="34284" marT="17142" marB="17142" anchor="ctr">
                    <a:lnL>
                      <a:noFill/>
                    </a:lnL>
                    <a:lnR>
                      <a:noFill/>
                    </a:lnR>
                    <a:lnT>
                      <a:noFill/>
                    </a:lnT>
                    <a:lnB>
                      <a:noFill/>
                    </a:lnB>
                  </a:tcPr>
                </a:tc>
                <a:tc>
                  <a:txBody>
                    <a:bodyPr/>
                    <a:lstStyle/>
                    <a:p>
                      <a:pPr algn="ctr" fontAlgn="ctr"/>
                      <a:r>
                        <a:rPr lang="en-US" sz="700">
                          <a:effectLst/>
                        </a:rPr>
                        <a:t>65.800000</a:t>
                      </a:r>
                    </a:p>
                  </a:txBody>
                  <a:tcPr marL="34284" marR="34284" marT="17142" marB="17142" anchor="ctr">
                    <a:lnL>
                      <a:noFill/>
                    </a:lnL>
                    <a:lnR>
                      <a:noFill/>
                    </a:lnR>
                    <a:lnT>
                      <a:noFill/>
                    </a:lnT>
                    <a:lnB>
                      <a:noFill/>
                    </a:lnB>
                  </a:tcPr>
                </a:tc>
                <a:tc>
                  <a:txBody>
                    <a:bodyPr/>
                    <a:lstStyle/>
                    <a:p>
                      <a:pPr algn="ctr" fontAlgn="ctr"/>
                      <a:r>
                        <a:rPr lang="en-US" sz="700">
                          <a:effectLst/>
                        </a:rPr>
                        <a:t>0.611000</a:t>
                      </a:r>
                    </a:p>
                  </a:txBody>
                  <a:tcPr marL="34284" marR="34284" marT="17142" marB="17142" anchor="ctr">
                    <a:lnL>
                      <a:noFill/>
                    </a:lnL>
                    <a:lnR>
                      <a:noFill/>
                    </a:lnR>
                    <a:lnT>
                      <a:noFill/>
                    </a:lnT>
                    <a:lnB>
                      <a:noFill/>
                    </a:lnB>
                  </a:tcPr>
                </a:tc>
                <a:tc>
                  <a:txBody>
                    <a:bodyPr/>
                    <a:lstStyle/>
                    <a:p>
                      <a:pPr algn="ctr" fontAlgn="ctr"/>
                      <a:r>
                        <a:rPr lang="en-US" sz="700">
                          <a:effectLst/>
                        </a:rPr>
                        <a:t>289.000000</a:t>
                      </a:r>
                    </a:p>
                  </a:txBody>
                  <a:tcPr marL="34284" marR="34284" marT="17142" marB="17142" anchor="ctr">
                    <a:lnL>
                      <a:noFill/>
                    </a:lnL>
                    <a:lnR>
                      <a:noFill/>
                    </a:lnR>
                    <a:lnT>
                      <a:noFill/>
                    </a:lnT>
                    <a:lnB>
                      <a:noFill/>
                    </a:lnB>
                  </a:tcPr>
                </a:tc>
                <a:tc>
                  <a:txBody>
                    <a:bodyPr/>
                    <a:lstStyle/>
                    <a:p>
                      <a:pPr algn="ctr" fontAlgn="ctr"/>
                      <a:r>
                        <a:rPr lang="en-US" sz="700">
                          <a:effectLst/>
                        </a:rPr>
                        <a:t>440.000000</a:t>
                      </a:r>
                    </a:p>
                  </a:txBody>
                  <a:tcPr marL="34284" marR="34284" marT="17142" marB="17142" anchor="ctr">
                    <a:lnL>
                      <a:noFill/>
                    </a:lnL>
                    <a:lnR>
                      <a:noFill/>
                    </a:lnR>
                    <a:lnT>
                      <a:noFill/>
                    </a:lnT>
                    <a:lnB>
                      <a:noFill/>
                    </a:lnB>
                  </a:tcPr>
                </a:tc>
                <a:tc>
                  <a:txBody>
                    <a:bodyPr/>
                    <a:lstStyle/>
                    <a:p>
                      <a:pPr algn="ctr" fontAlgn="ctr"/>
                      <a:r>
                        <a:rPr lang="en-US" sz="700">
                          <a:effectLst/>
                        </a:rPr>
                        <a:t>1.038980</a:t>
                      </a:r>
                    </a:p>
                  </a:txBody>
                  <a:tcPr marL="34284" marR="34284" marT="17142" marB="17142" anchor="ctr">
                    <a:lnL>
                      <a:noFill/>
                    </a:lnL>
                    <a:lnR>
                      <a:noFill/>
                    </a:lnR>
                    <a:lnT>
                      <a:noFill/>
                    </a:lnT>
                    <a:lnB>
                      <a:noFill/>
                    </a:lnB>
                  </a:tcPr>
                </a:tc>
                <a:tc>
                  <a:txBody>
                    <a:bodyPr/>
                    <a:lstStyle/>
                    <a:p>
                      <a:pPr algn="ctr" fontAlgn="ctr"/>
                      <a:r>
                        <a:rPr lang="en-US" sz="700">
                          <a:effectLst/>
                        </a:rPr>
                        <a:t>4.010000</a:t>
                      </a:r>
                    </a:p>
                  </a:txBody>
                  <a:tcPr marL="34284" marR="34284" marT="17142" marB="17142" anchor="ctr">
                    <a:lnL>
                      <a:noFill/>
                    </a:lnL>
                    <a:lnR>
                      <a:noFill/>
                    </a:lnR>
                    <a:lnT>
                      <a:noFill/>
                    </a:lnT>
                    <a:lnB>
                      <a:noFill/>
                    </a:lnB>
                  </a:tcPr>
                </a:tc>
                <a:tc>
                  <a:txBody>
                    <a:bodyPr/>
                    <a:lstStyle/>
                    <a:p>
                      <a:pPr algn="ctr" fontAlgn="ctr"/>
                      <a:r>
                        <a:rPr lang="en-US" sz="700">
                          <a:effectLst/>
                        </a:rPr>
                        <a:t>2.000000</a:t>
                      </a:r>
                    </a:p>
                  </a:txBody>
                  <a:tcPr marL="34284" marR="34284" marT="17142" marB="17142" anchor="ctr">
                    <a:lnL>
                      <a:noFill/>
                    </a:lnL>
                    <a:lnR>
                      <a:noFill/>
                    </a:lnR>
                    <a:lnT>
                      <a:noFill/>
                    </a:lnT>
                    <a:lnB>
                      <a:noFill/>
                    </a:lnB>
                  </a:tcPr>
                </a:tc>
                <a:tc>
                  <a:txBody>
                    <a:bodyPr/>
                    <a:lstStyle/>
                    <a:p>
                      <a:pPr algn="ctr" fontAlgn="ctr"/>
                      <a:r>
                        <a:rPr lang="en-US" sz="700">
                          <a:effectLst/>
                        </a:rPr>
                        <a:t>14.900000</a:t>
                      </a:r>
                    </a:p>
                  </a:txBody>
                  <a:tcPr marL="34284" marR="34284" marT="17142" marB="17142" anchor="ctr">
                    <a:lnL>
                      <a:noFill/>
                    </a:lnL>
                    <a:lnR>
                      <a:noFill/>
                    </a:lnR>
                    <a:lnT>
                      <a:noFill/>
                    </a:lnT>
                    <a:lnB>
                      <a:noFill/>
                    </a:lnB>
                  </a:tcPr>
                </a:tc>
                <a:tc>
                  <a:txBody>
                    <a:bodyPr/>
                    <a:lstStyle/>
                    <a:p>
                      <a:pPr algn="ctr" fontAlgn="ctr"/>
                      <a:r>
                        <a:rPr lang="en-US" sz="700" dirty="0">
                          <a:effectLst/>
                        </a:rPr>
                        <a:t>9.000000</a:t>
                      </a:r>
                    </a:p>
                  </a:txBody>
                  <a:tcPr marL="34284" marR="34284" marT="17142" marB="17142" anchor="ctr">
                    <a:lnL>
                      <a:noFill/>
                    </a:lnL>
                    <a:lnR>
                      <a:noFill/>
                    </a:lnR>
                    <a:lnT>
                      <a:noFill/>
                    </a:lnT>
                    <a:lnB>
                      <a:noFill/>
                    </a:lnB>
                  </a:tcPr>
                </a:tc>
                <a:extLst>
                  <a:ext uri="{0D108BD9-81ED-4DB2-BD59-A6C34878D82A}">
                    <a16:rowId xmlns:a16="http://schemas.microsoft.com/office/drawing/2014/main" val="977361954"/>
                  </a:ext>
                </a:extLst>
              </a:tr>
            </a:tbl>
          </a:graphicData>
        </a:graphic>
      </p:graphicFrame>
    </p:spTree>
    <p:extLst>
      <p:ext uri="{BB962C8B-B14F-4D97-AF65-F5344CB8AC3E}">
        <p14:creationId xmlns:p14="http://schemas.microsoft.com/office/powerpoint/2010/main" val="4170783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78085" y="128470"/>
            <a:ext cx="6719020" cy="857250"/>
          </a:xfrm>
        </p:spPr>
        <p:txBody>
          <a:bodyPr anchor="ctr">
            <a:noAutofit/>
          </a:bodyPr>
          <a:lstStyle/>
          <a:p>
            <a:r>
              <a:rPr lang="en-US" sz="3200" dirty="0">
                <a:solidFill>
                  <a:srgbClr val="92D050"/>
                </a:solidFill>
              </a:rPr>
              <a:t>Probability Mass Function</a:t>
            </a:r>
            <a:br>
              <a:rPr lang="en-US" sz="3200" dirty="0">
                <a:solidFill>
                  <a:srgbClr val="92D050"/>
                </a:solidFill>
              </a:rPr>
            </a:br>
            <a:r>
              <a:rPr lang="en-US" sz="3200" dirty="0">
                <a:solidFill>
                  <a:srgbClr val="92D050"/>
                </a:solidFill>
              </a:rPr>
              <a:t>PMF</a:t>
            </a:r>
          </a:p>
        </p:txBody>
      </p:sp>
      <p:pic>
        <p:nvPicPr>
          <p:cNvPr id="8194" name="Picture 2" descr="A screenshot of a cell phone&#10;&#10;Description automatically generated">
            <a:extLst>
              <a:ext uri="{FF2B5EF4-FFF2-40B4-BE49-F238E27FC236}">
                <a16:creationId xmlns:a16="http://schemas.microsoft.com/office/drawing/2014/main" id="{F66C85BB-68ED-448E-8E38-1DDDD638639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7200" y="1526774"/>
            <a:ext cx="4038600" cy="2741225"/>
          </a:xfrm>
          <a:prstGeom prst="rect">
            <a:avLst/>
          </a:prstGeom>
          <a:solidFill>
            <a:srgbClr val="FFFFFF"/>
          </a:solidFill>
        </p:spPr>
      </p:pic>
      <p:sp>
        <p:nvSpPr>
          <p:cNvPr id="5" name="Content Placeholder 4"/>
          <p:cNvSpPr>
            <a:spLocks noGrp="1"/>
          </p:cNvSpPr>
          <p:nvPr>
            <p:ph sz="half" idx="2"/>
          </p:nvPr>
        </p:nvSpPr>
        <p:spPr>
          <a:xfrm>
            <a:off x="4571999" y="1502815"/>
            <a:ext cx="4428445" cy="2440534"/>
          </a:xfrm>
        </p:spPr>
        <p:txBody>
          <a:bodyPr>
            <a:normAutofit lnSpcReduction="10000"/>
          </a:bodyPr>
          <a:lstStyle/>
          <a:p>
            <a:r>
              <a:rPr lang="en-US" dirty="0"/>
              <a:t>PMF comparing Red Quality to White Quality</a:t>
            </a:r>
          </a:p>
          <a:p>
            <a:pPr>
              <a:lnSpc>
                <a:spcPct val="90000"/>
              </a:lnSpc>
            </a:pPr>
            <a:r>
              <a:rPr lang="en-US" dirty="0"/>
              <a:t>Quality is an output variable based on sensory data. The score is between 0 and 10.</a:t>
            </a:r>
          </a:p>
        </p:txBody>
      </p:sp>
    </p:spTree>
    <p:extLst>
      <p:ext uri="{BB962C8B-B14F-4D97-AF65-F5344CB8AC3E}">
        <p14:creationId xmlns:p14="http://schemas.microsoft.com/office/powerpoint/2010/main" val="1101633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78085" y="128470"/>
            <a:ext cx="6719020" cy="857250"/>
          </a:xfrm>
        </p:spPr>
        <p:txBody>
          <a:bodyPr anchor="ctr">
            <a:noAutofit/>
          </a:bodyPr>
          <a:lstStyle/>
          <a:p>
            <a:r>
              <a:rPr lang="en-US" sz="3200" dirty="0">
                <a:solidFill>
                  <a:srgbClr val="92D050"/>
                </a:solidFill>
              </a:rPr>
              <a:t>Cumulative Distribution</a:t>
            </a:r>
            <a:br>
              <a:rPr lang="en-US" sz="3200" dirty="0">
                <a:solidFill>
                  <a:srgbClr val="92D050"/>
                </a:solidFill>
              </a:rPr>
            </a:br>
            <a:r>
              <a:rPr lang="en-US" sz="3200" dirty="0">
                <a:solidFill>
                  <a:srgbClr val="92D050"/>
                </a:solidFill>
              </a:rPr>
              <a:t>Function</a:t>
            </a:r>
          </a:p>
        </p:txBody>
      </p:sp>
      <p:sp>
        <p:nvSpPr>
          <p:cNvPr id="5" name="Content Placeholder 4"/>
          <p:cNvSpPr>
            <a:spLocks noGrp="1"/>
          </p:cNvSpPr>
          <p:nvPr>
            <p:ph sz="half" idx="2"/>
          </p:nvPr>
        </p:nvSpPr>
        <p:spPr>
          <a:xfrm>
            <a:off x="4571999" y="1502815"/>
            <a:ext cx="4428445" cy="2440534"/>
          </a:xfrm>
        </p:spPr>
        <p:txBody>
          <a:bodyPr>
            <a:normAutofit lnSpcReduction="10000"/>
          </a:bodyPr>
          <a:lstStyle/>
          <a:p>
            <a:r>
              <a:rPr lang="en-US" dirty="0"/>
              <a:t>CDF comparing Red Quality to White Quality</a:t>
            </a:r>
          </a:p>
          <a:p>
            <a:pPr>
              <a:lnSpc>
                <a:spcPct val="90000"/>
              </a:lnSpc>
            </a:pPr>
            <a:r>
              <a:rPr lang="en-US" dirty="0"/>
              <a:t>Quality is an output variable based on sensory data. The score is between 0 and 10.</a:t>
            </a:r>
          </a:p>
        </p:txBody>
      </p:sp>
      <p:pic>
        <p:nvPicPr>
          <p:cNvPr id="9218" name="Picture 2">
            <a:extLst>
              <a:ext uri="{FF2B5EF4-FFF2-40B4-BE49-F238E27FC236}">
                <a16:creationId xmlns:a16="http://schemas.microsoft.com/office/drawing/2014/main" id="{F4801F9C-8CBA-48EF-ADE4-7658E89F9A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54" y="1502815"/>
            <a:ext cx="4428445" cy="3005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450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41610" y="-24235"/>
            <a:ext cx="8229600" cy="857250"/>
          </a:xfrm>
        </p:spPr>
        <p:txBody>
          <a:bodyPr anchor="ctr">
            <a:normAutofit/>
          </a:bodyPr>
          <a:lstStyle/>
          <a:p>
            <a:r>
              <a:rPr lang="en-US" sz="3200" dirty="0">
                <a:solidFill>
                  <a:srgbClr val="92D050"/>
                </a:solidFill>
              </a:rPr>
              <a:t>CDF of Normal Distribution</a:t>
            </a:r>
          </a:p>
        </p:txBody>
      </p:sp>
      <p:sp>
        <p:nvSpPr>
          <p:cNvPr id="5" name="Content Placeholder 4"/>
          <p:cNvSpPr>
            <a:spLocks noGrp="1"/>
          </p:cNvSpPr>
          <p:nvPr>
            <p:ph sz="half" idx="1"/>
          </p:nvPr>
        </p:nvSpPr>
        <p:spPr>
          <a:xfrm>
            <a:off x="457200" y="1200151"/>
            <a:ext cx="4038600" cy="3394472"/>
          </a:xfrm>
        </p:spPr>
        <p:txBody>
          <a:bodyPr>
            <a:normAutofit/>
          </a:bodyPr>
          <a:lstStyle/>
          <a:p>
            <a:r>
              <a:rPr lang="en-US" dirty="0"/>
              <a:t>Empirical CDF of Quality for all wines data</a:t>
            </a:r>
          </a:p>
          <a:p>
            <a:r>
              <a:rPr lang="en-US" dirty="0"/>
              <a:t>The model uses the same mean and variance to create a normal distribution. </a:t>
            </a:r>
          </a:p>
        </p:txBody>
      </p:sp>
      <p:pic>
        <p:nvPicPr>
          <p:cNvPr id="21506" name="Picture 2">
            <a:extLst>
              <a:ext uri="{FF2B5EF4-FFF2-40B4-BE49-F238E27FC236}">
                <a16:creationId xmlns:a16="http://schemas.microsoft.com/office/drawing/2014/main" id="{817F3BCA-F1D7-4994-9A17-DB0A2190438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48200" y="1443072"/>
            <a:ext cx="4038600" cy="2908629"/>
          </a:xfrm>
          <a:prstGeom prst="rect">
            <a:avLst/>
          </a:prstGeom>
          <a:solidFill>
            <a:srgbClr val="FFFFFF"/>
          </a:solidFill>
        </p:spPr>
      </p:pic>
    </p:spTree>
    <p:extLst>
      <p:ext uri="{BB962C8B-B14F-4D97-AF65-F5344CB8AC3E}">
        <p14:creationId xmlns:p14="http://schemas.microsoft.com/office/powerpoint/2010/main" val="1852733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55" y="281175"/>
            <a:ext cx="7940659" cy="610820"/>
          </a:xfrm>
        </p:spPr>
        <p:txBody>
          <a:bodyPr anchor="ctr">
            <a:normAutofit/>
          </a:bodyPr>
          <a:lstStyle/>
          <a:p>
            <a:pPr>
              <a:lnSpc>
                <a:spcPct val="90000"/>
              </a:lnSpc>
            </a:pPr>
            <a:r>
              <a:rPr lang="en-US" dirty="0"/>
              <a:t>Scatterplots</a:t>
            </a:r>
          </a:p>
        </p:txBody>
      </p:sp>
      <p:sp>
        <p:nvSpPr>
          <p:cNvPr id="8" name="Text Placeholder 2">
            <a:extLst>
              <a:ext uri="{FF2B5EF4-FFF2-40B4-BE49-F238E27FC236}">
                <a16:creationId xmlns:a16="http://schemas.microsoft.com/office/drawing/2014/main" id="{E9B03A74-02F2-4A6D-A52F-8F61121BA263}"/>
              </a:ext>
            </a:extLst>
          </p:cNvPr>
          <p:cNvSpPr>
            <a:spLocks noGrp="1"/>
          </p:cNvSpPr>
          <p:nvPr>
            <p:ph type="body" idx="1"/>
          </p:nvPr>
        </p:nvSpPr>
        <p:spPr>
          <a:xfrm>
            <a:off x="536879" y="1502814"/>
            <a:ext cx="4040188" cy="479822"/>
          </a:xfrm>
        </p:spPr>
        <p:txBody>
          <a:bodyPr/>
          <a:lstStyle/>
          <a:p>
            <a:r>
              <a:rPr lang="en-US" dirty="0"/>
              <a:t>Alcohol vs Quality</a:t>
            </a:r>
          </a:p>
        </p:txBody>
      </p:sp>
      <p:sp>
        <p:nvSpPr>
          <p:cNvPr id="12" name="Text Placeholder 4">
            <a:extLst>
              <a:ext uri="{FF2B5EF4-FFF2-40B4-BE49-F238E27FC236}">
                <a16:creationId xmlns:a16="http://schemas.microsoft.com/office/drawing/2014/main" id="{641204F0-5ADB-4416-8F30-D4E7658CBD60}"/>
              </a:ext>
            </a:extLst>
          </p:cNvPr>
          <p:cNvSpPr>
            <a:spLocks noGrp="1"/>
          </p:cNvSpPr>
          <p:nvPr>
            <p:ph type="body" sz="quarter" idx="3"/>
          </p:nvPr>
        </p:nvSpPr>
        <p:spPr>
          <a:xfrm>
            <a:off x="4572000" y="1502814"/>
            <a:ext cx="4041775" cy="479822"/>
          </a:xfrm>
        </p:spPr>
        <p:txBody>
          <a:bodyPr/>
          <a:lstStyle/>
          <a:p>
            <a:r>
              <a:rPr lang="en-US" dirty="0"/>
              <a:t>Density vs Quality</a:t>
            </a:r>
          </a:p>
        </p:txBody>
      </p:sp>
      <p:pic>
        <p:nvPicPr>
          <p:cNvPr id="6150" name="Picture 6">
            <a:extLst>
              <a:ext uri="{FF2B5EF4-FFF2-40B4-BE49-F238E27FC236}">
                <a16:creationId xmlns:a16="http://schemas.microsoft.com/office/drawing/2014/main" id="{8E1F9E9B-C27D-4049-AA0B-F1BD2643E3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70" y="2113635"/>
            <a:ext cx="363855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64F23EAD-6796-4FE8-AE1A-3A2EAB2000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705" y="2113635"/>
            <a:ext cx="35814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594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7" y="0"/>
            <a:ext cx="8246070" cy="610821"/>
          </a:xfrm>
        </p:spPr>
        <p:txBody>
          <a:bodyPr anchor="ctr">
            <a:normAutofit/>
          </a:bodyPr>
          <a:lstStyle/>
          <a:p>
            <a:pPr>
              <a:lnSpc>
                <a:spcPct val="90000"/>
              </a:lnSpc>
            </a:pPr>
            <a:r>
              <a:rPr lang="en-US" dirty="0"/>
              <a:t>Conduct a Test Statistic</a:t>
            </a:r>
          </a:p>
        </p:txBody>
      </p:sp>
      <p:graphicFrame>
        <p:nvGraphicFramePr>
          <p:cNvPr id="6" name="Table 5">
            <a:extLst>
              <a:ext uri="{FF2B5EF4-FFF2-40B4-BE49-F238E27FC236}">
                <a16:creationId xmlns:a16="http://schemas.microsoft.com/office/drawing/2014/main" id="{6352A85B-7325-4423-912C-0F17E1CE8971}"/>
              </a:ext>
            </a:extLst>
          </p:cNvPr>
          <p:cNvGraphicFramePr>
            <a:graphicFrameLocks noGrp="1"/>
          </p:cNvGraphicFramePr>
          <p:nvPr>
            <p:extLst>
              <p:ext uri="{D42A27DB-BD31-4B8C-83A1-F6EECF244321}">
                <p14:modId xmlns:p14="http://schemas.microsoft.com/office/powerpoint/2010/main" val="1605221892"/>
              </p:ext>
            </p:extLst>
          </p:nvPr>
        </p:nvGraphicFramePr>
        <p:xfrm>
          <a:off x="143554" y="1124283"/>
          <a:ext cx="9000446" cy="3984925"/>
        </p:xfrm>
        <a:graphic>
          <a:graphicData uri="http://schemas.openxmlformats.org/drawingml/2006/table">
            <a:tbl>
              <a:tblPr/>
              <a:tblGrid>
                <a:gridCol w="763526">
                  <a:extLst>
                    <a:ext uri="{9D8B030D-6E8A-4147-A177-3AD203B41FA5}">
                      <a16:colId xmlns:a16="http://schemas.microsoft.com/office/drawing/2014/main" val="1706206378"/>
                    </a:ext>
                  </a:extLst>
                </a:gridCol>
                <a:gridCol w="621158">
                  <a:extLst>
                    <a:ext uri="{9D8B030D-6E8A-4147-A177-3AD203B41FA5}">
                      <a16:colId xmlns:a16="http://schemas.microsoft.com/office/drawing/2014/main" val="1231334276"/>
                    </a:ext>
                  </a:extLst>
                </a:gridCol>
                <a:gridCol w="753187">
                  <a:extLst>
                    <a:ext uri="{9D8B030D-6E8A-4147-A177-3AD203B41FA5}">
                      <a16:colId xmlns:a16="http://schemas.microsoft.com/office/drawing/2014/main" val="2136391589"/>
                    </a:ext>
                  </a:extLst>
                </a:gridCol>
                <a:gridCol w="763525">
                  <a:extLst>
                    <a:ext uri="{9D8B030D-6E8A-4147-A177-3AD203B41FA5}">
                      <a16:colId xmlns:a16="http://schemas.microsoft.com/office/drawing/2014/main" val="2965449618"/>
                    </a:ext>
                  </a:extLst>
                </a:gridCol>
                <a:gridCol w="763525">
                  <a:extLst>
                    <a:ext uri="{9D8B030D-6E8A-4147-A177-3AD203B41FA5}">
                      <a16:colId xmlns:a16="http://schemas.microsoft.com/office/drawing/2014/main" val="3935653796"/>
                    </a:ext>
                  </a:extLst>
                </a:gridCol>
                <a:gridCol w="763525">
                  <a:extLst>
                    <a:ext uri="{9D8B030D-6E8A-4147-A177-3AD203B41FA5}">
                      <a16:colId xmlns:a16="http://schemas.microsoft.com/office/drawing/2014/main" val="2035040202"/>
                    </a:ext>
                  </a:extLst>
                </a:gridCol>
                <a:gridCol w="763525">
                  <a:extLst>
                    <a:ext uri="{9D8B030D-6E8A-4147-A177-3AD203B41FA5}">
                      <a16:colId xmlns:a16="http://schemas.microsoft.com/office/drawing/2014/main" val="2294319892"/>
                    </a:ext>
                  </a:extLst>
                </a:gridCol>
                <a:gridCol w="763525">
                  <a:extLst>
                    <a:ext uri="{9D8B030D-6E8A-4147-A177-3AD203B41FA5}">
                      <a16:colId xmlns:a16="http://schemas.microsoft.com/office/drawing/2014/main" val="1066463307"/>
                    </a:ext>
                  </a:extLst>
                </a:gridCol>
                <a:gridCol w="610820">
                  <a:extLst>
                    <a:ext uri="{9D8B030D-6E8A-4147-A177-3AD203B41FA5}">
                      <a16:colId xmlns:a16="http://schemas.microsoft.com/office/drawing/2014/main" val="3002165242"/>
                    </a:ext>
                  </a:extLst>
                </a:gridCol>
                <a:gridCol w="610820">
                  <a:extLst>
                    <a:ext uri="{9D8B030D-6E8A-4147-A177-3AD203B41FA5}">
                      <a16:colId xmlns:a16="http://schemas.microsoft.com/office/drawing/2014/main" val="2655910891"/>
                    </a:ext>
                  </a:extLst>
                </a:gridCol>
                <a:gridCol w="610820">
                  <a:extLst>
                    <a:ext uri="{9D8B030D-6E8A-4147-A177-3AD203B41FA5}">
                      <a16:colId xmlns:a16="http://schemas.microsoft.com/office/drawing/2014/main" val="2007888625"/>
                    </a:ext>
                  </a:extLst>
                </a:gridCol>
                <a:gridCol w="610820">
                  <a:extLst>
                    <a:ext uri="{9D8B030D-6E8A-4147-A177-3AD203B41FA5}">
                      <a16:colId xmlns:a16="http://schemas.microsoft.com/office/drawing/2014/main" val="1226071244"/>
                    </a:ext>
                  </a:extLst>
                </a:gridCol>
                <a:gridCol w="601670">
                  <a:extLst>
                    <a:ext uri="{9D8B030D-6E8A-4147-A177-3AD203B41FA5}">
                      <a16:colId xmlns:a16="http://schemas.microsoft.com/office/drawing/2014/main" val="2527677371"/>
                    </a:ext>
                  </a:extLst>
                </a:gridCol>
              </a:tblGrid>
              <a:tr h="357099">
                <a:tc>
                  <a:txBody>
                    <a:bodyPr/>
                    <a:lstStyle/>
                    <a:p>
                      <a:pPr rtl="0"/>
                      <a:endParaRPr lang="en-US" sz="900" dirty="0"/>
                    </a:p>
                  </a:txBody>
                  <a:tcPr marL="19068" marR="19068" marT="9534" marB="9534" anchor="ctr">
                    <a:lnL>
                      <a:noFill/>
                    </a:lnL>
                    <a:lnR>
                      <a:noFill/>
                    </a:lnR>
                    <a:lnT>
                      <a:noFill/>
                    </a:lnT>
                    <a:lnB>
                      <a:noFill/>
                    </a:lnB>
                  </a:tcPr>
                </a:tc>
                <a:tc>
                  <a:txBody>
                    <a:bodyPr/>
                    <a:lstStyle/>
                    <a:p>
                      <a:pPr rtl="0"/>
                      <a:r>
                        <a:rPr lang="en-US" sz="900" b="1" dirty="0"/>
                        <a:t>Fixed acidity</a:t>
                      </a:r>
                    </a:p>
                  </a:txBody>
                  <a:tcPr marL="19068" marR="19068" marT="9534" marB="9534" anchor="ctr">
                    <a:lnL>
                      <a:noFill/>
                    </a:lnL>
                    <a:lnR>
                      <a:noFill/>
                    </a:lnR>
                    <a:lnT>
                      <a:noFill/>
                    </a:lnT>
                    <a:lnB>
                      <a:noFill/>
                    </a:lnB>
                  </a:tcPr>
                </a:tc>
                <a:tc>
                  <a:txBody>
                    <a:bodyPr/>
                    <a:lstStyle/>
                    <a:p>
                      <a:pPr rtl="0"/>
                      <a:r>
                        <a:rPr lang="en-US" sz="900" b="1" dirty="0"/>
                        <a:t>Volatile acidity</a:t>
                      </a:r>
                    </a:p>
                  </a:txBody>
                  <a:tcPr marL="19068" marR="19068" marT="9534" marB="9534" anchor="ctr">
                    <a:lnL>
                      <a:noFill/>
                    </a:lnL>
                    <a:lnR>
                      <a:noFill/>
                    </a:lnR>
                    <a:lnT>
                      <a:noFill/>
                    </a:lnT>
                    <a:lnB>
                      <a:noFill/>
                    </a:lnB>
                  </a:tcPr>
                </a:tc>
                <a:tc>
                  <a:txBody>
                    <a:bodyPr/>
                    <a:lstStyle/>
                    <a:p>
                      <a:pPr rtl="0"/>
                      <a:r>
                        <a:rPr lang="en-US" sz="900" b="1" dirty="0"/>
                        <a:t>Citric acid</a:t>
                      </a:r>
                    </a:p>
                  </a:txBody>
                  <a:tcPr marL="19068" marR="19068" marT="9534" marB="9534" anchor="ctr">
                    <a:lnL>
                      <a:noFill/>
                    </a:lnL>
                    <a:lnR>
                      <a:noFill/>
                    </a:lnR>
                    <a:lnT>
                      <a:noFill/>
                    </a:lnT>
                    <a:lnB>
                      <a:noFill/>
                    </a:lnB>
                  </a:tcPr>
                </a:tc>
                <a:tc>
                  <a:txBody>
                    <a:bodyPr/>
                    <a:lstStyle/>
                    <a:p>
                      <a:pPr rtl="0"/>
                      <a:r>
                        <a:rPr lang="en-US" sz="900" b="1" dirty="0"/>
                        <a:t>Residual sugar</a:t>
                      </a:r>
                    </a:p>
                  </a:txBody>
                  <a:tcPr marL="19068" marR="19068" marT="9534" marB="9534" anchor="ctr">
                    <a:lnL>
                      <a:noFill/>
                    </a:lnL>
                    <a:lnR>
                      <a:noFill/>
                    </a:lnR>
                    <a:lnT>
                      <a:noFill/>
                    </a:lnT>
                    <a:lnB>
                      <a:noFill/>
                    </a:lnB>
                  </a:tcPr>
                </a:tc>
                <a:tc>
                  <a:txBody>
                    <a:bodyPr/>
                    <a:lstStyle/>
                    <a:p>
                      <a:pPr rtl="0"/>
                      <a:r>
                        <a:rPr lang="en-US" sz="900" b="1" dirty="0"/>
                        <a:t>chlorides</a:t>
                      </a:r>
                    </a:p>
                  </a:txBody>
                  <a:tcPr marL="19068" marR="19068" marT="9534" marB="9534" anchor="ctr">
                    <a:lnL>
                      <a:noFill/>
                    </a:lnL>
                    <a:lnR>
                      <a:noFill/>
                    </a:lnR>
                    <a:lnT>
                      <a:noFill/>
                    </a:lnT>
                    <a:lnB>
                      <a:noFill/>
                    </a:lnB>
                  </a:tcPr>
                </a:tc>
                <a:tc>
                  <a:txBody>
                    <a:bodyPr/>
                    <a:lstStyle/>
                    <a:p>
                      <a:pPr rtl="0"/>
                      <a:r>
                        <a:rPr lang="en-US" sz="900" b="1" dirty="0"/>
                        <a:t>Free</a:t>
                      </a:r>
                    </a:p>
                    <a:p>
                      <a:pPr rtl="0"/>
                      <a:r>
                        <a:rPr lang="en-US" sz="900" b="1" dirty="0"/>
                        <a:t>Sulfur Dioxide</a:t>
                      </a:r>
                    </a:p>
                  </a:txBody>
                  <a:tcPr marL="19068" marR="19068" marT="9534" marB="9534" anchor="ctr">
                    <a:lnL>
                      <a:noFill/>
                    </a:lnL>
                    <a:lnR>
                      <a:noFill/>
                    </a:lnR>
                    <a:lnT>
                      <a:noFill/>
                    </a:lnT>
                    <a:lnB>
                      <a:noFill/>
                    </a:lnB>
                  </a:tcPr>
                </a:tc>
                <a:tc>
                  <a:txBody>
                    <a:bodyPr/>
                    <a:lstStyle/>
                    <a:p>
                      <a:pPr rtl="0"/>
                      <a:r>
                        <a:rPr lang="en-US" sz="900" b="1" dirty="0"/>
                        <a:t>Total</a:t>
                      </a:r>
                    </a:p>
                    <a:p>
                      <a:pPr rtl="0"/>
                      <a:r>
                        <a:rPr lang="en-US" sz="900" b="1" dirty="0"/>
                        <a:t>Sulfur Dioxide</a:t>
                      </a:r>
                    </a:p>
                  </a:txBody>
                  <a:tcPr marL="19068" marR="19068" marT="9534" marB="9534" anchor="ctr">
                    <a:lnL>
                      <a:noFill/>
                    </a:lnL>
                    <a:lnR>
                      <a:noFill/>
                    </a:lnR>
                    <a:lnT>
                      <a:noFill/>
                    </a:lnT>
                    <a:lnB>
                      <a:noFill/>
                    </a:lnB>
                  </a:tcPr>
                </a:tc>
                <a:tc>
                  <a:txBody>
                    <a:bodyPr/>
                    <a:lstStyle/>
                    <a:p>
                      <a:pPr rtl="0"/>
                      <a:r>
                        <a:rPr lang="en-US" sz="900" b="1" dirty="0"/>
                        <a:t>density</a:t>
                      </a:r>
                    </a:p>
                  </a:txBody>
                  <a:tcPr marL="19068" marR="19068" marT="9534" marB="9534" anchor="ctr">
                    <a:lnL>
                      <a:noFill/>
                    </a:lnL>
                    <a:lnR>
                      <a:noFill/>
                    </a:lnR>
                    <a:lnT>
                      <a:noFill/>
                    </a:lnT>
                    <a:lnB>
                      <a:noFill/>
                    </a:lnB>
                  </a:tcPr>
                </a:tc>
                <a:tc>
                  <a:txBody>
                    <a:bodyPr/>
                    <a:lstStyle/>
                    <a:p>
                      <a:pPr rtl="0"/>
                      <a:r>
                        <a:rPr lang="en-US" sz="900" b="1" dirty="0"/>
                        <a:t>pH</a:t>
                      </a:r>
                    </a:p>
                  </a:txBody>
                  <a:tcPr marL="19068" marR="19068" marT="9534" marB="9534" anchor="ctr">
                    <a:lnL>
                      <a:noFill/>
                    </a:lnL>
                    <a:lnR>
                      <a:noFill/>
                    </a:lnR>
                    <a:lnT>
                      <a:noFill/>
                    </a:lnT>
                    <a:lnB>
                      <a:noFill/>
                    </a:lnB>
                  </a:tcPr>
                </a:tc>
                <a:tc>
                  <a:txBody>
                    <a:bodyPr/>
                    <a:lstStyle/>
                    <a:p>
                      <a:pPr rtl="0"/>
                      <a:r>
                        <a:rPr lang="en-US" sz="900" b="1"/>
                        <a:t>sulphates</a:t>
                      </a:r>
                    </a:p>
                  </a:txBody>
                  <a:tcPr marL="19068" marR="19068" marT="9534" marB="9534" anchor="ctr">
                    <a:lnL>
                      <a:noFill/>
                    </a:lnL>
                    <a:lnR>
                      <a:noFill/>
                    </a:lnR>
                    <a:lnT>
                      <a:noFill/>
                    </a:lnT>
                    <a:lnB>
                      <a:noFill/>
                    </a:lnB>
                  </a:tcPr>
                </a:tc>
                <a:tc>
                  <a:txBody>
                    <a:bodyPr/>
                    <a:lstStyle/>
                    <a:p>
                      <a:pPr rtl="0"/>
                      <a:r>
                        <a:rPr lang="en-US" sz="900" b="1"/>
                        <a:t>alcohol</a:t>
                      </a:r>
                    </a:p>
                  </a:txBody>
                  <a:tcPr marL="19068" marR="19068" marT="9534" marB="9534" anchor="ctr">
                    <a:lnL>
                      <a:noFill/>
                    </a:lnL>
                    <a:lnR>
                      <a:noFill/>
                    </a:lnR>
                    <a:lnT>
                      <a:noFill/>
                    </a:lnT>
                    <a:lnB>
                      <a:noFill/>
                    </a:lnB>
                  </a:tcPr>
                </a:tc>
                <a:tc>
                  <a:txBody>
                    <a:bodyPr/>
                    <a:lstStyle/>
                    <a:p>
                      <a:pPr rtl="0"/>
                      <a:r>
                        <a:rPr lang="en-US" sz="900" b="1" dirty="0"/>
                        <a:t>quality</a:t>
                      </a:r>
                    </a:p>
                  </a:txBody>
                  <a:tcPr marL="19068" marR="19068" marT="9534" marB="9534" anchor="ctr">
                    <a:lnL>
                      <a:noFill/>
                    </a:lnL>
                    <a:lnR>
                      <a:noFill/>
                    </a:lnR>
                    <a:lnT>
                      <a:noFill/>
                    </a:lnT>
                    <a:lnB>
                      <a:noFill/>
                    </a:lnB>
                  </a:tcPr>
                </a:tc>
                <a:extLst>
                  <a:ext uri="{0D108BD9-81ED-4DB2-BD59-A6C34878D82A}">
                    <a16:rowId xmlns:a16="http://schemas.microsoft.com/office/drawing/2014/main" val="4272959738"/>
                  </a:ext>
                </a:extLst>
              </a:tr>
              <a:tr h="289884">
                <a:tc>
                  <a:txBody>
                    <a:bodyPr/>
                    <a:lstStyle/>
                    <a:p>
                      <a:pPr rtl="0"/>
                      <a:r>
                        <a:rPr lang="en-US" sz="900" b="1" dirty="0"/>
                        <a:t>Fixed acidity</a:t>
                      </a:r>
                    </a:p>
                  </a:txBody>
                  <a:tcPr marL="19068" marR="19068" marT="9534" marB="9534" anchor="ctr">
                    <a:lnL>
                      <a:noFill/>
                    </a:lnL>
                    <a:lnR>
                      <a:noFill/>
                    </a:lnR>
                    <a:lnT>
                      <a:noFill/>
                    </a:lnT>
                    <a:lnB>
                      <a:noFill/>
                    </a:lnB>
                  </a:tcPr>
                </a:tc>
                <a:tc>
                  <a:txBody>
                    <a:bodyPr/>
                    <a:lstStyle/>
                    <a:p>
                      <a:pPr rtl="0"/>
                      <a:r>
                        <a:rPr lang="en-US" sz="900"/>
                        <a:t>1.000000</a:t>
                      </a:r>
                    </a:p>
                  </a:txBody>
                  <a:tcPr marL="19068" marR="19068" marT="9534" marB="9534" anchor="ctr">
                    <a:lnL>
                      <a:noFill/>
                    </a:lnL>
                    <a:lnR>
                      <a:noFill/>
                    </a:lnR>
                    <a:lnT>
                      <a:noFill/>
                    </a:lnT>
                    <a:lnB>
                      <a:noFill/>
                    </a:lnB>
                  </a:tcPr>
                </a:tc>
                <a:tc>
                  <a:txBody>
                    <a:bodyPr/>
                    <a:lstStyle/>
                    <a:p>
                      <a:pPr rtl="0"/>
                      <a:r>
                        <a:rPr lang="en-US" sz="900"/>
                        <a:t>0.200272</a:t>
                      </a:r>
                    </a:p>
                  </a:txBody>
                  <a:tcPr marL="19068" marR="19068" marT="9534" marB="9534" anchor="ctr">
                    <a:lnL>
                      <a:noFill/>
                    </a:lnL>
                    <a:lnR>
                      <a:noFill/>
                    </a:lnR>
                    <a:lnT>
                      <a:noFill/>
                    </a:lnT>
                    <a:lnB>
                      <a:noFill/>
                    </a:lnB>
                  </a:tcPr>
                </a:tc>
                <a:tc>
                  <a:txBody>
                    <a:bodyPr/>
                    <a:lstStyle/>
                    <a:p>
                      <a:pPr rtl="0"/>
                      <a:r>
                        <a:rPr lang="en-US" sz="900"/>
                        <a:t>0.270568</a:t>
                      </a:r>
                    </a:p>
                  </a:txBody>
                  <a:tcPr marL="19068" marR="19068" marT="9534" marB="9534" anchor="ctr">
                    <a:lnL>
                      <a:noFill/>
                    </a:lnL>
                    <a:lnR>
                      <a:noFill/>
                    </a:lnR>
                    <a:lnT>
                      <a:noFill/>
                    </a:lnT>
                    <a:lnB>
                      <a:noFill/>
                    </a:lnB>
                  </a:tcPr>
                </a:tc>
                <a:tc>
                  <a:txBody>
                    <a:bodyPr/>
                    <a:lstStyle/>
                    <a:p>
                      <a:pPr rtl="0"/>
                      <a:r>
                        <a:rPr lang="en-US" sz="900"/>
                        <a:t>-0.032254</a:t>
                      </a:r>
                    </a:p>
                  </a:txBody>
                  <a:tcPr marL="19068" marR="19068" marT="9534" marB="9534" anchor="ctr">
                    <a:lnL>
                      <a:noFill/>
                    </a:lnL>
                    <a:lnR>
                      <a:noFill/>
                    </a:lnR>
                    <a:lnT>
                      <a:noFill/>
                    </a:lnT>
                    <a:lnB>
                      <a:noFill/>
                    </a:lnB>
                  </a:tcPr>
                </a:tc>
                <a:tc>
                  <a:txBody>
                    <a:bodyPr/>
                    <a:lstStyle/>
                    <a:p>
                      <a:pPr rtl="0"/>
                      <a:r>
                        <a:rPr lang="en-US" sz="900"/>
                        <a:t>0.355964</a:t>
                      </a:r>
                    </a:p>
                  </a:txBody>
                  <a:tcPr marL="19068" marR="19068" marT="9534" marB="9534" anchor="ctr">
                    <a:lnL>
                      <a:noFill/>
                    </a:lnL>
                    <a:lnR>
                      <a:noFill/>
                    </a:lnR>
                    <a:lnT>
                      <a:noFill/>
                    </a:lnT>
                    <a:lnB>
                      <a:noFill/>
                    </a:lnB>
                  </a:tcPr>
                </a:tc>
                <a:tc>
                  <a:txBody>
                    <a:bodyPr/>
                    <a:lstStyle/>
                    <a:p>
                      <a:pPr rtl="0"/>
                      <a:r>
                        <a:rPr lang="en-US" sz="900"/>
                        <a:t>-0.259914</a:t>
                      </a:r>
                    </a:p>
                  </a:txBody>
                  <a:tcPr marL="19068" marR="19068" marT="9534" marB="9534" anchor="ctr">
                    <a:lnL>
                      <a:noFill/>
                    </a:lnL>
                    <a:lnR>
                      <a:noFill/>
                    </a:lnR>
                    <a:lnT>
                      <a:noFill/>
                    </a:lnT>
                    <a:lnB>
                      <a:noFill/>
                    </a:lnB>
                  </a:tcPr>
                </a:tc>
                <a:tc>
                  <a:txBody>
                    <a:bodyPr/>
                    <a:lstStyle/>
                    <a:p>
                      <a:pPr rtl="0"/>
                      <a:r>
                        <a:rPr lang="en-US" sz="900" dirty="0"/>
                        <a:t>-0.233259</a:t>
                      </a:r>
                    </a:p>
                  </a:txBody>
                  <a:tcPr marL="19068" marR="19068" marT="9534" marB="9534" anchor="ctr">
                    <a:lnL>
                      <a:noFill/>
                    </a:lnL>
                    <a:lnR>
                      <a:noFill/>
                    </a:lnR>
                    <a:lnT>
                      <a:noFill/>
                    </a:lnT>
                    <a:lnB>
                      <a:noFill/>
                    </a:lnB>
                  </a:tcPr>
                </a:tc>
                <a:tc>
                  <a:txBody>
                    <a:bodyPr/>
                    <a:lstStyle/>
                    <a:p>
                      <a:pPr rtl="0"/>
                      <a:r>
                        <a:rPr lang="en-US" sz="900"/>
                        <a:t>0.434056</a:t>
                      </a:r>
                    </a:p>
                  </a:txBody>
                  <a:tcPr marL="19068" marR="19068" marT="9534" marB="9534" anchor="ctr">
                    <a:lnL>
                      <a:noFill/>
                    </a:lnL>
                    <a:lnR>
                      <a:noFill/>
                    </a:lnR>
                    <a:lnT>
                      <a:noFill/>
                    </a:lnT>
                    <a:lnB>
                      <a:noFill/>
                    </a:lnB>
                  </a:tcPr>
                </a:tc>
                <a:tc>
                  <a:txBody>
                    <a:bodyPr/>
                    <a:lstStyle/>
                    <a:p>
                      <a:pPr rtl="0"/>
                      <a:r>
                        <a:rPr lang="en-US" sz="900"/>
                        <a:t>-0.250044</a:t>
                      </a:r>
                    </a:p>
                  </a:txBody>
                  <a:tcPr marL="19068" marR="19068" marT="9534" marB="9534" anchor="ctr">
                    <a:lnL>
                      <a:noFill/>
                    </a:lnL>
                    <a:lnR>
                      <a:noFill/>
                    </a:lnR>
                    <a:lnT>
                      <a:noFill/>
                    </a:lnT>
                    <a:lnB>
                      <a:noFill/>
                    </a:lnB>
                  </a:tcPr>
                </a:tc>
                <a:tc>
                  <a:txBody>
                    <a:bodyPr/>
                    <a:lstStyle/>
                    <a:p>
                      <a:pPr rtl="0"/>
                      <a:r>
                        <a:rPr lang="en-US" sz="900"/>
                        <a:t>0.220145</a:t>
                      </a:r>
                    </a:p>
                  </a:txBody>
                  <a:tcPr marL="19068" marR="19068" marT="9534" marB="9534" anchor="ctr">
                    <a:lnL>
                      <a:noFill/>
                    </a:lnL>
                    <a:lnR>
                      <a:noFill/>
                    </a:lnR>
                    <a:lnT>
                      <a:noFill/>
                    </a:lnT>
                    <a:lnB>
                      <a:noFill/>
                    </a:lnB>
                  </a:tcPr>
                </a:tc>
                <a:tc>
                  <a:txBody>
                    <a:bodyPr/>
                    <a:lstStyle/>
                    <a:p>
                      <a:pPr rtl="0"/>
                      <a:r>
                        <a:rPr lang="en-US" sz="900"/>
                        <a:t>-0.110650</a:t>
                      </a:r>
                    </a:p>
                  </a:txBody>
                  <a:tcPr marL="19068" marR="19068" marT="9534" marB="9534" anchor="ctr">
                    <a:lnL>
                      <a:noFill/>
                    </a:lnL>
                    <a:lnR>
                      <a:noFill/>
                    </a:lnR>
                    <a:lnT>
                      <a:noFill/>
                    </a:lnT>
                    <a:lnB>
                      <a:noFill/>
                    </a:lnB>
                  </a:tcPr>
                </a:tc>
                <a:tc>
                  <a:txBody>
                    <a:bodyPr/>
                    <a:lstStyle/>
                    <a:p>
                      <a:pPr rtl="0"/>
                      <a:r>
                        <a:rPr lang="en-US" sz="900"/>
                        <a:t>-0.098154</a:t>
                      </a:r>
                    </a:p>
                  </a:txBody>
                  <a:tcPr marL="19068" marR="19068" marT="9534" marB="9534" anchor="ctr">
                    <a:lnL>
                      <a:noFill/>
                    </a:lnL>
                    <a:lnR>
                      <a:noFill/>
                    </a:lnR>
                    <a:lnT>
                      <a:noFill/>
                    </a:lnT>
                    <a:lnB>
                      <a:noFill/>
                    </a:lnB>
                  </a:tcPr>
                </a:tc>
                <a:extLst>
                  <a:ext uri="{0D108BD9-81ED-4DB2-BD59-A6C34878D82A}">
                    <a16:rowId xmlns:a16="http://schemas.microsoft.com/office/drawing/2014/main" val="3148881766"/>
                  </a:ext>
                </a:extLst>
              </a:tr>
              <a:tr h="297278">
                <a:tc>
                  <a:txBody>
                    <a:bodyPr/>
                    <a:lstStyle/>
                    <a:p>
                      <a:pPr rtl="0"/>
                      <a:r>
                        <a:rPr lang="en-US" sz="900" b="1" dirty="0"/>
                        <a:t>Volatile acidity</a:t>
                      </a:r>
                    </a:p>
                  </a:txBody>
                  <a:tcPr marL="19068" marR="19068" marT="9534" marB="9534" anchor="ctr">
                    <a:lnL>
                      <a:noFill/>
                    </a:lnL>
                    <a:lnR>
                      <a:noFill/>
                    </a:lnR>
                    <a:lnT>
                      <a:noFill/>
                    </a:lnT>
                    <a:lnB>
                      <a:noFill/>
                    </a:lnB>
                  </a:tcPr>
                </a:tc>
                <a:tc>
                  <a:txBody>
                    <a:bodyPr/>
                    <a:lstStyle/>
                    <a:p>
                      <a:pPr rtl="0"/>
                      <a:r>
                        <a:rPr lang="en-US" sz="900" dirty="0"/>
                        <a:t>0.200272</a:t>
                      </a:r>
                    </a:p>
                  </a:txBody>
                  <a:tcPr marL="19068" marR="19068" marT="9534" marB="9534" anchor="ctr">
                    <a:lnL>
                      <a:noFill/>
                    </a:lnL>
                    <a:lnR>
                      <a:noFill/>
                    </a:lnR>
                    <a:lnT>
                      <a:noFill/>
                    </a:lnT>
                    <a:lnB>
                      <a:noFill/>
                    </a:lnB>
                  </a:tcPr>
                </a:tc>
                <a:tc>
                  <a:txBody>
                    <a:bodyPr/>
                    <a:lstStyle/>
                    <a:p>
                      <a:pPr rtl="0"/>
                      <a:r>
                        <a:rPr lang="en-US" sz="900" dirty="0"/>
                        <a:t>1.000000</a:t>
                      </a:r>
                    </a:p>
                  </a:txBody>
                  <a:tcPr marL="19068" marR="19068" marT="9534" marB="9534" anchor="ctr">
                    <a:lnL>
                      <a:noFill/>
                    </a:lnL>
                    <a:lnR>
                      <a:noFill/>
                    </a:lnR>
                    <a:lnT>
                      <a:noFill/>
                    </a:lnT>
                    <a:lnB>
                      <a:noFill/>
                    </a:lnB>
                  </a:tcPr>
                </a:tc>
                <a:tc>
                  <a:txBody>
                    <a:bodyPr/>
                    <a:lstStyle/>
                    <a:p>
                      <a:pPr rtl="0"/>
                      <a:r>
                        <a:rPr lang="en-US" sz="900"/>
                        <a:t>-0.295129</a:t>
                      </a:r>
                    </a:p>
                  </a:txBody>
                  <a:tcPr marL="19068" marR="19068" marT="9534" marB="9534" anchor="ctr">
                    <a:lnL>
                      <a:noFill/>
                    </a:lnL>
                    <a:lnR>
                      <a:noFill/>
                    </a:lnR>
                    <a:lnT>
                      <a:noFill/>
                    </a:lnT>
                    <a:lnB>
                      <a:noFill/>
                    </a:lnB>
                  </a:tcPr>
                </a:tc>
                <a:tc>
                  <a:txBody>
                    <a:bodyPr/>
                    <a:lstStyle/>
                    <a:p>
                      <a:pPr rtl="0"/>
                      <a:r>
                        <a:rPr lang="en-US" sz="900"/>
                        <a:t>-0.064384</a:t>
                      </a:r>
                    </a:p>
                  </a:txBody>
                  <a:tcPr marL="19068" marR="19068" marT="9534" marB="9534" anchor="ctr">
                    <a:lnL>
                      <a:noFill/>
                    </a:lnL>
                    <a:lnR>
                      <a:noFill/>
                    </a:lnR>
                    <a:lnT>
                      <a:noFill/>
                    </a:lnT>
                    <a:lnB>
                      <a:noFill/>
                    </a:lnB>
                  </a:tcPr>
                </a:tc>
                <a:tc>
                  <a:txBody>
                    <a:bodyPr/>
                    <a:lstStyle/>
                    <a:p>
                      <a:pPr rtl="0"/>
                      <a:r>
                        <a:rPr lang="en-US" sz="900"/>
                        <a:t>0.415896</a:t>
                      </a:r>
                    </a:p>
                  </a:txBody>
                  <a:tcPr marL="19068" marR="19068" marT="9534" marB="9534" anchor="ctr">
                    <a:lnL>
                      <a:noFill/>
                    </a:lnL>
                    <a:lnR>
                      <a:noFill/>
                    </a:lnR>
                    <a:lnT>
                      <a:noFill/>
                    </a:lnT>
                    <a:lnB>
                      <a:noFill/>
                    </a:lnB>
                  </a:tcPr>
                </a:tc>
                <a:tc>
                  <a:txBody>
                    <a:bodyPr/>
                    <a:lstStyle/>
                    <a:p>
                      <a:pPr rtl="0"/>
                      <a:r>
                        <a:rPr lang="en-US" sz="900" dirty="0"/>
                        <a:t>-0.365673</a:t>
                      </a:r>
                    </a:p>
                  </a:txBody>
                  <a:tcPr marL="19068" marR="19068" marT="9534" marB="9534" anchor="ctr">
                    <a:lnL>
                      <a:noFill/>
                    </a:lnL>
                    <a:lnR>
                      <a:noFill/>
                    </a:lnR>
                    <a:lnT>
                      <a:noFill/>
                    </a:lnT>
                    <a:lnB>
                      <a:noFill/>
                    </a:lnB>
                  </a:tcPr>
                </a:tc>
                <a:tc>
                  <a:txBody>
                    <a:bodyPr/>
                    <a:lstStyle/>
                    <a:p>
                      <a:pPr rtl="0"/>
                      <a:r>
                        <a:rPr lang="en-US" sz="900"/>
                        <a:t>-0.343534</a:t>
                      </a:r>
                    </a:p>
                  </a:txBody>
                  <a:tcPr marL="19068" marR="19068" marT="9534" marB="9534" anchor="ctr">
                    <a:lnL>
                      <a:noFill/>
                    </a:lnL>
                    <a:lnR>
                      <a:noFill/>
                    </a:lnR>
                    <a:lnT>
                      <a:noFill/>
                    </a:lnT>
                    <a:lnB>
                      <a:noFill/>
                    </a:lnB>
                  </a:tcPr>
                </a:tc>
                <a:tc>
                  <a:txBody>
                    <a:bodyPr/>
                    <a:lstStyle/>
                    <a:p>
                      <a:pPr rtl="0"/>
                      <a:r>
                        <a:rPr lang="en-US" sz="900"/>
                        <a:t>0.261437</a:t>
                      </a:r>
                    </a:p>
                  </a:txBody>
                  <a:tcPr marL="19068" marR="19068" marT="9534" marB="9534" anchor="ctr">
                    <a:lnL>
                      <a:noFill/>
                    </a:lnL>
                    <a:lnR>
                      <a:noFill/>
                    </a:lnR>
                    <a:lnT>
                      <a:noFill/>
                    </a:lnT>
                    <a:lnB>
                      <a:noFill/>
                    </a:lnB>
                  </a:tcPr>
                </a:tc>
                <a:tc>
                  <a:txBody>
                    <a:bodyPr/>
                    <a:lstStyle/>
                    <a:p>
                      <a:pPr rtl="0"/>
                      <a:r>
                        <a:rPr lang="en-US" sz="900"/>
                        <a:t>0.194876</a:t>
                      </a:r>
                    </a:p>
                  </a:txBody>
                  <a:tcPr marL="19068" marR="19068" marT="9534" marB="9534" anchor="ctr">
                    <a:lnL>
                      <a:noFill/>
                    </a:lnL>
                    <a:lnR>
                      <a:noFill/>
                    </a:lnR>
                    <a:lnT>
                      <a:noFill/>
                    </a:lnT>
                    <a:lnB>
                      <a:noFill/>
                    </a:lnB>
                  </a:tcPr>
                </a:tc>
                <a:tc>
                  <a:txBody>
                    <a:bodyPr/>
                    <a:lstStyle/>
                    <a:p>
                      <a:pPr rtl="0"/>
                      <a:r>
                        <a:rPr lang="en-US" sz="900" dirty="0"/>
                        <a:t>0.255042</a:t>
                      </a:r>
                    </a:p>
                  </a:txBody>
                  <a:tcPr marL="19068" marR="19068" marT="9534" marB="9534" anchor="ctr">
                    <a:lnL>
                      <a:noFill/>
                    </a:lnL>
                    <a:lnR>
                      <a:noFill/>
                    </a:lnR>
                    <a:lnT>
                      <a:noFill/>
                    </a:lnT>
                    <a:lnB>
                      <a:noFill/>
                    </a:lnB>
                  </a:tcPr>
                </a:tc>
                <a:tc>
                  <a:txBody>
                    <a:bodyPr/>
                    <a:lstStyle/>
                    <a:p>
                      <a:pPr rtl="0"/>
                      <a:r>
                        <a:rPr lang="en-US" sz="900"/>
                        <a:t>-0.023924</a:t>
                      </a:r>
                    </a:p>
                  </a:txBody>
                  <a:tcPr marL="19068" marR="19068" marT="9534" marB="9534" anchor="ctr">
                    <a:lnL>
                      <a:noFill/>
                    </a:lnL>
                    <a:lnR>
                      <a:noFill/>
                    </a:lnR>
                    <a:lnT>
                      <a:noFill/>
                    </a:lnT>
                    <a:lnB>
                      <a:noFill/>
                    </a:lnB>
                  </a:tcPr>
                </a:tc>
                <a:tc>
                  <a:txBody>
                    <a:bodyPr/>
                    <a:lstStyle/>
                    <a:p>
                      <a:pPr rtl="0"/>
                      <a:r>
                        <a:rPr lang="en-US" sz="900"/>
                        <a:t>-0.257806</a:t>
                      </a:r>
                    </a:p>
                  </a:txBody>
                  <a:tcPr marL="19068" marR="19068" marT="9534" marB="9534" anchor="ctr">
                    <a:lnL>
                      <a:noFill/>
                    </a:lnL>
                    <a:lnR>
                      <a:noFill/>
                    </a:lnR>
                    <a:lnT>
                      <a:noFill/>
                    </a:lnT>
                    <a:lnB>
                      <a:noFill/>
                    </a:lnB>
                  </a:tcPr>
                </a:tc>
                <a:extLst>
                  <a:ext uri="{0D108BD9-81ED-4DB2-BD59-A6C34878D82A}">
                    <a16:rowId xmlns:a16="http://schemas.microsoft.com/office/drawing/2014/main" val="4108068626"/>
                  </a:ext>
                </a:extLst>
              </a:tr>
              <a:tr h="289884">
                <a:tc>
                  <a:txBody>
                    <a:bodyPr/>
                    <a:lstStyle/>
                    <a:p>
                      <a:pPr rtl="0"/>
                      <a:r>
                        <a:rPr lang="en-US" sz="900" b="1" dirty="0"/>
                        <a:t>Citric acid</a:t>
                      </a:r>
                    </a:p>
                  </a:txBody>
                  <a:tcPr marL="19068" marR="19068" marT="9534" marB="9534" anchor="ctr">
                    <a:lnL>
                      <a:noFill/>
                    </a:lnL>
                    <a:lnR>
                      <a:noFill/>
                    </a:lnR>
                    <a:lnT>
                      <a:noFill/>
                    </a:lnT>
                    <a:lnB>
                      <a:noFill/>
                    </a:lnB>
                  </a:tcPr>
                </a:tc>
                <a:tc>
                  <a:txBody>
                    <a:bodyPr/>
                    <a:lstStyle/>
                    <a:p>
                      <a:pPr rtl="0"/>
                      <a:r>
                        <a:rPr lang="en-US" sz="900"/>
                        <a:t>0.270568</a:t>
                      </a:r>
                    </a:p>
                  </a:txBody>
                  <a:tcPr marL="19068" marR="19068" marT="9534" marB="9534" anchor="ctr">
                    <a:lnL>
                      <a:noFill/>
                    </a:lnL>
                    <a:lnR>
                      <a:noFill/>
                    </a:lnR>
                    <a:lnT>
                      <a:noFill/>
                    </a:lnT>
                    <a:lnB>
                      <a:noFill/>
                    </a:lnB>
                  </a:tcPr>
                </a:tc>
                <a:tc>
                  <a:txBody>
                    <a:bodyPr/>
                    <a:lstStyle/>
                    <a:p>
                      <a:pPr rtl="0"/>
                      <a:r>
                        <a:rPr lang="en-US" sz="900" dirty="0"/>
                        <a:t>-0.295129</a:t>
                      </a:r>
                    </a:p>
                  </a:txBody>
                  <a:tcPr marL="19068" marR="19068" marT="9534" marB="9534" anchor="ctr">
                    <a:lnL>
                      <a:noFill/>
                    </a:lnL>
                    <a:lnR>
                      <a:noFill/>
                    </a:lnR>
                    <a:lnT>
                      <a:noFill/>
                    </a:lnT>
                    <a:lnB>
                      <a:noFill/>
                    </a:lnB>
                  </a:tcPr>
                </a:tc>
                <a:tc>
                  <a:txBody>
                    <a:bodyPr/>
                    <a:lstStyle/>
                    <a:p>
                      <a:pPr rtl="0"/>
                      <a:r>
                        <a:rPr lang="en-US" sz="900"/>
                        <a:t>1.000000</a:t>
                      </a:r>
                    </a:p>
                  </a:txBody>
                  <a:tcPr marL="19068" marR="19068" marT="9534" marB="9534" anchor="ctr">
                    <a:lnL>
                      <a:noFill/>
                    </a:lnL>
                    <a:lnR>
                      <a:noFill/>
                    </a:lnR>
                    <a:lnT>
                      <a:noFill/>
                    </a:lnT>
                    <a:lnB>
                      <a:noFill/>
                    </a:lnB>
                  </a:tcPr>
                </a:tc>
                <a:tc>
                  <a:txBody>
                    <a:bodyPr/>
                    <a:lstStyle/>
                    <a:p>
                      <a:pPr rtl="0"/>
                      <a:r>
                        <a:rPr lang="en-US" sz="900"/>
                        <a:t>0.074920</a:t>
                      </a:r>
                    </a:p>
                  </a:txBody>
                  <a:tcPr marL="19068" marR="19068" marT="9534" marB="9534" anchor="ctr">
                    <a:lnL>
                      <a:noFill/>
                    </a:lnL>
                    <a:lnR>
                      <a:noFill/>
                    </a:lnR>
                    <a:lnT>
                      <a:noFill/>
                    </a:lnT>
                    <a:lnB>
                      <a:noFill/>
                    </a:lnB>
                  </a:tcPr>
                </a:tc>
                <a:tc>
                  <a:txBody>
                    <a:bodyPr/>
                    <a:lstStyle/>
                    <a:p>
                      <a:pPr rtl="0"/>
                      <a:r>
                        <a:rPr lang="en-US" sz="900"/>
                        <a:t>-0.074084</a:t>
                      </a:r>
                    </a:p>
                  </a:txBody>
                  <a:tcPr marL="19068" marR="19068" marT="9534" marB="9534" anchor="ctr">
                    <a:lnL>
                      <a:noFill/>
                    </a:lnL>
                    <a:lnR>
                      <a:noFill/>
                    </a:lnR>
                    <a:lnT>
                      <a:noFill/>
                    </a:lnT>
                    <a:lnB>
                      <a:noFill/>
                    </a:lnB>
                  </a:tcPr>
                </a:tc>
                <a:tc>
                  <a:txBody>
                    <a:bodyPr/>
                    <a:lstStyle/>
                    <a:p>
                      <a:pPr rtl="0"/>
                      <a:r>
                        <a:rPr lang="en-US" sz="900"/>
                        <a:t>0.122058</a:t>
                      </a:r>
                    </a:p>
                  </a:txBody>
                  <a:tcPr marL="19068" marR="19068" marT="9534" marB="9534" anchor="ctr">
                    <a:lnL>
                      <a:noFill/>
                    </a:lnL>
                    <a:lnR>
                      <a:noFill/>
                    </a:lnR>
                    <a:lnT>
                      <a:noFill/>
                    </a:lnT>
                    <a:lnB>
                      <a:noFill/>
                    </a:lnB>
                  </a:tcPr>
                </a:tc>
                <a:tc>
                  <a:txBody>
                    <a:bodyPr/>
                    <a:lstStyle/>
                    <a:p>
                      <a:pPr rtl="0"/>
                      <a:r>
                        <a:rPr lang="en-US" sz="900"/>
                        <a:t>0.159355</a:t>
                      </a:r>
                    </a:p>
                  </a:txBody>
                  <a:tcPr marL="19068" marR="19068" marT="9534" marB="9534" anchor="ctr">
                    <a:lnL>
                      <a:noFill/>
                    </a:lnL>
                    <a:lnR>
                      <a:noFill/>
                    </a:lnR>
                    <a:lnT>
                      <a:noFill/>
                    </a:lnT>
                    <a:lnB>
                      <a:noFill/>
                    </a:lnB>
                  </a:tcPr>
                </a:tc>
                <a:tc>
                  <a:txBody>
                    <a:bodyPr/>
                    <a:lstStyle/>
                    <a:p>
                      <a:pPr rtl="0"/>
                      <a:r>
                        <a:rPr lang="en-US" sz="900"/>
                        <a:t>0.065690</a:t>
                      </a:r>
                    </a:p>
                  </a:txBody>
                  <a:tcPr marL="19068" marR="19068" marT="9534" marB="9534" anchor="ctr">
                    <a:lnL>
                      <a:noFill/>
                    </a:lnL>
                    <a:lnR>
                      <a:noFill/>
                    </a:lnR>
                    <a:lnT>
                      <a:noFill/>
                    </a:lnT>
                    <a:lnB>
                      <a:noFill/>
                    </a:lnB>
                  </a:tcPr>
                </a:tc>
                <a:tc>
                  <a:txBody>
                    <a:bodyPr/>
                    <a:lstStyle/>
                    <a:p>
                      <a:pPr rtl="0"/>
                      <a:r>
                        <a:rPr lang="en-US" sz="900"/>
                        <a:t>-0.285905</a:t>
                      </a:r>
                    </a:p>
                  </a:txBody>
                  <a:tcPr marL="19068" marR="19068" marT="9534" marB="9534" anchor="ctr">
                    <a:lnL>
                      <a:noFill/>
                    </a:lnL>
                    <a:lnR>
                      <a:noFill/>
                    </a:lnR>
                    <a:lnT>
                      <a:noFill/>
                    </a:lnT>
                    <a:lnB>
                      <a:noFill/>
                    </a:lnB>
                  </a:tcPr>
                </a:tc>
                <a:tc>
                  <a:txBody>
                    <a:bodyPr/>
                    <a:lstStyle/>
                    <a:p>
                      <a:pPr rtl="0"/>
                      <a:r>
                        <a:rPr lang="en-US" sz="900"/>
                        <a:t>0.036898</a:t>
                      </a:r>
                    </a:p>
                  </a:txBody>
                  <a:tcPr marL="19068" marR="19068" marT="9534" marB="9534" anchor="ctr">
                    <a:lnL>
                      <a:noFill/>
                    </a:lnL>
                    <a:lnR>
                      <a:noFill/>
                    </a:lnR>
                    <a:lnT>
                      <a:noFill/>
                    </a:lnT>
                    <a:lnB>
                      <a:noFill/>
                    </a:lnB>
                  </a:tcPr>
                </a:tc>
                <a:tc>
                  <a:txBody>
                    <a:bodyPr/>
                    <a:lstStyle/>
                    <a:p>
                      <a:pPr rtl="0"/>
                      <a:r>
                        <a:rPr lang="en-US" sz="900"/>
                        <a:t>0.019653</a:t>
                      </a:r>
                    </a:p>
                  </a:txBody>
                  <a:tcPr marL="19068" marR="19068" marT="9534" marB="9534" anchor="ctr">
                    <a:lnL>
                      <a:noFill/>
                    </a:lnL>
                    <a:lnR>
                      <a:noFill/>
                    </a:lnR>
                    <a:lnT>
                      <a:noFill/>
                    </a:lnT>
                    <a:lnB>
                      <a:noFill/>
                    </a:lnB>
                  </a:tcPr>
                </a:tc>
                <a:tc>
                  <a:txBody>
                    <a:bodyPr/>
                    <a:lstStyle/>
                    <a:p>
                      <a:pPr rtl="0"/>
                      <a:r>
                        <a:rPr lang="en-US" sz="900"/>
                        <a:t>0.105711</a:t>
                      </a:r>
                    </a:p>
                  </a:txBody>
                  <a:tcPr marL="19068" marR="19068" marT="9534" marB="9534" anchor="ctr">
                    <a:lnL>
                      <a:noFill/>
                    </a:lnL>
                    <a:lnR>
                      <a:noFill/>
                    </a:lnR>
                    <a:lnT>
                      <a:noFill/>
                    </a:lnT>
                    <a:lnB>
                      <a:noFill/>
                    </a:lnB>
                  </a:tcPr>
                </a:tc>
                <a:extLst>
                  <a:ext uri="{0D108BD9-81ED-4DB2-BD59-A6C34878D82A}">
                    <a16:rowId xmlns:a16="http://schemas.microsoft.com/office/drawing/2014/main" val="3357087186"/>
                  </a:ext>
                </a:extLst>
              </a:tr>
              <a:tr h="297278">
                <a:tc>
                  <a:txBody>
                    <a:bodyPr/>
                    <a:lstStyle/>
                    <a:p>
                      <a:pPr rtl="0"/>
                      <a:r>
                        <a:rPr lang="en-US" sz="900" b="1" dirty="0"/>
                        <a:t>Residual sugar</a:t>
                      </a:r>
                    </a:p>
                  </a:txBody>
                  <a:tcPr marL="19068" marR="19068" marT="9534" marB="9534" anchor="ctr">
                    <a:lnL>
                      <a:noFill/>
                    </a:lnL>
                    <a:lnR>
                      <a:noFill/>
                    </a:lnR>
                    <a:lnT>
                      <a:noFill/>
                    </a:lnT>
                    <a:lnB>
                      <a:noFill/>
                    </a:lnB>
                  </a:tcPr>
                </a:tc>
                <a:tc>
                  <a:txBody>
                    <a:bodyPr/>
                    <a:lstStyle/>
                    <a:p>
                      <a:pPr rtl="0"/>
                      <a:r>
                        <a:rPr lang="en-US" sz="900"/>
                        <a:t>-0.032254</a:t>
                      </a:r>
                    </a:p>
                  </a:txBody>
                  <a:tcPr marL="19068" marR="19068" marT="9534" marB="9534" anchor="ctr">
                    <a:lnL>
                      <a:noFill/>
                    </a:lnL>
                    <a:lnR>
                      <a:noFill/>
                    </a:lnR>
                    <a:lnT>
                      <a:noFill/>
                    </a:lnT>
                    <a:lnB>
                      <a:noFill/>
                    </a:lnB>
                  </a:tcPr>
                </a:tc>
                <a:tc>
                  <a:txBody>
                    <a:bodyPr/>
                    <a:lstStyle/>
                    <a:p>
                      <a:pPr rtl="0"/>
                      <a:r>
                        <a:rPr lang="en-US" sz="900"/>
                        <a:t>-0.064384</a:t>
                      </a:r>
                    </a:p>
                  </a:txBody>
                  <a:tcPr marL="19068" marR="19068" marT="9534" marB="9534" anchor="ctr">
                    <a:lnL>
                      <a:noFill/>
                    </a:lnL>
                    <a:lnR>
                      <a:noFill/>
                    </a:lnR>
                    <a:lnT>
                      <a:noFill/>
                    </a:lnT>
                    <a:lnB>
                      <a:noFill/>
                    </a:lnB>
                  </a:tcPr>
                </a:tc>
                <a:tc>
                  <a:txBody>
                    <a:bodyPr/>
                    <a:lstStyle/>
                    <a:p>
                      <a:pPr rtl="0"/>
                      <a:r>
                        <a:rPr lang="en-US" sz="900" dirty="0"/>
                        <a:t>0.074920</a:t>
                      </a:r>
                    </a:p>
                  </a:txBody>
                  <a:tcPr marL="19068" marR="19068" marT="9534" marB="9534" anchor="ctr">
                    <a:lnL>
                      <a:noFill/>
                    </a:lnL>
                    <a:lnR>
                      <a:noFill/>
                    </a:lnR>
                    <a:lnT>
                      <a:noFill/>
                    </a:lnT>
                    <a:lnB>
                      <a:noFill/>
                    </a:lnB>
                  </a:tcPr>
                </a:tc>
                <a:tc>
                  <a:txBody>
                    <a:bodyPr/>
                    <a:lstStyle/>
                    <a:p>
                      <a:pPr rtl="0"/>
                      <a:r>
                        <a:rPr lang="en-US" sz="900"/>
                        <a:t>1.000000</a:t>
                      </a:r>
                    </a:p>
                  </a:txBody>
                  <a:tcPr marL="19068" marR="19068" marT="9534" marB="9534" anchor="ctr">
                    <a:lnL>
                      <a:noFill/>
                    </a:lnL>
                    <a:lnR>
                      <a:noFill/>
                    </a:lnR>
                    <a:lnT>
                      <a:noFill/>
                    </a:lnT>
                    <a:lnB>
                      <a:noFill/>
                    </a:lnB>
                  </a:tcPr>
                </a:tc>
                <a:tc>
                  <a:txBody>
                    <a:bodyPr/>
                    <a:lstStyle/>
                    <a:p>
                      <a:pPr rtl="0"/>
                      <a:r>
                        <a:rPr lang="en-US" sz="900"/>
                        <a:t>-0.035800</a:t>
                      </a:r>
                    </a:p>
                  </a:txBody>
                  <a:tcPr marL="19068" marR="19068" marT="9534" marB="9534" anchor="ctr">
                    <a:lnL>
                      <a:noFill/>
                    </a:lnL>
                    <a:lnR>
                      <a:noFill/>
                    </a:lnR>
                    <a:lnT>
                      <a:noFill/>
                    </a:lnT>
                    <a:lnB>
                      <a:noFill/>
                    </a:lnB>
                  </a:tcPr>
                </a:tc>
                <a:tc>
                  <a:txBody>
                    <a:bodyPr/>
                    <a:lstStyle/>
                    <a:p>
                      <a:pPr rtl="0"/>
                      <a:r>
                        <a:rPr lang="en-US" sz="900"/>
                        <a:t>0.387750</a:t>
                      </a:r>
                    </a:p>
                  </a:txBody>
                  <a:tcPr marL="19068" marR="19068" marT="9534" marB="9534" anchor="ctr">
                    <a:lnL>
                      <a:noFill/>
                    </a:lnL>
                    <a:lnR>
                      <a:noFill/>
                    </a:lnR>
                    <a:lnT>
                      <a:noFill/>
                    </a:lnT>
                    <a:lnB>
                      <a:noFill/>
                    </a:lnB>
                  </a:tcPr>
                </a:tc>
                <a:tc>
                  <a:txBody>
                    <a:bodyPr/>
                    <a:lstStyle/>
                    <a:p>
                      <a:pPr rtl="0"/>
                      <a:r>
                        <a:rPr lang="en-US" sz="900"/>
                        <a:t>0.454886</a:t>
                      </a:r>
                    </a:p>
                  </a:txBody>
                  <a:tcPr marL="19068" marR="19068" marT="9534" marB="9534" anchor="ctr">
                    <a:lnL>
                      <a:noFill/>
                    </a:lnL>
                    <a:lnR>
                      <a:noFill/>
                    </a:lnR>
                    <a:lnT>
                      <a:noFill/>
                    </a:lnT>
                    <a:lnB>
                      <a:noFill/>
                    </a:lnB>
                  </a:tcPr>
                </a:tc>
                <a:tc>
                  <a:txBody>
                    <a:bodyPr/>
                    <a:lstStyle/>
                    <a:p>
                      <a:pPr rtl="0"/>
                      <a:r>
                        <a:rPr lang="en-US" sz="900"/>
                        <a:t>0.526664</a:t>
                      </a:r>
                    </a:p>
                  </a:txBody>
                  <a:tcPr marL="19068" marR="19068" marT="9534" marB="9534" anchor="ctr">
                    <a:lnL>
                      <a:noFill/>
                    </a:lnL>
                    <a:lnR>
                      <a:noFill/>
                    </a:lnR>
                    <a:lnT>
                      <a:noFill/>
                    </a:lnT>
                    <a:lnB>
                      <a:noFill/>
                    </a:lnB>
                  </a:tcPr>
                </a:tc>
                <a:tc>
                  <a:txBody>
                    <a:bodyPr/>
                    <a:lstStyle/>
                    <a:p>
                      <a:pPr rtl="0"/>
                      <a:r>
                        <a:rPr lang="en-US" sz="900"/>
                        <a:t>-0.229344</a:t>
                      </a:r>
                    </a:p>
                  </a:txBody>
                  <a:tcPr marL="19068" marR="19068" marT="9534" marB="9534" anchor="ctr">
                    <a:lnL>
                      <a:noFill/>
                    </a:lnL>
                    <a:lnR>
                      <a:noFill/>
                    </a:lnR>
                    <a:lnT>
                      <a:noFill/>
                    </a:lnT>
                    <a:lnB>
                      <a:noFill/>
                    </a:lnB>
                  </a:tcPr>
                </a:tc>
                <a:tc>
                  <a:txBody>
                    <a:bodyPr/>
                    <a:lstStyle/>
                    <a:p>
                      <a:pPr rtl="0"/>
                      <a:r>
                        <a:rPr lang="en-US" sz="900"/>
                        <a:t>-0.138157</a:t>
                      </a:r>
                    </a:p>
                  </a:txBody>
                  <a:tcPr marL="19068" marR="19068" marT="9534" marB="9534" anchor="ctr">
                    <a:lnL>
                      <a:noFill/>
                    </a:lnL>
                    <a:lnR>
                      <a:noFill/>
                    </a:lnR>
                    <a:lnT>
                      <a:noFill/>
                    </a:lnT>
                    <a:lnB>
                      <a:noFill/>
                    </a:lnB>
                  </a:tcPr>
                </a:tc>
                <a:tc>
                  <a:txBody>
                    <a:bodyPr/>
                    <a:lstStyle/>
                    <a:p>
                      <a:pPr rtl="0"/>
                      <a:r>
                        <a:rPr lang="en-US" sz="900"/>
                        <a:t>-0.329218</a:t>
                      </a:r>
                    </a:p>
                  </a:txBody>
                  <a:tcPr marL="19068" marR="19068" marT="9534" marB="9534" anchor="ctr">
                    <a:lnL>
                      <a:noFill/>
                    </a:lnL>
                    <a:lnR>
                      <a:noFill/>
                    </a:lnR>
                    <a:lnT>
                      <a:noFill/>
                    </a:lnT>
                    <a:lnB>
                      <a:noFill/>
                    </a:lnB>
                  </a:tcPr>
                </a:tc>
                <a:tc>
                  <a:txBody>
                    <a:bodyPr/>
                    <a:lstStyle/>
                    <a:p>
                      <a:pPr rtl="0"/>
                      <a:r>
                        <a:rPr lang="en-US" sz="900"/>
                        <a:t>-0.016891</a:t>
                      </a:r>
                    </a:p>
                  </a:txBody>
                  <a:tcPr marL="19068" marR="19068" marT="9534" marB="9534" anchor="ctr">
                    <a:lnL>
                      <a:noFill/>
                    </a:lnL>
                    <a:lnR>
                      <a:noFill/>
                    </a:lnR>
                    <a:lnT>
                      <a:noFill/>
                    </a:lnT>
                    <a:lnB>
                      <a:noFill/>
                    </a:lnB>
                  </a:tcPr>
                </a:tc>
                <a:extLst>
                  <a:ext uri="{0D108BD9-81ED-4DB2-BD59-A6C34878D82A}">
                    <a16:rowId xmlns:a16="http://schemas.microsoft.com/office/drawing/2014/main" val="852528901"/>
                  </a:ext>
                </a:extLst>
              </a:tr>
              <a:tr h="289884">
                <a:tc>
                  <a:txBody>
                    <a:bodyPr/>
                    <a:lstStyle/>
                    <a:p>
                      <a:pPr rtl="0"/>
                      <a:r>
                        <a:rPr lang="en-US" sz="900" b="1" dirty="0"/>
                        <a:t>chlorides</a:t>
                      </a:r>
                    </a:p>
                  </a:txBody>
                  <a:tcPr marL="19068" marR="19068" marT="9534" marB="9534" anchor="ctr">
                    <a:lnL>
                      <a:noFill/>
                    </a:lnL>
                    <a:lnR>
                      <a:noFill/>
                    </a:lnR>
                    <a:lnT>
                      <a:noFill/>
                    </a:lnT>
                    <a:lnB>
                      <a:noFill/>
                    </a:lnB>
                  </a:tcPr>
                </a:tc>
                <a:tc>
                  <a:txBody>
                    <a:bodyPr/>
                    <a:lstStyle/>
                    <a:p>
                      <a:pPr rtl="0"/>
                      <a:r>
                        <a:rPr lang="en-US" sz="900"/>
                        <a:t>0.355964</a:t>
                      </a:r>
                    </a:p>
                  </a:txBody>
                  <a:tcPr marL="19068" marR="19068" marT="9534" marB="9534" anchor="ctr">
                    <a:lnL>
                      <a:noFill/>
                    </a:lnL>
                    <a:lnR>
                      <a:noFill/>
                    </a:lnR>
                    <a:lnT>
                      <a:noFill/>
                    </a:lnT>
                    <a:lnB>
                      <a:noFill/>
                    </a:lnB>
                  </a:tcPr>
                </a:tc>
                <a:tc>
                  <a:txBody>
                    <a:bodyPr/>
                    <a:lstStyle/>
                    <a:p>
                      <a:pPr rtl="0"/>
                      <a:r>
                        <a:rPr lang="en-US" sz="900"/>
                        <a:t>0.415896</a:t>
                      </a:r>
                    </a:p>
                  </a:txBody>
                  <a:tcPr marL="19068" marR="19068" marT="9534" marB="9534" anchor="ctr">
                    <a:lnL>
                      <a:noFill/>
                    </a:lnL>
                    <a:lnR>
                      <a:noFill/>
                    </a:lnR>
                    <a:lnT>
                      <a:noFill/>
                    </a:lnT>
                    <a:lnB>
                      <a:noFill/>
                    </a:lnB>
                  </a:tcPr>
                </a:tc>
                <a:tc>
                  <a:txBody>
                    <a:bodyPr/>
                    <a:lstStyle/>
                    <a:p>
                      <a:pPr rtl="0"/>
                      <a:r>
                        <a:rPr lang="en-US" sz="900" dirty="0"/>
                        <a:t>-0.074084</a:t>
                      </a:r>
                    </a:p>
                  </a:txBody>
                  <a:tcPr marL="19068" marR="19068" marT="9534" marB="9534" anchor="ctr">
                    <a:lnL>
                      <a:noFill/>
                    </a:lnL>
                    <a:lnR>
                      <a:noFill/>
                    </a:lnR>
                    <a:lnT>
                      <a:noFill/>
                    </a:lnT>
                    <a:lnB>
                      <a:noFill/>
                    </a:lnB>
                  </a:tcPr>
                </a:tc>
                <a:tc>
                  <a:txBody>
                    <a:bodyPr/>
                    <a:lstStyle/>
                    <a:p>
                      <a:pPr rtl="0"/>
                      <a:r>
                        <a:rPr lang="en-US" sz="900" dirty="0"/>
                        <a:t>-0.035800</a:t>
                      </a:r>
                    </a:p>
                  </a:txBody>
                  <a:tcPr marL="19068" marR="19068" marT="9534" marB="9534" anchor="ctr">
                    <a:lnL>
                      <a:noFill/>
                    </a:lnL>
                    <a:lnR>
                      <a:noFill/>
                    </a:lnR>
                    <a:lnT>
                      <a:noFill/>
                    </a:lnT>
                    <a:lnB>
                      <a:noFill/>
                    </a:lnB>
                  </a:tcPr>
                </a:tc>
                <a:tc>
                  <a:txBody>
                    <a:bodyPr/>
                    <a:lstStyle/>
                    <a:p>
                      <a:pPr rtl="0"/>
                      <a:r>
                        <a:rPr lang="en-US" sz="900"/>
                        <a:t>1.000000</a:t>
                      </a:r>
                    </a:p>
                  </a:txBody>
                  <a:tcPr marL="19068" marR="19068" marT="9534" marB="9534" anchor="ctr">
                    <a:lnL>
                      <a:noFill/>
                    </a:lnL>
                    <a:lnR>
                      <a:noFill/>
                    </a:lnR>
                    <a:lnT>
                      <a:noFill/>
                    </a:lnT>
                    <a:lnB>
                      <a:noFill/>
                    </a:lnB>
                  </a:tcPr>
                </a:tc>
                <a:tc>
                  <a:txBody>
                    <a:bodyPr/>
                    <a:lstStyle/>
                    <a:p>
                      <a:pPr rtl="0"/>
                      <a:r>
                        <a:rPr lang="en-US" sz="900"/>
                        <a:t>-0.260421</a:t>
                      </a:r>
                    </a:p>
                  </a:txBody>
                  <a:tcPr marL="19068" marR="19068" marT="9534" marB="9534" anchor="ctr">
                    <a:lnL>
                      <a:noFill/>
                    </a:lnL>
                    <a:lnR>
                      <a:noFill/>
                    </a:lnR>
                    <a:lnT>
                      <a:noFill/>
                    </a:lnT>
                    <a:lnB>
                      <a:noFill/>
                    </a:lnB>
                  </a:tcPr>
                </a:tc>
                <a:tc>
                  <a:txBody>
                    <a:bodyPr/>
                    <a:lstStyle/>
                    <a:p>
                      <a:pPr rtl="0"/>
                      <a:r>
                        <a:rPr lang="en-US" sz="900"/>
                        <a:t>-0.268434</a:t>
                      </a:r>
                    </a:p>
                  </a:txBody>
                  <a:tcPr marL="19068" marR="19068" marT="9534" marB="9534" anchor="ctr">
                    <a:lnL>
                      <a:noFill/>
                    </a:lnL>
                    <a:lnR>
                      <a:noFill/>
                    </a:lnR>
                    <a:lnT>
                      <a:noFill/>
                    </a:lnT>
                    <a:lnB>
                      <a:noFill/>
                    </a:lnB>
                  </a:tcPr>
                </a:tc>
                <a:tc>
                  <a:txBody>
                    <a:bodyPr/>
                    <a:lstStyle/>
                    <a:p>
                      <a:pPr rtl="0"/>
                      <a:r>
                        <a:rPr lang="en-US" sz="900"/>
                        <a:t>0.590729</a:t>
                      </a:r>
                    </a:p>
                  </a:txBody>
                  <a:tcPr marL="19068" marR="19068" marT="9534" marB="9534" anchor="ctr">
                    <a:lnL>
                      <a:noFill/>
                    </a:lnL>
                    <a:lnR>
                      <a:noFill/>
                    </a:lnR>
                    <a:lnT>
                      <a:noFill/>
                    </a:lnT>
                    <a:lnB>
                      <a:noFill/>
                    </a:lnB>
                  </a:tcPr>
                </a:tc>
                <a:tc>
                  <a:txBody>
                    <a:bodyPr/>
                    <a:lstStyle/>
                    <a:p>
                      <a:pPr rtl="0"/>
                      <a:r>
                        <a:rPr lang="en-US" sz="900"/>
                        <a:t>0.163528</a:t>
                      </a:r>
                    </a:p>
                  </a:txBody>
                  <a:tcPr marL="19068" marR="19068" marT="9534" marB="9534" anchor="ctr">
                    <a:lnL>
                      <a:noFill/>
                    </a:lnL>
                    <a:lnR>
                      <a:noFill/>
                    </a:lnR>
                    <a:lnT>
                      <a:noFill/>
                    </a:lnT>
                    <a:lnB>
                      <a:noFill/>
                    </a:lnB>
                  </a:tcPr>
                </a:tc>
                <a:tc>
                  <a:txBody>
                    <a:bodyPr/>
                    <a:lstStyle/>
                    <a:p>
                      <a:pPr rtl="0"/>
                      <a:r>
                        <a:rPr lang="en-US" sz="900"/>
                        <a:t>0.370450</a:t>
                      </a:r>
                    </a:p>
                  </a:txBody>
                  <a:tcPr marL="19068" marR="19068" marT="9534" marB="9534" anchor="ctr">
                    <a:lnL>
                      <a:noFill/>
                    </a:lnL>
                    <a:lnR>
                      <a:noFill/>
                    </a:lnR>
                    <a:lnT>
                      <a:noFill/>
                    </a:lnT>
                    <a:lnB>
                      <a:noFill/>
                    </a:lnB>
                  </a:tcPr>
                </a:tc>
                <a:tc>
                  <a:txBody>
                    <a:bodyPr/>
                    <a:lstStyle/>
                    <a:p>
                      <a:pPr rtl="0"/>
                      <a:r>
                        <a:rPr lang="en-US" sz="900"/>
                        <a:t>-0.401270</a:t>
                      </a:r>
                    </a:p>
                  </a:txBody>
                  <a:tcPr marL="19068" marR="19068" marT="9534" marB="9534" anchor="ctr">
                    <a:lnL>
                      <a:noFill/>
                    </a:lnL>
                    <a:lnR>
                      <a:noFill/>
                    </a:lnR>
                    <a:lnT>
                      <a:noFill/>
                    </a:lnT>
                    <a:lnB>
                      <a:noFill/>
                    </a:lnB>
                  </a:tcPr>
                </a:tc>
                <a:tc>
                  <a:txBody>
                    <a:bodyPr/>
                    <a:lstStyle/>
                    <a:p>
                      <a:pPr rtl="0"/>
                      <a:r>
                        <a:rPr lang="en-US" sz="900"/>
                        <a:t>-0.295054</a:t>
                      </a:r>
                    </a:p>
                  </a:txBody>
                  <a:tcPr marL="19068" marR="19068" marT="9534" marB="9534" anchor="ctr">
                    <a:lnL>
                      <a:noFill/>
                    </a:lnL>
                    <a:lnR>
                      <a:noFill/>
                    </a:lnR>
                    <a:lnT>
                      <a:noFill/>
                    </a:lnT>
                    <a:lnB>
                      <a:noFill/>
                    </a:lnB>
                  </a:tcPr>
                </a:tc>
                <a:extLst>
                  <a:ext uri="{0D108BD9-81ED-4DB2-BD59-A6C34878D82A}">
                    <a16:rowId xmlns:a16="http://schemas.microsoft.com/office/drawing/2014/main" val="1364600570"/>
                  </a:ext>
                </a:extLst>
              </a:tr>
              <a:tr h="357099">
                <a:tc>
                  <a:txBody>
                    <a:bodyPr/>
                    <a:lstStyle/>
                    <a:p>
                      <a:pPr rtl="0"/>
                      <a:r>
                        <a:rPr lang="en-US" sz="900" b="1" dirty="0"/>
                        <a:t>Free</a:t>
                      </a:r>
                    </a:p>
                    <a:p>
                      <a:pPr rtl="0"/>
                      <a:r>
                        <a:rPr lang="en-US" sz="900" b="1" dirty="0"/>
                        <a:t>Sulfur Dioxide</a:t>
                      </a:r>
                    </a:p>
                  </a:txBody>
                  <a:tcPr marL="19068" marR="19068" marT="9534" marB="9534" anchor="ctr">
                    <a:lnL>
                      <a:noFill/>
                    </a:lnL>
                    <a:lnR>
                      <a:noFill/>
                    </a:lnR>
                    <a:lnT>
                      <a:noFill/>
                    </a:lnT>
                    <a:lnB>
                      <a:noFill/>
                    </a:lnB>
                  </a:tcPr>
                </a:tc>
                <a:tc>
                  <a:txBody>
                    <a:bodyPr/>
                    <a:lstStyle/>
                    <a:p>
                      <a:pPr rtl="0"/>
                      <a:r>
                        <a:rPr lang="en-US" sz="900"/>
                        <a:t>-0.259914</a:t>
                      </a:r>
                    </a:p>
                  </a:txBody>
                  <a:tcPr marL="19068" marR="19068" marT="9534" marB="9534" anchor="ctr">
                    <a:lnL>
                      <a:noFill/>
                    </a:lnL>
                    <a:lnR>
                      <a:noFill/>
                    </a:lnR>
                    <a:lnT>
                      <a:noFill/>
                    </a:lnT>
                    <a:lnB>
                      <a:noFill/>
                    </a:lnB>
                  </a:tcPr>
                </a:tc>
                <a:tc>
                  <a:txBody>
                    <a:bodyPr/>
                    <a:lstStyle/>
                    <a:p>
                      <a:pPr rtl="0"/>
                      <a:r>
                        <a:rPr lang="en-US" sz="900"/>
                        <a:t>-0.365673</a:t>
                      </a:r>
                    </a:p>
                  </a:txBody>
                  <a:tcPr marL="19068" marR="19068" marT="9534" marB="9534" anchor="ctr">
                    <a:lnL>
                      <a:noFill/>
                    </a:lnL>
                    <a:lnR>
                      <a:noFill/>
                    </a:lnR>
                    <a:lnT>
                      <a:noFill/>
                    </a:lnT>
                    <a:lnB>
                      <a:noFill/>
                    </a:lnB>
                  </a:tcPr>
                </a:tc>
                <a:tc>
                  <a:txBody>
                    <a:bodyPr/>
                    <a:lstStyle/>
                    <a:p>
                      <a:pPr rtl="0"/>
                      <a:r>
                        <a:rPr lang="en-US" sz="900"/>
                        <a:t>0.122058</a:t>
                      </a:r>
                    </a:p>
                  </a:txBody>
                  <a:tcPr marL="19068" marR="19068" marT="9534" marB="9534" anchor="ctr">
                    <a:lnL>
                      <a:noFill/>
                    </a:lnL>
                    <a:lnR>
                      <a:noFill/>
                    </a:lnR>
                    <a:lnT>
                      <a:noFill/>
                    </a:lnT>
                    <a:lnB>
                      <a:noFill/>
                    </a:lnB>
                  </a:tcPr>
                </a:tc>
                <a:tc>
                  <a:txBody>
                    <a:bodyPr/>
                    <a:lstStyle/>
                    <a:p>
                      <a:pPr rtl="0"/>
                      <a:r>
                        <a:rPr lang="en-US" sz="900" dirty="0"/>
                        <a:t>0.387750</a:t>
                      </a:r>
                    </a:p>
                  </a:txBody>
                  <a:tcPr marL="19068" marR="19068" marT="9534" marB="9534" anchor="ctr">
                    <a:lnL>
                      <a:noFill/>
                    </a:lnL>
                    <a:lnR>
                      <a:noFill/>
                    </a:lnR>
                    <a:lnT>
                      <a:noFill/>
                    </a:lnT>
                    <a:lnB>
                      <a:noFill/>
                    </a:lnB>
                  </a:tcPr>
                </a:tc>
                <a:tc>
                  <a:txBody>
                    <a:bodyPr/>
                    <a:lstStyle/>
                    <a:p>
                      <a:pPr rtl="0"/>
                      <a:r>
                        <a:rPr lang="en-US" sz="900" dirty="0"/>
                        <a:t>-0.260421</a:t>
                      </a:r>
                    </a:p>
                  </a:txBody>
                  <a:tcPr marL="19068" marR="19068" marT="9534" marB="9534" anchor="ctr">
                    <a:lnL>
                      <a:noFill/>
                    </a:lnL>
                    <a:lnR>
                      <a:noFill/>
                    </a:lnR>
                    <a:lnT>
                      <a:noFill/>
                    </a:lnT>
                    <a:lnB>
                      <a:noFill/>
                    </a:lnB>
                  </a:tcPr>
                </a:tc>
                <a:tc>
                  <a:txBody>
                    <a:bodyPr/>
                    <a:lstStyle/>
                    <a:p>
                      <a:pPr rtl="0"/>
                      <a:r>
                        <a:rPr lang="en-US" sz="900"/>
                        <a:t>1.000000</a:t>
                      </a:r>
                    </a:p>
                  </a:txBody>
                  <a:tcPr marL="19068" marR="19068" marT="9534" marB="9534" anchor="ctr">
                    <a:lnL>
                      <a:noFill/>
                    </a:lnL>
                    <a:lnR>
                      <a:noFill/>
                    </a:lnR>
                    <a:lnT>
                      <a:noFill/>
                    </a:lnT>
                    <a:lnB>
                      <a:noFill/>
                    </a:lnB>
                  </a:tcPr>
                </a:tc>
                <a:tc>
                  <a:txBody>
                    <a:bodyPr/>
                    <a:lstStyle/>
                    <a:p>
                      <a:pPr rtl="0"/>
                      <a:r>
                        <a:rPr lang="en-US" sz="900"/>
                        <a:t>0.741438</a:t>
                      </a:r>
                    </a:p>
                  </a:txBody>
                  <a:tcPr marL="19068" marR="19068" marT="9534" marB="9534" anchor="ctr">
                    <a:lnL>
                      <a:noFill/>
                    </a:lnL>
                    <a:lnR>
                      <a:noFill/>
                    </a:lnR>
                    <a:lnT>
                      <a:noFill/>
                    </a:lnT>
                    <a:lnB>
                      <a:noFill/>
                    </a:lnB>
                  </a:tcPr>
                </a:tc>
                <a:tc>
                  <a:txBody>
                    <a:bodyPr/>
                    <a:lstStyle/>
                    <a:p>
                      <a:pPr rtl="0"/>
                      <a:r>
                        <a:rPr lang="en-US" sz="900"/>
                        <a:t>0.005841</a:t>
                      </a:r>
                    </a:p>
                  </a:txBody>
                  <a:tcPr marL="19068" marR="19068" marT="9534" marB="9534" anchor="ctr">
                    <a:lnL>
                      <a:noFill/>
                    </a:lnL>
                    <a:lnR>
                      <a:noFill/>
                    </a:lnR>
                    <a:lnT>
                      <a:noFill/>
                    </a:lnT>
                    <a:lnB>
                      <a:noFill/>
                    </a:lnB>
                  </a:tcPr>
                </a:tc>
                <a:tc>
                  <a:txBody>
                    <a:bodyPr/>
                    <a:lstStyle/>
                    <a:p>
                      <a:pPr rtl="0"/>
                      <a:r>
                        <a:rPr lang="en-US" sz="900"/>
                        <a:t>-0.164699</a:t>
                      </a:r>
                    </a:p>
                  </a:txBody>
                  <a:tcPr marL="19068" marR="19068" marT="9534" marB="9534" anchor="ctr">
                    <a:lnL>
                      <a:noFill/>
                    </a:lnL>
                    <a:lnR>
                      <a:noFill/>
                    </a:lnR>
                    <a:lnT>
                      <a:noFill/>
                    </a:lnT>
                    <a:lnB>
                      <a:noFill/>
                    </a:lnB>
                  </a:tcPr>
                </a:tc>
                <a:tc>
                  <a:txBody>
                    <a:bodyPr/>
                    <a:lstStyle/>
                    <a:p>
                      <a:pPr rtl="0"/>
                      <a:r>
                        <a:rPr lang="en-US" sz="900"/>
                        <a:t>-0.221062</a:t>
                      </a:r>
                    </a:p>
                  </a:txBody>
                  <a:tcPr marL="19068" marR="19068" marT="9534" marB="9534" anchor="ctr">
                    <a:lnL>
                      <a:noFill/>
                    </a:lnL>
                    <a:lnR>
                      <a:noFill/>
                    </a:lnR>
                    <a:lnT>
                      <a:noFill/>
                    </a:lnT>
                    <a:lnB>
                      <a:noFill/>
                    </a:lnB>
                  </a:tcPr>
                </a:tc>
                <a:tc>
                  <a:txBody>
                    <a:bodyPr/>
                    <a:lstStyle/>
                    <a:p>
                      <a:pPr rtl="0"/>
                      <a:r>
                        <a:rPr lang="en-US" sz="900"/>
                        <a:t>-0.186046</a:t>
                      </a:r>
                    </a:p>
                  </a:txBody>
                  <a:tcPr marL="19068" marR="19068" marT="9534" marB="9534" anchor="ctr">
                    <a:lnL>
                      <a:noFill/>
                    </a:lnL>
                    <a:lnR>
                      <a:noFill/>
                    </a:lnR>
                    <a:lnT>
                      <a:noFill/>
                    </a:lnT>
                    <a:lnB>
                      <a:noFill/>
                    </a:lnB>
                  </a:tcPr>
                </a:tc>
                <a:tc>
                  <a:txBody>
                    <a:bodyPr/>
                    <a:lstStyle/>
                    <a:p>
                      <a:pPr rtl="0"/>
                      <a:r>
                        <a:rPr lang="en-US" sz="900"/>
                        <a:t>0.086865</a:t>
                      </a:r>
                    </a:p>
                  </a:txBody>
                  <a:tcPr marL="19068" marR="19068" marT="9534" marB="9534" anchor="ctr">
                    <a:lnL>
                      <a:noFill/>
                    </a:lnL>
                    <a:lnR>
                      <a:noFill/>
                    </a:lnR>
                    <a:lnT>
                      <a:noFill/>
                    </a:lnT>
                    <a:lnB>
                      <a:noFill/>
                    </a:lnB>
                  </a:tcPr>
                </a:tc>
                <a:extLst>
                  <a:ext uri="{0D108BD9-81ED-4DB2-BD59-A6C34878D82A}">
                    <a16:rowId xmlns:a16="http://schemas.microsoft.com/office/drawing/2014/main" val="1228477807"/>
                  </a:ext>
                </a:extLst>
              </a:tr>
              <a:tr h="357099">
                <a:tc>
                  <a:txBody>
                    <a:bodyPr/>
                    <a:lstStyle/>
                    <a:p>
                      <a:pPr rtl="0"/>
                      <a:r>
                        <a:rPr lang="en-US" sz="900" b="1" dirty="0"/>
                        <a:t>Total</a:t>
                      </a:r>
                    </a:p>
                    <a:p>
                      <a:pPr rtl="0"/>
                      <a:r>
                        <a:rPr lang="en-US" sz="900" b="1" dirty="0"/>
                        <a:t>Sulfur Dioxide</a:t>
                      </a:r>
                    </a:p>
                  </a:txBody>
                  <a:tcPr marL="19068" marR="19068" marT="9534" marB="9534" anchor="ctr">
                    <a:lnL>
                      <a:noFill/>
                    </a:lnL>
                    <a:lnR>
                      <a:noFill/>
                    </a:lnR>
                    <a:lnT>
                      <a:noFill/>
                    </a:lnT>
                    <a:lnB>
                      <a:noFill/>
                    </a:lnB>
                  </a:tcPr>
                </a:tc>
                <a:tc>
                  <a:txBody>
                    <a:bodyPr/>
                    <a:lstStyle/>
                    <a:p>
                      <a:pPr rtl="0"/>
                      <a:r>
                        <a:rPr lang="en-US" sz="900"/>
                        <a:t>-0.233259</a:t>
                      </a:r>
                    </a:p>
                  </a:txBody>
                  <a:tcPr marL="19068" marR="19068" marT="9534" marB="9534" anchor="ctr">
                    <a:lnL>
                      <a:noFill/>
                    </a:lnL>
                    <a:lnR>
                      <a:noFill/>
                    </a:lnR>
                    <a:lnT>
                      <a:noFill/>
                    </a:lnT>
                    <a:lnB>
                      <a:noFill/>
                    </a:lnB>
                  </a:tcPr>
                </a:tc>
                <a:tc>
                  <a:txBody>
                    <a:bodyPr/>
                    <a:lstStyle/>
                    <a:p>
                      <a:pPr rtl="0"/>
                      <a:r>
                        <a:rPr lang="en-US" sz="900"/>
                        <a:t>-0.343534</a:t>
                      </a:r>
                    </a:p>
                  </a:txBody>
                  <a:tcPr marL="19068" marR="19068" marT="9534" marB="9534" anchor="ctr">
                    <a:lnL>
                      <a:noFill/>
                    </a:lnL>
                    <a:lnR>
                      <a:noFill/>
                    </a:lnR>
                    <a:lnT>
                      <a:noFill/>
                    </a:lnT>
                    <a:lnB>
                      <a:noFill/>
                    </a:lnB>
                  </a:tcPr>
                </a:tc>
                <a:tc>
                  <a:txBody>
                    <a:bodyPr/>
                    <a:lstStyle/>
                    <a:p>
                      <a:pPr rtl="0"/>
                      <a:r>
                        <a:rPr lang="en-US" sz="900"/>
                        <a:t>0.159355</a:t>
                      </a:r>
                    </a:p>
                  </a:txBody>
                  <a:tcPr marL="19068" marR="19068" marT="9534" marB="9534" anchor="ctr">
                    <a:lnL>
                      <a:noFill/>
                    </a:lnL>
                    <a:lnR>
                      <a:noFill/>
                    </a:lnR>
                    <a:lnT>
                      <a:noFill/>
                    </a:lnT>
                    <a:lnB>
                      <a:noFill/>
                    </a:lnB>
                  </a:tcPr>
                </a:tc>
                <a:tc>
                  <a:txBody>
                    <a:bodyPr/>
                    <a:lstStyle/>
                    <a:p>
                      <a:pPr rtl="0"/>
                      <a:r>
                        <a:rPr lang="en-US" sz="900"/>
                        <a:t>0.454886</a:t>
                      </a:r>
                    </a:p>
                  </a:txBody>
                  <a:tcPr marL="19068" marR="19068" marT="9534" marB="9534" anchor="ctr">
                    <a:lnL>
                      <a:noFill/>
                    </a:lnL>
                    <a:lnR>
                      <a:noFill/>
                    </a:lnR>
                    <a:lnT>
                      <a:noFill/>
                    </a:lnT>
                    <a:lnB>
                      <a:noFill/>
                    </a:lnB>
                  </a:tcPr>
                </a:tc>
                <a:tc>
                  <a:txBody>
                    <a:bodyPr/>
                    <a:lstStyle/>
                    <a:p>
                      <a:pPr rtl="0"/>
                      <a:r>
                        <a:rPr lang="en-US" sz="900" dirty="0"/>
                        <a:t>-0.268434</a:t>
                      </a:r>
                    </a:p>
                  </a:txBody>
                  <a:tcPr marL="19068" marR="19068" marT="9534" marB="9534" anchor="ctr">
                    <a:lnL>
                      <a:noFill/>
                    </a:lnL>
                    <a:lnR>
                      <a:noFill/>
                    </a:lnR>
                    <a:lnT>
                      <a:noFill/>
                    </a:lnT>
                    <a:lnB>
                      <a:noFill/>
                    </a:lnB>
                  </a:tcPr>
                </a:tc>
                <a:tc>
                  <a:txBody>
                    <a:bodyPr/>
                    <a:lstStyle/>
                    <a:p>
                      <a:pPr rtl="0"/>
                      <a:r>
                        <a:rPr lang="en-US" sz="900" dirty="0"/>
                        <a:t>0.741438</a:t>
                      </a:r>
                    </a:p>
                  </a:txBody>
                  <a:tcPr marL="19068" marR="19068" marT="9534" marB="9534" anchor="ctr">
                    <a:lnL>
                      <a:noFill/>
                    </a:lnL>
                    <a:lnR>
                      <a:noFill/>
                    </a:lnR>
                    <a:lnT>
                      <a:noFill/>
                    </a:lnT>
                    <a:lnB>
                      <a:noFill/>
                    </a:lnB>
                  </a:tcPr>
                </a:tc>
                <a:tc>
                  <a:txBody>
                    <a:bodyPr/>
                    <a:lstStyle/>
                    <a:p>
                      <a:pPr rtl="0"/>
                      <a:r>
                        <a:rPr lang="en-US" sz="900"/>
                        <a:t>1.000000</a:t>
                      </a:r>
                    </a:p>
                  </a:txBody>
                  <a:tcPr marL="19068" marR="19068" marT="9534" marB="9534" anchor="ctr">
                    <a:lnL>
                      <a:noFill/>
                    </a:lnL>
                    <a:lnR>
                      <a:noFill/>
                    </a:lnR>
                    <a:lnT>
                      <a:noFill/>
                    </a:lnT>
                    <a:lnB>
                      <a:noFill/>
                    </a:lnB>
                  </a:tcPr>
                </a:tc>
                <a:tc>
                  <a:txBody>
                    <a:bodyPr/>
                    <a:lstStyle/>
                    <a:p>
                      <a:pPr rtl="0"/>
                      <a:r>
                        <a:rPr lang="en-US" sz="900"/>
                        <a:t>0.061540</a:t>
                      </a:r>
                    </a:p>
                  </a:txBody>
                  <a:tcPr marL="19068" marR="19068" marT="9534" marB="9534" anchor="ctr">
                    <a:lnL>
                      <a:noFill/>
                    </a:lnL>
                    <a:lnR>
                      <a:noFill/>
                    </a:lnR>
                    <a:lnT>
                      <a:noFill/>
                    </a:lnT>
                    <a:lnB>
                      <a:noFill/>
                    </a:lnB>
                  </a:tcPr>
                </a:tc>
                <a:tc>
                  <a:txBody>
                    <a:bodyPr/>
                    <a:lstStyle/>
                    <a:p>
                      <a:pPr rtl="0"/>
                      <a:r>
                        <a:rPr lang="en-US" sz="900"/>
                        <a:t>-0.242719</a:t>
                      </a:r>
                    </a:p>
                  </a:txBody>
                  <a:tcPr marL="19068" marR="19068" marT="9534" marB="9534" anchor="ctr">
                    <a:lnL>
                      <a:noFill/>
                    </a:lnL>
                    <a:lnR>
                      <a:noFill/>
                    </a:lnR>
                    <a:lnT>
                      <a:noFill/>
                    </a:lnT>
                    <a:lnB>
                      <a:noFill/>
                    </a:lnB>
                  </a:tcPr>
                </a:tc>
                <a:tc>
                  <a:txBody>
                    <a:bodyPr/>
                    <a:lstStyle/>
                    <a:p>
                      <a:pPr rtl="0"/>
                      <a:r>
                        <a:rPr lang="en-US" sz="900"/>
                        <a:t>-0.256745</a:t>
                      </a:r>
                    </a:p>
                  </a:txBody>
                  <a:tcPr marL="19068" marR="19068" marT="9534" marB="9534" anchor="ctr">
                    <a:lnL>
                      <a:noFill/>
                    </a:lnL>
                    <a:lnR>
                      <a:noFill/>
                    </a:lnR>
                    <a:lnT>
                      <a:noFill/>
                    </a:lnT>
                    <a:lnB>
                      <a:noFill/>
                    </a:lnB>
                  </a:tcPr>
                </a:tc>
                <a:tc>
                  <a:txBody>
                    <a:bodyPr/>
                    <a:lstStyle/>
                    <a:p>
                      <a:pPr rtl="0"/>
                      <a:r>
                        <a:rPr lang="en-US" sz="900"/>
                        <a:t>-0.308982</a:t>
                      </a:r>
                    </a:p>
                  </a:txBody>
                  <a:tcPr marL="19068" marR="19068" marT="9534" marB="9534" anchor="ctr">
                    <a:lnL>
                      <a:noFill/>
                    </a:lnL>
                    <a:lnR>
                      <a:noFill/>
                    </a:lnR>
                    <a:lnT>
                      <a:noFill/>
                    </a:lnT>
                    <a:lnB>
                      <a:noFill/>
                    </a:lnB>
                  </a:tcPr>
                </a:tc>
                <a:tc>
                  <a:txBody>
                    <a:bodyPr/>
                    <a:lstStyle/>
                    <a:p>
                      <a:pPr rtl="0"/>
                      <a:r>
                        <a:rPr lang="en-US" sz="900"/>
                        <a:t>-0.054777</a:t>
                      </a:r>
                    </a:p>
                  </a:txBody>
                  <a:tcPr marL="19068" marR="19068" marT="9534" marB="9534" anchor="ctr">
                    <a:lnL>
                      <a:noFill/>
                    </a:lnL>
                    <a:lnR>
                      <a:noFill/>
                    </a:lnR>
                    <a:lnT>
                      <a:noFill/>
                    </a:lnT>
                    <a:lnB>
                      <a:noFill/>
                    </a:lnB>
                  </a:tcPr>
                </a:tc>
                <a:extLst>
                  <a:ext uri="{0D108BD9-81ED-4DB2-BD59-A6C34878D82A}">
                    <a16:rowId xmlns:a16="http://schemas.microsoft.com/office/drawing/2014/main" val="1494637794"/>
                  </a:ext>
                </a:extLst>
              </a:tr>
              <a:tr h="289884">
                <a:tc>
                  <a:txBody>
                    <a:bodyPr/>
                    <a:lstStyle/>
                    <a:p>
                      <a:pPr rtl="0"/>
                      <a:r>
                        <a:rPr lang="en-US" sz="900" b="1" dirty="0"/>
                        <a:t>density</a:t>
                      </a:r>
                    </a:p>
                  </a:txBody>
                  <a:tcPr marL="19068" marR="19068" marT="9534" marB="9534" anchor="ctr">
                    <a:lnL>
                      <a:noFill/>
                    </a:lnL>
                    <a:lnR>
                      <a:noFill/>
                    </a:lnR>
                    <a:lnT>
                      <a:noFill/>
                    </a:lnT>
                    <a:lnB>
                      <a:noFill/>
                    </a:lnB>
                  </a:tcPr>
                </a:tc>
                <a:tc>
                  <a:txBody>
                    <a:bodyPr/>
                    <a:lstStyle/>
                    <a:p>
                      <a:pPr rtl="0"/>
                      <a:r>
                        <a:rPr lang="en-US" sz="900"/>
                        <a:t>0.434056</a:t>
                      </a:r>
                    </a:p>
                  </a:txBody>
                  <a:tcPr marL="19068" marR="19068" marT="9534" marB="9534" anchor="ctr">
                    <a:lnL>
                      <a:noFill/>
                    </a:lnL>
                    <a:lnR>
                      <a:noFill/>
                    </a:lnR>
                    <a:lnT>
                      <a:noFill/>
                    </a:lnT>
                    <a:lnB>
                      <a:noFill/>
                    </a:lnB>
                  </a:tcPr>
                </a:tc>
                <a:tc>
                  <a:txBody>
                    <a:bodyPr/>
                    <a:lstStyle/>
                    <a:p>
                      <a:pPr rtl="0"/>
                      <a:r>
                        <a:rPr lang="en-US" sz="900" dirty="0"/>
                        <a:t>0.261437</a:t>
                      </a:r>
                    </a:p>
                  </a:txBody>
                  <a:tcPr marL="19068" marR="19068" marT="9534" marB="9534" anchor="ctr">
                    <a:lnL>
                      <a:noFill/>
                    </a:lnL>
                    <a:lnR>
                      <a:noFill/>
                    </a:lnR>
                    <a:lnT>
                      <a:noFill/>
                    </a:lnT>
                    <a:lnB>
                      <a:noFill/>
                    </a:lnB>
                  </a:tcPr>
                </a:tc>
                <a:tc>
                  <a:txBody>
                    <a:bodyPr/>
                    <a:lstStyle/>
                    <a:p>
                      <a:pPr rtl="0"/>
                      <a:r>
                        <a:rPr lang="en-US" sz="900"/>
                        <a:t>0.065690</a:t>
                      </a:r>
                    </a:p>
                  </a:txBody>
                  <a:tcPr marL="19068" marR="19068" marT="9534" marB="9534" anchor="ctr">
                    <a:lnL>
                      <a:noFill/>
                    </a:lnL>
                    <a:lnR>
                      <a:noFill/>
                    </a:lnR>
                    <a:lnT>
                      <a:noFill/>
                    </a:lnT>
                    <a:lnB>
                      <a:noFill/>
                    </a:lnB>
                  </a:tcPr>
                </a:tc>
                <a:tc>
                  <a:txBody>
                    <a:bodyPr/>
                    <a:lstStyle/>
                    <a:p>
                      <a:pPr rtl="0"/>
                      <a:r>
                        <a:rPr lang="en-US" sz="900"/>
                        <a:t>0.526664</a:t>
                      </a:r>
                    </a:p>
                  </a:txBody>
                  <a:tcPr marL="19068" marR="19068" marT="9534" marB="9534" anchor="ctr">
                    <a:lnL>
                      <a:noFill/>
                    </a:lnL>
                    <a:lnR>
                      <a:noFill/>
                    </a:lnR>
                    <a:lnT>
                      <a:noFill/>
                    </a:lnT>
                    <a:lnB>
                      <a:noFill/>
                    </a:lnB>
                  </a:tcPr>
                </a:tc>
                <a:tc>
                  <a:txBody>
                    <a:bodyPr/>
                    <a:lstStyle/>
                    <a:p>
                      <a:pPr rtl="0"/>
                      <a:r>
                        <a:rPr lang="en-US" sz="900"/>
                        <a:t>0.590729</a:t>
                      </a:r>
                    </a:p>
                  </a:txBody>
                  <a:tcPr marL="19068" marR="19068" marT="9534" marB="9534" anchor="ctr">
                    <a:lnL>
                      <a:noFill/>
                    </a:lnL>
                    <a:lnR>
                      <a:noFill/>
                    </a:lnR>
                    <a:lnT>
                      <a:noFill/>
                    </a:lnT>
                    <a:lnB>
                      <a:noFill/>
                    </a:lnB>
                  </a:tcPr>
                </a:tc>
                <a:tc>
                  <a:txBody>
                    <a:bodyPr/>
                    <a:lstStyle/>
                    <a:p>
                      <a:pPr rtl="0"/>
                      <a:r>
                        <a:rPr lang="en-US" sz="900"/>
                        <a:t>0.005841</a:t>
                      </a:r>
                    </a:p>
                  </a:txBody>
                  <a:tcPr marL="19068" marR="19068" marT="9534" marB="9534" anchor="ctr">
                    <a:lnL>
                      <a:noFill/>
                    </a:lnL>
                    <a:lnR>
                      <a:noFill/>
                    </a:lnR>
                    <a:lnT>
                      <a:noFill/>
                    </a:lnT>
                    <a:lnB>
                      <a:noFill/>
                    </a:lnB>
                  </a:tcPr>
                </a:tc>
                <a:tc>
                  <a:txBody>
                    <a:bodyPr/>
                    <a:lstStyle/>
                    <a:p>
                      <a:pPr rtl="0"/>
                      <a:r>
                        <a:rPr lang="en-US" sz="900" dirty="0"/>
                        <a:t>0.061540</a:t>
                      </a:r>
                    </a:p>
                  </a:txBody>
                  <a:tcPr marL="19068" marR="19068" marT="9534" marB="9534" anchor="ctr">
                    <a:lnL>
                      <a:noFill/>
                    </a:lnL>
                    <a:lnR>
                      <a:noFill/>
                    </a:lnR>
                    <a:lnT>
                      <a:noFill/>
                    </a:lnT>
                    <a:lnB>
                      <a:noFill/>
                    </a:lnB>
                  </a:tcPr>
                </a:tc>
                <a:tc>
                  <a:txBody>
                    <a:bodyPr/>
                    <a:lstStyle/>
                    <a:p>
                      <a:pPr rtl="0"/>
                      <a:r>
                        <a:rPr lang="en-US" sz="900" dirty="0"/>
                        <a:t>1.000000</a:t>
                      </a:r>
                    </a:p>
                  </a:txBody>
                  <a:tcPr marL="19068" marR="19068" marT="9534" marB="9534" anchor="ctr">
                    <a:lnL>
                      <a:noFill/>
                    </a:lnL>
                    <a:lnR>
                      <a:noFill/>
                    </a:lnR>
                    <a:lnT>
                      <a:noFill/>
                    </a:lnT>
                    <a:lnB>
                      <a:noFill/>
                    </a:lnB>
                  </a:tcPr>
                </a:tc>
                <a:tc>
                  <a:txBody>
                    <a:bodyPr/>
                    <a:lstStyle/>
                    <a:p>
                      <a:pPr rtl="0"/>
                      <a:r>
                        <a:rPr lang="en-US" sz="900"/>
                        <a:t>0.011777</a:t>
                      </a:r>
                    </a:p>
                  </a:txBody>
                  <a:tcPr marL="19068" marR="19068" marT="9534" marB="9534" anchor="ctr">
                    <a:lnL>
                      <a:noFill/>
                    </a:lnL>
                    <a:lnR>
                      <a:noFill/>
                    </a:lnR>
                    <a:lnT>
                      <a:noFill/>
                    </a:lnT>
                    <a:lnB>
                      <a:noFill/>
                    </a:lnB>
                  </a:tcPr>
                </a:tc>
                <a:tc>
                  <a:txBody>
                    <a:bodyPr/>
                    <a:lstStyle/>
                    <a:p>
                      <a:pPr rtl="0"/>
                      <a:r>
                        <a:rPr lang="en-US" sz="900"/>
                        <a:t>0.274792</a:t>
                      </a:r>
                    </a:p>
                  </a:txBody>
                  <a:tcPr marL="19068" marR="19068" marT="9534" marB="9534" anchor="ctr">
                    <a:lnL>
                      <a:noFill/>
                    </a:lnL>
                    <a:lnR>
                      <a:noFill/>
                    </a:lnR>
                    <a:lnT>
                      <a:noFill/>
                    </a:lnT>
                    <a:lnB>
                      <a:noFill/>
                    </a:lnB>
                  </a:tcPr>
                </a:tc>
                <a:tc>
                  <a:txBody>
                    <a:bodyPr/>
                    <a:lstStyle/>
                    <a:p>
                      <a:pPr rtl="0"/>
                      <a:r>
                        <a:rPr lang="en-US" sz="900"/>
                        <a:t>-0.699442</a:t>
                      </a:r>
                    </a:p>
                  </a:txBody>
                  <a:tcPr marL="19068" marR="19068" marT="9534" marB="9534" anchor="ctr">
                    <a:lnL>
                      <a:noFill/>
                    </a:lnL>
                    <a:lnR>
                      <a:noFill/>
                    </a:lnR>
                    <a:lnT>
                      <a:noFill/>
                    </a:lnT>
                    <a:lnB>
                      <a:noFill/>
                    </a:lnB>
                  </a:tcPr>
                </a:tc>
                <a:tc>
                  <a:txBody>
                    <a:bodyPr/>
                    <a:lstStyle/>
                    <a:p>
                      <a:pPr rtl="0"/>
                      <a:r>
                        <a:rPr lang="en-US" sz="900"/>
                        <a:t>-0.322806</a:t>
                      </a:r>
                    </a:p>
                  </a:txBody>
                  <a:tcPr marL="19068" marR="19068" marT="9534" marB="9534" anchor="ctr">
                    <a:lnL>
                      <a:noFill/>
                    </a:lnL>
                    <a:lnR>
                      <a:noFill/>
                    </a:lnR>
                    <a:lnT>
                      <a:noFill/>
                    </a:lnT>
                    <a:lnB>
                      <a:noFill/>
                    </a:lnB>
                  </a:tcPr>
                </a:tc>
                <a:extLst>
                  <a:ext uri="{0D108BD9-81ED-4DB2-BD59-A6C34878D82A}">
                    <a16:rowId xmlns:a16="http://schemas.microsoft.com/office/drawing/2014/main" val="1251029430"/>
                  </a:ext>
                </a:extLst>
              </a:tr>
              <a:tr h="289884">
                <a:tc>
                  <a:txBody>
                    <a:bodyPr/>
                    <a:lstStyle/>
                    <a:p>
                      <a:pPr rtl="0"/>
                      <a:r>
                        <a:rPr lang="en-US" sz="900" b="1" dirty="0"/>
                        <a:t>pH</a:t>
                      </a:r>
                    </a:p>
                  </a:txBody>
                  <a:tcPr marL="19068" marR="19068" marT="9534" marB="9534" anchor="ctr">
                    <a:lnL>
                      <a:noFill/>
                    </a:lnL>
                    <a:lnR>
                      <a:noFill/>
                    </a:lnR>
                    <a:lnT>
                      <a:noFill/>
                    </a:lnT>
                    <a:lnB>
                      <a:noFill/>
                    </a:lnB>
                  </a:tcPr>
                </a:tc>
                <a:tc>
                  <a:txBody>
                    <a:bodyPr/>
                    <a:lstStyle/>
                    <a:p>
                      <a:pPr rtl="0"/>
                      <a:r>
                        <a:rPr lang="en-US" sz="900"/>
                        <a:t>-0.250044</a:t>
                      </a:r>
                    </a:p>
                  </a:txBody>
                  <a:tcPr marL="19068" marR="19068" marT="9534" marB="9534" anchor="ctr">
                    <a:lnL>
                      <a:noFill/>
                    </a:lnL>
                    <a:lnR>
                      <a:noFill/>
                    </a:lnR>
                    <a:lnT>
                      <a:noFill/>
                    </a:lnT>
                    <a:lnB>
                      <a:noFill/>
                    </a:lnB>
                  </a:tcPr>
                </a:tc>
                <a:tc>
                  <a:txBody>
                    <a:bodyPr/>
                    <a:lstStyle/>
                    <a:p>
                      <a:pPr rtl="0"/>
                      <a:r>
                        <a:rPr lang="en-US" sz="900"/>
                        <a:t>0.194876</a:t>
                      </a:r>
                    </a:p>
                  </a:txBody>
                  <a:tcPr marL="19068" marR="19068" marT="9534" marB="9534" anchor="ctr">
                    <a:lnL>
                      <a:noFill/>
                    </a:lnL>
                    <a:lnR>
                      <a:noFill/>
                    </a:lnR>
                    <a:lnT>
                      <a:noFill/>
                    </a:lnT>
                    <a:lnB>
                      <a:noFill/>
                    </a:lnB>
                  </a:tcPr>
                </a:tc>
                <a:tc>
                  <a:txBody>
                    <a:bodyPr/>
                    <a:lstStyle/>
                    <a:p>
                      <a:pPr rtl="0"/>
                      <a:r>
                        <a:rPr lang="en-US" sz="900"/>
                        <a:t>-0.285905</a:t>
                      </a:r>
                    </a:p>
                  </a:txBody>
                  <a:tcPr marL="19068" marR="19068" marT="9534" marB="9534" anchor="ctr">
                    <a:lnL>
                      <a:noFill/>
                    </a:lnL>
                    <a:lnR>
                      <a:noFill/>
                    </a:lnR>
                    <a:lnT>
                      <a:noFill/>
                    </a:lnT>
                    <a:lnB>
                      <a:noFill/>
                    </a:lnB>
                  </a:tcPr>
                </a:tc>
                <a:tc>
                  <a:txBody>
                    <a:bodyPr/>
                    <a:lstStyle/>
                    <a:p>
                      <a:pPr rtl="0"/>
                      <a:r>
                        <a:rPr lang="en-US" sz="900"/>
                        <a:t>-0.229344</a:t>
                      </a:r>
                    </a:p>
                  </a:txBody>
                  <a:tcPr marL="19068" marR="19068" marT="9534" marB="9534" anchor="ctr">
                    <a:lnL>
                      <a:noFill/>
                    </a:lnL>
                    <a:lnR>
                      <a:noFill/>
                    </a:lnR>
                    <a:lnT>
                      <a:noFill/>
                    </a:lnT>
                    <a:lnB>
                      <a:noFill/>
                    </a:lnB>
                  </a:tcPr>
                </a:tc>
                <a:tc>
                  <a:txBody>
                    <a:bodyPr/>
                    <a:lstStyle/>
                    <a:p>
                      <a:pPr rtl="0"/>
                      <a:r>
                        <a:rPr lang="en-US" sz="900"/>
                        <a:t>0.163528</a:t>
                      </a:r>
                    </a:p>
                  </a:txBody>
                  <a:tcPr marL="19068" marR="19068" marT="9534" marB="9534" anchor="ctr">
                    <a:lnL>
                      <a:noFill/>
                    </a:lnL>
                    <a:lnR>
                      <a:noFill/>
                    </a:lnR>
                    <a:lnT>
                      <a:noFill/>
                    </a:lnT>
                    <a:lnB>
                      <a:noFill/>
                    </a:lnB>
                  </a:tcPr>
                </a:tc>
                <a:tc>
                  <a:txBody>
                    <a:bodyPr/>
                    <a:lstStyle/>
                    <a:p>
                      <a:pPr rtl="0"/>
                      <a:r>
                        <a:rPr lang="en-US" sz="900"/>
                        <a:t>-0.164699</a:t>
                      </a:r>
                    </a:p>
                  </a:txBody>
                  <a:tcPr marL="19068" marR="19068" marT="9534" marB="9534" anchor="ctr">
                    <a:lnL>
                      <a:noFill/>
                    </a:lnL>
                    <a:lnR>
                      <a:noFill/>
                    </a:lnR>
                    <a:lnT>
                      <a:noFill/>
                    </a:lnT>
                    <a:lnB>
                      <a:noFill/>
                    </a:lnB>
                  </a:tcPr>
                </a:tc>
                <a:tc>
                  <a:txBody>
                    <a:bodyPr/>
                    <a:lstStyle/>
                    <a:p>
                      <a:pPr rtl="0"/>
                      <a:r>
                        <a:rPr lang="en-US" sz="900"/>
                        <a:t>-0.242719</a:t>
                      </a:r>
                    </a:p>
                  </a:txBody>
                  <a:tcPr marL="19068" marR="19068" marT="9534" marB="9534" anchor="ctr">
                    <a:lnL>
                      <a:noFill/>
                    </a:lnL>
                    <a:lnR>
                      <a:noFill/>
                    </a:lnR>
                    <a:lnT>
                      <a:noFill/>
                    </a:lnT>
                    <a:lnB>
                      <a:noFill/>
                    </a:lnB>
                  </a:tcPr>
                </a:tc>
                <a:tc>
                  <a:txBody>
                    <a:bodyPr/>
                    <a:lstStyle/>
                    <a:p>
                      <a:pPr rtl="0"/>
                      <a:r>
                        <a:rPr lang="en-US" sz="900"/>
                        <a:t>0.011777</a:t>
                      </a:r>
                    </a:p>
                  </a:txBody>
                  <a:tcPr marL="19068" marR="19068" marT="9534" marB="9534" anchor="ctr">
                    <a:lnL>
                      <a:noFill/>
                    </a:lnL>
                    <a:lnR>
                      <a:noFill/>
                    </a:lnR>
                    <a:lnT>
                      <a:noFill/>
                    </a:lnT>
                    <a:lnB>
                      <a:noFill/>
                    </a:lnB>
                  </a:tcPr>
                </a:tc>
                <a:tc>
                  <a:txBody>
                    <a:bodyPr/>
                    <a:lstStyle/>
                    <a:p>
                      <a:pPr rtl="0"/>
                      <a:r>
                        <a:rPr lang="en-US" sz="900" dirty="0"/>
                        <a:t>1.000000</a:t>
                      </a:r>
                    </a:p>
                  </a:txBody>
                  <a:tcPr marL="19068" marR="19068" marT="9534" marB="9534" anchor="ctr">
                    <a:lnL>
                      <a:noFill/>
                    </a:lnL>
                    <a:lnR>
                      <a:noFill/>
                    </a:lnR>
                    <a:lnT>
                      <a:noFill/>
                    </a:lnT>
                    <a:lnB>
                      <a:noFill/>
                    </a:lnB>
                  </a:tcPr>
                </a:tc>
                <a:tc>
                  <a:txBody>
                    <a:bodyPr/>
                    <a:lstStyle/>
                    <a:p>
                      <a:pPr rtl="0"/>
                      <a:r>
                        <a:rPr lang="en-US" sz="900" dirty="0"/>
                        <a:t>0.254263</a:t>
                      </a:r>
                    </a:p>
                  </a:txBody>
                  <a:tcPr marL="19068" marR="19068" marT="9534" marB="9534" anchor="ctr">
                    <a:lnL>
                      <a:noFill/>
                    </a:lnL>
                    <a:lnR>
                      <a:noFill/>
                    </a:lnR>
                    <a:lnT>
                      <a:noFill/>
                    </a:lnT>
                    <a:lnB>
                      <a:noFill/>
                    </a:lnB>
                  </a:tcPr>
                </a:tc>
                <a:tc>
                  <a:txBody>
                    <a:bodyPr/>
                    <a:lstStyle/>
                    <a:p>
                      <a:pPr rtl="0"/>
                      <a:r>
                        <a:rPr lang="en-US" sz="900"/>
                        <a:t>0.140225</a:t>
                      </a:r>
                    </a:p>
                  </a:txBody>
                  <a:tcPr marL="19068" marR="19068" marT="9534" marB="9534" anchor="ctr">
                    <a:lnL>
                      <a:noFill/>
                    </a:lnL>
                    <a:lnR>
                      <a:noFill/>
                    </a:lnR>
                    <a:lnT>
                      <a:noFill/>
                    </a:lnT>
                    <a:lnB>
                      <a:noFill/>
                    </a:lnB>
                  </a:tcPr>
                </a:tc>
                <a:tc>
                  <a:txBody>
                    <a:bodyPr/>
                    <a:lstStyle/>
                    <a:p>
                      <a:pPr rtl="0"/>
                      <a:r>
                        <a:rPr lang="en-US" sz="900"/>
                        <a:t>0.032538</a:t>
                      </a:r>
                    </a:p>
                  </a:txBody>
                  <a:tcPr marL="19068" marR="19068" marT="9534" marB="9534" anchor="ctr">
                    <a:lnL>
                      <a:noFill/>
                    </a:lnL>
                    <a:lnR>
                      <a:noFill/>
                    </a:lnR>
                    <a:lnT>
                      <a:noFill/>
                    </a:lnT>
                    <a:lnB>
                      <a:noFill/>
                    </a:lnB>
                  </a:tcPr>
                </a:tc>
                <a:extLst>
                  <a:ext uri="{0D108BD9-81ED-4DB2-BD59-A6C34878D82A}">
                    <a16:rowId xmlns:a16="http://schemas.microsoft.com/office/drawing/2014/main" val="3852301978"/>
                  </a:ext>
                </a:extLst>
              </a:tr>
              <a:tr h="289884">
                <a:tc>
                  <a:txBody>
                    <a:bodyPr/>
                    <a:lstStyle/>
                    <a:p>
                      <a:pPr rtl="0"/>
                      <a:r>
                        <a:rPr lang="en-US" sz="900" b="1" dirty="0"/>
                        <a:t>sulphates</a:t>
                      </a:r>
                    </a:p>
                  </a:txBody>
                  <a:tcPr marL="19068" marR="19068" marT="9534" marB="9534" anchor="ctr">
                    <a:lnL>
                      <a:noFill/>
                    </a:lnL>
                    <a:lnR>
                      <a:noFill/>
                    </a:lnR>
                    <a:lnT>
                      <a:noFill/>
                    </a:lnT>
                    <a:lnB>
                      <a:noFill/>
                    </a:lnB>
                  </a:tcPr>
                </a:tc>
                <a:tc>
                  <a:txBody>
                    <a:bodyPr/>
                    <a:lstStyle/>
                    <a:p>
                      <a:pPr rtl="0"/>
                      <a:r>
                        <a:rPr lang="en-US" sz="900"/>
                        <a:t>0.220145</a:t>
                      </a:r>
                    </a:p>
                  </a:txBody>
                  <a:tcPr marL="19068" marR="19068" marT="9534" marB="9534" anchor="ctr">
                    <a:lnL>
                      <a:noFill/>
                    </a:lnL>
                    <a:lnR>
                      <a:noFill/>
                    </a:lnR>
                    <a:lnT>
                      <a:noFill/>
                    </a:lnT>
                    <a:lnB>
                      <a:noFill/>
                    </a:lnB>
                  </a:tcPr>
                </a:tc>
                <a:tc>
                  <a:txBody>
                    <a:bodyPr/>
                    <a:lstStyle/>
                    <a:p>
                      <a:pPr rtl="0"/>
                      <a:r>
                        <a:rPr lang="en-US" sz="900"/>
                        <a:t>0.255042</a:t>
                      </a:r>
                    </a:p>
                  </a:txBody>
                  <a:tcPr marL="19068" marR="19068" marT="9534" marB="9534" anchor="ctr">
                    <a:lnL>
                      <a:noFill/>
                    </a:lnL>
                    <a:lnR>
                      <a:noFill/>
                    </a:lnR>
                    <a:lnT>
                      <a:noFill/>
                    </a:lnT>
                    <a:lnB>
                      <a:noFill/>
                    </a:lnB>
                  </a:tcPr>
                </a:tc>
                <a:tc>
                  <a:txBody>
                    <a:bodyPr/>
                    <a:lstStyle/>
                    <a:p>
                      <a:pPr rtl="0"/>
                      <a:r>
                        <a:rPr lang="en-US" sz="900"/>
                        <a:t>0.036898</a:t>
                      </a:r>
                    </a:p>
                  </a:txBody>
                  <a:tcPr marL="19068" marR="19068" marT="9534" marB="9534" anchor="ctr">
                    <a:lnL>
                      <a:noFill/>
                    </a:lnL>
                    <a:lnR>
                      <a:noFill/>
                    </a:lnR>
                    <a:lnT>
                      <a:noFill/>
                    </a:lnT>
                    <a:lnB>
                      <a:noFill/>
                    </a:lnB>
                  </a:tcPr>
                </a:tc>
                <a:tc>
                  <a:txBody>
                    <a:bodyPr/>
                    <a:lstStyle/>
                    <a:p>
                      <a:pPr rtl="0"/>
                      <a:r>
                        <a:rPr lang="en-US" sz="900"/>
                        <a:t>-0.138157</a:t>
                      </a:r>
                    </a:p>
                  </a:txBody>
                  <a:tcPr marL="19068" marR="19068" marT="9534" marB="9534" anchor="ctr">
                    <a:lnL>
                      <a:noFill/>
                    </a:lnL>
                    <a:lnR>
                      <a:noFill/>
                    </a:lnR>
                    <a:lnT>
                      <a:noFill/>
                    </a:lnT>
                    <a:lnB>
                      <a:noFill/>
                    </a:lnB>
                  </a:tcPr>
                </a:tc>
                <a:tc>
                  <a:txBody>
                    <a:bodyPr/>
                    <a:lstStyle/>
                    <a:p>
                      <a:pPr rtl="0"/>
                      <a:r>
                        <a:rPr lang="en-US" sz="900"/>
                        <a:t>0.370450</a:t>
                      </a:r>
                    </a:p>
                  </a:txBody>
                  <a:tcPr marL="19068" marR="19068" marT="9534" marB="9534" anchor="ctr">
                    <a:lnL>
                      <a:noFill/>
                    </a:lnL>
                    <a:lnR>
                      <a:noFill/>
                    </a:lnR>
                    <a:lnT>
                      <a:noFill/>
                    </a:lnT>
                    <a:lnB>
                      <a:noFill/>
                    </a:lnB>
                  </a:tcPr>
                </a:tc>
                <a:tc>
                  <a:txBody>
                    <a:bodyPr/>
                    <a:lstStyle/>
                    <a:p>
                      <a:pPr rtl="0"/>
                      <a:r>
                        <a:rPr lang="en-US" sz="900"/>
                        <a:t>-0.221062</a:t>
                      </a:r>
                    </a:p>
                  </a:txBody>
                  <a:tcPr marL="19068" marR="19068" marT="9534" marB="9534" anchor="ctr">
                    <a:lnL>
                      <a:noFill/>
                    </a:lnL>
                    <a:lnR>
                      <a:noFill/>
                    </a:lnR>
                    <a:lnT>
                      <a:noFill/>
                    </a:lnT>
                    <a:lnB>
                      <a:noFill/>
                    </a:lnB>
                  </a:tcPr>
                </a:tc>
                <a:tc>
                  <a:txBody>
                    <a:bodyPr/>
                    <a:lstStyle/>
                    <a:p>
                      <a:pPr rtl="0"/>
                      <a:r>
                        <a:rPr lang="en-US" sz="900"/>
                        <a:t>-0.256745</a:t>
                      </a:r>
                    </a:p>
                  </a:txBody>
                  <a:tcPr marL="19068" marR="19068" marT="9534" marB="9534" anchor="ctr">
                    <a:lnL>
                      <a:noFill/>
                    </a:lnL>
                    <a:lnR>
                      <a:noFill/>
                    </a:lnR>
                    <a:lnT>
                      <a:noFill/>
                    </a:lnT>
                    <a:lnB>
                      <a:noFill/>
                    </a:lnB>
                  </a:tcPr>
                </a:tc>
                <a:tc>
                  <a:txBody>
                    <a:bodyPr/>
                    <a:lstStyle/>
                    <a:p>
                      <a:pPr rtl="0"/>
                      <a:r>
                        <a:rPr lang="en-US" sz="900"/>
                        <a:t>0.274792</a:t>
                      </a:r>
                    </a:p>
                  </a:txBody>
                  <a:tcPr marL="19068" marR="19068" marT="9534" marB="9534" anchor="ctr">
                    <a:lnL>
                      <a:noFill/>
                    </a:lnL>
                    <a:lnR>
                      <a:noFill/>
                    </a:lnR>
                    <a:lnT>
                      <a:noFill/>
                    </a:lnT>
                    <a:lnB>
                      <a:noFill/>
                    </a:lnB>
                  </a:tcPr>
                </a:tc>
                <a:tc>
                  <a:txBody>
                    <a:bodyPr/>
                    <a:lstStyle/>
                    <a:p>
                      <a:pPr rtl="0"/>
                      <a:r>
                        <a:rPr lang="en-US" sz="900"/>
                        <a:t>0.254263</a:t>
                      </a:r>
                    </a:p>
                  </a:txBody>
                  <a:tcPr marL="19068" marR="19068" marT="9534" marB="9534" anchor="ctr">
                    <a:lnL>
                      <a:noFill/>
                    </a:lnL>
                    <a:lnR>
                      <a:noFill/>
                    </a:lnR>
                    <a:lnT>
                      <a:noFill/>
                    </a:lnT>
                    <a:lnB>
                      <a:noFill/>
                    </a:lnB>
                  </a:tcPr>
                </a:tc>
                <a:tc>
                  <a:txBody>
                    <a:bodyPr/>
                    <a:lstStyle/>
                    <a:p>
                      <a:pPr rtl="0"/>
                      <a:r>
                        <a:rPr lang="en-US" sz="900"/>
                        <a:t>1.000000</a:t>
                      </a:r>
                    </a:p>
                  </a:txBody>
                  <a:tcPr marL="19068" marR="19068" marT="9534" marB="9534" anchor="ctr">
                    <a:lnL>
                      <a:noFill/>
                    </a:lnL>
                    <a:lnR>
                      <a:noFill/>
                    </a:lnR>
                    <a:lnT>
                      <a:noFill/>
                    </a:lnT>
                    <a:lnB>
                      <a:noFill/>
                    </a:lnB>
                  </a:tcPr>
                </a:tc>
                <a:tc>
                  <a:txBody>
                    <a:bodyPr/>
                    <a:lstStyle/>
                    <a:p>
                      <a:pPr rtl="0"/>
                      <a:r>
                        <a:rPr lang="en-US" sz="900" dirty="0"/>
                        <a:t>0.004583</a:t>
                      </a:r>
                    </a:p>
                  </a:txBody>
                  <a:tcPr marL="19068" marR="19068" marT="9534" marB="9534" anchor="ctr">
                    <a:lnL>
                      <a:noFill/>
                    </a:lnL>
                    <a:lnR>
                      <a:noFill/>
                    </a:lnR>
                    <a:lnT>
                      <a:noFill/>
                    </a:lnT>
                    <a:lnB>
                      <a:noFill/>
                    </a:lnB>
                  </a:tcPr>
                </a:tc>
                <a:tc>
                  <a:txBody>
                    <a:bodyPr/>
                    <a:lstStyle/>
                    <a:p>
                      <a:pPr rtl="0"/>
                      <a:r>
                        <a:rPr lang="en-US" sz="900"/>
                        <a:t>0.029831</a:t>
                      </a:r>
                    </a:p>
                  </a:txBody>
                  <a:tcPr marL="19068" marR="19068" marT="9534" marB="9534" anchor="ctr">
                    <a:lnL>
                      <a:noFill/>
                    </a:lnL>
                    <a:lnR>
                      <a:noFill/>
                    </a:lnR>
                    <a:lnT>
                      <a:noFill/>
                    </a:lnT>
                    <a:lnB>
                      <a:noFill/>
                    </a:lnB>
                  </a:tcPr>
                </a:tc>
                <a:extLst>
                  <a:ext uri="{0D108BD9-81ED-4DB2-BD59-A6C34878D82A}">
                    <a16:rowId xmlns:a16="http://schemas.microsoft.com/office/drawing/2014/main" val="3907417116"/>
                  </a:ext>
                </a:extLst>
              </a:tr>
              <a:tr h="289884">
                <a:tc>
                  <a:txBody>
                    <a:bodyPr/>
                    <a:lstStyle/>
                    <a:p>
                      <a:pPr rtl="0"/>
                      <a:r>
                        <a:rPr lang="en-US" sz="900" b="1" dirty="0"/>
                        <a:t>alcohol</a:t>
                      </a:r>
                    </a:p>
                  </a:txBody>
                  <a:tcPr marL="19068" marR="19068" marT="9534" marB="9534" anchor="ctr">
                    <a:lnL>
                      <a:noFill/>
                    </a:lnL>
                    <a:lnR>
                      <a:noFill/>
                    </a:lnR>
                    <a:lnT>
                      <a:noFill/>
                    </a:lnT>
                    <a:lnB>
                      <a:noFill/>
                    </a:lnB>
                  </a:tcPr>
                </a:tc>
                <a:tc>
                  <a:txBody>
                    <a:bodyPr/>
                    <a:lstStyle/>
                    <a:p>
                      <a:pPr rtl="0"/>
                      <a:r>
                        <a:rPr lang="en-US" sz="900"/>
                        <a:t>-0.110650</a:t>
                      </a:r>
                    </a:p>
                  </a:txBody>
                  <a:tcPr marL="19068" marR="19068" marT="9534" marB="9534" anchor="ctr">
                    <a:lnL>
                      <a:noFill/>
                    </a:lnL>
                    <a:lnR>
                      <a:noFill/>
                    </a:lnR>
                    <a:lnT>
                      <a:noFill/>
                    </a:lnT>
                    <a:lnB>
                      <a:noFill/>
                    </a:lnB>
                  </a:tcPr>
                </a:tc>
                <a:tc>
                  <a:txBody>
                    <a:bodyPr/>
                    <a:lstStyle/>
                    <a:p>
                      <a:pPr rtl="0"/>
                      <a:r>
                        <a:rPr lang="en-US" sz="900"/>
                        <a:t>-0.023924</a:t>
                      </a:r>
                    </a:p>
                  </a:txBody>
                  <a:tcPr marL="19068" marR="19068" marT="9534" marB="9534" anchor="ctr">
                    <a:lnL>
                      <a:noFill/>
                    </a:lnL>
                    <a:lnR>
                      <a:noFill/>
                    </a:lnR>
                    <a:lnT>
                      <a:noFill/>
                    </a:lnT>
                    <a:lnB>
                      <a:noFill/>
                    </a:lnB>
                  </a:tcPr>
                </a:tc>
                <a:tc>
                  <a:txBody>
                    <a:bodyPr/>
                    <a:lstStyle/>
                    <a:p>
                      <a:pPr rtl="0"/>
                      <a:r>
                        <a:rPr lang="en-US" sz="900"/>
                        <a:t>0.019653</a:t>
                      </a:r>
                    </a:p>
                  </a:txBody>
                  <a:tcPr marL="19068" marR="19068" marT="9534" marB="9534" anchor="ctr">
                    <a:lnL>
                      <a:noFill/>
                    </a:lnL>
                    <a:lnR>
                      <a:noFill/>
                    </a:lnR>
                    <a:lnT>
                      <a:noFill/>
                    </a:lnT>
                    <a:lnB>
                      <a:noFill/>
                    </a:lnB>
                  </a:tcPr>
                </a:tc>
                <a:tc>
                  <a:txBody>
                    <a:bodyPr/>
                    <a:lstStyle/>
                    <a:p>
                      <a:pPr rtl="0"/>
                      <a:r>
                        <a:rPr lang="en-US" sz="900"/>
                        <a:t>-0.329218</a:t>
                      </a:r>
                    </a:p>
                  </a:txBody>
                  <a:tcPr marL="19068" marR="19068" marT="9534" marB="9534" anchor="ctr">
                    <a:lnL>
                      <a:noFill/>
                    </a:lnL>
                    <a:lnR>
                      <a:noFill/>
                    </a:lnR>
                    <a:lnT>
                      <a:noFill/>
                    </a:lnT>
                    <a:lnB>
                      <a:noFill/>
                    </a:lnB>
                  </a:tcPr>
                </a:tc>
                <a:tc>
                  <a:txBody>
                    <a:bodyPr/>
                    <a:lstStyle/>
                    <a:p>
                      <a:pPr rtl="0"/>
                      <a:r>
                        <a:rPr lang="en-US" sz="900"/>
                        <a:t>-0.401270</a:t>
                      </a:r>
                    </a:p>
                  </a:txBody>
                  <a:tcPr marL="19068" marR="19068" marT="9534" marB="9534" anchor="ctr">
                    <a:lnL>
                      <a:noFill/>
                    </a:lnL>
                    <a:lnR>
                      <a:noFill/>
                    </a:lnR>
                    <a:lnT>
                      <a:noFill/>
                    </a:lnT>
                    <a:lnB>
                      <a:noFill/>
                    </a:lnB>
                  </a:tcPr>
                </a:tc>
                <a:tc>
                  <a:txBody>
                    <a:bodyPr/>
                    <a:lstStyle/>
                    <a:p>
                      <a:pPr rtl="0"/>
                      <a:r>
                        <a:rPr lang="en-US" sz="900"/>
                        <a:t>-0.186046</a:t>
                      </a:r>
                    </a:p>
                  </a:txBody>
                  <a:tcPr marL="19068" marR="19068" marT="9534" marB="9534" anchor="ctr">
                    <a:lnL>
                      <a:noFill/>
                    </a:lnL>
                    <a:lnR>
                      <a:noFill/>
                    </a:lnR>
                    <a:lnT>
                      <a:noFill/>
                    </a:lnT>
                    <a:lnB>
                      <a:noFill/>
                    </a:lnB>
                  </a:tcPr>
                </a:tc>
                <a:tc>
                  <a:txBody>
                    <a:bodyPr/>
                    <a:lstStyle/>
                    <a:p>
                      <a:pPr rtl="0"/>
                      <a:r>
                        <a:rPr lang="en-US" sz="900"/>
                        <a:t>-0.308982</a:t>
                      </a:r>
                    </a:p>
                  </a:txBody>
                  <a:tcPr marL="19068" marR="19068" marT="9534" marB="9534" anchor="ctr">
                    <a:lnL>
                      <a:noFill/>
                    </a:lnL>
                    <a:lnR>
                      <a:noFill/>
                    </a:lnR>
                    <a:lnT>
                      <a:noFill/>
                    </a:lnT>
                    <a:lnB>
                      <a:noFill/>
                    </a:lnB>
                  </a:tcPr>
                </a:tc>
                <a:tc>
                  <a:txBody>
                    <a:bodyPr/>
                    <a:lstStyle/>
                    <a:p>
                      <a:pPr rtl="0"/>
                      <a:r>
                        <a:rPr lang="en-US" sz="900"/>
                        <a:t>-0.699442</a:t>
                      </a:r>
                    </a:p>
                  </a:txBody>
                  <a:tcPr marL="19068" marR="19068" marT="9534" marB="9534" anchor="ctr">
                    <a:lnL>
                      <a:noFill/>
                    </a:lnL>
                    <a:lnR>
                      <a:noFill/>
                    </a:lnR>
                    <a:lnT>
                      <a:noFill/>
                    </a:lnT>
                    <a:lnB>
                      <a:noFill/>
                    </a:lnB>
                  </a:tcPr>
                </a:tc>
                <a:tc>
                  <a:txBody>
                    <a:bodyPr/>
                    <a:lstStyle/>
                    <a:p>
                      <a:pPr rtl="0"/>
                      <a:r>
                        <a:rPr lang="en-US" sz="900"/>
                        <a:t>0.140225</a:t>
                      </a:r>
                    </a:p>
                  </a:txBody>
                  <a:tcPr marL="19068" marR="19068" marT="9534" marB="9534" anchor="ctr">
                    <a:lnL>
                      <a:noFill/>
                    </a:lnL>
                    <a:lnR>
                      <a:noFill/>
                    </a:lnR>
                    <a:lnT>
                      <a:noFill/>
                    </a:lnT>
                    <a:lnB>
                      <a:noFill/>
                    </a:lnB>
                  </a:tcPr>
                </a:tc>
                <a:tc>
                  <a:txBody>
                    <a:bodyPr/>
                    <a:lstStyle/>
                    <a:p>
                      <a:pPr rtl="0"/>
                      <a:r>
                        <a:rPr lang="en-US" sz="900"/>
                        <a:t>0.004583</a:t>
                      </a:r>
                    </a:p>
                  </a:txBody>
                  <a:tcPr marL="19068" marR="19068" marT="9534" marB="9534" anchor="ctr">
                    <a:lnL>
                      <a:noFill/>
                    </a:lnL>
                    <a:lnR>
                      <a:noFill/>
                    </a:lnR>
                    <a:lnT>
                      <a:noFill/>
                    </a:lnT>
                    <a:lnB>
                      <a:noFill/>
                    </a:lnB>
                  </a:tcPr>
                </a:tc>
                <a:tc>
                  <a:txBody>
                    <a:bodyPr/>
                    <a:lstStyle/>
                    <a:p>
                      <a:pPr rtl="0"/>
                      <a:r>
                        <a:rPr lang="en-US" sz="900" dirty="0"/>
                        <a:t>1.000000</a:t>
                      </a:r>
                    </a:p>
                  </a:txBody>
                  <a:tcPr marL="19068" marR="19068" marT="9534" marB="9534" anchor="ctr">
                    <a:lnL>
                      <a:noFill/>
                    </a:lnL>
                    <a:lnR>
                      <a:noFill/>
                    </a:lnR>
                    <a:lnT>
                      <a:noFill/>
                    </a:lnT>
                    <a:lnB>
                      <a:noFill/>
                    </a:lnB>
                  </a:tcPr>
                </a:tc>
                <a:tc>
                  <a:txBody>
                    <a:bodyPr/>
                    <a:lstStyle/>
                    <a:p>
                      <a:pPr rtl="0"/>
                      <a:r>
                        <a:rPr lang="en-US" sz="900" dirty="0"/>
                        <a:t>0.446925</a:t>
                      </a:r>
                    </a:p>
                  </a:txBody>
                  <a:tcPr marL="19068" marR="19068" marT="9534" marB="9534" anchor="ctr">
                    <a:lnL>
                      <a:noFill/>
                    </a:lnL>
                    <a:lnR>
                      <a:noFill/>
                    </a:lnR>
                    <a:lnT>
                      <a:noFill/>
                    </a:lnT>
                    <a:lnB>
                      <a:noFill/>
                    </a:lnB>
                  </a:tcPr>
                </a:tc>
                <a:extLst>
                  <a:ext uri="{0D108BD9-81ED-4DB2-BD59-A6C34878D82A}">
                    <a16:rowId xmlns:a16="http://schemas.microsoft.com/office/drawing/2014/main" val="3754684547"/>
                  </a:ext>
                </a:extLst>
              </a:tr>
              <a:tr h="289884">
                <a:tc>
                  <a:txBody>
                    <a:bodyPr/>
                    <a:lstStyle/>
                    <a:p>
                      <a:pPr rtl="0"/>
                      <a:r>
                        <a:rPr lang="en-US" sz="900" b="1" dirty="0"/>
                        <a:t>quality</a:t>
                      </a:r>
                    </a:p>
                  </a:txBody>
                  <a:tcPr marL="19068" marR="19068" marT="9534" marB="9534" anchor="ctr">
                    <a:lnL>
                      <a:noFill/>
                    </a:lnL>
                    <a:lnR>
                      <a:noFill/>
                    </a:lnR>
                    <a:lnT>
                      <a:noFill/>
                    </a:lnT>
                    <a:lnB>
                      <a:noFill/>
                    </a:lnB>
                  </a:tcPr>
                </a:tc>
                <a:tc>
                  <a:txBody>
                    <a:bodyPr/>
                    <a:lstStyle/>
                    <a:p>
                      <a:pPr rtl="0"/>
                      <a:r>
                        <a:rPr lang="en-US" sz="900"/>
                        <a:t>-0.098154</a:t>
                      </a:r>
                    </a:p>
                  </a:txBody>
                  <a:tcPr marL="19068" marR="19068" marT="9534" marB="9534" anchor="ctr">
                    <a:lnL>
                      <a:noFill/>
                    </a:lnL>
                    <a:lnR>
                      <a:noFill/>
                    </a:lnR>
                    <a:lnT>
                      <a:noFill/>
                    </a:lnT>
                    <a:lnB>
                      <a:noFill/>
                    </a:lnB>
                  </a:tcPr>
                </a:tc>
                <a:tc>
                  <a:txBody>
                    <a:bodyPr/>
                    <a:lstStyle/>
                    <a:p>
                      <a:pPr rtl="0"/>
                      <a:r>
                        <a:rPr lang="en-US" sz="900"/>
                        <a:t>-0.257806</a:t>
                      </a:r>
                    </a:p>
                  </a:txBody>
                  <a:tcPr marL="19068" marR="19068" marT="9534" marB="9534" anchor="ctr">
                    <a:lnL>
                      <a:noFill/>
                    </a:lnL>
                    <a:lnR>
                      <a:noFill/>
                    </a:lnR>
                    <a:lnT>
                      <a:noFill/>
                    </a:lnT>
                    <a:lnB>
                      <a:noFill/>
                    </a:lnB>
                  </a:tcPr>
                </a:tc>
                <a:tc>
                  <a:txBody>
                    <a:bodyPr/>
                    <a:lstStyle/>
                    <a:p>
                      <a:pPr rtl="0"/>
                      <a:r>
                        <a:rPr lang="en-US" sz="900"/>
                        <a:t>0.105711</a:t>
                      </a:r>
                    </a:p>
                  </a:txBody>
                  <a:tcPr marL="19068" marR="19068" marT="9534" marB="9534" anchor="ctr">
                    <a:lnL>
                      <a:noFill/>
                    </a:lnL>
                    <a:lnR>
                      <a:noFill/>
                    </a:lnR>
                    <a:lnT>
                      <a:noFill/>
                    </a:lnT>
                    <a:lnB>
                      <a:noFill/>
                    </a:lnB>
                  </a:tcPr>
                </a:tc>
                <a:tc>
                  <a:txBody>
                    <a:bodyPr/>
                    <a:lstStyle/>
                    <a:p>
                      <a:pPr rtl="0"/>
                      <a:r>
                        <a:rPr lang="en-US" sz="900"/>
                        <a:t>-0.016891</a:t>
                      </a:r>
                    </a:p>
                  </a:txBody>
                  <a:tcPr marL="19068" marR="19068" marT="9534" marB="9534" anchor="ctr">
                    <a:lnL>
                      <a:noFill/>
                    </a:lnL>
                    <a:lnR>
                      <a:noFill/>
                    </a:lnR>
                    <a:lnT>
                      <a:noFill/>
                    </a:lnT>
                    <a:lnB>
                      <a:noFill/>
                    </a:lnB>
                  </a:tcPr>
                </a:tc>
                <a:tc>
                  <a:txBody>
                    <a:bodyPr/>
                    <a:lstStyle/>
                    <a:p>
                      <a:pPr rtl="0"/>
                      <a:r>
                        <a:rPr lang="en-US" sz="900"/>
                        <a:t>-0.295054</a:t>
                      </a:r>
                    </a:p>
                  </a:txBody>
                  <a:tcPr marL="19068" marR="19068" marT="9534" marB="9534" anchor="ctr">
                    <a:lnL>
                      <a:noFill/>
                    </a:lnL>
                    <a:lnR>
                      <a:noFill/>
                    </a:lnR>
                    <a:lnT>
                      <a:noFill/>
                    </a:lnT>
                    <a:lnB>
                      <a:noFill/>
                    </a:lnB>
                  </a:tcPr>
                </a:tc>
                <a:tc>
                  <a:txBody>
                    <a:bodyPr/>
                    <a:lstStyle/>
                    <a:p>
                      <a:pPr rtl="0"/>
                      <a:r>
                        <a:rPr lang="en-US" sz="900"/>
                        <a:t>0.086865</a:t>
                      </a:r>
                    </a:p>
                  </a:txBody>
                  <a:tcPr marL="19068" marR="19068" marT="9534" marB="9534" anchor="ctr">
                    <a:lnL>
                      <a:noFill/>
                    </a:lnL>
                    <a:lnR>
                      <a:noFill/>
                    </a:lnR>
                    <a:lnT>
                      <a:noFill/>
                    </a:lnT>
                    <a:lnB>
                      <a:noFill/>
                    </a:lnB>
                  </a:tcPr>
                </a:tc>
                <a:tc>
                  <a:txBody>
                    <a:bodyPr/>
                    <a:lstStyle/>
                    <a:p>
                      <a:pPr rtl="0"/>
                      <a:r>
                        <a:rPr lang="en-US" sz="900"/>
                        <a:t>-0.054777</a:t>
                      </a:r>
                    </a:p>
                  </a:txBody>
                  <a:tcPr marL="19068" marR="19068" marT="9534" marB="9534" anchor="ctr">
                    <a:lnL>
                      <a:noFill/>
                    </a:lnL>
                    <a:lnR>
                      <a:noFill/>
                    </a:lnR>
                    <a:lnT>
                      <a:noFill/>
                    </a:lnT>
                    <a:lnB>
                      <a:noFill/>
                    </a:lnB>
                  </a:tcPr>
                </a:tc>
                <a:tc>
                  <a:txBody>
                    <a:bodyPr/>
                    <a:lstStyle/>
                    <a:p>
                      <a:pPr rtl="0"/>
                      <a:r>
                        <a:rPr lang="en-US" sz="900"/>
                        <a:t>-0.322806</a:t>
                      </a:r>
                    </a:p>
                  </a:txBody>
                  <a:tcPr marL="19068" marR="19068" marT="9534" marB="9534" anchor="ctr">
                    <a:lnL>
                      <a:noFill/>
                    </a:lnL>
                    <a:lnR>
                      <a:noFill/>
                    </a:lnR>
                    <a:lnT>
                      <a:noFill/>
                    </a:lnT>
                    <a:lnB>
                      <a:noFill/>
                    </a:lnB>
                  </a:tcPr>
                </a:tc>
                <a:tc>
                  <a:txBody>
                    <a:bodyPr/>
                    <a:lstStyle/>
                    <a:p>
                      <a:pPr rtl="0"/>
                      <a:r>
                        <a:rPr lang="en-US" sz="900"/>
                        <a:t>0.032538</a:t>
                      </a:r>
                    </a:p>
                  </a:txBody>
                  <a:tcPr marL="19068" marR="19068" marT="9534" marB="9534" anchor="ctr">
                    <a:lnL>
                      <a:noFill/>
                    </a:lnL>
                    <a:lnR>
                      <a:noFill/>
                    </a:lnR>
                    <a:lnT>
                      <a:noFill/>
                    </a:lnT>
                    <a:lnB>
                      <a:noFill/>
                    </a:lnB>
                  </a:tcPr>
                </a:tc>
                <a:tc>
                  <a:txBody>
                    <a:bodyPr/>
                    <a:lstStyle/>
                    <a:p>
                      <a:pPr rtl="0"/>
                      <a:r>
                        <a:rPr lang="en-US" sz="900"/>
                        <a:t>0.029831</a:t>
                      </a:r>
                    </a:p>
                  </a:txBody>
                  <a:tcPr marL="19068" marR="19068" marT="9534" marB="9534" anchor="ctr">
                    <a:lnL>
                      <a:noFill/>
                    </a:lnL>
                    <a:lnR>
                      <a:noFill/>
                    </a:lnR>
                    <a:lnT>
                      <a:noFill/>
                    </a:lnT>
                    <a:lnB>
                      <a:noFill/>
                    </a:lnB>
                  </a:tcPr>
                </a:tc>
                <a:tc>
                  <a:txBody>
                    <a:bodyPr/>
                    <a:lstStyle/>
                    <a:p>
                      <a:pPr rtl="0"/>
                      <a:r>
                        <a:rPr lang="en-US" sz="900"/>
                        <a:t>0.446925</a:t>
                      </a:r>
                    </a:p>
                  </a:txBody>
                  <a:tcPr marL="19068" marR="19068" marT="9534" marB="9534" anchor="ctr">
                    <a:lnL>
                      <a:noFill/>
                    </a:lnL>
                    <a:lnR>
                      <a:noFill/>
                    </a:lnR>
                    <a:lnT>
                      <a:noFill/>
                    </a:lnT>
                    <a:lnB>
                      <a:noFill/>
                    </a:lnB>
                  </a:tcPr>
                </a:tc>
                <a:tc>
                  <a:txBody>
                    <a:bodyPr/>
                    <a:lstStyle/>
                    <a:p>
                      <a:pPr rtl="0"/>
                      <a:r>
                        <a:rPr lang="en-US" sz="900" dirty="0"/>
                        <a:t>1.000000</a:t>
                      </a:r>
                    </a:p>
                  </a:txBody>
                  <a:tcPr marL="19068" marR="19068" marT="9534" marB="9534" anchor="ctr">
                    <a:lnL>
                      <a:noFill/>
                    </a:lnL>
                    <a:lnR>
                      <a:noFill/>
                    </a:lnR>
                    <a:lnT>
                      <a:noFill/>
                    </a:lnT>
                    <a:lnB>
                      <a:noFill/>
                    </a:lnB>
                  </a:tcPr>
                </a:tc>
                <a:extLst>
                  <a:ext uri="{0D108BD9-81ED-4DB2-BD59-A6C34878D82A}">
                    <a16:rowId xmlns:a16="http://schemas.microsoft.com/office/drawing/2014/main" val="1851045567"/>
                  </a:ext>
                </a:extLst>
              </a:tr>
            </a:tbl>
          </a:graphicData>
        </a:graphic>
      </p:graphicFrame>
      <p:sp>
        <p:nvSpPr>
          <p:cNvPr id="7" name="Rectangle 6">
            <a:extLst>
              <a:ext uri="{FF2B5EF4-FFF2-40B4-BE49-F238E27FC236}">
                <a16:creationId xmlns:a16="http://schemas.microsoft.com/office/drawing/2014/main" id="{6512E0DE-0DFC-4154-BB9F-ADE2BA1A72A2}"/>
              </a:ext>
            </a:extLst>
          </p:cNvPr>
          <p:cNvSpPr/>
          <p:nvPr/>
        </p:nvSpPr>
        <p:spPr>
          <a:xfrm>
            <a:off x="0" y="433880"/>
            <a:ext cx="4572000" cy="584775"/>
          </a:xfrm>
          <a:prstGeom prst="rect">
            <a:avLst/>
          </a:prstGeom>
        </p:spPr>
        <p:txBody>
          <a:bodyPr>
            <a:spAutoFit/>
          </a:bodyPr>
          <a:lstStyle/>
          <a:p>
            <a:pPr marL="285750" indent="-285750">
              <a:buFont typeface="Arial" panose="020B0604020202020204" pitchFamily="34" charset="0"/>
              <a:buChar char="•"/>
            </a:pPr>
            <a:r>
              <a:rPr lang="en-US" sz="1600" dirty="0">
                <a:solidFill>
                  <a:srgbClr val="92D050"/>
                </a:solidFill>
              </a:rPr>
              <a:t>Correlation matrix to see what variables correlate the most</a:t>
            </a:r>
          </a:p>
        </p:txBody>
      </p:sp>
    </p:spTree>
    <p:extLst>
      <p:ext uri="{BB962C8B-B14F-4D97-AF65-F5344CB8AC3E}">
        <p14:creationId xmlns:p14="http://schemas.microsoft.com/office/powerpoint/2010/main" val="2328887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6566314" cy="572644"/>
          </a:xfrm>
        </p:spPr>
        <p:txBody>
          <a:bodyPr anchor="ctr">
            <a:normAutofit/>
          </a:bodyPr>
          <a:lstStyle/>
          <a:p>
            <a:pPr>
              <a:lnSpc>
                <a:spcPct val="90000"/>
              </a:lnSpc>
            </a:pPr>
            <a:r>
              <a:rPr lang="en-US" sz="3300" dirty="0"/>
              <a:t>Overview of Dataset</a:t>
            </a:r>
          </a:p>
        </p:txBody>
      </p:sp>
      <p:sp>
        <p:nvSpPr>
          <p:cNvPr id="3" name="Content Placeholder 2"/>
          <p:cNvSpPr>
            <a:spLocks noGrp="1"/>
          </p:cNvSpPr>
          <p:nvPr>
            <p:ph idx="1"/>
          </p:nvPr>
        </p:nvSpPr>
        <p:spPr>
          <a:xfrm>
            <a:off x="3808475" y="1197405"/>
            <a:ext cx="2595985" cy="3358356"/>
          </a:xfrm>
        </p:spPr>
        <p:txBody>
          <a:bodyPr>
            <a:normAutofit/>
          </a:bodyPr>
          <a:lstStyle/>
          <a:p>
            <a:pPr>
              <a:lnSpc>
                <a:spcPct val="90000"/>
              </a:lnSpc>
            </a:pPr>
            <a:r>
              <a:rPr lang="en-US" sz="1500" dirty="0"/>
              <a:t>List of Variables</a:t>
            </a:r>
          </a:p>
          <a:p>
            <a:pPr lvl="1">
              <a:lnSpc>
                <a:spcPct val="90000"/>
              </a:lnSpc>
            </a:pPr>
            <a:r>
              <a:rPr lang="en-US" sz="1500" dirty="0"/>
              <a:t>Fixed Acidity </a:t>
            </a:r>
          </a:p>
          <a:p>
            <a:pPr lvl="1">
              <a:lnSpc>
                <a:spcPct val="90000"/>
              </a:lnSpc>
            </a:pPr>
            <a:r>
              <a:rPr lang="en-US" sz="1500" dirty="0"/>
              <a:t>Volatile acidity </a:t>
            </a:r>
          </a:p>
          <a:p>
            <a:pPr lvl="1">
              <a:lnSpc>
                <a:spcPct val="90000"/>
              </a:lnSpc>
            </a:pPr>
            <a:r>
              <a:rPr lang="en-US" sz="1500" dirty="0"/>
              <a:t>Citric acid</a:t>
            </a:r>
          </a:p>
          <a:p>
            <a:pPr lvl="1">
              <a:lnSpc>
                <a:spcPct val="90000"/>
              </a:lnSpc>
            </a:pPr>
            <a:r>
              <a:rPr lang="en-US" sz="1500" dirty="0"/>
              <a:t>Residual sugar</a:t>
            </a:r>
          </a:p>
          <a:p>
            <a:pPr lvl="1">
              <a:lnSpc>
                <a:spcPct val="90000"/>
              </a:lnSpc>
            </a:pPr>
            <a:r>
              <a:rPr lang="en-US" sz="1500" dirty="0"/>
              <a:t>Chlorides</a:t>
            </a:r>
          </a:p>
          <a:p>
            <a:pPr lvl="1">
              <a:lnSpc>
                <a:spcPct val="90000"/>
              </a:lnSpc>
            </a:pPr>
            <a:r>
              <a:rPr lang="en-US" sz="1500" dirty="0"/>
              <a:t>Free sulfur dioxide</a:t>
            </a:r>
          </a:p>
          <a:p>
            <a:pPr lvl="1">
              <a:lnSpc>
                <a:spcPct val="90000"/>
              </a:lnSpc>
            </a:pPr>
            <a:r>
              <a:rPr lang="en-US" sz="1500" dirty="0"/>
              <a:t>Total sulfur dioxide</a:t>
            </a:r>
          </a:p>
          <a:p>
            <a:pPr lvl="1">
              <a:lnSpc>
                <a:spcPct val="90000"/>
              </a:lnSpc>
            </a:pPr>
            <a:r>
              <a:rPr lang="en-US" sz="1500" dirty="0"/>
              <a:t>Density </a:t>
            </a:r>
          </a:p>
          <a:p>
            <a:pPr lvl="1">
              <a:lnSpc>
                <a:spcPct val="90000"/>
              </a:lnSpc>
            </a:pPr>
            <a:r>
              <a:rPr lang="en-US" sz="1500" dirty="0"/>
              <a:t>PH </a:t>
            </a:r>
          </a:p>
          <a:p>
            <a:pPr lvl="1">
              <a:lnSpc>
                <a:spcPct val="90000"/>
              </a:lnSpc>
            </a:pPr>
            <a:r>
              <a:rPr lang="en-US" sz="1500" dirty="0"/>
              <a:t>Sulphates </a:t>
            </a:r>
          </a:p>
          <a:p>
            <a:pPr lvl="1">
              <a:lnSpc>
                <a:spcPct val="90000"/>
              </a:lnSpc>
            </a:pPr>
            <a:r>
              <a:rPr lang="en-US" sz="1500" dirty="0"/>
              <a:t>Alcohol</a:t>
            </a:r>
          </a:p>
          <a:p>
            <a:pPr lvl="1">
              <a:lnSpc>
                <a:spcPct val="90000"/>
              </a:lnSpc>
            </a:pPr>
            <a:r>
              <a:rPr lang="en-US" sz="1500" dirty="0"/>
              <a:t>Quality</a:t>
            </a:r>
          </a:p>
        </p:txBody>
      </p:sp>
      <p:sp>
        <p:nvSpPr>
          <p:cNvPr id="5" name="Content Placeholder 2">
            <a:extLst>
              <a:ext uri="{FF2B5EF4-FFF2-40B4-BE49-F238E27FC236}">
                <a16:creationId xmlns:a16="http://schemas.microsoft.com/office/drawing/2014/main" id="{FEFD4BE9-595D-4437-8DE7-9A060737A3D3}"/>
              </a:ext>
            </a:extLst>
          </p:cNvPr>
          <p:cNvSpPr txBox="1">
            <a:spLocks/>
          </p:cNvSpPr>
          <p:nvPr/>
        </p:nvSpPr>
        <p:spPr>
          <a:xfrm>
            <a:off x="448965" y="1197405"/>
            <a:ext cx="2595985" cy="33583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sz="1500" dirty="0"/>
              <a:t>Two datasets</a:t>
            </a:r>
          </a:p>
          <a:p>
            <a:pPr lvl="1">
              <a:lnSpc>
                <a:spcPct val="90000"/>
              </a:lnSpc>
            </a:pPr>
            <a:r>
              <a:rPr lang="en-US" sz="1500" dirty="0"/>
              <a:t>Red Wine</a:t>
            </a:r>
          </a:p>
          <a:p>
            <a:pPr lvl="2">
              <a:lnSpc>
                <a:spcPct val="90000"/>
              </a:lnSpc>
            </a:pPr>
            <a:r>
              <a:rPr lang="en-US" sz="1100" dirty="0"/>
              <a:t>4898 Instances</a:t>
            </a:r>
          </a:p>
          <a:p>
            <a:pPr lvl="2">
              <a:lnSpc>
                <a:spcPct val="90000"/>
              </a:lnSpc>
            </a:pPr>
            <a:r>
              <a:rPr lang="en-US" sz="1100" dirty="0"/>
              <a:t>1599 Instances</a:t>
            </a:r>
          </a:p>
          <a:p>
            <a:pPr lvl="2">
              <a:lnSpc>
                <a:spcPct val="90000"/>
              </a:lnSpc>
            </a:pPr>
            <a:endParaRPr lang="en-US" sz="1100" dirty="0"/>
          </a:p>
          <a:p>
            <a:pPr lvl="1">
              <a:lnSpc>
                <a:spcPct val="90000"/>
              </a:lnSpc>
            </a:pPr>
            <a:r>
              <a:rPr lang="en-US" sz="1500" dirty="0"/>
              <a:t>White Wine</a:t>
            </a:r>
          </a:p>
          <a:p>
            <a:pPr lvl="2">
              <a:lnSpc>
                <a:spcPct val="90000"/>
              </a:lnSpc>
            </a:pPr>
            <a:r>
              <a:rPr lang="en-US" sz="1100" dirty="0"/>
              <a:t>4898 Instances</a:t>
            </a:r>
          </a:p>
          <a:p>
            <a:pPr lvl="1">
              <a:lnSpc>
                <a:spcPct val="90000"/>
              </a:lnSpc>
            </a:pPr>
            <a:endParaRPr lang="en-US" sz="1500" dirty="0"/>
          </a:p>
          <a:p>
            <a:pPr>
              <a:lnSpc>
                <a:spcPct val="90000"/>
              </a:lnSpc>
            </a:pPr>
            <a:r>
              <a:rPr lang="en-US" sz="1500" dirty="0"/>
              <a:t>6497 Instances Combined</a:t>
            </a:r>
          </a:p>
          <a:p>
            <a:pPr>
              <a:lnSpc>
                <a:spcPct val="90000"/>
              </a:lnSpc>
            </a:pPr>
            <a:r>
              <a:rPr lang="en-US" sz="1500" dirty="0"/>
              <a:t>13 Attributes (columns)</a:t>
            </a:r>
          </a:p>
          <a:p>
            <a:pPr lvl="1">
              <a:lnSpc>
                <a:spcPct val="90000"/>
              </a:lnSpc>
            </a:pPr>
            <a:r>
              <a:rPr lang="en-US" sz="1500" dirty="0"/>
              <a:t>Listed to the right</a:t>
            </a:r>
          </a:p>
          <a:p>
            <a:pPr>
              <a:lnSpc>
                <a:spcPct val="90000"/>
              </a:lnSpc>
            </a:pPr>
            <a:r>
              <a:rPr lang="en-US" sz="1500" dirty="0"/>
              <a:t>Type Attribute </a:t>
            </a:r>
          </a:p>
          <a:p>
            <a:pPr lvl="1">
              <a:lnSpc>
                <a:spcPct val="90000"/>
              </a:lnSpc>
            </a:pPr>
            <a:r>
              <a:rPr lang="en-US" sz="1500" dirty="0"/>
              <a:t>created to identify red vs white. </a:t>
            </a:r>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55" y="128470"/>
            <a:ext cx="6566314" cy="572644"/>
          </a:xfrm>
        </p:spPr>
        <p:txBody>
          <a:bodyPr anchor="ctr">
            <a:normAutofit/>
          </a:bodyPr>
          <a:lstStyle/>
          <a:p>
            <a:pPr>
              <a:lnSpc>
                <a:spcPct val="90000"/>
              </a:lnSpc>
            </a:pPr>
            <a:r>
              <a:rPr lang="en-US" sz="3200" dirty="0"/>
              <a:t>Conduct a Test Statistic</a:t>
            </a:r>
            <a:endParaRPr lang="en-US" sz="3300" dirty="0"/>
          </a:p>
        </p:txBody>
      </p:sp>
      <p:sp>
        <p:nvSpPr>
          <p:cNvPr id="5" name="Content Placeholder 2">
            <a:extLst>
              <a:ext uri="{FF2B5EF4-FFF2-40B4-BE49-F238E27FC236}">
                <a16:creationId xmlns:a16="http://schemas.microsoft.com/office/drawing/2014/main" id="{FEFD4BE9-595D-4437-8DE7-9A060737A3D3}"/>
              </a:ext>
            </a:extLst>
          </p:cNvPr>
          <p:cNvSpPr txBox="1">
            <a:spLocks/>
          </p:cNvSpPr>
          <p:nvPr/>
        </p:nvSpPr>
        <p:spPr>
          <a:xfrm>
            <a:off x="1517900" y="1197405"/>
            <a:ext cx="4275740" cy="33583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sz="1600" dirty="0" err="1"/>
              <a:t>fixed_acidity</a:t>
            </a:r>
            <a:r>
              <a:rPr lang="en-US" sz="1600" dirty="0"/>
              <a:t>          -0.098154</a:t>
            </a:r>
          </a:p>
          <a:p>
            <a:pPr>
              <a:lnSpc>
                <a:spcPct val="90000"/>
              </a:lnSpc>
            </a:pPr>
            <a:r>
              <a:rPr lang="en-US" sz="1600" dirty="0" err="1"/>
              <a:t>volatile_acidity</a:t>
            </a:r>
            <a:r>
              <a:rPr lang="en-US" sz="1600" dirty="0"/>
              <a:t>       -0.257806</a:t>
            </a:r>
          </a:p>
          <a:p>
            <a:pPr>
              <a:lnSpc>
                <a:spcPct val="90000"/>
              </a:lnSpc>
            </a:pPr>
            <a:r>
              <a:rPr lang="en-US" sz="1600" dirty="0" err="1"/>
              <a:t>citric_acid</a:t>
            </a:r>
            <a:r>
              <a:rPr lang="en-US" sz="1600" dirty="0"/>
              <a:t>             0.105711</a:t>
            </a:r>
          </a:p>
          <a:p>
            <a:pPr>
              <a:lnSpc>
                <a:spcPct val="90000"/>
              </a:lnSpc>
            </a:pPr>
            <a:r>
              <a:rPr lang="en-US" sz="1600" dirty="0" err="1"/>
              <a:t>residual_sugar</a:t>
            </a:r>
            <a:r>
              <a:rPr lang="en-US" sz="1600" dirty="0"/>
              <a:t>         -0.016891</a:t>
            </a:r>
          </a:p>
          <a:p>
            <a:pPr>
              <a:lnSpc>
                <a:spcPct val="90000"/>
              </a:lnSpc>
            </a:pPr>
            <a:r>
              <a:rPr lang="en-US" sz="1600" dirty="0"/>
              <a:t>chlorides              -0.295054</a:t>
            </a:r>
          </a:p>
          <a:p>
            <a:pPr>
              <a:lnSpc>
                <a:spcPct val="90000"/>
              </a:lnSpc>
            </a:pPr>
            <a:r>
              <a:rPr lang="en-US" sz="1600" dirty="0" err="1"/>
              <a:t>free_sulfur_dioxide</a:t>
            </a:r>
            <a:r>
              <a:rPr lang="en-US" sz="1600" dirty="0"/>
              <a:t>     0.086865</a:t>
            </a:r>
          </a:p>
          <a:p>
            <a:pPr>
              <a:lnSpc>
                <a:spcPct val="90000"/>
              </a:lnSpc>
            </a:pPr>
            <a:r>
              <a:rPr lang="en-US" sz="1600" dirty="0" err="1"/>
              <a:t>total_sulfur_dioxide</a:t>
            </a:r>
            <a:r>
              <a:rPr lang="en-US" sz="1600" dirty="0"/>
              <a:t>   -0.054777</a:t>
            </a:r>
          </a:p>
          <a:p>
            <a:pPr>
              <a:lnSpc>
                <a:spcPct val="90000"/>
              </a:lnSpc>
            </a:pPr>
            <a:r>
              <a:rPr lang="en-US" sz="1600" dirty="0"/>
              <a:t>density                -0.322806</a:t>
            </a:r>
          </a:p>
          <a:p>
            <a:pPr>
              <a:lnSpc>
                <a:spcPct val="90000"/>
              </a:lnSpc>
            </a:pPr>
            <a:r>
              <a:rPr lang="en-US" sz="1600" dirty="0"/>
              <a:t>pH                      0.032538</a:t>
            </a:r>
          </a:p>
          <a:p>
            <a:pPr>
              <a:lnSpc>
                <a:spcPct val="90000"/>
              </a:lnSpc>
            </a:pPr>
            <a:r>
              <a:rPr lang="en-US" sz="1600" dirty="0"/>
              <a:t>sulphates               0.029831</a:t>
            </a:r>
          </a:p>
          <a:p>
            <a:pPr>
              <a:lnSpc>
                <a:spcPct val="90000"/>
              </a:lnSpc>
            </a:pPr>
            <a:r>
              <a:rPr lang="en-US" sz="1600" dirty="0"/>
              <a:t>alcohol                 0.446925</a:t>
            </a:r>
          </a:p>
          <a:p>
            <a:pPr>
              <a:lnSpc>
                <a:spcPct val="90000"/>
              </a:lnSpc>
            </a:pPr>
            <a:r>
              <a:rPr lang="en-US" sz="1600" dirty="0"/>
              <a:t>quality                 1.000000</a:t>
            </a:r>
          </a:p>
        </p:txBody>
      </p:sp>
      <p:sp>
        <p:nvSpPr>
          <p:cNvPr id="6" name="Rectangle 5">
            <a:extLst>
              <a:ext uri="{FF2B5EF4-FFF2-40B4-BE49-F238E27FC236}">
                <a16:creationId xmlns:a16="http://schemas.microsoft.com/office/drawing/2014/main" id="{097F12C9-AC92-4F27-BBF8-8C53695F03D0}"/>
              </a:ext>
            </a:extLst>
          </p:cNvPr>
          <p:cNvSpPr/>
          <p:nvPr/>
        </p:nvSpPr>
        <p:spPr>
          <a:xfrm>
            <a:off x="907080" y="586585"/>
            <a:ext cx="4572000" cy="338554"/>
          </a:xfrm>
          <a:prstGeom prst="rect">
            <a:avLst/>
          </a:prstGeom>
        </p:spPr>
        <p:txBody>
          <a:bodyPr>
            <a:spAutoFit/>
          </a:bodyPr>
          <a:lstStyle/>
          <a:p>
            <a:pPr marL="285750" indent="-285750">
              <a:buFont typeface="Arial" panose="020B0604020202020204" pitchFamily="34" charset="0"/>
              <a:buChar char="•"/>
            </a:pPr>
            <a:r>
              <a:rPr lang="en-US" sz="1600" dirty="0">
                <a:solidFill>
                  <a:srgbClr val="92D050"/>
                </a:solidFill>
              </a:rPr>
              <a:t>Drilling down to Quality</a:t>
            </a:r>
          </a:p>
        </p:txBody>
      </p:sp>
    </p:spTree>
    <p:extLst>
      <p:ext uri="{BB962C8B-B14F-4D97-AF65-F5344CB8AC3E}">
        <p14:creationId xmlns:p14="http://schemas.microsoft.com/office/powerpoint/2010/main" val="3845823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0" y="0"/>
            <a:ext cx="8246070" cy="610821"/>
          </a:xfrm>
        </p:spPr>
        <p:txBody>
          <a:bodyPr>
            <a:normAutofit fontScale="90000"/>
          </a:bodyPr>
          <a:lstStyle/>
          <a:p>
            <a:r>
              <a:rPr lang="en-US" dirty="0"/>
              <a:t>Multiple Regression</a:t>
            </a:r>
          </a:p>
        </p:txBody>
      </p:sp>
      <p:sp>
        <p:nvSpPr>
          <p:cNvPr id="4" name="Rectangle 3">
            <a:extLst>
              <a:ext uri="{FF2B5EF4-FFF2-40B4-BE49-F238E27FC236}">
                <a16:creationId xmlns:a16="http://schemas.microsoft.com/office/drawing/2014/main" id="{F9602524-C3C3-44BB-9B8C-D616069988A0}"/>
              </a:ext>
            </a:extLst>
          </p:cNvPr>
          <p:cNvSpPr/>
          <p:nvPr/>
        </p:nvSpPr>
        <p:spPr>
          <a:xfrm>
            <a:off x="143556" y="1197405"/>
            <a:ext cx="8551480" cy="3970318"/>
          </a:xfrm>
          <a:prstGeom prst="rect">
            <a:avLst/>
          </a:prstGeom>
        </p:spPr>
        <p:txBody>
          <a:bodyPr wrap="square">
            <a:spAutoFit/>
          </a:bodyPr>
          <a:lstStyle/>
          <a:p>
            <a:r>
              <a:rPr lang="en-US" sz="1400" dirty="0">
                <a:solidFill>
                  <a:srgbClr val="000000"/>
                </a:solidFill>
                <a:latin typeface="Courier New" panose="02070309020205020404" pitchFamily="49" charset="0"/>
              </a:rPr>
              <a:t>OLS Regression Results ============================================================================== Dep. Variable: quality R-squared: 0.270 Model: OLS Adj. R-squared: 0.269 Method: Least Squares F-statistic: 480.1 Date: Fri, 29 May 2020 Prob (F-statistic): 0.00 Time: 14:51:16 Log-Likelihood: -7315.5 No. Observations: 6497 AIC: 1.464e+04 Df Residuals: 6491 BIC: 1.468e+04 Df Model: 5 Covariance Type: </a:t>
            </a:r>
            <a:r>
              <a:rPr lang="en-US" sz="1400" dirty="0" err="1">
                <a:solidFill>
                  <a:srgbClr val="000000"/>
                </a:solidFill>
                <a:latin typeface="Courier New" panose="02070309020205020404" pitchFamily="49" charset="0"/>
              </a:rPr>
              <a:t>nonrobust</a:t>
            </a:r>
            <a:r>
              <a:rPr lang="en-US" sz="1400" dirty="0">
                <a:solidFill>
                  <a:srgbClr val="000000"/>
                </a:solidFill>
                <a:latin typeface="Courier New" panose="02070309020205020404" pitchFamily="49" charset="0"/>
              </a:rPr>
              <a:t> ==================================================================================== </a:t>
            </a:r>
            <a:r>
              <a:rPr lang="en-US" sz="1400" dirty="0" err="1">
                <a:solidFill>
                  <a:srgbClr val="000000"/>
                </a:solidFill>
                <a:latin typeface="Courier New" panose="02070309020205020404" pitchFamily="49" charset="0"/>
              </a:rPr>
              <a:t>coef</a:t>
            </a:r>
            <a:r>
              <a:rPr lang="en-US" sz="1400" dirty="0">
                <a:solidFill>
                  <a:srgbClr val="000000"/>
                </a:solidFill>
                <a:latin typeface="Courier New" panose="02070309020205020404" pitchFamily="49" charset="0"/>
              </a:rPr>
              <a:t> std err t P&gt;|t| [0.025 0.975] ------------------------------------------------------------------------------------ Intercept -26.7271 4.974 -5.373 0.000 -36.479 -16.976 </a:t>
            </a:r>
            <a:r>
              <a:rPr lang="en-US" sz="1400" dirty="0" err="1">
                <a:solidFill>
                  <a:srgbClr val="000000"/>
                </a:solidFill>
                <a:latin typeface="Courier New" panose="02070309020205020404" pitchFamily="49" charset="0"/>
              </a:rPr>
              <a:t>volatile_acidity</a:t>
            </a:r>
            <a:r>
              <a:rPr lang="en-US" sz="1400" dirty="0">
                <a:solidFill>
                  <a:srgbClr val="000000"/>
                </a:solidFill>
                <a:latin typeface="Courier New" panose="02070309020205020404" pitchFamily="49" charset="0"/>
              </a:rPr>
              <a:t> -1.6653 0.074 -22.371 0.000 -1.811 -1.519 chlorides -0.7941 0.321 -2.472 0.013 -1.424 -0.164 alcohol 0.3632 0.012 31.222 0.000 0.340 0.386 density 29.3009 4.928 5.946 0.000 19.641 38.961 type 0.1603 0.033 4.822 0.000 0.095 0.225 ============================================================================== Omnibus: 115.652 Durbin-Watson: 1.653 Prob(Omnibus): 0.000 </a:t>
            </a:r>
            <a:r>
              <a:rPr lang="en-US" sz="1400" dirty="0" err="1">
                <a:solidFill>
                  <a:srgbClr val="000000"/>
                </a:solidFill>
                <a:latin typeface="Courier New" panose="02070309020205020404" pitchFamily="49" charset="0"/>
              </a:rPr>
              <a:t>Jarque-Bera</a:t>
            </a:r>
            <a:r>
              <a:rPr lang="en-US" sz="1400" dirty="0">
                <a:solidFill>
                  <a:srgbClr val="000000"/>
                </a:solidFill>
                <a:latin typeface="Courier New" panose="02070309020205020404" pitchFamily="49" charset="0"/>
              </a:rPr>
              <a:t> (JB): 236.026 Skew: 0.015 Prob(JB): 5.59e-52 Kurtosis: 3.933 Cond. No. 8.11e+03 ==============================================================================</a:t>
            </a:r>
            <a:endParaRPr lang="en-US" sz="1400" dirty="0"/>
          </a:p>
        </p:txBody>
      </p:sp>
      <p:sp>
        <p:nvSpPr>
          <p:cNvPr id="5" name="Rectangle 4">
            <a:extLst>
              <a:ext uri="{FF2B5EF4-FFF2-40B4-BE49-F238E27FC236}">
                <a16:creationId xmlns:a16="http://schemas.microsoft.com/office/drawing/2014/main" id="{C90CF018-3DAF-43C8-84A8-9B30967B2B19}"/>
              </a:ext>
            </a:extLst>
          </p:cNvPr>
          <p:cNvSpPr/>
          <p:nvPr/>
        </p:nvSpPr>
        <p:spPr>
          <a:xfrm>
            <a:off x="9329" y="586585"/>
            <a:ext cx="4572000" cy="261610"/>
          </a:xfrm>
          <a:prstGeom prst="rect">
            <a:avLst/>
          </a:prstGeom>
        </p:spPr>
        <p:txBody>
          <a:bodyPr>
            <a:spAutoFit/>
          </a:bodyPr>
          <a:lstStyle/>
          <a:p>
            <a:r>
              <a:rPr lang="en-US" sz="1100" dirty="0">
                <a:solidFill>
                  <a:srgbClr val="92D050"/>
                </a:solidFill>
              </a:rPr>
              <a:t>Formula = quality ~ </a:t>
            </a:r>
            <a:r>
              <a:rPr lang="en-US" sz="1100" dirty="0" err="1">
                <a:solidFill>
                  <a:srgbClr val="92D050"/>
                </a:solidFill>
              </a:rPr>
              <a:t>volatile_acidity</a:t>
            </a:r>
            <a:r>
              <a:rPr lang="en-US" sz="1100" dirty="0">
                <a:solidFill>
                  <a:srgbClr val="92D050"/>
                </a:solidFill>
              </a:rPr>
              <a:t> + chlorides + alcohol + density + type</a:t>
            </a:r>
          </a:p>
        </p:txBody>
      </p:sp>
    </p:spTree>
    <p:extLst>
      <p:ext uri="{BB962C8B-B14F-4D97-AF65-F5344CB8AC3E}">
        <p14:creationId xmlns:p14="http://schemas.microsoft.com/office/powerpoint/2010/main" val="2875906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1090-153C-4424-8203-7BB3255738DC}"/>
              </a:ext>
            </a:extLst>
          </p:cNvPr>
          <p:cNvSpPr>
            <a:spLocks noGrp="1"/>
          </p:cNvSpPr>
          <p:nvPr>
            <p:ph type="title"/>
          </p:nvPr>
        </p:nvSpPr>
        <p:spPr/>
        <p:txBody>
          <a:bodyPr>
            <a:normAutofit fontScale="90000"/>
          </a:bodyPr>
          <a:lstStyle/>
          <a:p>
            <a:r>
              <a:rPr lang="en-US" dirty="0"/>
              <a:t>Summary</a:t>
            </a:r>
          </a:p>
        </p:txBody>
      </p:sp>
      <p:sp>
        <p:nvSpPr>
          <p:cNvPr id="3" name="Content Placeholder 2">
            <a:extLst>
              <a:ext uri="{FF2B5EF4-FFF2-40B4-BE49-F238E27FC236}">
                <a16:creationId xmlns:a16="http://schemas.microsoft.com/office/drawing/2014/main" id="{BDD884DE-7701-4D3B-A5E9-8D05F4CE0A35}"/>
              </a:ext>
            </a:extLst>
          </p:cNvPr>
          <p:cNvSpPr>
            <a:spLocks noGrp="1"/>
          </p:cNvSpPr>
          <p:nvPr>
            <p:ph idx="1"/>
          </p:nvPr>
        </p:nvSpPr>
        <p:spPr>
          <a:xfrm>
            <a:off x="143555" y="1350110"/>
            <a:ext cx="8246070" cy="2901395"/>
          </a:xfrm>
        </p:spPr>
        <p:txBody>
          <a:bodyPr>
            <a:noAutofit/>
          </a:bodyPr>
          <a:lstStyle/>
          <a:p>
            <a:pPr marL="0" indent="0">
              <a:buNone/>
            </a:pPr>
            <a:r>
              <a:rPr lang="en-US" sz="1000" dirty="0">
                <a:latin typeface="Calibri (Body)"/>
              </a:rPr>
              <a:t>After last semester’s term project, I wanted to pick a cleaner data set to work with. I had used a dataset based on news and combined sources for fatal police shootings in the US. It was missing a lot of variables and was mostly categorical. This time I found a dataset about wines from Portuguese. From what I was reading this is a good beginner data set to work on regression.</a:t>
            </a:r>
          </a:p>
          <a:p>
            <a:pPr marL="0" indent="0">
              <a:buNone/>
            </a:pPr>
            <a:r>
              <a:rPr lang="en-US" sz="1000" dirty="0">
                <a:latin typeface="Calibri (Body)"/>
              </a:rPr>
              <a:t> </a:t>
            </a:r>
          </a:p>
          <a:p>
            <a:pPr marL="0" indent="0">
              <a:buNone/>
            </a:pPr>
            <a:r>
              <a:rPr lang="en-US" sz="1000" dirty="0">
                <a:latin typeface="Calibri (Body)"/>
              </a:rPr>
              <a:t>There are two different datasets one is red, and one is white. The dataset was downloaded from the UCI Machine Learning Repository. Originally, I was only going to use the white wine dataset but having red to compare seemed to help more. My main question was what physicochemical test) give to higher quality? To answer this, I looked at scatter plots and the correlation matrix using spearman was helpful. I did try to do a multiple regression with all the variables and then scaled back on them. I lost about 0.02 on the R squared. </a:t>
            </a:r>
          </a:p>
          <a:p>
            <a:pPr marL="0" indent="0">
              <a:buNone/>
            </a:pPr>
            <a:endParaRPr lang="en-US" sz="1000" dirty="0">
              <a:latin typeface="Calibri (Body)"/>
            </a:endParaRPr>
          </a:p>
          <a:p>
            <a:pPr marL="0" indent="0">
              <a:buNone/>
            </a:pPr>
            <a:r>
              <a:rPr lang="en-US" sz="1000" dirty="0">
                <a:latin typeface="Calibri (Body)"/>
              </a:rPr>
              <a:t>Overall, I do not think there were many high correlations between quality and the physicochemical variables. The attributes with the highest positive relationship are Alcohol and Citric Acid. Density, Chlorides, and Volatile Acidity with higher negative impact. I was a bit surprised that Total Sulfur Dioxide did not have a bigger negative impact, because supposedly higher amounts are noticeable through smell and taste. I believe information on the grapes used, wine company, and prices would have been helpful. If the dataset were extended to have more wines; I think location would probably be helpful too. In the end I am happier with this project then last semester. I felt like I was understanding what I was doing throughout the different steps. I do think I need to understand the different tests and what they tell you. Also, the many different regression models that are available.   </a:t>
            </a:r>
          </a:p>
          <a:p>
            <a:pPr marL="0" indent="0">
              <a:buNone/>
            </a:pPr>
            <a:r>
              <a:rPr lang="en-US" sz="1000" dirty="0">
                <a:latin typeface="Calibri (Body)"/>
              </a:rPr>
              <a:t> </a:t>
            </a:r>
          </a:p>
          <a:p>
            <a:pPr marL="0" indent="0">
              <a:buNone/>
            </a:pPr>
            <a:r>
              <a:rPr lang="en-US" sz="1000" dirty="0">
                <a:latin typeface="Calibri (Body)"/>
              </a:rPr>
              <a:t> </a:t>
            </a:r>
          </a:p>
          <a:p>
            <a:pPr marL="0" indent="0">
              <a:buNone/>
            </a:pPr>
            <a:r>
              <a:rPr lang="en-US" sz="1000" b="1" u="sng" dirty="0">
                <a:latin typeface="Calibri (Body)"/>
              </a:rPr>
              <a:t>Reference:</a:t>
            </a:r>
            <a:endParaRPr lang="en-US" sz="1000" dirty="0">
              <a:latin typeface="Calibri (Body)"/>
            </a:endParaRPr>
          </a:p>
          <a:p>
            <a:pPr marL="0" indent="0">
              <a:buNone/>
            </a:pPr>
            <a:r>
              <a:rPr lang="en-US" sz="1000" dirty="0">
                <a:latin typeface="Calibri (Body)"/>
              </a:rPr>
              <a:t>P. Cortez, A. </a:t>
            </a:r>
            <a:r>
              <a:rPr lang="en-US" sz="1000" dirty="0" err="1">
                <a:latin typeface="Calibri (Body)"/>
              </a:rPr>
              <a:t>Cerdeira</a:t>
            </a:r>
            <a:r>
              <a:rPr lang="en-US" sz="1000" dirty="0">
                <a:latin typeface="Calibri (Body)"/>
              </a:rPr>
              <a:t>, F. Almeida, T. Matos and J. Reis.</a:t>
            </a:r>
            <a:br>
              <a:rPr lang="en-US" sz="1000" dirty="0">
                <a:latin typeface="Calibri (Body)"/>
              </a:rPr>
            </a:br>
            <a:r>
              <a:rPr lang="en-US" sz="1000" dirty="0">
                <a:latin typeface="Calibri (Body)"/>
              </a:rPr>
              <a:t>Modeling wine preferences by data mining from physicochemical properties. In Decision Support Systems, Elsevier, 47(4):547-553, 2009.</a:t>
            </a:r>
          </a:p>
        </p:txBody>
      </p:sp>
    </p:spTree>
    <p:extLst>
      <p:ext uri="{BB962C8B-B14F-4D97-AF65-F5344CB8AC3E}">
        <p14:creationId xmlns:p14="http://schemas.microsoft.com/office/powerpoint/2010/main" val="4139199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D6DCB-C244-4335-82D9-342030AC4CF4}"/>
              </a:ext>
            </a:extLst>
          </p:cNvPr>
          <p:cNvSpPr>
            <a:spLocks noGrp="1"/>
          </p:cNvSpPr>
          <p:nvPr>
            <p:ph type="title"/>
          </p:nvPr>
        </p:nvSpPr>
        <p:spPr>
          <a:xfrm>
            <a:off x="601670" y="281175"/>
            <a:ext cx="7940659" cy="610820"/>
          </a:xfrm>
        </p:spPr>
        <p:txBody>
          <a:bodyPr anchor="ctr">
            <a:normAutofit/>
          </a:bodyPr>
          <a:lstStyle/>
          <a:p>
            <a:pPr>
              <a:lnSpc>
                <a:spcPct val="90000"/>
              </a:lnSpc>
            </a:pPr>
            <a:r>
              <a:rPr lang="en-US" dirty="0"/>
              <a:t>Fixed Acidity</a:t>
            </a:r>
          </a:p>
        </p:txBody>
      </p:sp>
      <p:sp>
        <p:nvSpPr>
          <p:cNvPr id="11" name="Text Placeholder 2">
            <a:extLst>
              <a:ext uri="{FF2B5EF4-FFF2-40B4-BE49-F238E27FC236}">
                <a16:creationId xmlns:a16="http://schemas.microsoft.com/office/drawing/2014/main" id="{E0E6007F-9568-4C0B-A1AB-7241A971A801}"/>
              </a:ext>
            </a:extLst>
          </p:cNvPr>
          <p:cNvSpPr>
            <a:spLocks noGrp="1"/>
          </p:cNvSpPr>
          <p:nvPr>
            <p:ph type="body" idx="1"/>
          </p:nvPr>
        </p:nvSpPr>
        <p:spPr>
          <a:xfrm>
            <a:off x="536879" y="1502814"/>
            <a:ext cx="4040188" cy="479822"/>
          </a:xfrm>
        </p:spPr>
        <p:txBody>
          <a:bodyPr/>
          <a:lstStyle/>
          <a:p>
            <a:r>
              <a:rPr lang="en-US" dirty="0"/>
              <a:t>Histogram</a:t>
            </a:r>
          </a:p>
        </p:txBody>
      </p:sp>
      <p:pic>
        <p:nvPicPr>
          <p:cNvPr id="4" name="Picture 15">
            <a:extLst>
              <a:ext uri="{FF2B5EF4-FFF2-40B4-BE49-F238E27FC236}">
                <a16:creationId xmlns:a16="http://schemas.microsoft.com/office/drawing/2014/main" id="{A5C36F11-A231-4C35-BB0A-4752E97A64F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296260" y="1960930"/>
            <a:ext cx="4286592" cy="2887114"/>
          </a:xfrm>
          <a:prstGeom prst="rect">
            <a:avLst/>
          </a:prstGeom>
          <a:solidFill>
            <a:srgbClr val="FFFFFF"/>
          </a:solidFill>
        </p:spPr>
      </p:pic>
      <p:sp>
        <p:nvSpPr>
          <p:cNvPr id="13" name="Text Placeholder 4">
            <a:extLst>
              <a:ext uri="{FF2B5EF4-FFF2-40B4-BE49-F238E27FC236}">
                <a16:creationId xmlns:a16="http://schemas.microsoft.com/office/drawing/2014/main" id="{C0503A40-1128-46EA-91AD-FF9D6DB671C3}"/>
              </a:ext>
            </a:extLst>
          </p:cNvPr>
          <p:cNvSpPr>
            <a:spLocks noGrp="1"/>
          </p:cNvSpPr>
          <p:nvPr>
            <p:ph type="body" sz="quarter" idx="3"/>
          </p:nvPr>
        </p:nvSpPr>
        <p:spPr>
          <a:xfrm>
            <a:off x="4572000" y="1502814"/>
            <a:ext cx="4041775" cy="479822"/>
          </a:xfrm>
        </p:spPr>
        <p:txBody>
          <a:bodyPr/>
          <a:lstStyle/>
          <a:p>
            <a:r>
              <a:rPr lang="en-US" dirty="0"/>
              <a:t>Description</a:t>
            </a:r>
          </a:p>
        </p:txBody>
      </p:sp>
      <p:sp>
        <p:nvSpPr>
          <p:cNvPr id="6" name="Content Placeholder 5">
            <a:extLst>
              <a:ext uri="{FF2B5EF4-FFF2-40B4-BE49-F238E27FC236}">
                <a16:creationId xmlns:a16="http://schemas.microsoft.com/office/drawing/2014/main" id="{1CBCA478-9C14-435B-8BF7-161B4434E22F}"/>
              </a:ext>
            </a:extLst>
          </p:cNvPr>
          <p:cNvSpPr>
            <a:spLocks noGrp="1"/>
          </p:cNvSpPr>
          <p:nvPr>
            <p:ph sz="quarter" idx="4"/>
          </p:nvPr>
        </p:nvSpPr>
        <p:spPr>
          <a:xfrm>
            <a:off x="4572000" y="1975211"/>
            <a:ext cx="4041775" cy="2276294"/>
          </a:xfrm>
        </p:spPr>
        <p:txBody>
          <a:bodyPr>
            <a:normAutofit/>
          </a:bodyPr>
          <a:lstStyle/>
          <a:p>
            <a:r>
              <a:rPr lang="en-US" dirty="0"/>
              <a:t>Fixed Acidity - most acids involved with wine or fixed or nonvolatile (do not evaporate readily)</a:t>
            </a:r>
          </a:p>
          <a:p>
            <a:endParaRPr lang="en-US" dirty="0"/>
          </a:p>
        </p:txBody>
      </p:sp>
    </p:spTree>
    <p:extLst>
      <p:ext uri="{BB962C8B-B14F-4D97-AF65-F5344CB8AC3E}">
        <p14:creationId xmlns:p14="http://schemas.microsoft.com/office/powerpoint/2010/main" val="690302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D6DCB-C244-4335-82D9-342030AC4CF4}"/>
              </a:ext>
            </a:extLst>
          </p:cNvPr>
          <p:cNvSpPr>
            <a:spLocks noGrp="1"/>
          </p:cNvSpPr>
          <p:nvPr>
            <p:ph type="title"/>
          </p:nvPr>
        </p:nvSpPr>
        <p:spPr>
          <a:xfrm>
            <a:off x="601670" y="281175"/>
            <a:ext cx="7940659" cy="610820"/>
          </a:xfrm>
        </p:spPr>
        <p:txBody>
          <a:bodyPr anchor="ctr">
            <a:normAutofit/>
          </a:bodyPr>
          <a:lstStyle/>
          <a:p>
            <a:pPr>
              <a:lnSpc>
                <a:spcPct val="90000"/>
              </a:lnSpc>
            </a:pPr>
            <a:r>
              <a:rPr lang="en-US" b="1" dirty="0">
                <a:effectLst/>
              </a:rPr>
              <a:t>Volatile Acidity</a:t>
            </a:r>
            <a:endParaRPr lang="en-US" dirty="0"/>
          </a:p>
        </p:txBody>
      </p:sp>
      <p:sp>
        <p:nvSpPr>
          <p:cNvPr id="11" name="Text Placeholder 2">
            <a:extLst>
              <a:ext uri="{FF2B5EF4-FFF2-40B4-BE49-F238E27FC236}">
                <a16:creationId xmlns:a16="http://schemas.microsoft.com/office/drawing/2014/main" id="{E0E6007F-9568-4C0B-A1AB-7241A971A801}"/>
              </a:ext>
            </a:extLst>
          </p:cNvPr>
          <p:cNvSpPr>
            <a:spLocks noGrp="1"/>
          </p:cNvSpPr>
          <p:nvPr>
            <p:ph type="body" idx="1"/>
          </p:nvPr>
        </p:nvSpPr>
        <p:spPr>
          <a:xfrm>
            <a:off x="536879" y="1502814"/>
            <a:ext cx="4040188" cy="479822"/>
          </a:xfrm>
        </p:spPr>
        <p:txBody>
          <a:bodyPr/>
          <a:lstStyle/>
          <a:p>
            <a:r>
              <a:rPr lang="en-US" dirty="0"/>
              <a:t>Histogram</a:t>
            </a:r>
          </a:p>
        </p:txBody>
      </p:sp>
      <p:sp>
        <p:nvSpPr>
          <p:cNvPr id="13" name="Text Placeholder 4">
            <a:extLst>
              <a:ext uri="{FF2B5EF4-FFF2-40B4-BE49-F238E27FC236}">
                <a16:creationId xmlns:a16="http://schemas.microsoft.com/office/drawing/2014/main" id="{C0503A40-1128-46EA-91AD-FF9D6DB671C3}"/>
              </a:ext>
            </a:extLst>
          </p:cNvPr>
          <p:cNvSpPr>
            <a:spLocks noGrp="1"/>
          </p:cNvSpPr>
          <p:nvPr>
            <p:ph type="body" sz="quarter" idx="3"/>
          </p:nvPr>
        </p:nvSpPr>
        <p:spPr>
          <a:xfrm>
            <a:off x="4572000" y="1502814"/>
            <a:ext cx="4041775" cy="479822"/>
          </a:xfrm>
        </p:spPr>
        <p:txBody>
          <a:bodyPr/>
          <a:lstStyle/>
          <a:p>
            <a:r>
              <a:rPr lang="en-US" dirty="0"/>
              <a:t>Description</a:t>
            </a:r>
          </a:p>
        </p:txBody>
      </p:sp>
      <p:sp>
        <p:nvSpPr>
          <p:cNvPr id="6" name="Content Placeholder 5">
            <a:extLst>
              <a:ext uri="{FF2B5EF4-FFF2-40B4-BE49-F238E27FC236}">
                <a16:creationId xmlns:a16="http://schemas.microsoft.com/office/drawing/2014/main" id="{1CBCA478-9C14-435B-8BF7-161B4434E22F}"/>
              </a:ext>
            </a:extLst>
          </p:cNvPr>
          <p:cNvSpPr>
            <a:spLocks noGrp="1"/>
          </p:cNvSpPr>
          <p:nvPr>
            <p:ph sz="quarter" idx="4"/>
          </p:nvPr>
        </p:nvSpPr>
        <p:spPr>
          <a:xfrm>
            <a:off x="4572000" y="1975211"/>
            <a:ext cx="4041775" cy="2276294"/>
          </a:xfrm>
        </p:spPr>
        <p:txBody>
          <a:bodyPr>
            <a:normAutofit/>
          </a:bodyPr>
          <a:lstStyle/>
          <a:p>
            <a:pPr fontAlgn="base"/>
            <a:r>
              <a:rPr lang="en-US" dirty="0"/>
              <a:t>The amount of acetic acid in wine, which at too high of levels can lead to an unpleasant, vinegar taste</a:t>
            </a:r>
          </a:p>
          <a:p>
            <a:pPr marL="0" indent="0">
              <a:buNone/>
            </a:pPr>
            <a:endParaRPr lang="en-US" dirty="0"/>
          </a:p>
        </p:txBody>
      </p:sp>
      <p:pic>
        <p:nvPicPr>
          <p:cNvPr id="7" name="Picture 17">
            <a:extLst>
              <a:ext uri="{FF2B5EF4-FFF2-40B4-BE49-F238E27FC236}">
                <a16:creationId xmlns:a16="http://schemas.microsoft.com/office/drawing/2014/main" id="{B7BDF73A-F3A3-4BB1-9EE8-F3E61286DD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70" y="1960930"/>
            <a:ext cx="3817625" cy="2610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852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D6DCB-C244-4335-82D9-342030AC4CF4}"/>
              </a:ext>
            </a:extLst>
          </p:cNvPr>
          <p:cNvSpPr>
            <a:spLocks noGrp="1"/>
          </p:cNvSpPr>
          <p:nvPr>
            <p:ph type="title"/>
          </p:nvPr>
        </p:nvSpPr>
        <p:spPr>
          <a:xfrm>
            <a:off x="601670" y="281175"/>
            <a:ext cx="7940659" cy="610820"/>
          </a:xfrm>
        </p:spPr>
        <p:txBody>
          <a:bodyPr anchor="ctr">
            <a:normAutofit/>
          </a:bodyPr>
          <a:lstStyle/>
          <a:p>
            <a:pPr>
              <a:lnSpc>
                <a:spcPct val="90000"/>
              </a:lnSpc>
            </a:pPr>
            <a:r>
              <a:rPr lang="en-US" b="1" dirty="0">
                <a:effectLst/>
              </a:rPr>
              <a:t>Citric Acid</a:t>
            </a:r>
            <a:endParaRPr lang="en-US" dirty="0"/>
          </a:p>
        </p:txBody>
      </p:sp>
      <p:sp>
        <p:nvSpPr>
          <p:cNvPr id="11" name="Text Placeholder 2">
            <a:extLst>
              <a:ext uri="{FF2B5EF4-FFF2-40B4-BE49-F238E27FC236}">
                <a16:creationId xmlns:a16="http://schemas.microsoft.com/office/drawing/2014/main" id="{E0E6007F-9568-4C0B-A1AB-7241A971A801}"/>
              </a:ext>
            </a:extLst>
          </p:cNvPr>
          <p:cNvSpPr>
            <a:spLocks noGrp="1"/>
          </p:cNvSpPr>
          <p:nvPr>
            <p:ph type="body" idx="1"/>
          </p:nvPr>
        </p:nvSpPr>
        <p:spPr>
          <a:xfrm>
            <a:off x="536879" y="1502814"/>
            <a:ext cx="4040188" cy="479822"/>
          </a:xfrm>
        </p:spPr>
        <p:txBody>
          <a:bodyPr/>
          <a:lstStyle/>
          <a:p>
            <a:r>
              <a:rPr lang="en-US" dirty="0"/>
              <a:t>Histogram</a:t>
            </a:r>
          </a:p>
        </p:txBody>
      </p:sp>
      <p:sp>
        <p:nvSpPr>
          <p:cNvPr id="13" name="Text Placeholder 4">
            <a:extLst>
              <a:ext uri="{FF2B5EF4-FFF2-40B4-BE49-F238E27FC236}">
                <a16:creationId xmlns:a16="http://schemas.microsoft.com/office/drawing/2014/main" id="{C0503A40-1128-46EA-91AD-FF9D6DB671C3}"/>
              </a:ext>
            </a:extLst>
          </p:cNvPr>
          <p:cNvSpPr>
            <a:spLocks noGrp="1"/>
          </p:cNvSpPr>
          <p:nvPr>
            <p:ph type="body" sz="quarter" idx="3"/>
          </p:nvPr>
        </p:nvSpPr>
        <p:spPr>
          <a:xfrm>
            <a:off x="4572000" y="1502814"/>
            <a:ext cx="4041775" cy="479822"/>
          </a:xfrm>
        </p:spPr>
        <p:txBody>
          <a:bodyPr/>
          <a:lstStyle/>
          <a:p>
            <a:r>
              <a:rPr lang="en-US" dirty="0"/>
              <a:t>Description</a:t>
            </a:r>
          </a:p>
        </p:txBody>
      </p:sp>
      <p:sp>
        <p:nvSpPr>
          <p:cNvPr id="6" name="Content Placeholder 5">
            <a:extLst>
              <a:ext uri="{FF2B5EF4-FFF2-40B4-BE49-F238E27FC236}">
                <a16:creationId xmlns:a16="http://schemas.microsoft.com/office/drawing/2014/main" id="{1CBCA478-9C14-435B-8BF7-161B4434E22F}"/>
              </a:ext>
            </a:extLst>
          </p:cNvPr>
          <p:cNvSpPr>
            <a:spLocks noGrp="1"/>
          </p:cNvSpPr>
          <p:nvPr>
            <p:ph sz="quarter" idx="4"/>
          </p:nvPr>
        </p:nvSpPr>
        <p:spPr>
          <a:xfrm>
            <a:off x="4572000" y="1975211"/>
            <a:ext cx="4041775" cy="2276294"/>
          </a:xfrm>
        </p:spPr>
        <p:txBody>
          <a:bodyPr>
            <a:normAutofit/>
          </a:bodyPr>
          <a:lstStyle/>
          <a:p>
            <a:pPr fontAlgn="base"/>
            <a:r>
              <a:rPr lang="en-US" dirty="0"/>
              <a:t>found in small quantities, citric acid can add 'freshness' and flavor to wines</a:t>
            </a:r>
          </a:p>
        </p:txBody>
      </p:sp>
      <p:pic>
        <p:nvPicPr>
          <p:cNvPr id="8" name="Picture 19">
            <a:extLst>
              <a:ext uri="{FF2B5EF4-FFF2-40B4-BE49-F238E27FC236}">
                <a16:creationId xmlns:a16="http://schemas.microsoft.com/office/drawing/2014/main" id="{9AB2C21F-B50A-4E57-BBB5-561AB06E0A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965" y="1960930"/>
            <a:ext cx="3970330" cy="2694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422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D6DCB-C244-4335-82D9-342030AC4CF4}"/>
              </a:ext>
            </a:extLst>
          </p:cNvPr>
          <p:cNvSpPr>
            <a:spLocks noGrp="1"/>
          </p:cNvSpPr>
          <p:nvPr>
            <p:ph type="title"/>
          </p:nvPr>
        </p:nvSpPr>
        <p:spPr>
          <a:xfrm>
            <a:off x="601670" y="281175"/>
            <a:ext cx="7940659" cy="610820"/>
          </a:xfrm>
        </p:spPr>
        <p:txBody>
          <a:bodyPr anchor="ctr">
            <a:normAutofit/>
          </a:bodyPr>
          <a:lstStyle/>
          <a:p>
            <a:pPr>
              <a:lnSpc>
                <a:spcPct val="90000"/>
              </a:lnSpc>
            </a:pPr>
            <a:r>
              <a:rPr lang="en-US" b="1" dirty="0">
                <a:effectLst/>
              </a:rPr>
              <a:t>Residual Sugar</a:t>
            </a:r>
            <a:endParaRPr lang="en-US" dirty="0"/>
          </a:p>
        </p:txBody>
      </p:sp>
      <p:sp>
        <p:nvSpPr>
          <p:cNvPr id="11" name="Text Placeholder 2">
            <a:extLst>
              <a:ext uri="{FF2B5EF4-FFF2-40B4-BE49-F238E27FC236}">
                <a16:creationId xmlns:a16="http://schemas.microsoft.com/office/drawing/2014/main" id="{E0E6007F-9568-4C0B-A1AB-7241A971A801}"/>
              </a:ext>
            </a:extLst>
          </p:cNvPr>
          <p:cNvSpPr>
            <a:spLocks noGrp="1"/>
          </p:cNvSpPr>
          <p:nvPr>
            <p:ph type="body" idx="1"/>
          </p:nvPr>
        </p:nvSpPr>
        <p:spPr>
          <a:xfrm>
            <a:off x="536879" y="1502814"/>
            <a:ext cx="4040188" cy="479822"/>
          </a:xfrm>
        </p:spPr>
        <p:txBody>
          <a:bodyPr/>
          <a:lstStyle/>
          <a:p>
            <a:r>
              <a:rPr lang="en-US" dirty="0"/>
              <a:t>Histogram</a:t>
            </a:r>
          </a:p>
        </p:txBody>
      </p:sp>
      <p:sp>
        <p:nvSpPr>
          <p:cNvPr id="13" name="Text Placeholder 4">
            <a:extLst>
              <a:ext uri="{FF2B5EF4-FFF2-40B4-BE49-F238E27FC236}">
                <a16:creationId xmlns:a16="http://schemas.microsoft.com/office/drawing/2014/main" id="{C0503A40-1128-46EA-91AD-FF9D6DB671C3}"/>
              </a:ext>
            </a:extLst>
          </p:cNvPr>
          <p:cNvSpPr>
            <a:spLocks noGrp="1"/>
          </p:cNvSpPr>
          <p:nvPr>
            <p:ph type="body" sz="quarter" idx="3"/>
          </p:nvPr>
        </p:nvSpPr>
        <p:spPr>
          <a:xfrm>
            <a:off x="4572000" y="1502814"/>
            <a:ext cx="4041775" cy="479822"/>
          </a:xfrm>
        </p:spPr>
        <p:txBody>
          <a:bodyPr/>
          <a:lstStyle/>
          <a:p>
            <a:r>
              <a:rPr lang="en-US" dirty="0"/>
              <a:t>Description</a:t>
            </a:r>
          </a:p>
        </p:txBody>
      </p:sp>
      <p:sp>
        <p:nvSpPr>
          <p:cNvPr id="6" name="Content Placeholder 5">
            <a:extLst>
              <a:ext uri="{FF2B5EF4-FFF2-40B4-BE49-F238E27FC236}">
                <a16:creationId xmlns:a16="http://schemas.microsoft.com/office/drawing/2014/main" id="{1CBCA478-9C14-435B-8BF7-161B4434E22F}"/>
              </a:ext>
            </a:extLst>
          </p:cNvPr>
          <p:cNvSpPr>
            <a:spLocks noGrp="1"/>
          </p:cNvSpPr>
          <p:nvPr>
            <p:ph sz="quarter" idx="4"/>
          </p:nvPr>
        </p:nvSpPr>
        <p:spPr>
          <a:xfrm>
            <a:off x="4572000" y="1975211"/>
            <a:ext cx="4041775" cy="2276294"/>
          </a:xfrm>
        </p:spPr>
        <p:txBody>
          <a:bodyPr>
            <a:normAutofit fontScale="92500" lnSpcReduction="10000"/>
          </a:bodyPr>
          <a:lstStyle/>
          <a:p>
            <a:pPr fontAlgn="base"/>
            <a:r>
              <a:rPr lang="en-US" dirty="0"/>
              <a:t>The amount of sugar remaining after fermentation stops, it's rare to find wines with less than 1 gram/liter and wines with greater than 45 grams/liter are considered sweet</a:t>
            </a:r>
          </a:p>
        </p:txBody>
      </p:sp>
      <p:pic>
        <p:nvPicPr>
          <p:cNvPr id="7" name="Picture 22">
            <a:extLst>
              <a:ext uri="{FF2B5EF4-FFF2-40B4-BE49-F238E27FC236}">
                <a16:creationId xmlns:a16="http://schemas.microsoft.com/office/drawing/2014/main" id="{B4DD0B46-6129-42E3-8734-9789D9B62F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965" y="1960930"/>
            <a:ext cx="3970330" cy="2674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936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D6DCB-C244-4335-82D9-342030AC4CF4}"/>
              </a:ext>
            </a:extLst>
          </p:cNvPr>
          <p:cNvSpPr>
            <a:spLocks noGrp="1"/>
          </p:cNvSpPr>
          <p:nvPr>
            <p:ph type="title"/>
          </p:nvPr>
        </p:nvSpPr>
        <p:spPr>
          <a:xfrm>
            <a:off x="601670" y="281175"/>
            <a:ext cx="7940659" cy="610820"/>
          </a:xfrm>
        </p:spPr>
        <p:txBody>
          <a:bodyPr anchor="ctr">
            <a:normAutofit/>
          </a:bodyPr>
          <a:lstStyle/>
          <a:p>
            <a:pPr>
              <a:lnSpc>
                <a:spcPct val="90000"/>
              </a:lnSpc>
            </a:pPr>
            <a:r>
              <a:rPr lang="en-US" b="1" dirty="0">
                <a:effectLst/>
              </a:rPr>
              <a:t>Chlorides</a:t>
            </a:r>
            <a:endParaRPr lang="en-US" dirty="0"/>
          </a:p>
        </p:txBody>
      </p:sp>
      <p:sp>
        <p:nvSpPr>
          <p:cNvPr id="11" name="Text Placeholder 2">
            <a:extLst>
              <a:ext uri="{FF2B5EF4-FFF2-40B4-BE49-F238E27FC236}">
                <a16:creationId xmlns:a16="http://schemas.microsoft.com/office/drawing/2014/main" id="{E0E6007F-9568-4C0B-A1AB-7241A971A801}"/>
              </a:ext>
            </a:extLst>
          </p:cNvPr>
          <p:cNvSpPr>
            <a:spLocks noGrp="1"/>
          </p:cNvSpPr>
          <p:nvPr>
            <p:ph type="body" idx="1"/>
          </p:nvPr>
        </p:nvSpPr>
        <p:spPr>
          <a:xfrm>
            <a:off x="536879" y="1502814"/>
            <a:ext cx="4040188" cy="479822"/>
          </a:xfrm>
        </p:spPr>
        <p:txBody>
          <a:bodyPr/>
          <a:lstStyle/>
          <a:p>
            <a:r>
              <a:rPr lang="en-US" dirty="0"/>
              <a:t>Histogram</a:t>
            </a:r>
          </a:p>
        </p:txBody>
      </p:sp>
      <p:sp>
        <p:nvSpPr>
          <p:cNvPr id="13" name="Text Placeholder 4">
            <a:extLst>
              <a:ext uri="{FF2B5EF4-FFF2-40B4-BE49-F238E27FC236}">
                <a16:creationId xmlns:a16="http://schemas.microsoft.com/office/drawing/2014/main" id="{C0503A40-1128-46EA-91AD-FF9D6DB671C3}"/>
              </a:ext>
            </a:extLst>
          </p:cNvPr>
          <p:cNvSpPr>
            <a:spLocks noGrp="1"/>
          </p:cNvSpPr>
          <p:nvPr>
            <p:ph type="body" sz="quarter" idx="3"/>
          </p:nvPr>
        </p:nvSpPr>
        <p:spPr>
          <a:xfrm>
            <a:off x="4572000" y="1502814"/>
            <a:ext cx="4041775" cy="479822"/>
          </a:xfrm>
        </p:spPr>
        <p:txBody>
          <a:bodyPr/>
          <a:lstStyle/>
          <a:p>
            <a:r>
              <a:rPr lang="en-US" dirty="0"/>
              <a:t>Description</a:t>
            </a:r>
          </a:p>
        </p:txBody>
      </p:sp>
      <p:sp>
        <p:nvSpPr>
          <p:cNvPr id="6" name="Content Placeholder 5">
            <a:extLst>
              <a:ext uri="{FF2B5EF4-FFF2-40B4-BE49-F238E27FC236}">
                <a16:creationId xmlns:a16="http://schemas.microsoft.com/office/drawing/2014/main" id="{1CBCA478-9C14-435B-8BF7-161B4434E22F}"/>
              </a:ext>
            </a:extLst>
          </p:cNvPr>
          <p:cNvSpPr>
            <a:spLocks noGrp="1"/>
          </p:cNvSpPr>
          <p:nvPr>
            <p:ph sz="quarter" idx="4"/>
          </p:nvPr>
        </p:nvSpPr>
        <p:spPr>
          <a:xfrm>
            <a:off x="4572000" y="1975211"/>
            <a:ext cx="4041775" cy="2276294"/>
          </a:xfrm>
        </p:spPr>
        <p:txBody>
          <a:bodyPr>
            <a:normAutofit/>
          </a:bodyPr>
          <a:lstStyle/>
          <a:p>
            <a:pPr fontAlgn="base"/>
            <a:r>
              <a:rPr lang="en-US" dirty="0"/>
              <a:t>The amount of salt in the wine</a:t>
            </a:r>
          </a:p>
        </p:txBody>
      </p:sp>
      <p:pic>
        <p:nvPicPr>
          <p:cNvPr id="8" name="Picture 24">
            <a:extLst>
              <a:ext uri="{FF2B5EF4-FFF2-40B4-BE49-F238E27FC236}">
                <a16:creationId xmlns:a16="http://schemas.microsoft.com/office/drawing/2014/main" id="{2A470046-647C-4B52-BBA0-942169522C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965" y="1960930"/>
            <a:ext cx="4123035" cy="2776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681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D6DCB-C244-4335-82D9-342030AC4CF4}"/>
              </a:ext>
            </a:extLst>
          </p:cNvPr>
          <p:cNvSpPr>
            <a:spLocks noGrp="1"/>
          </p:cNvSpPr>
          <p:nvPr>
            <p:ph type="title"/>
          </p:nvPr>
        </p:nvSpPr>
        <p:spPr>
          <a:xfrm>
            <a:off x="601670" y="281175"/>
            <a:ext cx="7940659" cy="610820"/>
          </a:xfrm>
        </p:spPr>
        <p:txBody>
          <a:bodyPr anchor="ctr">
            <a:normAutofit/>
          </a:bodyPr>
          <a:lstStyle/>
          <a:p>
            <a:pPr>
              <a:lnSpc>
                <a:spcPct val="90000"/>
              </a:lnSpc>
            </a:pPr>
            <a:r>
              <a:rPr lang="en-US" b="1" dirty="0">
                <a:effectLst/>
              </a:rPr>
              <a:t>Free Sulfur Dioxide</a:t>
            </a:r>
            <a:endParaRPr lang="en-US" dirty="0"/>
          </a:p>
        </p:txBody>
      </p:sp>
      <p:sp>
        <p:nvSpPr>
          <p:cNvPr id="11" name="Text Placeholder 2">
            <a:extLst>
              <a:ext uri="{FF2B5EF4-FFF2-40B4-BE49-F238E27FC236}">
                <a16:creationId xmlns:a16="http://schemas.microsoft.com/office/drawing/2014/main" id="{E0E6007F-9568-4C0B-A1AB-7241A971A801}"/>
              </a:ext>
            </a:extLst>
          </p:cNvPr>
          <p:cNvSpPr>
            <a:spLocks noGrp="1"/>
          </p:cNvSpPr>
          <p:nvPr>
            <p:ph type="body" idx="1"/>
          </p:nvPr>
        </p:nvSpPr>
        <p:spPr>
          <a:xfrm>
            <a:off x="536879" y="1502814"/>
            <a:ext cx="4040188" cy="479822"/>
          </a:xfrm>
        </p:spPr>
        <p:txBody>
          <a:bodyPr/>
          <a:lstStyle/>
          <a:p>
            <a:r>
              <a:rPr lang="en-US" dirty="0"/>
              <a:t>Histogram</a:t>
            </a:r>
          </a:p>
        </p:txBody>
      </p:sp>
      <p:sp>
        <p:nvSpPr>
          <p:cNvPr id="13" name="Text Placeholder 4">
            <a:extLst>
              <a:ext uri="{FF2B5EF4-FFF2-40B4-BE49-F238E27FC236}">
                <a16:creationId xmlns:a16="http://schemas.microsoft.com/office/drawing/2014/main" id="{C0503A40-1128-46EA-91AD-FF9D6DB671C3}"/>
              </a:ext>
            </a:extLst>
          </p:cNvPr>
          <p:cNvSpPr>
            <a:spLocks noGrp="1"/>
          </p:cNvSpPr>
          <p:nvPr>
            <p:ph type="body" sz="quarter" idx="3"/>
          </p:nvPr>
        </p:nvSpPr>
        <p:spPr>
          <a:xfrm>
            <a:off x="4572000" y="1502814"/>
            <a:ext cx="4041775" cy="479822"/>
          </a:xfrm>
        </p:spPr>
        <p:txBody>
          <a:bodyPr/>
          <a:lstStyle/>
          <a:p>
            <a:r>
              <a:rPr lang="en-US" dirty="0"/>
              <a:t>Description</a:t>
            </a:r>
          </a:p>
        </p:txBody>
      </p:sp>
      <p:sp>
        <p:nvSpPr>
          <p:cNvPr id="6" name="Content Placeholder 5">
            <a:extLst>
              <a:ext uri="{FF2B5EF4-FFF2-40B4-BE49-F238E27FC236}">
                <a16:creationId xmlns:a16="http://schemas.microsoft.com/office/drawing/2014/main" id="{1CBCA478-9C14-435B-8BF7-161B4434E22F}"/>
              </a:ext>
            </a:extLst>
          </p:cNvPr>
          <p:cNvSpPr>
            <a:spLocks noGrp="1"/>
          </p:cNvSpPr>
          <p:nvPr>
            <p:ph sz="quarter" idx="4"/>
          </p:nvPr>
        </p:nvSpPr>
        <p:spPr>
          <a:xfrm>
            <a:off x="4572000" y="1975211"/>
            <a:ext cx="4041775" cy="2276294"/>
          </a:xfrm>
        </p:spPr>
        <p:txBody>
          <a:bodyPr>
            <a:normAutofit fontScale="92500"/>
          </a:bodyPr>
          <a:lstStyle/>
          <a:p>
            <a:pPr fontAlgn="base"/>
            <a:r>
              <a:rPr lang="en-US" dirty="0"/>
              <a:t>The free form of SO2 exists in equilibrium between molecular SO2 (as a dissolved gas) and bisulfite ion</a:t>
            </a:r>
          </a:p>
          <a:p>
            <a:pPr fontAlgn="base"/>
            <a:r>
              <a:rPr lang="en-US" dirty="0"/>
              <a:t>It prevents microbial growth and the oxidation of wine</a:t>
            </a:r>
          </a:p>
        </p:txBody>
      </p:sp>
      <p:pic>
        <p:nvPicPr>
          <p:cNvPr id="7" name="Picture 28">
            <a:extLst>
              <a:ext uri="{FF2B5EF4-FFF2-40B4-BE49-F238E27FC236}">
                <a16:creationId xmlns:a16="http://schemas.microsoft.com/office/drawing/2014/main" id="{4E8EF9D7-A243-41BF-BFC9-F65C628137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965" y="1960930"/>
            <a:ext cx="4123035" cy="2741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445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D6DCB-C244-4335-82D9-342030AC4CF4}"/>
              </a:ext>
            </a:extLst>
          </p:cNvPr>
          <p:cNvSpPr>
            <a:spLocks noGrp="1"/>
          </p:cNvSpPr>
          <p:nvPr>
            <p:ph type="title"/>
          </p:nvPr>
        </p:nvSpPr>
        <p:spPr>
          <a:xfrm>
            <a:off x="601670" y="281175"/>
            <a:ext cx="7940659" cy="610820"/>
          </a:xfrm>
        </p:spPr>
        <p:txBody>
          <a:bodyPr anchor="ctr">
            <a:normAutofit/>
          </a:bodyPr>
          <a:lstStyle/>
          <a:p>
            <a:pPr>
              <a:lnSpc>
                <a:spcPct val="90000"/>
              </a:lnSpc>
            </a:pPr>
            <a:r>
              <a:rPr lang="en-US" b="1" dirty="0">
                <a:effectLst/>
              </a:rPr>
              <a:t>Total Sulfur Dioxide</a:t>
            </a:r>
            <a:endParaRPr lang="en-US" dirty="0"/>
          </a:p>
        </p:txBody>
      </p:sp>
      <p:sp>
        <p:nvSpPr>
          <p:cNvPr id="11" name="Text Placeholder 2">
            <a:extLst>
              <a:ext uri="{FF2B5EF4-FFF2-40B4-BE49-F238E27FC236}">
                <a16:creationId xmlns:a16="http://schemas.microsoft.com/office/drawing/2014/main" id="{E0E6007F-9568-4C0B-A1AB-7241A971A801}"/>
              </a:ext>
            </a:extLst>
          </p:cNvPr>
          <p:cNvSpPr>
            <a:spLocks noGrp="1"/>
          </p:cNvSpPr>
          <p:nvPr>
            <p:ph type="body" idx="1"/>
          </p:nvPr>
        </p:nvSpPr>
        <p:spPr>
          <a:xfrm>
            <a:off x="536879" y="1502814"/>
            <a:ext cx="4040188" cy="479822"/>
          </a:xfrm>
        </p:spPr>
        <p:txBody>
          <a:bodyPr/>
          <a:lstStyle/>
          <a:p>
            <a:r>
              <a:rPr lang="en-US" dirty="0"/>
              <a:t>Histogram</a:t>
            </a:r>
          </a:p>
        </p:txBody>
      </p:sp>
      <p:sp>
        <p:nvSpPr>
          <p:cNvPr id="13" name="Text Placeholder 4">
            <a:extLst>
              <a:ext uri="{FF2B5EF4-FFF2-40B4-BE49-F238E27FC236}">
                <a16:creationId xmlns:a16="http://schemas.microsoft.com/office/drawing/2014/main" id="{C0503A40-1128-46EA-91AD-FF9D6DB671C3}"/>
              </a:ext>
            </a:extLst>
          </p:cNvPr>
          <p:cNvSpPr>
            <a:spLocks noGrp="1"/>
          </p:cNvSpPr>
          <p:nvPr>
            <p:ph type="body" sz="quarter" idx="3"/>
          </p:nvPr>
        </p:nvSpPr>
        <p:spPr>
          <a:xfrm>
            <a:off x="4572000" y="1502814"/>
            <a:ext cx="4041775" cy="479822"/>
          </a:xfrm>
        </p:spPr>
        <p:txBody>
          <a:bodyPr/>
          <a:lstStyle/>
          <a:p>
            <a:r>
              <a:rPr lang="en-US" dirty="0"/>
              <a:t>Description</a:t>
            </a:r>
          </a:p>
        </p:txBody>
      </p:sp>
      <p:sp>
        <p:nvSpPr>
          <p:cNvPr id="6" name="Content Placeholder 5">
            <a:extLst>
              <a:ext uri="{FF2B5EF4-FFF2-40B4-BE49-F238E27FC236}">
                <a16:creationId xmlns:a16="http://schemas.microsoft.com/office/drawing/2014/main" id="{1CBCA478-9C14-435B-8BF7-161B4434E22F}"/>
              </a:ext>
            </a:extLst>
          </p:cNvPr>
          <p:cNvSpPr>
            <a:spLocks noGrp="1"/>
          </p:cNvSpPr>
          <p:nvPr>
            <p:ph sz="quarter" idx="4"/>
          </p:nvPr>
        </p:nvSpPr>
        <p:spPr>
          <a:xfrm>
            <a:off x="4572000" y="1975211"/>
            <a:ext cx="4041775" cy="2276294"/>
          </a:xfrm>
        </p:spPr>
        <p:txBody>
          <a:bodyPr>
            <a:normAutofit fontScale="85000" lnSpcReduction="10000"/>
          </a:bodyPr>
          <a:lstStyle/>
          <a:p>
            <a:pPr fontAlgn="base"/>
            <a:r>
              <a:rPr lang="en-US" dirty="0"/>
              <a:t>The amount of free and bound forms of S02</a:t>
            </a:r>
          </a:p>
          <a:p>
            <a:pPr fontAlgn="base"/>
            <a:r>
              <a:rPr lang="en-US" dirty="0"/>
              <a:t>In low concentrations, SO2 is mostly undetectable in wine, but at free SO2 concentrations over 50 ppm, SO2 becomes evident in the nose and taste of wine</a:t>
            </a:r>
          </a:p>
        </p:txBody>
      </p:sp>
      <p:pic>
        <p:nvPicPr>
          <p:cNvPr id="8" name="Picture 12">
            <a:extLst>
              <a:ext uri="{FF2B5EF4-FFF2-40B4-BE49-F238E27FC236}">
                <a16:creationId xmlns:a16="http://schemas.microsoft.com/office/drawing/2014/main" id="{11CC5583-3B8D-4327-B650-41418C7932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964" y="1960929"/>
            <a:ext cx="4123035" cy="2827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4987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1689</TotalTime>
  <Words>1491</Words>
  <Application>Microsoft Office PowerPoint</Application>
  <PresentationFormat>On-screen Show (16:9)</PresentationFormat>
  <Paragraphs>409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(Body)</vt:lpstr>
      <vt:lpstr>Courier New</vt:lpstr>
      <vt:lpstr>Office Theme</vt:lpstr>
      <vt:lpstr>White Wine Quality</vt:lpstr>
      <vt:lpstr>Overview of Dataset</vt:lpstr>
      <vt:lpstr>Fixed Acidity</vt:lpstr>
      <vt:lpstr>Volatile Acidity</vt:lpstr>
      <vt:lpstr>Citric Acid</vt:lpstr>
      <vt:lpstr>Residual Sugar</vt:lpstr>
      <vt:lpstr>Chlorides</vt:lpstr>
      <vt:lpstr>Free Sulfur Dioxide</vt:lpstr>
      <vt:lpstr>Total Sulfur Dioxide</vt:lpstr>
      <vt:lpstr>Density</vt:lpstr>
      <vt:lpstr>pH</vt:lpstr>
      <vt:lpstr>Sulphates</vt:lpstr>
      <vt:lpstr>Alcohol</vt:lpstr>
      <vt:lpstr>Descriptive Characteristic</vt:lpstr>
      <vt:lpstr>Probability Mass Function PMF</vt:lpstr>
      <vt:lpstr>Cumulative Distribution Function</vt:lpstr>
      <vt:lpstr>CDF of Normal Distribution</vt:lpstr>
      <vt:lpstr>Scatterplots</vt:lpstr>
      <vt:lpstr>Conduct a Test Statistic</vt:lpstr>
      <vt:lpstr>Conduct a Test Statistic</vt:lpstr>
      <vt:lpstr>Multiple Regression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Wine Quality</dc:title>
  <dc:creator>April Meyer</dc:creator>
  <cp:lastModifiedBy>April Meyer</cp:lastModifiedBy>
  <cp:revision>1</cp:revision>
  <dcterms:created xsi:type="dcterms:W3CDTF">2020-05-28T17:33:57Z</dcterms:created>
  <dcterms:modified xsi:type="dcterms:W3CDTF">2020-05-29T22:56:44Z</dcterms:modified>
</cp:coreProperties>
</file>