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sldIdLst>
    <p:sldId id="256" r:id="rId2"/>
    <p:sldId id="275" r:id="rId3"/>
    <p:sldId id="257" r:id="rId4"/>
    <p:sldId id="264" r:id="rId5"/>
    <p:sldId id="261" r:id="rId6"/>
    <p:sldId id="262" r:id="rId7"/>
    <p:sldId id="263" r:id="rId8"/>
    <p:sldId id="273" r:id="rId9"/>
    <p:sldId id="259" r:id="rId10"/>
    <p:sldId id="271" r:id="rId11"/>
    <p:sldId id="267" r:id="rId12"/>
    <p:sldId id="270" r:id="rId13"/>
    <p:sldId id="277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96"/>
    <a:srgbClr val="00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Destaqu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486D5A-7326-40B2-9CCB-926518762CC9}" type="doc">
      <dgm:prSet loTypeId="urn:microsoft.com/office/officeart/2005/8/layout/StepDownProcess" loCatId="process" qsTypeId="urn:microsoft.com/office/officeart/2005/8/quickstyle/3d4" qsCatId="3D" csTypeId="urn:microsoft.com/office/officeart/2005/8/colors/accent2_2" csCatId="accent2" phldr="1"/>
      <dgm:spPr/>
      <dgm:t>
        <a:bodyPr/>
        <a:lstStyle/>
        <a:p>
          <a:endParaRPr lang="pt-PT"/>
        </a:p>
      </dgm:t>
    </dgm:pt>
    <dgm:pt modelId="{5B97DB9E-AEA1-4FF5-B3E6-085B7ECB0BEF}">
      <dgm:prSet phldrT="[Texto]" custT="1"/>
      <dgm:spPr/>
      <dgm:t>
        <a:bodyPr/>
        <a:lstStyle/>
        <a:p>
          <a:r>
            <a:rPr lang="pt-PT" sz="2000" dirty="0"/>
            <a:t>Aquisição do Sinal</a:t>
          </a:r>
        </a:p>
      </dgm:t>
    </dgm:pt>
    <dgm:pt modelId="{1525522E-4BAD-4042-89B8-26E15D8718CC}" type="parTrans" cxnId="{91E3D8ED-781E-458A-AB0D-0A31499F9E9B}">
      <dgm:prSet/>
      <dgm:spPr/>
      <dgm:t>
        <a:bodyPr/>
        <a:lstStyle/>
        <a:p>
          <a:endParaRPr lang="pt-PT"/>
        </a:p>
      </dgm:t>
    </dgm:pt>
    <dgm:pt modelId="{EC131618-319A-4059-89BE-969EE5FAA78B}" type="sibTrans" cxnId="{91E3D8ED-781E-458A-AB0D-0A31499F9E9B}">
      <dgm:prSet/>
      <dgm:spPr/>
      <dgm:t>
        <a:bodyPr/>
        <a:lstStyle/>
        <a:p>
          <a:endParaRPr lang="pt-PT"/>
        </a:p>
      </dgm:t>
    </dgm:pt>
    <dgm:pt modelId="{DC60CE35-3A00-4D28-9CF4-CA4AFFCE4EEA}">
      <dgm:prSet phldrT="[Texto]" custT="1"/>
      <dgm:spPr/>
      <dgm:t>
        <a:bodyPr/>
        <a:lstStyle/>
        <a:p>
          <a:r>
            <a:rPr lang="pt-PT" sz="2000" dirty="0"/>
            <a:t>Média </a:t>
          </a:r>
        </a:p>
      </dgm:t>
    </dgm:pt>
    <dgm:pt modelId="{EB38933C-FDB7-4EAE-8C60-E6FCF29C506B}" type="parTrans" cxnId="{0C295DC5-2AE4-486E-B274-D8149F1A4C05}">
      <dgm:prSet/>
      <dgm:spPr/>
      <dgm:t>
        <a:bodyPr/>
        <a:lstStyle/>
        <a:p>
          <a:endParaRPr lang="pt-PT"/>
        </a:p>
      </dgm:t>
    </dgm:pt>
    <dgm:pt modelId="{E26CDC87-F368-4DE4-A08B-68098988D8BD}" type="sibTrans" cxnId="{0C295DC5-2AE4-486E-B274-D8149F1A4C05}">
      <dgm:prSet/>
      <dgm:spPr/>
      <dgm:t>
        <a:bodyPr/>
        <a:lstStyle/>
        <a:p>
          <a:endParaRPr lang="pt-PT"/>
        </a:p>
      </dgm:t>
    </dgm:pt>
    <dgm:pt modelId="{A42071AF-54CA-4F2D-A6EA-FC07ADB62155}">
      <dgm:prSet phldrT="[Texto]" custT="1"/>
      <dgm:spPr/>
      <dgm:t>
        <a:bodyPr/>
        <a:lstStyle/>
        <a:p>
          <a:r>
            <a:rPr lang="pt-PT" sz="2000" dirty="0"/>
            <a:t>Avaliação</a:t>
          </a:r>
        </a:p>
      </dgm:t>
    </dgm:pt>
    <dgm:pt modelId="{2BD41794-1070-4864-9A47-58BE8966B0CE}" type="parTrans" cxnId="{6F76A599-0F00-408F-AC47-A634DCEE5E03}">
      <dgm:prSet/>
      <dgm:spPr/>
      <dgm:t>
        <a:bodyPr/>
        <a:lstStyle/>
        <a:p>
          <a:endParaRPr lang="pt-PT"/>
        </a:p>
      </dgm:t>
    </dgm:pt>
    <dgm:pt modelId="{70F170D1-494A-4C20-81B2-701452BCD25B}" type="sibTrans" cxnId="{6F76A599-0F00-408F-AC47-A634DCEE5E03}">
      <dgm:prSet/>
      <dgm:spPr/>
      <dgm:t>
        <a:bodyPr/>
        <a:lstStyle/>
        <a:p>
          <a:endParaRPr lang="pt-PT"/>
        </a:p>
      </dgm:t>
    </dgm:pt>
    <dgm:pt modelId="{88D6BA6C-9871-4AF7-A1AC-B5D070C34D38}">
      <dgm:prSet custT="1"/>
      <dgm:spPr/>
      <dgm:t>
        <a:bodyPr/>
        <a:lstStyle/>
        <a:p>
          <a:r>
            <a:rPr lang="pt-PT" sz="2000" dirty="0"/>
            <a:t>Envio para Java</a:t>
          </a:r>
        </a:p>
      </dgm:t>
    </dgm:pt>
    <dgm:pt modelId="{8AAB2150-3146-4ACD-AD7E-095D05BE55BF}" type="parTrans" cxnId="{BE8EEA4B-7621-4766-9396-B55164DF0F51}">
      <dgm:prSet/>
      <dgm:spPr/>
      <dgm:t>
        <a:bodyPr/>
        <a:lstStyle/>
        <a:p>
          <a:endParaRPr lang="pt-PT"/>
        </a:p>
      </dgm:t>
    </dgm:pt>
    <dgm:pt modelId="{E1AE68FC-6256-4A71-9833-B67BE8937E9C}" type="sibTrans" cxnId="{BE8EEA4B-7621-4766-9396-B55164DF0F51}">
      <dgm:prSet/>
      <dgm:spPr/>
      <dgm:t>
        <a:bodyPr/>
        <a:lstStyle/>
        <a:p>
          <a:endParaRPr lang="pt-PT"/>
        </a:p>
      </dgm:t>
    </dgm:pt>
    <dgm:pt modelId="{18951A95-D6AC-468A-A3F8-7159C59DE95F}" type="pres">
      <dgm:prSet presAssocID="{7A486D5A-7326-40B2-9CCB-926518762CC9}" presName="rootnode" presStyleCnt="0">
        <dgm:presLayoutVars>
          <dgm:chMax/>
          <dgm:chPref/>
          <dgm:dir/>
          <dgm:animLvl val="lvl"/>
        </dgm:presLayoutVars>
      </dgm:prSet>
      <dgm:spPr/>
    </dgm:pt>
    <dgm:pt modelId="{8ED43321-57C3-46E1-B156-C7B8D30D20D8}" type="pres">
      <dgm:prSet presAssocID="{5B97DB9E-AEA1-4FF5-B3E6-085B7ECB0BEF}" presName="composite" presStyleCnt="0"/>
      <dgm:spPr/>
    </dgm:pt>
    <dgm:pt modelId="{D7CF4E50-139A-4C8B-8C90-ABA530B502A7}" type="pres">
      <dgm:prSet presAssocID="{5B97DB9E-AEA1-4FF5-B3E6-085B7ECB0BEF}" presName="bentUpArrow1" presStyleLbl="alignImgPlace1" presStyleIdx="0" presStyleCnt="3"/>
      <dgm:spPr/>
    </dgm:pt>
    <dgm:pt modelId="{C51B4E45-4185-4F8E-B275-7EDDCBE4B520}" type="pres">
      <dgm:prSet presAssocID="{5B97DB9E-AEA1-4FF5-B3E6-085B7ECB0BEF}" presName="ParentText" presStyleLbl="node1" presStyleIdx="0" presStyleCnt="4" custScaleX="145178">
        <dgm:presLayoutVars>
          <dgm:chMax val="1"/>
          <dgm:chPref val="1"/>
          <dgm:bulletEnabled val="1"/>
        </dgm:presLayoutVars>
      </dgm:prSet>
      <dgm:spPr/>
    </dgm:pt>
    <dgm:pt modelId="{17FA9D15-3E23-479A-8A17-6208355497E4}" type="pres">
      <dgm:prSet presAssocID="{5B97DB9E-AEA1-4FF5-B3E6-085B7ECB0BEF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0EE7F30-11AE-4343-8484-64DD9605D07B}" type="pres">
      <dgm:prSet presAssocID="{EC131618-319A-4059-89BE-969EE5FAA78B}" presName="sibTrans" presStyleCnt="0"/>
      <dgm:spPr/>
    </dgm:pt>
    <dgm:pt modelId="{B036EF28-51C6-4870-B60C-8CEC5E7FE80D}" type="pres">
      <dgm:prSet presAssocID="{DC60CE35-3A00-4D28-9CF4-CA4AFFCE4EEA}" presName="composite" presStyleCnt="0"/>
      <dgm:spPr/>
    </dgm:pt>
    <dgm:pt modelId="{3114567C-B5B2-4449-934F-FFFA234A5E63}" type="pres">
      <dgm:prSet presAssocID="{DC60CE35-3A00-4D28-9CF4-CA4AFFCE4EEA}" presName="bentUpArrow1" presStyleLbl="alignImgPlace1" presStyleIdx="1" presStyleCnt="3"/>
      <dgm:spPr/>
    </dgm:pt>
    <dgm:pt modelId="{FDF3A7A4-70C1-4536-98B3-3AE4B3235335}" type="pres">
      <dgm:prSet presAssocID="{DC60CE35-3A00-4D28-9CF4-CA4AFFCE4EEA}" presName="ParentText" presStyleLbl="node1" presStyleIdx="1" presStyleCnt="4" custScaleX="126167">
        <dgm:presLayoutVars>
          <dgm:chMax val="1"/>
          <dgm:chPref val="1"/>
          <dgm:bulletEnabled val="1"/>
        </dgm:presLayoutVars>
      </dgm:prSet>
      <dgm:spPr/>
    </dgm:pt>
    <dgm:pt modelId="{C0DFD47B-A413-4587-B1A0-2334BCB592C1}" type="pres">
      <dgm:prSet presAssocID="{DC60CE35-3A00-4D28-9CF4-CA4AFFCE4EEA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F2A63091-D606-4FB4-9721-CF53E4357D8D}" type="pres">
      <dgm:prSet presAssocID="{E26CDC87-F368-4DE4-A08B-68098988D8BD}" presName="sibTrans" presStyleCnt="0"/>
      <dgm:spPr/>
    </dgm:pt>
    <dgm:pt modelId="{06867E87-4B80-4C89-AC2E-C943132EEE59}" type="pres">
      <dgm:prSet presAssocID="{A42071AF-54CA-4F2D-A6EA-FC07ADB62155}" presName="composite" presStyleCnt="0"/>
      <dgm:spPr/>
    </dgm:pt>
    <dgm:pt modelId="{25C6AFCB-DBB7-4184-BC1F-CA578CC6EC56}" type="pres">
      <dgm:prSet presAssocID="{A42071AF-54CA-4F2D-A6EA-FC07ADB62155}" presName="bentUpArrow1" presStyleLbl="alignImgPlace1" presStyleIdx="2" presStyleCnt="3"/>
      <dgm:spPr/>
    </dgm:pt>
    <dgm:pt modelId="{E23951E5-7641-4116-829D-07371BB7AC41}" type="pres">
      <dgm:prSet presAssocID="{A42071AF-54CA-4F2D-A6EA-FC07ADB62155}" presName="ParentText" presStyleLbl="node1" presStyleIdx="2" presStyleCnt="4" custScaleX="132475">
        <dgm:presLayoutVars>
          <dgm:chMax val="1"/>
          <dgm:chPref val="1"/>
          <dgm:bulletEnabled val="1"/>
        </dgm:presLayoutVars>
      </dgm:prSet>
      <dgm:spPr/>
    </dgm:pt>
    <dgm:pt modelId="{AA46FAC4-7BBF-4E5F-B009-EBC03F373DCC}" type="pres">
      <dgm:prSet presAssocID="{A42071AF-54CA-4F2D-A6EA-FC07ADB62155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559146C9-7C0F-45C9-9F6B-B1A6F61AEB8B}" type="pres">
      <dgm:prSet presAssocID="{70F170D1-494A-4C20-81B2-701452BCD25B}" presName="sibTrans" presStyleCnt="0"/>
      <dgm:spPr/>
    </dgm:pt>
    <dgm:pt modelId="{03F0793D-C7F8-4CA2-9DD7-DC7DA1ED0F57}" type="pres">
      <dgm:prSet presAssocID="{88D6BA6C-9871-4AF7-A1AC-B5D070C34D38}" presName="composite" presStyleCnt="0"/>
      <dgm:spPr/>
    </dgm:pt>
    <dgm:pt modelId="{489BA267-3B85-4922-8E60-D296D88E9F6F}" type="pres">
      <dgm:prSet presAssocID="{88D6BA6C-9871-4AF7-A1AC-B5D070C34D38}" presName="ParentText" presStyleLbl="node1" presStyleIdx="3" presStyleCnt="4" custScaleX="142748">
        <dgm:presLayoutVars>
          <dgm:chMax val="1"/>
          <dgm:chPref val="1"/>
          <dgm:bulletEnabled val="1"/>
        </dgm:presLayoutVars>
      </dgm:prSet>
      <dgm:spPr/>
    </dgm:pt>
  </dgm:ptLst>
  <dgm:cxnLst>
    <dgm:cxn modelId="{90CE3D2A-7E07-4701-A1D8-D456B2D57395}" type="presOf" srcId="{A42071AF-54CA-4F2D-A6EA-FC07ADB62155}" destId="{E23951E5-7641-4116-829D-07371BB7AC41}" srcOrd="0" destOrd="0" presId="urn:microsoft.com/office/officeart/2005/8/layout/StepDownProcess"/>
    <dgm:cxn modelId="{4CDFD93C-E548-48A6-A68F-592C753E71FA}" type="presOf" srcId="{88D6BA6C-9871-4AF7-A1AC-B5D070C34D38}" destId="{489BA267-3B85-4922-8E60-D296D88E9F6F}" srcOrd="0" destOrd="0" presId="urn:microsoft.com/office/officeart/2005/8/layout/StepDownProcess"/>
    <dgm:cxn modelId="{BE8EEA4B-7621-4766-9396-B55164DF0F51}" srcId="{7A486D5A-7326-40B2-9CCB-926518762CC9}" destId="{88D6BA6C-9871-4AF7-A1AC-B5D070C34D38}" srcOrd="3" destOrd="0" parTransId="{8AAB2150-3146-4ACD-AD7E-095D05BE55BF}" sibTransId="{E1AE68FC-6256-4A71-9833-B67BE8937E9C}"/>
    <dgm:cxn modelId="{EDDD0E6E-42E7-4BDC-9697-2E09A751DE52}" type="presOf" srcId="{5B97DB9E-AEA1-4FF5-B3E6-085B7ECB0BEF}" destId="{C51B4E45-4185-4F8E-B275-7EDDCBE4B520}" srcOrd="0" destOrd="0" presId="urn:microsoft.com/office/officeart/2005/8/layout/StepDownProcess"/>
    <dgm:cxn modelId="{F5AF1A52-C635-4CCF-8E03-39697D15CE0D}" type="presOf" srcId="{7A486D5A-7326-40B2-9CCB-926518762CC9}" destId="{18951A95-D6AC-468A-A3F8-7159C59DE95F}" srcOrd="0" destOrd="0" presId="urn:microsoft.com/office/officeart/2005/8/layout/StepDownProcess"/>
    <dgm:cxn modelId="{92C80E8F-F327-4BB8-AB2C-26EB66367D30}" type="presOf" srcId="{DC60CE35-3A00-4D28-9CF4-CA4AFFCE4EEA}" destId="{FDF3A7A4-70C1-4536-98B3-3AE4B3235335}" srcOrd="0" destOrd="0" presId="urn:microsoft.com/office/officeart/2005/8/layout/StepDownProcess"/>
    <dgm:cxn modelId="{6F76A599-0F00-408F-AC47-A634DCEE5E03}" srcId="{7A486D5A-7326-40B2-9CCB-926518762CC9}" destId="{A42071AF-54CA-4F2D-A6EA-FC07ADB62155}" srcOrd="2" destOrd="0" parTransId="{2BD41794-1070-4864-9A47-58BE8966B0CE}" sibTransId="{70F170D1-494A-4C20-81B2-701452BCD25B}"/>
    <dgm:cxn modelId="{0C295DC5-2AE4-486E-B274-D8149F1A4C05}" srcId="{7A486D5A-7326-40B2-9CCB-926518762CC9}" destId="{DC60CE35-3A00-4D28-9CF4-CA4AFFCE4EEA}" srcOrd="1" destOrd="0" parTransId="{EB38933C-FDB7-4EAE-8C60-E6FCF29C506B}" sibTransId="{E26CDC87-F368-4DE4-A08B-68098988D8BD}"/>
    <dgm:cxn modelId="{91E3D8ED-781E-458A-AB0D-0A31499F9E9B}" srcId="{7A486D5A-7326-40B2-9CCB-926518762CC9}" destId="{5B97DB9E-AEA1-4FF5-B3E6-085B7ECB0BEF}" srcOrd="0" destOrd="0" parTransId="{1525522E-4BAD-4042-89B8-26E15D8718CC}" sibTransId="{EC131618-319A-4059-89BE-969EE5FAA78B}"/>
    <dgm:cxn modelId="{BACCE00B-2E52-43A1-8AEA-A11465E6EBAB}" type="presParOf" srcId="{18951A95-D6AC-468A-A3F8-7159C59DE95F}" destId="{8ED43321-57C3-46E1-B156-C7B8D30D20D8}" srcOrd="0" destOrd="0" presId="urn:microsoft.com/office/officeart/2005/8/layout/StepDownProcess"/>
    <dgm:cxn modelId="{471B2BBC-25A4-4278-9083-53ACB708062C}" type="presParOf" srcId="{8ED43321-57C3-46E1-B156-C7B8D30D20D8}" destId="{D7CF4E50-139A-4C8B-8C90-ABA530B502A7}" srcOrd="0" destOrd="0" presId="urn:microsoft.com/office/officeart/2005/8/layout/StepDownProcess"/>
    <dgm:cxn modelId="{BD566138-D873-4116-8BDE-E9AE95DB6380}" type="presParOf" srcId="{8ED43321-57C3-46E1-B156-C7B8D30D20D8}" destId="{C51B4E45-4185-4F8E-B275-7EDDCBE4B520}" srcOrd="1" destOrd="0" presId="urn:microsoft.com/office/officeart/2005/8/layout/StepDownProcess"/>
    <dgm:cxn modelId="{260304FE-32F8-43A7-AE84-921955FC794C}" type="presParOf" srcId="{8ED43321-57C3-46E1-B156-C7B8D30D20D8}" destId="{17FA9D15-3E23-479A-8A17-6208355497E4}" srcOrd="2" destOrd="0" presId="urn:microsoft.com/office/officeart/2005/8/layout/StepDownProcess"/>
    <dgm:cxn modelId="{069135A7-D6BF-4BEE-84F5-06AFCEEA921F}" type="presParOf" srcId="{18951A95-D6AC-468A-A3F8-7159C59DE95F}" destId="{F0EE7F30-11AE-4343-8484-64DD9605D07B}" srcOrd="1" destOrd="0" presId="urn:microsoft.com/office/officeart/2005/8/layout/StepDownProcess"/>
    <dgm:cxn modelId="{52307C9D-9440-4545-ACA0-3D4F28664F30}" type="presParOf" srcId="{18951A95-D6AC-468A-A3F8-7159C59DE95F}" destId="{B036EF28-51C6-4870-B60C-8CEC5E7FE80D}" srcOrd="2" destOrd="0" presId="urn:microsoft.com/office/officeart/2005/8/layout/StepDownProcess"/>
    <dgm:cxn modelId="{B1CB4ED3-AE24-4C93-98CB-AA7F3A908A8B}" type="presParOf" srcId="{B036EF28-51C6-4870-B60C-8CEC5E7FE80D}" destId="{3114567C-B5B2-4449-934F-FFFA234A5E63}" srcOrd="0" destOrd="0" presId="urn:microsoft.com/office/officeart/2005/8/layout/StepDownProcess"/>
    <dgm:cxn modelId="{05584724-E412-479C-9E35-FCADBDE26BDE}" type="presParOf" srcId="{B036EF28-51C6-4870-B60C-8CEC5E7FE80D}" destId="{FDF3A7A4-70C1-4536-98B3-3AE4B3235335}" srcOrd="1" destOrd="0" presId="urn:microsoft.com/office/officeart/2005/8/layout/StepDownProcess"/>
    <dgm:cxn modelId="{85287F11-84F3-47CF-AE19-2DAD3605ADD5}" type="presParOf" srcId="{B036EF28-51C6-4870-B60C-8CEC5E7FE80D}" destId="{C0DFD47B-A413-4587-B1A0-2334BCB592C1}" srcOrd="2" destOrd="0" presId="urn:microsoft.com/office/officeart/2005/8/layout/StepDownProcess"/>
    <dgm:cxn modelId="{CC9527CD-61CA-4D05-9374-78F2AC5115D2}" type="presParOf" srcId="{18951A95-D6AC-468A-A3F8-7159C59DE95F}" destId="{F2A63091-D606-4FB4-9721-CF53E4357D8D}" srcOrd="3" destOrd="0" presId="urn:microsoft.com/office/officeart/2005/8/layout/StepDownProcess"/>
    <dgm:cxn modelId="{014A656F-FACC-4164-9922-AD1EEAC7F6B4}" type="presParOf" srcId="{18951A95-D6AC-468A-A3F8-7159C59DE95F}" destId="{06867E87-4B80-4C89-AC2E-C943132EEE59}" srcOrd="4" destOrd="0" presId="urn:microsoft.com/office/officeart/2005/8/layout/StepDownProcess"/>
    <dgm:cxn modelId="{8871779C-00E7-4EC5-A59A-174B601E8A50}" type="presParOf" srcId="{06867E87-4B80-4C89-AC2E-C943132EEE59}" destId="{25C6AFCB-DBB7-4184-BC1F-CA578CC6EC56}" srcOrd="0" destOrd="0" presId="urn:microsoft.com/office/officeart/2005/8/layout/StepDownProcess"/>
    <dgm:cxn modelId="{1EAE3F62-EACC-4977-954D-03E36FB08228}" type="presParOf" srcId="{06867E87-4B80-4C89-AC2E-C943132EEE59}" destId="{E23951E5-7641-4116-829D-07371BB7AC41}" srcOrd="1" destOrd="0" presId="urn:microsoft.com/office/officeart/2005/8/layout/StepDownProcess"/>
    <dgm:cxn modelId="{F3B94651-FB9C-4514-9BFE-5F9B24904BAE}" type="presParOf" srcId="{06867E87-4B80-4C89-AC2E-C943132EEE59}" destId="{AA46FAC4-7BBF-4E5F-B009-EBC03F373DCC}" srcOrd="2" destOrd="0" presId="urn:microsoft.com/office/officeart/2005/8/layout/StepDownProcess"/>
    <dgm:cxn modelId="{D5A7086F-1329-4E64-943D-AEB4440302DA}" type="presParOf" srcId="{18951A95-D6AC-468A-A3F8-7159C59DE95F}" destId="{559146C9-7C0F-45C9-9F6B-B1A6F61AEB8B}" srcOrd="5" destOrd="0" presId="urn:microsoft.com/office/officeart/2005/8/layout/StepDownProcess"/>
    <dgm:cxn modelId="{A8E0C163-0D5C-4966-A11A-4BC4F24F6E0D}" type="presParOf" srcId="{18951A95-D6AC-468A-A3F8-7159C59DE95F}" destId="{03F0793D-C7F8-4CA2-9DD7-DC7DA1ED0F57}" srcOrd="6" destOrd="0" presId="urn:microsoft.com/office/officeart/2005/8/layout/StepDownProcess"/>
    <dgm:cxn modelId="{BF4055AD-A651-477D-BD47-077E21D59322}" type="presParOf" srcId="{03F0793D-C7F8-4CA2-9DD7-DC7DA1ED0F57}" destId="{489BA267-3B85-4922-8E60-D296D88E9F6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F4E50-139A-4C8B-8C90-ABA530B502A7}">
      <dsp:nvSpPr>
        <dsp:cNvPr id="0" name=""/>
        <dsp:cNvSpPr/>
      </dsp:nvSpPr>
      <dsp:spPr>
        <a:xfrm rot="5400000">
          <a:off x="491397" y="1855595"/>
          <a:ext cx="757809" cy="8627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1B4E45-4185-4F8E-B275-7EDDCBE4B520}">
      <dsp:nvSpPr>
        <dsp:cNvPr id="0" name=""/>
        <dsp:cNvSpPr/>
      </dsp:nvSpPr>
      <dsp:spPr>
        <a:xfrm>
          <a:off x="2455" y="1015549"/>
          <a:ext cx="1852042" cy="892951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Aquisição do Sinal</a:t>
          </a:r>
        </a:p>
      </dsp:txBody>
      <dsp:txXfrm>
        <a:off x="46053" y="1059147"/>
        <a:ext cx="1764846" cy="805755"/>
      </dsp:txXfrm>
    </dsp:sp>
    <dsp:sp modelId="{17FA9D15-3E23-479A-8A17-6208355497E4}">
      <dsp:nvSpPr>
        <dsp:cNvPr id="0" name=""/>
        <dsp:cNvSpPr/>
      </dsp:nvSpPr>
      <dsp:spPr>
        <a:xfrm>
          <a:off x="1566328" y="1100712"/>
          <a:ext cx="927826" cy="721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4567C-B5B2-4449-934F-FFFA234A5E63}">
      <dsp:nvSpPr>
        <dsp:cNvPr id="0" name=""/>
        <dsp:cNvSpPr/>
      </dsp:nvSpPr>
      <dsp:spPr>
        <a:xfrm rot="5400000">
          <a:off x="1566151" y="2858675"/>
          <a:ext cx="757809" cy="8627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3A7A4-70C1-4536-98B3-3AE4B3235335}">
      <dsp:nvSpPr>
        <dsp:cNvPr id="0" name=""/>
        <dsp:cNvSpPr/>
      </dsp:nvSpPr>
      <dsp:spPr>
        <a:xfrm>
          <a:off x="1198471" y="2018628"/>
          <a:ext cx="1609518" cy="892951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Média </a:t>
          </a:r>
        </a:p>
      </dsp:txBody>
      <dsp:txXfrm>
        <a:off x="1242069" y="2062226"/>
        <a:ext cx="1522322" cy="805755"/>
      </dsp:txXfrm>
    </dsp:sp>
    <dsp:sp modelId="{C0DFD47B-A413-4587-B1A0-2334BCB592C1}">
      <dsp:nvSpPr>
        <dsp:cNvPr id="0" name=""/>
        <dsp:cNvSpPr/>
      </dsp:nvSpPr>
      <dsp:spPr>
        <a:xfrm>
          <a:off x="2641082" y="2103792"/>
          <a:ext cx="927826" cy="721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6AFCB-DBB7-4184-BC1F-CA578CC6EC56}">
      <dsp:nvSpPr>
        <dsp:cNvPr id="0" name=""/>
        <dsp:cNvSpPr/>
      </dsp:nvSpPr>
      <dsp:spPr>
        <a:xfrm rot="5400000">
          <a:off x="2802402" y="3861755"/>
          <a:ext cx="757809" cy="86273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951E5-7641-4116-829D-07371BB7AC41}">
      <dsp:nvSpPr>
        <dsp:cNvPr id="0" name=""/>
        <dsp:cNvSpPr/>
      </dsp:nvSpPr>
      <dsp:spPr>
        <a:xfrm>
          <a:off x="2394486" y="3021708"/>
          <a:ext cx="1689989" cy="892951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Avaliação</a:t>
          </a:r>
        </a:p>
      </dsp:txBody>
      <dsp:txXfrm>
        <a:off x="2438084" y="3065306"/>
        <a:ext cx="1602793" cy="805755"/>
      </dsp:txXfrm>
    </dsp:sp>
    <dsp:sp modelId="{AA46FAC4-7BBF-4E5F-B009-EBC03F373DCC}">
      <dsp:nvSpPr>
        <dsp:cNvPr id="0" name=""/>
        <dsp:cNvSpPr/>
      </dsp:nvSpPr>
      <dsp:spPr>
        <a:xfrm>
          <a:off x="3877334" y="3106871"/>
          <a:ext cx="927826" cy="721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9BA267-3B85-4922-8E60-D296D88E9F6F}">
      <dsp:nvSpPr>
        <dsp:cNvPr id="0" name=""/>
        <dsp:cNvSpPr/>
      </dsp:nvSpPr>
      <dsp:spPr>
        <a:xfrm>
          <a:off x="3590502" y="4024787"/>
          <a:ext cx="1821042" cy="892951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Envio para Java</a:t>
          </a:r>
        </a:p>
      </dsp:txBody>
      <dsp:txXfrm>
        <a:off x="3634100" y="4068385"/>
        <a:ext cx="1733846" cy="805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818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20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7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20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15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7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4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0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7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3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3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01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Circuitos | Fondos de pantalla en movimiento, Fondo de pantalla ...">
            <a:extLst>
              <a:ext uri="{FF2B5EF4-FFF2-40B4-BE49-F238E27FC236}">
                <a16:creationId xmlns:a16="http://schemas.microsoft.com/office/drawing/2014/main" id="{2505ABF7-13AB-4D50-8938-645CA426EB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4753"/>
          <a:stretch/>
        </p:blipFill>
        <p:spPr bwMode="auto">
          <a:xfrm>
            <a:off x="6016487" y="0"/>
            <a:ext cx="3274603" cy="68579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ircuitos | Fondos de pantalla en movimiento, Fondo de pantalla ...">
            <a:extLst>
              <a:ext uri="{FF2B5EF4-FFF2-40B4-BE49-F238E27FC236}">
                <a16:creationId xmlns:a16="http://schemas.microsoft.com/office/drawing/2014/main" id="{915FB8AC-222B-467B-8984-1F9E50564D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4753"/>
          <a:stretch/>
        </p:blipFill>
        <p:spPr bwMode="auto">
          <a:xfrm>
            <a:off x="3008345" y="0"/>
            <a:ext cx="3274604" cy="6858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ircuitos | Fondos de pantalla en movimiento, Fondo de pantalla ...">
            <a:extLst>
              <a:ext uri="{FF2B5EF4-FFF2-40B4-BE49-F238E27FC236}">
                <a16:creationId xmlns:a16="http://schemas.microsoft.com/office/drawing/2014/main" id="{E8571E5D-1CD7-4F0B-BCF3-1DC23C1533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4753"/>
          <a:stretch/>
        </p:blipFill>
        <p:spPr bwMode="auto">
          <a:xfrm>
            <a:off x="0" y="-13254"/>
            <a:ext cx="3274806" cy="68447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ircuitos | Fondos de pantalla en movimiento, Fondo de pantalla ...">
            <a:extLst>
              <a:ext uri="{FF2B5EF4-FFF2-40B4-BE49-F238E27FC236}">
                <a16:creationId xmlns:a16="http://schemas.microsoft.com/office/drawing/2014/main" id="{2ED7ECC9-CCB9-48E2-9B2A-A276205FE1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4753" b="2120"/>
          <a:stretch/>
        </p:blipFill>
        <p:spPr bwMode="auto">
          <a:xfrm>
            <a:off x="8859728" y="-13254"/>
            <a:ext cx="3345524" cy="68580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 descr="Uma imagem com preto&#10;&#10;Descrição gerada automaticamente">
            <a:extLst>
              <a:ext uri="{FF2B5EF4-FFF2-40B4-BE49-F238E27FC236}">
                <a16:creationId xmlns:a16="http://schemas.microsoft.com/office/drawing/2014/main" id="{66BF481B-6DD8-4C89-B8CC-7611906552B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62997" y="26504"/>
            <a:ext cx="8966612" cy="66018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6625374-F7B3-4754-AF37-D920BFAA7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8100" y="229671"/>
            <a:ext cx="8991600" cy="1645920"/>
          </a:xfrm>
          <a:prstGeom prst="roundRect">
            <a:avLst/>
          </a:prstGeom>
        </p:spPr>
        <p:txBody>
          <a:bodyPr>
            <a:normAutofit fontScale="90000"/>
          </a:bodyPr>
          <a:lstStyle/>
          <a:p>
            <a:r>
              <a:rPr lang="pt-PT" sz="4000" dirty="0"/>
              <a:t>Reconhecimento de linguagem gestual</a:t>
            </a:r>
            <a:br>
              <a:rPr lang="pt-PT" dirty="0"/>
            </a:br>
            <a:r>
              <a:rPr lang="pt-PT" sz="3100" dirty="0"/>
              <a:t>emg</a:t>
            </a:r>
            <a:endParaRPr lang="pt-PT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898C986-3445-4F82-AD17-345C7A3F4429}"/>
              </a:ext>
            </a:extLst>
          </p:cNvPr>
          <p:cNvSpPr/>
          <p:nvPr/>
        </p:nvSpPr>
        <p:spPr>
          <a:xfrm>
            <a:off x="925328" y="5326598"/>
            <a:ext cx="1548097" cy="14204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9946096-3E43-4E16-B079-82951AD0AC58}"/>
              </a:ext>
            </a:extLst>
          </p:cNvPr>
          <p:cNvSpPr txBox="1"/>
          <p:nvPr/>
        </p:nvSpPr>
        <p:spPr>
          <a:xfrm>
            <a:off x="731300" y="5735328"/>
            <a:ext cx="19273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solidFill>
                  <a:schemeClr val="bg1"/>
                </a:solidFill>
              </a:rPr>
              <a:t>Ana Maria Sousa</a:t>
            </a:r>
          </a:p>
          <a:p>
            <a:pPr algn="ctr"/>
            <a:r>
              <a:rPr lang="pt-PT" sz="1600" dirty="0">
                <a:solidFill>
                  <a:schemeClr val="bg1"/>
                </a:solidFill>
              </a:rPr>
              <a:t>Mariana Xavier</a:t>
            </a:r>
          </a:p>
          <a:p>
            <a:pPr algn="ctr"/>
            <a:r>
              <a:rPr lang="pt-PT" sz="1200" dirty="0">
                <a:solidFill>
                  <a:schemeClr val="bg1"/>
                </a:solidFill>
              </a:rPr>
              <a:t>LIEB 19/20</a:t>
            </a:r>
            <a:endParaRPr lang="pt-PT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38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886DCD6-D558-4164-B3EE-2179ABFD2C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6" t="7049" r="935"/>
          <a:stretch/>
        </p:blipFill>
        <p:spPr>
          <a:xfrm>
            <a:off x="352032" y="1356980"/>
            <a:ext cx="5234819" cy="432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16361C1-F30E-44B2-B4C4-CE492294C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6" t="7049" r="935"/>
          <a:stretch/>
        </p:blipFill>
        <p:spPr>
          <a:xfrm>
            <a:off x="6631653" y="1356980"/>
            <a:ext cx="5234819" cy="4320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CC6D089-F9E9-4F01-9FC7-CA553F3E6493}"/>
              </a:ext>
            </a:extLst>
          </p:cNvPr>
          <p:cNvSpPr/>
          <p:nvPr/>
        </p:nvSpPr>
        <p:spPr>
          <a:xfrm>
            <a:off x="5071104" y="257690"/>
            <a:ext cx="20497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Pedra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07DACE9-1828-4C7C-B64C-E6774AFD61C7}"/>
              </a:ext>
            </a:extLst>
          </p:cNvPr>
          <p:cNvSpPr/>
          <p:nvPr/>
        </p:nvSpPr>
        <p:spPr>
          <a:xfrm>
            <a:off x="300082" y="5627044"/>
            <a:ext cx="13077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A</a:t>
            </a:r>
            <a:r>
              <a:rPr lang="pt-PT" sz="400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tivo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1EE4554-2C1E-46E0-9420-0783FB5FE69F}"/>
              </a:ext>
            </a:extLst>
          </p:cNvPr>
          <p:cNvSpPr/>
          <p:nvPr/>
        </p:nvSpPr>
        <p:spPr>
          <a:xfrm>
            <a:off x="10532239" y="5676980"/>
            <a:ext cx="13077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Ativo</a:t>
            </a:r>
          </a:p>
        </p:txBody>
      </p:sp>
    </p:spTree>
    <p:extLst>
      <p:ext uri="{BB962C8B-B14F-4D97-AF65-F5344CB8AC3E}">
        <p14:creationId xmlns:p14="http://schemas.microsoft.com/office/powerpoint/2010/main" val="365176677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749E995-EACE-4F9E-8346-AB7DFC0E44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6" t="7049" r="935"/>
          <a:stretch/>
        </p:blipFill>
        <p:spPr>
          <a:xfrm>
            <a:off x="431903" y="1420780"/>
            <a:ext cx="5234819" cy="4320000"/>
          </a:xfrm>
          <a:prstGeom prst="rect">
            <a:avLst/>
          </a:prstGeom>
        </p:spPr>
      </p:pic>
      <p:pic>
        <p:nvPicPr>
          <p:cNvPr id="2" name="Imagem 1" descr="Uma imagem com interior, captura de ecrã, computador, sentado&#10;&#10;Descrição gerada automaticamente">
            <a:extLst>
              <a:ext uri="{FF2B5EF4-FFF2-40B4-BE49-F238E27FC236}">
                <a16:creationId xmlns:a16="http://schemas.microsoft.com/office/drawing/2014/main" id="{481518F4-3360-4F76-8BDB-B2C8241C4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8" t="8466" r="50000" b="1036"/>
          <a:stretch/>
        </p:blipFill>
        <p:spPr>
          <a:xfrm>
            <a:off x="6525279" y="1420780"/>
            <a:ext cx="5406233" cy="4320000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D38C5288-BC2A-4CCD-AAB0-6E4B4A86625D}"/>
              </a:ext>
            </a:extLst>
          </p:cNvPr>
          <p:cNvSpPr/>
          <p:nvPr/>
        </p:nvSpPr>
        <p:spPr>
          <a:xfrm>
            <a:off x="4878700" y="193890"/>
            <a:ext cx="27394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Tesoura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711BC60-D013-4C19-8164-E20A0EA6D063}"/>
              </a:ext>
            </a:extLst>
          </p:cNvPr>
          <p:cNvSpPr/>
          <p:nvPr/>
        </p:nvSpPr>
        <p:spPr>
          <a:xfrm>
            <a:off x="431903" y="5690397"/>
            <a:ext cx="13077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A</a:t>
            </a:r>
            <a:r>
              <a:rPr lang="pt-PT" sz="4000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tivo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B9AF1709-A032-4160-9A3D-63518BEB57F9}"/>
              </a:ext>
            </a:extLst>
          </p:cNvPr>
          <p:cNvSpPr/>
          <p:nvPr/>
        </p:nvSpPr>
        <p:spPr>
          <a:xfrm>
            <a:off x="9884285" y="5740780"/>
            <a:ext cx="20130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000" dirty="0">
                <a:ln w="28575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Desativo</a:t>
            </a:r>
          </a:p>
        </p:txBody>
      </p:sp>
    </p:spTree>
    <p:extLst>
      <p:ext uri="{BB962C8B-B14F-4D97-AF65-F5344CB8AC3E}">
        <p14:creationId xmlns:p14="http://schemas.microsoft.com/office/powerpoint/2010/main" val="3945288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m interior, captura de ecrã, computador, sentado&#10;&#10;Descrição gerada automaticamente">
            <a:extLst>
              <a:ext uri="{FF2B5EF4-FFF2-40B4-BE49-F238E27FC236}">
                <a16:creationId xmlns:a16="http://schemas.microsoft.com/office/drawing/2014/main" id="{F4E51135-8397-4BBA-BD70-7A79274C48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" t="8466" r="50000" b="1036"/>
          <a:stretch/>
        </p:blipFill>
        <p:spPr>
          <a:xfrm>
            <a:off x="6393120" y="1420780"/>
            <a:ext cx="5406233" cy="4320000"/>
          </a:xfrm>
          <a:prstGeom prst="rect">
            <a:avLst/>
          </a:prstGeom>
        </p:spPr>
      </p:pic>
      <p:pic>
        <p:nvPicPr>
          <p:cNvPr id="4" name="Imagem 3" descr="Uma imagem com interior, captura de ecrã, computador, sentado&#10;&#10;Descrição gerada automaticamente">
            <a:extLst>
              <a:ext uri="{FF2B5EF4-FFF2-40B4-BE49-F238E27FC236}">
                <a16:creationId xmlns:a16="http://schemas.microsoft.com/office/drawing/2014/main" id="{292774B6-8231-4657-B598-A1C2474AF2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" t="8466" r="50000" b="1036"/>
          <a:stretch/>
        </p:blipFill>
        <p:spPr>
          <a:xfrm>
            <a:off x="392649" y="1420780"/>
            <a:ext cx="5406233" cy="43200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05E70DF-21D2-4435-B115-6BDA45F5F793}"/>
              </a:ext>
            </a:extLst>
          </p:cNvPr>
          <p:cNvSpPr/>
          <p:nvPr/>
        </p:nvSpPr>
        <p:spPr>
          <a:xfrm>
            <a:off x="5106786" y="193890"/>
            <a:ext cx="1978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Papel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7534464-11EC-4E42-BD21-1E66874E6202}"/>
              </a:ext>
            </a:extLst>
          </p:cNvPr>
          <p:cNvSpPr/>
          <p:nvPr/>
        </p:nvSpPr>
        <p:spPr>
          <a:xfrm>
            <a:off x="9884285" y="5740780"/>
            <a:ext cx="201305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000" dirty="0">
                <a:ln w="28575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Desativo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BCD0D79-94C1-49C3-B7F0-15427B602E40}"/>
              </a:ext>
            </a:extLst>
          </p:cNvPr>
          <p:cNvSpPr/>
          <p:nvPr/>
        </p:nvSpPr>
        <p:spPr>
          <a:xfrm>
            <a:off x="387518" y="5740780"/>
            <a:ext cx="20233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PT" sz="4000" cap="none" spc="0" dirty="0">
                <a:ln w="28575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</a:rPr>
              <a:t>Desativo</a:t>
            </a:r>
          </a:p>
        </p:txBody>
      </p:sp>
    </p:spTree>
    <p:extLst>
      <p:ext uri="{BB962C8B-B14F-4D97-AF65-F5344CB8AC3E}">
        <p14:creationId xmlns:p14="http://schemas.microsoft.com/office/powerpoint/2010/main" val="4245605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1C9F67B-73FF-444F-967F-69FE00C93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398" y="495046"/>
            <a:ext cx="9739204" cy="58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73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8C4BA96C-015F-4686-81EE-D8B5EC657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89" r="49137"/>
          <a:stretch/>
        </p:blipFill>
        <p:spPr>
          <a:xfrm>
            <a:off x="6450478" y="5434221"/>
            <a:ext cx="5352910" cy="86291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42AB665-EBB3-4559-B406-4363F01F6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550" y="2858251"/>
            <a:ext cx="4486656" cy="1141497"/>
          </a:xfrm>
        </p:spPr>
        <p:txBody>
          <a:bodyPr>
            <a:normAutofit/>
          </a:bodyPr>
          <a:lstStyle/>
          <a:p>
            <a:r>
              <a:rPr lang="pt-PT" sz="2600" dirty="0"/>
              <a:t>Arduíno</a:t>
            </a:r>
          </a:p>
        </p:txBody>
      </p:sp>
      <p:graphicFrame>
        <p:nvGraphicFramePr>
          <p:cNvPr id="7" name="Marcador de Posição de Conteúdo 6">
            <a:extLst>
              <a:ext uri="{FF2B5EF4-FFF2-40B4-BE49-F238E27FC236}">
                <a16:creationId xmlns:a16="http://schemas.microsoft.com/office/drawing/2014/main" id="{E513E75C-0190-4C8F-8C69-9245D57E04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241369"/>
              </p:ext>
            </p:extLst>
          </p:nvPr>
        </p:nvGraphicFramePr>
        <p:xfrm>
          <a:off x="6419933" y="-89907"/>
          <a:ext cx="5414001" cy="5933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325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7CF4E50-139A-4C8B-8C90-ABA530B502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51B4E45-4185-4F8E-B275-7EDDCBE4B5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114567C-B5B2-4449-934F-FFFA234A5E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DF3A7A4-70C1-4536-98B3-3AE4B3235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C6AFCB-DBB7-4184-BC1F-CA578CC6EC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23951E5-7641-4116-829D-07371BB7AC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89BA267-3B85-4922-8E60-D296D88E9F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7FA9D15-3E23-479A-8A17-6208355497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0DFD47B-A413-4587-B1A0-2334BCB592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A46FAC4-7BBF-4E5F-B009-EBC03F373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53129-E3F2-4DD5-AFF5-599B2C24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493" y="2653016"/>
            <a:ext cx="5905760" cy="1237262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3600" kern="1200" cap="all" spc="200" baseline="0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Colocação</a:t>
            </a:r>
            <a:r>
              <a:rPr lang="en-US" sz="36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 dos </a:t>
            </a:r>
            <a:r>
              <a:rPr lang="en-US" sz="3600" kern="1200" cap="all" spc="200" baseline="0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sensores</a:t>
            </a:r>
            <a:endParaRPr lang="en-US" sz="3600" kern="1200" cap="all" spc="200" baseline="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8DEED6-D8BD-4C66-9670-8655C52C8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95" y="640080"/>
            <a:ext cx="401726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E7759A-9B1C-4C0B-AF24-79881656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111" y="802767"/>
            <a:ext cx="368503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Posição da Imagem 4">
            <a:extLst>
              <a:ext uri="{FF2B5EF4-FFF2-40B4-BE49-F238E27FC236}">
                <a16:creationId xmlns:a16="http://schemas.microsoft.com/office/drawing/2014/main" id="{EC6BF0E7-2869-405C-8401-7E46A25D04B0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7" r="-2" b="2595"/>
          <a:stretch/>
        </p:blipFill>
        <p:spPr>
          <a:xfrm>
            <a:off x="1297151" y="1122807"/>
            <a:ext cx="3044952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85323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7AAC7C7-145D-4A6A-AE9C-9EC566DA9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105439"/>
            <a:ext cx="6801612" cy="1056821"/>
          </a:xfrm>
        </p:spPr>
        <p:txBody>
          <a:bodyPr>
            <a:normAutofit fontScale="92500" lnSpcReduction="10000"/>
          </a:bodyPr>
          <a:lstStyle/>
          <a:p>
            <a:r>
              <a:rPr lang="pt-PT" sz="7200" dirty="0">
                <a:solidFill>
                  <a:srgbClr val="FFFFFF"/>
                </a:solidFill>
              </a:rPr>
              <a:t>Sensor EMG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7AD30A4-6E1F-4E41-B55F-F81A9479E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90" y="188191"/>
            <a:ext cx="11268220" cy="454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09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43838E-3CA1-4517-A3CE-FF80E0C2C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794933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 err="1"/>
              <a:t>Aquisição</a:t>
            </a:r>
            <a:r>
              <a:rPr lang="en-US" sz="3200" dirty="0"/>
              <a:t> e </a:t>
            </a:r>
            <a:r>
              <a:rPr lang="en-US" sz="3200" dirty="0" err="1"/>
              <a:t>amplificação</a:t>
            </a:r>
            <a:endParaRPr lang="en-US" sz="32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17BDC2E-C189-4B5F-8887-C710ABFC1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33" y="18120"/>
            <a:ext cx="3491310" cy="3301307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3CB036D-3BA8-4FD7-9EED-A45FE5C65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101" y="1747658"/>
            <a:ext cx="7057292" cy="284473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1036346-F375-4DAD-B4FB-511695A78571}"/>
              </a:ext>
            </a:extLst>
          </p:cNvPr>
          <p:cNvSpPr/>
          <p:nvPr/>
        </p:nvSpPr>
        <p:spPr>
          <a:xfrm>
            <a:off x="5329177" y="1932224"/>
            <a:ext cx="2185182" cy="2192291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993A9967-BA6B-497F-A974-3022094BA65F}"/>
              </a:ext>
            </a:extLst>
          </p:cNvPr>
          <p:cNvCxnSpPr>
            <a:cxnSpLocks/>
            <a:endCxn id="12" idx="7"/>
          </p:cNvCxnSpPr>
          <p:nvPr/>
        </p:nvCxnSpPr>
        <p:spPr>
          <a:xfrm>
            <a:off x="4169350" y="18120"/>
            <a:ext cx="3024997" cy="22351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9D271B22-57DA-44C2-B26E-8C4AED796A0D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701433" y="3319427"/>
            <a:ext cx="4947756" cy="48403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867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43838E-3CA1-4517-A3CE-FF80E0C2C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734440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Amplificação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E2B454D-EF9B-47FB-91ED-78B032E7C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661" y="-17659"/>
            <a:ext cx="8588677" cy="463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1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912E198-ED8C-4983-B2EA-FFF557709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1" y="875972"/>
            <a:ext cx="7445393" cy="510605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543838E-3CA1-4517-A3CE-FF80E0C2C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536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600" dirty="0" err="1"/>
              <a:t>Retificação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0519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43838E-3CA1-4517-A3CE-FF80E0C2C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83" y="2404872"/>
            <a:ext cx="3207678" cy="162779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br>
              <a:rPr lang="en-US" sz="2900" dirty="0"/>
            </a:br>
            <a:r>
              <a:rPr lang="en-US" sz="2900" dirty="0"/>
              <a:t>Amplificação E Smoothing</a:t>
            </a:r>
            <a:br>
              <a:rPr lang="en-US" sz="2800" b="1" spc="0" dirty="0">
                <a:ln w="13462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n-US" sz="28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AF5B8B7-3133-43C7-88B3-A7B58B6A6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3" y="489636"/>
            <a:ext cx="7443089" cy="545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D537D1B-0C18-482A-9148-5450CB733D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1" t="6594" r="17976"/>
          <a:stretch/>
        </p:blipFill>
        <p:spPr>
          <a:xfrm>
            <a:off x="172278" y="185529"/>
            <a:ext cx="5728548" cy="580474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DAB20DA-2BA8-47B6-BE7A-3FFCDB45E1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42" t="6594" r="9072" b="-2"/>
          <a:stretch/>
        </p:blipFill>
        <p:spPr>
          <a:xfrm>
            <a:off x="6291175" y="185529"/>
            <a:ext cx="5728547" cy="580474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C63DC5E-FF4A-4365-9267-9274B34A474D}"/>
              </a:ext>
            </a:extLst>
          </p:cNvPr>
          <p:cNvSpPr txBox="1"/>
          <p:nvPr/>
        </p:nvSpPr>
        <p:spPr>
          <a:xfrm>
            <a:off x="172277" y="5314702"/>
            <a:ext cx="5728547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/>
              <a:t>Sinal adquirido e amplificado </a:t>
            </a:r>
            <a:r>
              <a:rPr lang="pt-PT" sz="3600" b="1" dirty="0">
                <a:solidFill>
                  <a:srgbClr val="92D050"/>
                </a:solidFill>
              </a:rPr>
              <a:t>________</a:t>
            </a:r>
          </a:p>
          <a:p>
            <a:pPr algn="ctr"/>
            <a:r>
              <a:rPr lang="pt-PT" dirty="0"/>
              <a:t>Sinal amplificado </a:t>
            </a:r>
            <a:r>
              <a:rPr lang="pt-PT" sz="3600" b="1" dirty="0">
                <a:solidFill>
                  <a:srgbClr val="7030A0"/>
                </a:solidFill>
              </a:rPr>
              <a:t>_____________</a:t>
            </a:r>
          </a:p>
          <a:p>
            <a:endParaRPr lang="pt-PT" b="1" dirty="0">
              <a:solidFill>
                <a:srgbClr val="7030A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B6F136A-3854-4EFD-8B18-EB50345CEF4E}"/>
              </a:ext>
            </a:extLst>
          </p:cNvPr>
          <p:cNvSpPr txBox="1"/>
          <p:nvPr/>
        </p:nvSpPr>
        <p:spPr>
          <a:xfrm>
            <a:off x="6291175" y="5314702"/>
            <a:ext cx="5728547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/>
              <a:t>Sinal Retificado </a:t>
            </a:r>
            <a:r>
              <a:rPr lang="pt-PT" sz="3600" b="1" dirty="0">
                <a:solidFill>
                  <a:srgbClr val="FFFF00"/>
                </a:solidFill>
              </a:rPr>
              <a:t>_______________</a:t>
            </a:r>
          </a:p>
          <a:p>
            <a:pPr algn="ctr"/>
            <a:r>
              <a:rPr lang="pt-PT" dirty="0"/>
              <a:t>Sinal Final (smoothing e amplificação) </a:t>
            </a:r>
            <a:r>
              <a:rPr lang="pt-PT" sz="3600" b="1" dirty="0">
                <a:solidFill>
                  <a:srgbClr val="009A96"/>
                </a:solidFill>
              </a:rPr>
              <a:t>______</a:t>
            </a:r>
          </a:p>
          <a:p>
            <a:endParaRPr lang="pt-PT" b="1" dirty="0">
              <a:solidFill>
                <a:srgbClr val="7030A0"/>
              </a:solidFill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B01D9FCD-6023-4CE4-A6D6-B4B4B1BA8299}"/>
              </a:ext>
            </a:extLst>
          </p:cNvPr>
          <p:cNvCxnSpPr>
            <a:cxnSpLocks/>
          </p:cNvCxnSpPr>
          <p:nvPr/>
        </p:nvCxnSpPr>
        <p:spPr>
          <a:xfrm>
            <a:off x="6096000" y="291548"/>
            <a:ext cx="0" cy="6202017"/>
          </a:xfrm>
          <a:prstGeom prst="line">
            <a:avLst/>
          </a:prstGeom>
          <a:ln w="28575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8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6DAFE95-6F49-4E56-A298-9863BF1E7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350" y="460587"/>
            <a:ext cx="1017665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196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Pacote">
  <a:themeElements>
    <a:clrScheme name="Personalizado 6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7E9AB8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65</Words>
  <Application>Microsoft Office PowerPoint</Application>
  <PresentationFormat>Ecrã Panorâmico</PresentationFormat>
  <Paragraphs>28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Pacote</vt:lpstr>
      <vt:lpstr>Reconhecimento de linguagem gestual emg</vt:lpstr>
      <vt:lpstr>Colocação dos sensores</vt:lpstr>
      <vt:lpstr>Apresentação do PowerPoint</vt:lpstr>
      <vt:lpstr>Aquisição e amplificação</vt:lpstr>
      <vt:lpstr>Amplificação</vt:lpstr>
      <vt:lpstr>Retificação</vt:lpstr>
      <vt:lpstr> Amplificação E Smoothing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Arduíno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Reconhecimento de linguagem gestual emg</dc:title>
  <dc:creator>Mariana Silva Xavier</dc:creator>
  <cp:lastModifiedBy>ana maria</cp:lastModifiedBy>
  <cp:revision>4</cp:revision>
  <dcterms:created xsi:type="dcterms:W3CDTF">2020-05-29T18:35:01Z</dcterms:created>
  <dcterms:modified xsi:type="dcterms:W3CDTF">2023-02-18T11:52:08Z</dcterms:modified>
</cp:coreProperties>
</file>