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2c6ea25eee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2c5ac862f9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2c5d0176e6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2c44233dc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2018-06-19T23:49:43Z</dcterms:modified>
  <cp:category/>
</cp:coreProperties>
</file>