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Alexander Schleich" userId="de8088af-9d07-4adb-abaf-74edab32534a" providerId="ADAL" clId="{089AAD9D-C9DC-49F4-8714-57A4CC309EAB}"/>
    <pc:docChg chg="addSld modSld">
      <pc:chgData name="Fabian Alexander Schleich" userId="de8088af-9d07-4adb-abaf-74edab32534a" providerId="ADAL" clId="{089AAD9D-C9DC-49F4-8714-57A4CC309EAB}" dt="2024-11-27T09:42:27.604" v="2" actId="22"/>
      <pc:docMkLst>
        <pc:docMk/>
      </pc:docMkLst>
      <pc:sldChg chg="new">
        <pc:chgData name="Fabian Alexander Schleich" userId="de8088af-9d07-4adb-abaf-74edab32534a" providerId="ADAL" clId="{089AAD9D-C9DC-49F4-8714-57A4CC309EAB}" dt="2024-11-27T09:42:24.065" v="0" actId="680"/>
        <pc:sldMkLst>
          <pc:docMk/>
          <pc:sldMk cId="3153112838" sldId="256"/>
        </pc:sldMkLst>
      </pc:sldChg>
      <pc:sldChg chg="addSp new mod">
        <pc:chgData name="Fabian Alexander Schleich" userId="de8088af-9d07-4adb-abaf-74edab32534a" providerId="ADAL" clId="{089AAD9D-C9DC-49F4-8714-57A4CC309EAB}" dt="2024-11-27T09:42:27.604" v="2" actId="22"/>
        <pc:sldMkLst>
          <pc:docMk/>
          <pc:sldMk cId="3884754434" sldId="257"/>
        </pc:sldMkLst>
        <pc:picChg chg="add">
          <ac:chgData name="Fabian Alexander Schleich" userId="de8088af-9d07-4adb-abaf-74edab32534a" providerId="ADAL" clId="{089AAD9D-C9DC-49F4-8714-57A4CC309EAB}" dt="2024-11-27T09:42:27.604" v="2" actId="22"/>
          <ac:picMkLst>
            <pc:docMk/>
            <pc:sldMk cId="3884754434" sldId="257"/>
            <ac:picMk id="3" creationId="{16F1A136-793E-C81D-E905-7955C61EB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A17-D427-6FFF-3D3D-596A425EE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8FB2C-9F00-3C14-A524-3AD62D2D8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DCEB-A1E3-9CAA-BE4E-F38622C8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33F6-3C07-7D35-B944-3E45D1B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01A4-431B-9FC8-470A-98FC27EF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7F3C-7D9D-BD12-8397-00233E74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DB752-6A95-BA6C-A685-F01347CA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4E0B-F148-E32D-6235-28ACDC6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FFEC-3B27-B363-E2D5-2BCCB348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CE90-AE80-9B60-557B-0F5CDA14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6D5A0-9B3D-3FAF-1CEC-C0197BF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9F0A-F425-BB60-FE9E-1E3113FC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AE8E-9DCA-4773-2D2A-2B15642D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0243-62BB-B20D-588A-F6D0C70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8803-3331-BEA4-53BC-13229F3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8312-D9B9-6E16-743B-D5DFC43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E682-F034-B0FB-A5DC-5BE5EA01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6ADD-F09E-7E02-8DAB-9B798E58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A195-337F-7A26-5FD0-C6C858E4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BC74-6202-791E-2281-B9C6E4AD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8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7E5A-9EA0-E007-5DA3-F6D664EB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99B-0742-5DB9-D879-A172687F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A8E1-D7DF-7B88-A0B6-7DB29D92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5E11-B8D3-3D92-BCBB-1CC3C2C0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3B9E-5DA2-96C3-8536-8F1C2B59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D78F-5322-C8B5-50C1-D000530B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B88A-062C-1102-E9E9-B7BFE1B6E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F7761-3F63-A67E-D370-6AC07D9E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DD641-6DB9-09E4-A076-3B7DDA8A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6C913-008E-8954-EAB3-5BB80A0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E177E-96FF-E712-5780-2BBE1C0D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1894-E25D-E00E-3800-93160E02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F835-01EE-2B45-A93A-2CFD4D4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22AE-DD28-E438-DC68-C3B16030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71547-688F-641E-FD6B-6DB792579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29153-226E-5802-89D1-13EA83747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305B0-C1E1-8DEC-6332-8A818E7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92255-F5EB-F9DA-1EA9-260E520D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BBE31-0488-6475-7673-35E5C3B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782F-025D-ABEA-0373-42486612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8427E-B8AA-26C6-B3E3-EE5D277A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DC0A0-1502-EB62-1ECA-127D093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E6872-D5B2-71C2-5E7C-A57A9A04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8D15A-4ED8-BBC1-7F06-67B0FEBA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D1998-98E3-707B-397B-A0DD591A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776C-C33C-2C0E-8DA3-0BCA1FD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764D-4CE0-E374-01C1-F5416B63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870C-C890-2FFC-5F87-55FA2747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8F46-6B6D-3897-AB9F-F6D36EC6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0809-AD1E-334F-3E1E-A830DF05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8C99-6462-3EE3-C1D5-41E0B5E2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4577-E533-6BD0-0BB0-7862F778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5278-9DFD-EF37-02FC-DC4F6748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609A6-9433-8509-05BF-DDFFF3AD3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B394-4951-9898-7474-DE4157B7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3AC8-09B7-DB3B-0A9A-ACAC7461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32AA2-CBE2-A526-4F88-07FBB0D1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1AAB-2323-7AAC-5EA1-54C8FEB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838CB-0918-75C4-E37B-23603652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CE80-8E92-3CA8-30C9-192F9EC2A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3850-BCE4-2E44-7899-F03996C90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7BB9F-E597-44A2-9D9E-48BB1BE695A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DCB9-3557-BA31-7006-B398407DF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1BB6-345D-A820-B239-D5F7808B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D89DE-281C-4536-AE91-36483574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5214-BC2A-86C6-C832-E0D8BD508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737F5-0986-16F3-601A-54B934EBA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1A136-793E-C81D-E905-7955C61E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33400"/>
            <a:ext cx="112204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Alexander Schleich</dc:creator>
  <cp:lastModifiedBy>Fabian Alexander Schleich</cp:lastModifiedBy>
  <cp:revision>1</cp:revision>
  <dcterms:created xsi:type="dcterms:W3CDTF">2024-11-27T09:42:20Z</dcterms:created>
  <dcterms:modified xsi:type="dcterms:W3CDTF">2024-11-27T09:42:29Z</dcterms:modified>
</cp:coreProperties>
</file>