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4" r:id="rId4"/>
    <p:sldId id="263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6D83B6-B9D6-4202-A298-378A49E0B55B}" v="14" dt="2024-11-08T23:24:0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sha Sinha" userId="447dc508c6d40f59" providerId="LiveId" clId="{B86D83B6-B9D6-4202-A298-378A49E0B55B}"/>
    <pc:docChg chg="undo custSel addSld delSld modSld sldOrd">
      <pc:chgData name="Amisha Sinha" userId="447dc508c6d40f59" providerId="LiveId" clId="{B86D83B6-B9D6-4202-A298-378A49E0B55B}" dt="2024-11-08T23:24:08.929" v="1046" actId="20577"/>
      <pc:docMkLst>
        <pc:docMk/>
      </pc:docMkLst>
      <pc:sldChg chg="addSp delSp modSp del mod">
        <pc:chgData name="Amisha Sinha" userId="447dc508c6d40f59" providerId="LiveId" clId="{B86D83B6-B9D6-4202-A298-378A49E0B55B}" dt="2024-11-08T22:44:04.114" v="76" actId="47"/>
        <pc:sldMkLst>
          <pc:docMk/>
          <pc:sldMk cId="32007678" sldId="257"/>
        </pc:sldMkLst>
        <pc:spChg chg="mod">
          <ac:chgData name="Amisha Sinha" userId="447dc508c6d40f59" providerId="LiveId" clId="{B86D83B6-B9D6-4202-A298-378A49E0B55B}" dt="2024-11-08T22:37:10.577" v="61" actId="20577"/>
          <ac:spMkLst>
            <pc:docMk/>
            <pc:sldMk cId="32007678" sldId="257"/>
            <ac:spMk id="3" creationId="{A8D4146E-EA7C-520D-0B24-D7DDFF9B3420}"/>
          </ac:spMkLst>
        </pc:spChg>
        <pc:picChg chg="del">
          <ac:chgData name="Amisha Sinha" userId="447dc508c6d40f59" providerId="LiveId" clId="{B86D83B6-B9D6-4202-A298-378A49E0B55B}" dt="2024-11-08T22:33:58.945" v="0" actId="478"/>
          <ac:picMkLst>
            <pc:docMk/>
            <pc:sldMk cId="32007678" sldId="257"/>
            <ac:picMk id="5" creationId="{7D508ACE-B797-182E-6798-7550CC0D3808}"/>
          </ac:picMkLst>
        </pc:picChg>
        <pc:picChg chg="add mod">
          <ac:chgData name="Amisha Sinha" userId="447dc508c6d40f59" providerId="LiveId" clId="{B86D83B6-B9D6-4202-A298-378A49E0B55B}" dt="2024-11-08T22:34:04.415" v="3" actId="1076"/>
          <ac:picMkLst>
            <pc:docMk/>
            <pc:sldMk cId="32007678" sldId="257"/>
            <ac:picMk id="7" creationId="{4CA7E43E-B080-4BAC-0509-2FB2B6276E43}"/>
          </ac:picMkLst>
        </pc:picChg>
        <pc:picChg chg="add mod">
          <ac:chgData name="Amisha Sinha" userId="447dc508c6d40f59" providerId="LiveId" clId="{B86D83B6-B9D6-4202-A298-378A49E0B55B}" dt="2024-11-08T22:36:40.096" v="53" actId="1076"/>
          <ac:picMkLst>
            <pc:docMk/>
            <pc:sldMk cId="32007678" sldId="257"/>
            <ac:picMk id="9" creationId="{10FAA7E9-C9EA-5E77-1164-C5C15FA8A182}"/>
          </ac:picMkLst>
        </pc:picChg>
      </pc:sldChg>
      <pc:sldChg chg="modSp mod ord">
        <pc:chgData name="Amisha Sinha" userId="447dc508c6d40f59" providerId="LiveId" clId="{B86D83B6-B9D6-4202-A298-378A49E0B55B}" dt="2024-11-08T23:04:28.088" v="355" actId="20577"/>
        <pc:sldMkLst>
          <pc:docMk/>
          <pc:sldMk cId="1904146124" sldId="258"/>
        </pc:sldMkLst>
        <pc:spChg chg="mod">
          <ac:chgData name="Amisha Sinha" userId="447dc508c6d40f59" providerId="LiveId" clId="{B86D83B6-B9D6-4202-A298-378A49E0B55B}" dt="2024-11-08T23:04:28.088" v="355" actId="20577"/>
          <ac:spMkLst>
            <pc:docMk/>
            <pc:sldMk cId="1904146124" sldId="258"/>
            <ac:spMk id="2" creationId="{62AF7A92-5174-480A-FAC4-C22A0D19567A}"/>
          </ac:spMkLst>
        </pc:spChg>
      </pc:sldChg>
      <pc:sldChg chg="addSp delSp modSp add mod">
        <pc:chgData name="Amisha Sinha" userId="447dc508c6d40f59" providerId="LiveId" clId="{B86D83B6-B9D6-4202-A298-378A49E0B55B}" dt="2024-11-08T23:02:09.862" v="254" actId="21"/>
        <pc:sldMkLst>
          <pc:docMk/>
          <pc:sldMk cId="244186695" sldId="259"/>
        </pc:sldMkLst>
        <pc:spChg chg="del">
          <ac:chgData name="Amisha Sinha" userId="447dc508c6d40f59" providerId="LiveId" clId="{B86D83B6-B9D6-4202-A298-378A49E0B55B}" dt="2024-11-08T22:43:28.252" v="73" actId="478"/>
          <ac:spMkLst>
            <pc:docMk/>
            <pc:sldMk cId="244186695" sldId="259"/>
            <ac:spMk id="2" creationId="{C30C1284-0364-CB80-A37E-B55F85369070}"/>
          </ac:spMkLst>
        </pc:spChg>
        <pc:spChg chg="mod">
          <ac:chgData name="Amisha Sinha" userId="447dc508c6d40f59" providerId="LiveId" clId="{B86D83B6-B9D6-4202-A298-378A49E0B55B}" dt="2024-11-08T23:02:09.862" v="254" actId="21"/>
          <ac:spMkLst>
            <pc:docMk/>
            <pc:sldMk cId="244186695" sldId="259"/>
            <ac:spMk id="3" creationId="{AB6DF689-1D8B-CA0A-B821-8F88439F0B57}"/>
          </ac:spMkLst>
        </pc:spChg>
        <pc:picChg chg="add mod">
          <ac:chgData name="Amisha Sinha" userId="447dc508c6d40f59" providerId="LiveId" clId="{B86D83B6-B9D6-4202-A298-378A49E0B55B}" dt="2024-11-08T22:43:00.883" v="68" actId="1076"/>
          <ac:picMkLst>
            <pc:docMk/>
            <pc:sldMk cId="244186695" sldId="259"/>
            <ac:picMk id="5" creationId="{A214BBE8-3DC9-50F3-5BC8-65DDB99D1EC9}"/>
          </ac:picMkLst>
        </pc:picChg>
        <pc:picChg chg="del">
          <ac:chgData name="Amisha Sinha" userId="447dc508c6d40f59" providerId="LiveId" clId="{B86D83B6-B9D6-4202-A298-378A49E0B55B}" dt="2024-11-08T22:42:57.862" v="66" actId="478"/>
          <ac:picMkLst>
            <pc:docMk/>
            <pc:sldMk cId="244186695" sldId="259"/>
            <ac:picMk id="7" creationId="{2115A8C3-7A7B-A472-66BC-61342B203A74}"/>
          </ac:picMkLst>
        </pc:picChg>
        <pc:picChg chg="add mod">
          <ac:chgData name="Amisha Sinha" userId="447dc508c6d40f59" providerId="LiveId" clId="{B86D83B6-B9D6-4202-A298-378A49E0B55B}" dt="2024-11-08T23:00:57.202" v="206" actId="14100"/>
          <ac:picMkLst>
            <pc:docMk/>
            <pc:sldMk cId="244186695" sldId="259"/>
            <ac:picMk id="8" creationId="{9FD63E24-9771-9F00-D5B1-3B4D40CC3B89}"/>
          </ac:picMkLst>
        </pc:picChg>
        <pc:picChg chg="del">
          <ac:chgData name="Amisha Sinha" userId="447dc508c6d40f59" providerId="LiveId" clId="{B86D83B6-B9D6-4202-A298-378A49E0B55B}" dt="2024-11-08T22:43:22.247" v="69" actId="478"/>
          <ac:picMkLst>
            <pc:docMk/>
            <pc:sldMk cId="244186695" sldId="259"/>
            <ac:picMk id="9" creationId="{BB7285D5-CB47-2184-08AD-FBA9C661C4B5}"/>
          </ac:picMkLst>
        </pc:picChg>
      </pc:sldChg>
      <pc:sldChg chg="modSp new mod ord">
        <pc:chgData name="Amisha Sinha" userId="447dc508c6d40f59" providerId="LiveId" clId="{B86D83B6-B9D6-4202-A298-378A49E0B55B}" dt="2024-11-08T22:58:09.382" v="185"/>
        <pc:sldMkLst>
          <pc:docMk/>
          <pc:sldMk cId="3627988697" sldId="260"/>
        </pc:sldMkLst>
        <pc:spChg chg="mod">
          <ac:chgData name="Amisha Sinha" userId="447dc508c6d40f59" providerId="LiveId" clId="{B86D83B6-B9D6-4202-A298-378A49E0B55B}" dt="2024-11-08T22:50:47.527" v="110" actId="20577"/>
          <ac:spMkLst>
            <pc:docMk/>
            <pc:sldMk cId="3627988697" sldId="260"/>
            <ac:spMk id="2" creationId="{58E662C5-5671-63ED-3BC2-81E8C4824E4E}"/>
          </ac:spMkLst>
        </pc:spChg>
        <pc:spChg chg="mod">
          <ac:chgData name="Amisha Sinha" userId="447dc508c6d40f59" providerId="LiveId" clId="{B86D83B6-B9D6-4202-A298-378A49E0B55B}" dt="2024-11-08T22:58:09.382" v="185"/>
          <ac:spMkLst>
            <pc:docMk/>
            <pc:sldMk cId="3627988697" sldId="260"/>
            <ac:spMk id="3" creationId="{306C2B0E-B4BE-37FD-61FC-B13F301626C1}"/>
          </ac:spMkLst>
        </pc:spChg>
      </pc:sldChg>
      <pc:sldChg chg="modSp new del mod">
        <pc:chgData name="Amisha Sinha" userId="447dc508c6d40f59" providerId="LiveId" clId="{B86D83B6-B9D6-4202-A298-378A49E0B55B}" dt="2024-11-08T23:00:11.553" v="205" actId="47"/>
        <pc:sldMkLst>
          <pc:docMk/>
          <pc:sldMk cId="1127952986" sldId="261"/>
        </pc:sldMkLst>
        <pc:spChg chg="mod">
          <ac:chgData name="Amisha Sinha" userId="447dc508c6d40f59" providerId="LiveId" clId="{B86D83B6-B9D6-4202-A298-378A49E0B55B}" dt="2024-11-08T23:00:03.895" v="204" actId="20577"/>
          <ac:spMkLst>
            <pc:docMk/>
            <pc:sldMk cId="1127952986" sldId="261"/>
            <ac:spMk id="2" creationId="{13DF70F3-28FA-B1DE-699D-8FD845D67A3C}"/>
          </ac:spMkLst>
        </pc:spChg>
      </pc:sldChg>
      <pc:sldChg chg="modSp add mod ord">
        <pc:chgData name="Amisha Sinha" userId="447dc508c6d40f59" providerId="LiveId" clId="{B86D83B6-B9D6-4202-A298-378A49E0B55B}" dt="2024-11-08T23:06:40.044" v="506" actId="20577"/>
        <pc:sldMkLst>
          <pc:docMk/>
          <pc:sldMk cId="3628321678" sldId="261"/>
        </pc:sldMkLst>
        <pc:spChg chg="mod">
          <ac:chgData name="Amisha Sinha" userId="447dc508c6d40f59" providerId="LiveId" clId="{B86D83B6-B9D6-4202-A298-378A49E0B55B}" dt="2024-11-08T23:02:15.611" v="256" actId="20577"/>
          <ac:spMkLst>
            <pc:docMk/>
            <pc:sldMk cId="3628321678" sldId="261"/>
            <ac:spMk id="2" creationId="{E896FE8E-ECBE-0F23-444C-0D7101DC9EDD}"/>
          </ac:spMkLst>
        </pc:spChg>
        <pc:spChg chg="mod">
          <ac:chgData name="Amisha Sinha" userId="447dc508c6d40f59" providerId="LiveId" clId="{B86D83B6-B9D6-4202-A298-378A49E0B55B}" dt="2024-11-08T23:06:40.044" v="506" actId="20577"/>
          <ac:spMkLst>
            <pc:docMk/>
            <pc:sldMk cId="3628321678" sldId="261"/>
            <ac:spMk id="3" creationId="{48F46DA4-1695-F79B-B6A3-F22B30F43B57}"/>
          </ac:spMkLst>
        </pc:spChg>
      </pc:sldChg>
      <pc:sldChg chg="addSp modSp add mod ord modClrScheme chgLayout">
        <pc:chgData name="Amisha Sinha" userId="447dc508c6d40f59" providerId="LiveId" clId="{B86D83B6-B9D6-4202-A298-378A49E0B55B}" dt="2024-11-08T23:20:32.410" v="1014" actId="20577"/>
        <pc:sldMkLst>
          <pc:docMk/>
          <pc:sldMk cId="3984367100" sldId="262"/>
        </pc:sldMkLst>
        <pc:spChg chg="mod ord">
          <ac:chgData name="Amisha Sinha" userId="447dc508c6d40f59" providerId="LiveId" clId="{B86D83B6-B9D6-4202-A298-378A49E0B55B}" dt="2024-11-08T23:05:17.006" v="392" actId="20577"/>
          <ac:spMkLst>
            <pc:docMk/>
            <pc:sldMk cId="3984367100" sldId="262"/>
            <ac:spMk id="2" creationId="{5481CCCA-FE11-EB5C-EFCF-1382CE4DFFA6}"/>
          </ac:spMkLst>
        </pc:spChg>
        <pc:spChg chg="mod ord">
          <ac:chgData name="Amisha Sinha" userId="447dc508c6d40f59" providerId="LiveId" clId="{B86D83B6-B9D6-4202-A298-378A49E0B55B}" dt="2024-11-08T23:20:32.410" v="1014" actId="20577"/>
          <ac:spMkLst>
            <pc:docMk/>
            <pc:sldMk cId="3984367100" sldId="262"/>
            <ac:spMk id="3" creationId="{377F936F-FFEB-A2BE-8D9F-7DCDBA32821B}"/>
          </ac:spMkLst>
        </pc:spChg>
        <pc:spChg chg="add mod ord">
          <ac:chgData name="Amisha Sinha" userId="447dc508c6d40f59" providerId="LiveId" clId="{B86D83B6-B9D6-4202-A298-378A49E0B55B}" dt="2024-11-08T23:05:27.450" v="405" actId="20577"/>
          <ac:spMkLst>
            <pc:docMk/>
            <pc:sldMk cId="3984367100" sldId="262"/>
            <ac:spMk id="4" creationId="{F36E342F-C3D8-3AB5-4665-6273BD4ED5DA}"/>
          </ac:spMkLst>
        </pc:spChg>
        <pc:spChg chg="add mod ord">
          <ac:chgData name="Amisha Sinha" userId="447dc508c6d40f59" providerId="LiveId" clId="{B86D83B6-B9D6-4202-A298-378A49E0B55B}" dt="2024-11-08T23:05:33.847" v="421" actId="20577"/>
          <ac:spMkLst>
            <pc:docMk/>
            <pc:sldMk cId="3984367100" sldId="262"/>
            <ac:spMk id="5" creationId="{0B109E09-6FBA-AA89-B932-5378B5B1F89F}"/>
          </ac:spMkLst>
        </pc:spChg>
        <pc:spChg chg="add mod ord">
          <ac:chgData name="Amisha Sinha" userId="447dc508c6d40f59" providerId="LiveId" clId="{B86D83B6-B9D6-4202-A298-378A49E0B55B}" dt="2024-11-08T23:16:57.933" v="894" actId="20577"/>
          <ac:spMkLst>
            <pc:docMk/>
            <pc:sldMk cId="3984367100" sldId="262"/>
            <ac:spMk id="6" creationId="{62DC524E-E48E-D0A8-451E-038ACDF834E8}"/>
          </ac:spMkLst>
        </pc:spChg>
        <pc:graphicFrameChg chg="add mod">
          <ac:chgData name="Amisha Sinha" userId="447dc508c6d40f59" providerId="LiveId" clId="{B86D83B6-B9D6-4202-A298-378A49E0B55B}" dt="2024-11-08T23:16:26.881" v="883"/>
          <ac:graphicFrameMkLst>
            <pc:docMk/>
            <pc:sldMk cId="3984367100" sldId="262"/>
            <ac:graphicFrameMk id="7" creationId="{3A9846B0-EDD1-5776-9E49-F3A537BF3FCD}"/>
          </ac:graphicFrameMkLst>
        </pc:graphicFrameChg>
      </pc:sldChg>
      <pc:sldChg chg="modSp add mod">
        <pc:chgData name="Amisha Sinha" userId="447dc508c6d40f59" providerId="LiveId" clId="{B86D83B6-B9D6-4202-A298-378A49E0B55B}" dt="2024-11-08T23:24:08.929" v="1046" actId="20577"/>
        <pc:sldMkLst>
          <pc:docMk/>
          <pc:sldMk cId="3043077372" sldId="263"/>
        </pc:sldMkLst>
        <pc:spChg chg="mod">
          <ac:chgData name="Amisha Sinha" userId="447dc508c6d40f59" providerId="LiveId" clId="{B86D83B6-B9D6-4202-A298-378A49E0B55B}" dt="2024-11-08T23:24:08.929" v="1046" actId="20577"/>
          <ac:spMkLst>
            <pc:docMk/>
            <pc:sldMk cId="3043077372" sldId="263"/>
            <ac:spMk id="2" creationId="{B367C648-8CA2-BA87-9ABA-5CE573D21DFA}"/>
          </ac:spMkLst>
        </pc:spChg>
        <pc:spChg chg="mod">
          <ac:chgData name="Amisha Sinha" userId="447dc508c6d40f59" providerId="LiveId" clId="{B86D83B6-B9D6-4202-A298-378A49E0B55B}" dt="2024-11-08T23:21:59.379" v="1043" actId="27636"/>
          <ac:spMkLst>
            <pc:docMk/>
            <pc:sldMk cId="3043077372" sldId="263"/>
            <ac:spMk id="3" creationId="{6484BDE4-9108-0B7F-28CC-8ACCC5B11D96}"/>
          </ac:spMkLst>
        </pc:spChg>
        <pc:spChg chg="mod">
          <ac:chgData name="Amisha Sinha" userId="447dc508c6d40f59" providerId="LiveId" clId="{B86D83B6-B9D6-4202-A298-378A49E0B55B}" dt="2024-11-08T23:21:59.379" v="1044" actId="27636"/>
          <ac:spMkLst>
            <pc:docMk/>
            <pc:sldMk cId="3043077372" sldId="263"/>
            <ac:spMk id="6" creationId="{93E05F36-5D18-BFA9-1ECC-470AFAC26EA6}"/>
          </ac:spMkLst>
        </pc:spChg>
      </pc:sldChg>
      <pc:sldChg chg="add">
        <pc:chgData name="Amisha Sinha" userId="447dc508c6d40f59" providerId="LiveId" clId="{B86D83B6-B9D6-4202-A298-378A49E0B55B}" dt="2024-11-08T23:24:06.234" v="1045"/>
        <pc:sldMkLst>
          <pc:docMk/>
          <pc:sldMk cId="350107687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41B0-67EB-BBE5-A99C-ECBCA23A7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83339-24AF-F9C8-2839-A46756B33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E220-B152-55D9-49D9-9ABB8086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AFF3-7673-4E6B-973A-11F04086B0F4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FCEBA-596F-B02B-898C-53147877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57105-9439-C2F0-C329-691BB91E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4BC7-DEAB-4E5B-A6C8-0E1F6351D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23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4F93-A777-E952-7E24-1D3EBEE0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3C144-86BB-6E08-291D-841C17D60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95C6-0F23-C7BB-E563-F7659592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AFF3-7673-4E6B-973A-11F04086B0F4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21C3-D9C3-FD24-EE34-C5BE6FC4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4D80-8AB4-B652-81FD-17F651A1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4BC7-DEAB-4E5B-A6C8-0E1F6351D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67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F0B04-2928-24A4-A536-9036BBEC2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2667A-3076-B2F0-21D7-439B59378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0411C-E80A-B73E-1851-BB9214F1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AFF3-7673-4E6B-973A-11F04086B0F4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BB923-7075-DCFA-69F0-A7B48388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C0183-D45A-252A-A7D6-2CE1C496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4BC7-DEAB-4E5B-A6C8-0E1F6351D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40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FD98-DB07-9790-D7FD-FCECDE19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9596-7518-5A88-091E-23FF75D1B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DAEE3-3205-3F70-DE08-EE604364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AFF3-7673-4E6B-973A-11F04086B0F4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15422-A791-67E0-7F85-A10CC7F3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DED14-13E1-7683-28E6-E3A41650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4BC7-DEAB-4E5B-A6C8-0E1F6351D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8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B572-41E1-2F9C-296F-2C433D6C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B4BEB-812B-3AC8-B2C9-99522771C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9E43-BC1E-FBD4-1780-F37ACF3B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AFF3-7673-4E6B-973A-11F04086B0F4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5155E-74C2-2336-FABC-57784CCF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5BF0D-0104-F783-0B75-BDB4D75B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4BC7-DEAB-4E5B-A6C8-0E1F6351D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86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3886-B32D-A1EA-2B92-706135F4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E070-99FE-A2BE-503E-979455171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6B1BF-A4A5-A0E0-82BF-659080A6A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8C7E6-E6F9-BB79-551A-D3DA278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AFF3-7673-4E6B-973A-11F04086B0F4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9D2E0-88BB-9F95-DD34-29C80182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C20D5-5AA4-EE92-C996-5532F40D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4BC7-DEAB-4E5B-A6C8-0E1F6351D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67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29D8-5CC7-3EED-31F6-3DDD681B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76161-6729-3940-3F87-6CE82B8A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EF40E-3407-93EF-E0BB-BB8D03668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336A7-CB27-764E-2AD2-83EDE9C47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27606-C9A7-EF13-C308-0635F3AB6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59A19-910D-B21E-2EEF-5C0DD259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AFF3-7673-4E6B-973A-11F04086B0F4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1B70EC-6BA8-E767-51EC-BFEC239E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9D7A0-AFA7-60FE-891B-464AB4F9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4BC7-DEAB-4E5B-A6C8-0E1F6351D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58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DBFF-E593-A185-5F50-05F2D31C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4BE71-B3DD-CDC6-F507-B1C61AEB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AFF3-7673-4E6B-973A-11F04086B0F4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8432F-CCEE-6223-984E-76B03C81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CC716-0A94-50BC-4797-69774597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4BC7-DEAB-4E5B-A6C8-0E1F6351D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22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FA9DE-7C8F-A653-EA7B-6F36DCD9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AFF3-7673-4E6B-973A-11F04086B0F4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E75E1-C651-94B6-A9FD-6AC522FB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34F45-868A-647C-645B-564FCD71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4BC7-DEAB-4E5B-A6C8-0E1F6351D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7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06CC-08CF-78D4-1CBF-B4BD97A1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DD50-309B-3CE9-A38F-D19B3224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821CE-09AC-7A01-BE7D-3FED9802B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2ABCF-2936-5844-1C78-65B01A1A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AFF3-7673-4E6B-973A-11F04086B0F4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AEEA2-1671-06D3-62F9-94A7884A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398F0-BBC5-6882-2C87-B1AC49D7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4BC7-DEAB-4E5B-A6C8-0E1F6351D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5D74-463C-EDEC-F0A0-C476C29D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797B-A443-3C5C-A936-E0C5F5853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D868C-E7AA-1E08-0C12-CCE295EB8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F0553-FC80-85A9-A6FA-22362C94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AFF3-7673-4E6B-973A-11F04086B0F4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883E5-245A-0366-F9A2-E9F1CCF3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6C7D9-EAE0-23CC-99BA-173173B2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4BC7-DEAB-4E5B-A6C8-0E1F6351D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6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8DFF6-1737-72DC-D765-CF5645B2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03803-9C28-1365-1961-F8E7ADAE2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E620-4C00-2ECF-4577-72733841A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DFAFF3-7673-4E6B-973A-11F04086B0F4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3F1C3-0849-7477-94BC-EB32013B1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8A948-63CF-1D46-9F00-95212AE79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404BC7-DEAB-4E5B-A6C8-0E1F6351D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28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62C5-5671-63ED-3BC2-81E8C482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assemble!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C2B0E-B4BE-37FD-61FC-B13F3016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Jaro-Winkler</a:t>
            </a:r>
          </a:p>
          <a:p>
            <a:r>
              <a:rPr lang="en-US" dirty="0"/>
              <a:t>Cosine similarity</a:t>
            </a:r>
          </a:p>
          <a:p>
            <a:r>
              <a:rPr lang="en-IN" dirty="0"/>
              <a:t>Variations of </a:t>
            </a:r>
            <a:r>
              <a:rPr lang="en-IN" dirty="0" err="1"/>
              <a:t>Levenshtein</a:t>
            </a:r>
            <a:r>
              <a:rPr lang="en-IN" dirty="0"/>
              <a:t> distance</a:t>
            </a:r>
          </a:p>
          <a:p>
            <a:r>
              <a:rPr lang="en-IN" dirty="0"/>
              <a:t>Soundex </a:t>
            </a:r>
          </a:p>
          <a:p>
            <a:r>
              <a:rPr lang="en-IN" dirty="0"/>
              <a:t>Double Metaphone</a:t>
            </a:r>
          </a:p>
        </p:txBody>
      </p:sp>
    </p:spTree>
    <p:extLst>
      <p:ext uri="{BB962C8B-B14F-4D97-AF65-F5344CB8AC3E}">
        <p14:creationId xmlns:p14="http://schemas.microsoft.com/office/powerpoint/2010/main" val="362798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6D9C0-AE99-6A7E-675E-11DB4BC34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CCCA-FE11-EB5C-EFCF-1382CE4D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#1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E342F-C3D8-3AB5-4665-6273BD4ED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tried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936F-FFEB-A2BE-8D9F-7DCDBA3282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Normalize names</a:t>
            </a:r>
          </a:p>
          <a:p>
            <a:r>
              <a:rPr lang="en-US" dirty="0"/>
              <a:t>Compute scores using individual algorithms</a:t>
            </a:r>
          </a:p>
          <a:p>
            <a:r>
              <a:rPr lang="en-US" dirty="0" err="1"/>
              <a:t>Considere</a:t>
            </a:r>
            <a:r>
              <a:rPr lang="en-US" dirty="0"/>
              <a:t> the maximum score for comparison with threshold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09E09-6FBA-AA89-B932-5378B5B1F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Challenges faced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C524E-E48E-D0A8-451E-038ACDF834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Low score when </a:t>
            </a:r>
          </a:p>
          <a:p>
            <a:pPr lvl="1"/>
            <a:r>
              <a:rPr lang="en-US" dirty="0"/>
              <a:t>Either of the names contained initials (W B H, Will Benjamin)</a:t>
            </a:r>
          </a:p>
          <a:p>
            <a:pPr lvl="1"/>
            <a:r>
              <a:rPr lang="en-US" dirty="0"/>
              <a:t>Presence of nicknames (Chuck, Charlie)</a:t>
            </a:r>
          </a:p>
          <a:p>
            <a:pPr lvl="1"/>
            <a:r>
              <a:rPr lang="en-US" dirty="0"/>
              <a:t>One name was of one word and the other was a long name with multiple words (Michael Tyler Stewart,	Mike)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36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ABBC6-5811-BF50-05CD-238B37B57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AAFA-DA89-75CB-BE35-B71DC9B8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#1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DF801-682B-A7E4-C7AB-33880F65E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tried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0FDD-CEB5-559D-CA60-646DF47912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Normalize names</a:t>
            </a:r>
          </a:p>
          <a:p>
            <a:r>
              <a:rPr lang="en-US" dirty="0"/>
              <a:t>Compute scores using individual algorithms</a:t>
            </a:r>
          </a:p>
          <a:p>
            <a:r>
              <a:rPr lang="en-US" dirty="0" err="1"/>
              <a:t>Considere</a:t>
            </a:r>
            <a:r>
              <a:rPr lang="en-US" dirty="0"/>
              <a:t> the maximum score for comparison with threshold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9AC79-7802-2666-BA88-AE7DA4CD5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Challenges faced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A97FB-3519-74E2-B619-1064B51FEB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Low score when </a:t>
            </a:r>
          </a:p>
          <a:p>
            <a:pPr lvl="1"/>
            <a:r>
              <a:rPr lang="en-US" dirty="0"/>
              <a:t>Either of the names contained initials (W B H, Will Benjamin)</a:t>
            </a:r>
          </a:p>
          <a:p>
            <a:pPr lvl="1"/>
            <a:r>
              <a:rPr lang="en-US" dirty="0"/>
              <a:t>Presence of nicknames (Chuck, Charlie)</a:t>
            </a:r>
          </a:p>
          <a:p>
            <a:pPr lvl="1"/>
            <a:r>
              <a:rPr lang="en-US" dirty="0"/>
              <a:t>One name was of one word and the other was a long name with multiple words (Michael Tyler Stewart,	Mike)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07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5F83C-659C-2296-7E87-0D86AB5F4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C648-8CA2-BA87-9ABA-5CE573D2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#2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8244D-43BE-A6DF-3C63-C8EE6E099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tried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BDE4-9108-0B7F-28CC-8ACCC5B11D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Normalize names</a:t>
            </a:r>
          </a:p>
          <a:p>
            <a:r>
              <a:rPr lang="en-US" dirty="0"/>
              <a:t>If either of the names contained only initials, direct match the initials, otherwise compute scores using individual algorithms consider the maximum score for comparison with threshold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72CC5-548E-2A30-B8DF-11031F3F4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Challenges faced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05F36-5D18-BFA9-1ECC-470AFAC26E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Low score when </a:t>
            </a:r>
          </a:p>
          <a:p>
            <a:pPr lvl="1"/>
            <a:r>
              <a:rPr lang="en-US" dirty="0"/>
              <a:t>Either of the names contained initials (W B H, Will Benjamin) –solved</a:t>
            </a:r>
          </a:p>
          <a:p>
            <a:pPr lvl="1"/>
            <a:r>
              <a:rPr lang="en-US" dirty="0"/>
              <a:t>Presence of nicknames (Chuck, Charlie)</a:t>
            </a:r>
          </a:p>
          <a:p>
            <a:pPr lvl="1"/>
            <a:r>
              <a:rPr lang="en-US" dirty="0"/>
              <a:t>One name was of one word and the other was a long name with multiple words (Michael Tyler Stewart,	Mike)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07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40F14-5751-A8E0-16BC-09FB60291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7A92-5174-480A-FAC4-C22A0D19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42398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8E960-F579-A230-EC33-9007265FE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2398" cy="4351338"/>
          </a:xfrm>
        </p:spPr>
        <p:txBody>
          <a:bodyPr/>
          <a:lstStyle/>
          <a:p>
            <a:r>
              <a:rPr lang="en-US" dirty="0"/>
              <a:t>Threshold = 0.54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2D354-C39B-7B1D-920A-1361F4A3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590" y="268149"/>
            <a:ext cx="4753638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4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3488F-1B74-4AFB-9B75-0DAE49F5A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F689-1D8B-CA0A-B821-8F88439F0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344129"/>
            <a:ext cx="5551545" cy="207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step:</a:t>
            </a:r>
          </a:p>
          <a:p>
            <a:r>
              <a:rPr lang="en-US" dirty="0"/>
              <a:t>Target threshold = ~0.65</a:t>
            </a:r>
          </a:p>
          <a:p>
            <a:r>
              <a:rPr lang="en-US" dirty="0"/>
              <a:t>Needs improvement for matching nicknames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4BBE8-3DC9-50F3-5BC8-65DDB99D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0" y="550693"/>
            <a:ext cx="4877481" cy="5363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D63E24-9771-9F00-D5B1-3B4D40CC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45" y="2729392"/>
            <a:ext cx="4726997" cy="386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70C2-5A26-9C22-6D99-CB5903405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FE8E-ECBE-0F23-444C-0D7101DC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Above and beyond!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46DA4-1695-F79B-B6A3-F22B30F4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score calculation</a:t>
            </a:r>
          </a:p>
          <a:p>
            <a:pPr lvl="1"/>
            <a:r>
              <a:rPr lang="en-US" dirty="0"/>
              <a:t>Especially when accounting for phonetic algorithms</a:t>
            </a:r>
          </a:p>
          <a:p>
            <a:pPr lvl="1"/>
            <a:r>
              <a:rPr lang="en-US" dirty="0"/>
              <a:t>Consider using weights for different algorithms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32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Algorithms assemble!</vt:lpstr>
      <vt:lpstr>Attempt #1</vt:lpstr>
      <vt:lpstr>Attempt #1</vt:lpstr>
      <vt:lpstr>Attempt #2</vt:lpstr>
      <vt:lpstr>PowerPoint Presentation</vt:lpstr>
      <vt:lpstr>PowerPoint Presentation</vt:lpstr>
      <vt:lpstr>Above and beyond!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Amisha Sinha</dc:creator>
  <cp:lastModifiedBy>Amisha Sinha</cp:lastModifiedBy>
  <cp:revision>1</cp:revision>
  <dcterms:created xsi:type="dcterms:W3CDTF">2024-11-08T22:31:34Z</dcterms:created>
  <dcterms:modified xsi:type="dcterms:W3CDTF">2024-11-08T23:24:14Z</dcterms:modified>
</cp:coreProperties>
</file>