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4"/>
  </p:sldMasterIdLst>
  <p:notesMasterIdLst>
    <p:notesMasterId r:id="rId11"/>
  </p:notesMasterIdLst>
  <p:sldIdLst>
    <p:sldId id="256" r:id="rId5"/>
    <p:sldId id="257" r:id="rId6"/>
    <p:sldId id="258" r:id="rId7"/>
    <p:sldId id="271" r:id="rId8"/>
    <p:sldId id="272" r:id="rId9"/>
    <p:sldId id="270" r:id="rId10"/>
  </p:sldIdLst>
  <p:sldSz cx="18288000" cy="10287000"/>
  <p:notesSz cx="6858000" cy="9144000"/>
  <p:embeddedFontLst>
    <p:embeddedFont>
      <p:font typeface="Montserrat" panose="00000500000000000000" pitchFamily="2" charset="0"/>
      <p:regular r:id="rId12"/>
      <p:bold r:id="rId13"/>
      <p:italic r:id="rId14"/>
      <p:boldItalic r:id="rId15"/>
    </p:embeddedFont>
    <p:embeddedFont>
      <p:font typeface="Montserrat Bold" panose="00000800000000000000" charset="0"/>
      <p:regular r:id="rId16"/>
    </p:embeddedFont>
    <p:embeddedFont>
      <p:font typeface="Montserrat Classic" panose="020B0604020202020204" charset="0"/>
      <p:regular r:id="rId17"/>
    </p:embeddedFont>
    <p:embeddedFont>
      <p:font typeface="Montserrat Semi-Bold" panose="020B0604020202020204" charset="0"/>
      <p:regular r:id="rId1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1"/>
    </p:ext>
    <p:ext uri="{D31A062A-798A-4329-ABDD-BBA856620510}">
      <p14:defaultImageDpi xmlns:p14="http://schemas.microsoft.com/office/powerpoint/2010/main" val="96"/>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93" autoAdjust="0"/>
    <p:restoredTop sz="94622" autoAdjust="0"/>
  </p:normalViewPr>
  <p:slideViewPr>
    <p:cSldViewPr>
      <p:cViewPr>
        <p:scale>
          <a:sx n="69" d="100"/>
          <a:sy n="69" d="100"/>
        </p:scale>
        <p:origin x="162" y="1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83" d="100"/>
          <a:sy n="83" d="100"/>
        </p:scale>
        <p:origin x="3852"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font" Target="fonts/font2.fntdata"/><Relationship Id="rId18" Type="http://schemas.openxmlformats.org/officeDocument/2006/relationships/font" Target="fonts/font7.fntdata"/><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font" Target="fonts/font1.fntdata"/><Relationship Id="rId17" Type="http://schemas.openxmlformats.org/officeDocument/2006/relationships/font" Target="fonts/font6.fntdata"/><Relationship Id="rId2" Type="http://schemas.openxmlformats.org/officeDocument/2006/relationships/customXml" Target="../customXml/item2.xml"/><Relationship Id="rId16" Type="http://schemas.openxmlformats.org/officeDocument/2006/relationships/font" Target="fonts/font5.fntdata"/><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font" Target="fonts/font4.fntdata"/><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font" Target="fonts/font3.fntdata"/><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Z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A5BE789-16DD-410B-9F06-C6095E2E9F13}" type="datetimeFigureOut">
              <a:rPr lang="en-ZA" smtClean="0"/>
              <a:t>03/09/2024</a:t>
            </a:fld>
            <a:endParaRPr lang="en-Z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Z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Z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B0B95EC-1B8E-4397-A23B-B645442EA7F1}" type="slidenum">
              <a:rPr lang="en-ZA" smtClean="0"/>
              <a:t>‹#›</a:t>
            </a:fld>
            <a:endParaRPr lang="en-ZA"/>
          </a:p>
        </p:txBody>
      </p:sp>
    </p:spTree>
    <p:extLst>
      <p:ext uri="{BB962C8B-B14F-4D97-AF65-F5344CB8AC3E}">
        <p14:creationId xmlns:p14="http://schemas.microsoft.com/office/powerpoint/2010/main" val="27296204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sv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7.sv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Freeform 2">
            <a:extLst>
              <a:ext uri="{FF2B5EF4-FFF2-40B4-BE49-F238E27FC236}">
                <a16:creationId xmlns:a16="http://schemas.microsoft.com/office/drawing/2014/main" id="{153F9FE1-96A6-4FFC-86CB-19EDEC3D9C23}"/>
              </a:ext>
            </a:extLst>
          </p:cNvPr>
          <p:cNvSpPr/>
          <p:nvPr userDrawn="1"/>
        </p:nvSpPr>
        <p:spPr>
          <a:xfrm>
            <a:off x="1010628" y="1028700"/>
            <a:ext cx="5550251" cy="808588"/>
          </a:xfrm>
          <a:custGeom>
            <a:avLst/>
            <a:gdLst/>
            <a:ahLst/>
            <a:cxnLst/>
            <a:rect l="l" t="t" r="r" b="b"/>
            <a:pathLst>
              <a:path w="5550251" h="808588">
                <a:moveTo>
                  <a:pt x="0" y="0"/>
                </a:moveTo>
                <a:lnTo>
                  <a:pt x="5550252" y="0"/>
                </a:lnTo>
                <a:lnTo>
                  <a:pt x="5550252" y="808588"/>
                </a:lnTo>
                <a:lnTo>
                  <a:pt x="0" y="808588"/>
                </a:lnTo>
                <a:lnTo>
                  <a:pt x="0" y="0"/>
                </a:lnTo>
                <a:close/>
              </a:path>
            </a:pathLst>
          </a:custGeom>
          <a:blipFill>
            <a:blip r:embed="rId2" cstate="email">
              <a:extLst>
                <a:ext uri="{28A0092B-C50C-407E-A947-70E740481C1C}">
                  <a14:useLocalDpi xmlns:a14="http://schemas.microsoft.com/office/drawing/2010/main" val="0"/>
                </a:ext>
              </a:extLst>
            </a:blip>
            <a:stretch>
              <a:fillRect/>
            </a:stretch>
          </a:blipFill>
        </p:spPr>
        <p:txBody>
          <a:bodyPr/>
          <a:lstStyle/>
          <a:p>
            <a:endParaRPr lang="en-ZA"/>
          </a:p>
        </p:txBody>
      </p:sp>
      <p:sp>
        <p:nvSpPr>
          <p:cNvPr id="8" name="Freeform 5">
            <a:extLst>
              <a:ext uri="{FF2B5EF4-FFF2-40B4-BE49-F238E27FC236}">
                <a16:creationId xmlns:a16="http://schemas.microsoft.com/office/drawing/2014/main" id="{AE76D895-EFBE-4FFE-8849-525F884C0BF7}"/>
              </a:ext>
            </a:extLst>
          </p:cNvPr>
          <p:cNvSpPr/>
          <p:nvPr userDrawn="1"/>
        </p:nvSpPr>
        <p:spPr>
          <a:xfrm>
            <a:off x="5586099" y="1"/>
            <a:ext cx="12701901" cy="10287000"/>
          </a:xfrm>
          <a:custGeom>
            <a:avLst/>
            <a:gdLst/>
            <a:ahLst/>
            <a:cxnLst/>
            <a:rect l="l" t="t" r="r" b="b"/>
            <a:pathLst>
              <a:path w="15482571" h="15482571">
                <a:moveTo>
                  <a:pt x="0" y="0"/>
                </a:moveTo>
                <a:lnTo>
                  <a:pt x="15482570" y="0"/>
                </a:lnTo>
                <a:lnTo>
                  <a:pt x="15482570" y="15482571"/>
                </a:lnTo>
                <a:lnTo>
                  <a:pt x="0" y="15482571"/>
                </a:lnTo>
                <a:lnTo>
                  <a:pt x="0" y="0"/>
                </a:lnTo>
                <a:close/>
              </a:path>
            </a:pathLst>
          </a:custGeom>
          <a:blipFill>
            <a:blip r:embed="rId3" cstate="email">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r="-21892" b="-50506"/>
            </a:stretch>
          </a:blipFill>
        </p:spPr>
        <p:txBody>
          <a:bodyPr/>
          <a:lstStyle/>
          <a:p>
            <a:endParaRPr lang="en-ZA"/>
          </a:p>
        </p:txBody>
      </p:sp>
      <p:grpSp>
        <p:nvGrpSpPr>
          <p:cNvPr id="9" name="Group 5">
            <a:extLst>
              <a:ext uri="{FF2B5EF4-FFF2-40B4-BE49-F238E27FC236}">
                <a16:creationId xmlns:a16="http://schemas.microsoft.com/office/drawing/2014/main" id="{2690673C-7B67-419D-9083-92A4BC0EF821}"/>
              </a:ext>
            </a:extLst>
          </p:cNvPr>
          <p:cNvGrpSpPr/>
          <p:nvPr userDrawn="1"/>
        </p:nvGrpSpPr>
        <p:grpSpPr>
          <a:xfrm>
            <a:off x="10489266" y="1720733"/>
            <a:ext cx="1483776" cy="1483776"/>
            <a:chOff x="0" y="0"/>
            <a:chExt cx="812800" cy="812800"/>
          </a:xfrm>
        </p:grpSpPr>
        <p:sp>
          <p:nvSpPr>
            <p:cNvPr id="10" name="Freeform 6">
              <a:extLst>
                <a:ext uri="{FF2B5EF4-FFF2-40B4-BE49-F238E27FC236}">
                  <a16:creationId xmlns:a16="http://schemas.microsoft.com/office/drawing/2014/main" id="{3A971C38-088C-4F05-AA1A-4A67F603A0C1}"/>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DF0F1"/>
            </a:solidFill>
            <a:ln w="104775" cap="sq">
              <a:solidFill>
                <a:srgbClr val="EDF0F1"/>
              </a:solidFill>
              <a:prstDash val="solid"/>
              <a:miter/>
            </a:ln>
          </p:spPr>
          <p:txBody>
            <a:bodyPr/>
            <a:lstStyle/>
            <a:p>
              <a:endParaRPr lang="en-ZA"/>
            </a:p>
          </p:txBody>
        </p:sp>
        <p:sp>
          <p:nvSpPr>
            <p:cNvPr id="11" name="TextBox 7">
              <a:extLst>
                <a:ext uri="{FF2B5EF4-FFF2-40B4-BE49-F238E27FC236}">
                  <a16:creationId xmlns:a16="http://schemas.microsoft.com/office/drawing/2014/main" id="{C5DA8EF7-8B7B-4B18-8C7A-42526AEAE865}"/>
                </a:ext>
              </a:extLst>
            </p:cNvPr>
            <p:cNvSpPr txBox="1"/>
            <p:nvPr/>
          </p:nvSpPr>
          <p:spPr>
            <a:xfrm>
              <a:off x="76200" y="19050"/>
              <a:ext cx="660400" cy="717550"/>
            </a:xfrm>
            <a:prstGeom prst="rect">
              <a:avLst/>
            </a:prstGeom>
          </p:spPr>
          <p:txBody>
            <a:bodyPr lIns="50800" tIns="50800" rIns="50800" bIns="50800" rtlCol="0" anchor="ctr"/>
            <a:lstStyle/>
            <a:p>
              <a:pPr algn="ctr">
                <a:lnSpc>
                  <a:spcPts val="2659"/>
                </a:lnSpc>
              </a:pPr>
              <a:endParaRPr/>
            </a:p>
          </p:txBody>
        </p:sp>
      </p:grpSp>
      <p:grpSp>
        <p:nvGrpSpPr>
          <p:cNvPr id="12" name="Group 8">
            <a:extLst>
              <a:ext uri="{FF2B5EF4-FFF2-40B4-BE49-F238E27FC236}">
                <a16:creationId xmlns:a16="http://schemas.microsoft.com/office/drawing/2014/main" id="{636165DF-4349-4942-AF4A-69196AE872BC}"/>
              </a:ext>
            </a:extLst>
          </p:cNvPr>
          <p:cNvGrpSpPr>
            <a:grpSpLocks noChangeAspect="1"/>
          </p:cNvGrpSpPr>
          <p:nvPr userDrawn="1"/>
        </p:nvGrpSpPr>
        <p:grpSpPr>
          <a:xfrm>
            <a:off x="10617158" y="1848627"/>
            <a:ext cx="1227992" cy="1227987"/>
            <a:chOff x="0" y="0"/>
            <a:chExt cx="6350000" cy="6349975"/>
          </a:xfrm>
        </p:grpSpPr>
        <p:sp>
          <p:nvSpPr>
            <p:cNvPr id="13" name="Freeform 9">
              <a:extLst>
                <a:ext uri="{FF2B5EF4-FFF2-40B4-BE49-F238E27FC236}">
                  <a16:creationId xmlns:a16="http://schemas.microsoft.com/office/drawing/2014/main" id="{DE30AB36-DD56-4D53-BAAC-3757B12DC7F8}"/>
                </a:ext>
              </a:extLst>
            </p:cNvPr>
            <p:cNvSpPr/>
            <p:nvPr/>
          </p:nvSpPr>
          <p:spPr>
            <a:xfrm>
              <a:off x="0" y="0"/>
              <a:ext cx="6350000" cy="6349974"/>
            </a:xfrm>
            <a:custGeom>
              <a:avLst/>
              <a:gdLst/>
              <a:ahLst/>
              <a:cxnLst/>
              <a:rect l="l" t="t" r="r" b="b"/>
              <a:pathLst>
                <a:path w="6350000" h="6349974">
                  <a:moveTo>
                    <a:pt x="6350000" y="3175025"/>
                  </a:moveTo>
                  <a:cubicBezTo>
                    <a:pt x="6350000" y="4928451"/>
                    <a:pt x="4928476" y="6349974"/>
                    <a:pt x="3175000" y="6349974"/>
                  </a:cubicBezTo>
                  <a:cubicBezTo>
                    <a:pt x="1421498" y="6349974"/>
                    <a:pt x="0" y="4928451"/>
                    <a:pt x="0" y="3175025"/>
                  </a:cubicBezTo>
                  <a:cubicBezTo>
                    <a:pt x="0" y="1421511"/>
                    <a:pt x="1421498" y="0"/>
                    <a:pt x="3175000" y="0"/>
                  </a:cubicBezTo>
                  <a:cubicBezTo>
                    <a:pt x="4928501" y="0"/>
                    <a:pt x="6350000" y="1421511"/>
                    <a:pt x="6350000" y="3175025"/>
                  </a:cubicBezTo>
                  <a:close/>
                </a:path>
              </a:pathLst>
            </a:custGeom>
            <a:blipFill>
              <a:blip r:embed="rId5" cstate="email">
                <a:extLst>
                  <a:ext uri="{28A0092B-C50C-407E-A947-70E740481C1C}">
                    <a14:useLocalDpi xmlns:a14="http://schemas.microsoft.com/office/drawing/2010/main" val="0"/>
                  </a:ext>
                </a:extLst>
              </a:blip>
              <a:stretch>
                <a:fillRect/>
              </a:stretch>
            </a:blipFill>
          </p:spPr>
          <p:txBody>
            <a:bodyPr/>
            <a:lstStyle/>
            <a:p>
              <a:endParaRPr lang="en-ZA"/>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Freeform 14">
            <a:extLst>
              <a:ext uri="{FF2B5EF4-FFF2-40B4-BE49-F238E27FC236}">
                <a16:creationId xmlns:a16="http://schemas.microsoft.com/office/drawing/2014/main" id="{63130908-198B-4359-A556-7F8202A3AFAD}"/>
              </a:ext>
            </a:extLst>
          </p:cNvPr>
          <p:cNvSpPr/>
          <p:nvPr userDrawn="1"/>
        </p:nvSpPr>
        <p:spPr>
          <a:xfrm>
            <a:off x="14631871" y="9258300"/>
            <a:ext cx="2627429" cy="382777"/>
          </a:xfrm>
          <a:custGeom>
            <a:avLst/>
            <a:gdLst/>
            <a:ahLst/>
            <a:cxnLst/>
            <a:rect l="l" t="t" r="r" b="b"/>
            <a:pathLst>
              <a:path w="2627429" h="382777">
                <a:moveTo>
                  <a:pt x="0" y="0"/>
                </a:moveTo>
                <a:lnTo>
                  <a:pt x="2627429" y="0"/>
                </a:lnTo>
                <a:lnTo>
                  <a:pt x="2627429" y="382777"/>
                </a:lnTo>
                <a:lnTo>
                  <a:pt x="0" y="382777"/>
                </a:lnTo>
                <a:lnTo>
                  <a:pt x="0" y="0"/>
                </a:lnTo>
                <a:close/>
              </a:path>
            </a:pathLst>
          </a:custGeom>
          <a:blipFill>
            <a:blip r:embed="rId2" cstate="email">
              <a:extLst>
                <a:ext uri="{28A0092B-C50C-407E-A947-70E740481C1C}">
                  <a14:useLocalDpi xmlns:a14="http://schemas.microsoft.com/office/drawing/2010/main" val="0"/>
                </a:ext>
              </a:extLst>
            </a:blip>
            <a:stretch>
              <a:fillRect/>
            </a:stretch>
          </a:blipFill>
        </p:spPr>
        <p:txBody>
          <a:bodyPr/>
          <a:lstStyle/>
          <a:p>
            <a:endParaRPr lang="en-ZA"/>
          </a:p>
        </p:txBody>
      </p:sp>
      <p:sp>
        <p:nvSpPr>
          <p:cNvPr id="8" name="AutoShape 27">
            <a:extLst>
              <a:ext uri="{FF2B5EF4-FFF2-40B4-BE49-F238E27FC236}">
                <a16:creationId xmlns:a16="http://schemas.microsoft.com/office/drawing/2014/main" id="{8352733A-940D-48C9-8B9C-7D7249B1F137}"/>
              </a:ext>
            </a:extLst>
          </p:cNvPr>
          <p:cNvSpPr/>
          <p:nvPr userDrawn="1"/>
        </p:nvSpPr>
        <p:spPr>
          <a:xfrm>
            <a:off x="0" y="0"/>
            <a:ext cx="18288000" cy="1457325"/>
          </a:xfrm>
          <a:prstGeom prst="rect">
            <a:avLst/>
          </a:prstGeom>
          <a:solidFill>
            <a:srgbClr val="EDF0F1"/>
          </a:solidFill>
        </p:spPr>
        <p:txBody>
          <a:bodyPr/>
          <a:lstStyle/>
          <a:p>
            <a:endParaRPr lang="en-ZA"/>
          </a:p>
        </p:txBody>
      </p:sp>
      <p:sp>
        <p:nvSpPr>
          <p:cNvPr id="9" name="Freeform 29">
            <a:extLst>
              <a:ext uri="{FF2B5EF4-FFF2-40B4-BE49-F238E27FC236}">
                <a16:creationId xmlns:a16="http://schemas.microsoft.com/office/drawing/2014/main" id="{0D1DBB79-A7C8-4445-94F6-B27C619C9868}"/>
              </a:ext>
            </a:extLst>
          </p:cNvPr>
          <p:cNvSpPr/>
          <p:nvPr userDrawn="1"/>
        </p:nvSpPr>
        <p:spPr>
          <a:xfrm rot="10800000">
            <a:off x="-1" y="-3"/>
            <a:ext cx="1888431" cy="1457327"/>
          </a:xfrm>
          <a:custGeom>
            <a:avLst/>
            <a:gdLst/>
            <a:ahLst/>
            <a:cxnLst/>
            <a:rect l="l" t="t" r="r" b="b"/>
            <a:pathLst>
              <a:path w="1888431" h="1888431">
                <a:moveTo>
                  <a:pt x="0" y="0"/>
                </a:moveTo>
                <a:lnTo>
                  <a:pt x="1888431" y="0"/>
                </a:lnTo>
                <a:lnTo>
                  <a:pt x="1888431" y="1888431"/>
                </a:lnTo>
                <a:lnTo>
                  <a:pt x="0" y="1888431"/>
                </a:lnTo>
                <a:lnTo>
                  <a:pt x="0" y="0"/>
                </a:lnTo>
                <a:close/>
              </a:path>
            </a:pathLst>
          </a:custGeom>
          <a:blipFill>
            <a:blip r:embed="rId3" cstate="email">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b="-29582"/>
            </a:stretch>
          </a:blipFill>
        </p:spPr>
        <p:txBody>
          <a:bodyPr/>
          <a:lstStyle/>
          <a:p>
            <a:endParaRPr lang="en-ZA"/>
          </a:p>
        </p:txBody>
      </p:sp>
      <p:grpSp>
        <p:nvGrpSpPr>
          <p:cNvPr id="10" name="Group 30">
            <a:extLst>
              <a:ext uri="{FF2B5EF4-FFF2-40B4-BE49-F238E27FC236}">
                <a16:creationId xmlns:a16="http://schemas.microsoft.com/office/drawing/2014/main" id="{19752B9B-B74F-4A51-9D5C-BBF4020388B2}"/>
              </a:ext>
            </a:extLst>
          </p:cNvPr>
          <p:cNvGrpSpPr/>
          <p:nvPr userDrawn="1"/>
        </p:nvGrpSpPr>
        <p:grpSpPr>
          <a:xfrm>
            <a:off x="1" y="1457324"/>
            <a:ext cx="18288000" cy="45719"/>
            <a:chOff x="0" y="0"/>
            <a:chExt cx="4868359" cy="12545"/>
          </a:xfrm>
        </p:grpSpPr>
        <p:sp>
          <p:nvSpPr>
            <p:cNvPr id="11" name="Freeform 31">
              <a:extLst>
                <a:ext uri="{FF2B5EF4-FFF2-40B4-BE49-F238E27FC236}">
                  <a16:creationId xmlns:a16="http://schemas.microsoft.com/office/drawing/2014/main" id="{725B03A1-1FA1-4FEA-AD64-09FDB5A18E60}"/>
                </a:ext>
              </a:extLst>
            </p:cNvPr>
            <p:cNvSpPr/>
            <p:nvPr/>
          </p:nvSpPr>
          <p:spPr>
            <a:xfrm>
              <a:off x="0" y="0"/>
              <a:ext cx="4868359" cy="12545"/>
            </a:xfrm>
            <a:custGeom>
              <a:avLst/>
              <a:gdLst/>
              <a:ahLst/>
              <a:cxnLst/>
              <a:rect l="l" t="t" r="r" b="b"/>
              <a:pathLst>
                <a:path w="4868359" h="12545">
                  <a:moveTo>
                    <a:pt x="0" y="0"/>
                  </a:moveTo>
                  <a:lnTo>
                    <a:pt x="4868359" y="0"/>
                  </a:lnTo>
                  <a:lnTo>
                    <a:pt x="4868359" y="12545"/>
                  </a:lnTo>
                  <a:lnTo>
                    <a:pt x="0" y="12545"/>
                  </a:lnTo>
                  <a:close/>
                </a:path>
              </a:pathLst>
            </a:custGeom>
            <a:solidFill>
              <a:srgbClr val="81C5BD"/>
            </a:solidFill>
          </p:spPr>
          <p:txBody>
            <a:bodyPr/>
            <a:lstStyle/>
            <a:p>
              <a:endParaRPr lang="en-ZA"/>
            </a:p>
          </p:txBody>
        </p:sp>
        <p:sp>
          <p:nvSpPr>
            <p:cNvPr id="12" name="TextBox 32">
              <a:extLst>
                <a:ext uri="{FF2B5EF4-FFF2-40B4-BE49-F238E27FC236}">
                  <a16:creationId xmlns:a16="http://schemas.microsoft.com/office/drawing/2014/main" id="{D01BEAB7-8403-48A7-8A4B-CB7EA4910D38}"/>
                </a:ext>
              </a:extLst>
            </p:cNvPr>
            <p:cNvSpPr txBox="1"/>
            <p:nvPr/>
          </p:nvSpPr>
          <p:spPr>
            <a:xfrm>
              <a:off x="0" y="-38100"/>
              <a:ext cx="4868359" cy="50645"/>
            </a:xfrm>
            <a:prstGeom prst="rect">
              <a:avLst/>
            </a:prstGeom>
          </p:spPr>
          <p:txBody>
            <a:bodyPr lIns="50800" tIns="50800" rIns="50800" bIns="50800" rtlCol="0" anchor="ctr"/>
            <a:lstStyle/>
            <a:p>
              <a:pPr algn="ctr">
                <a:lnSpc>
                  <a:spcPts val="2940"/>
                </a:lnSpc>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9/3/2024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50" r:id="rId1"/>
    <p:sldLayoutId id="2147483649" r:id="rId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1028700" y="4414447"/>
            <a:ext cx="8979396" cy="1051570"/>
          </a:xfrm>
          <a:prstGeom prst="rect">
            <a:avLst/>
          </a:prstGeom>
        </p:spPr>
        <p:txBody>
          <a:bodyPr wrap="square" lIns="0" tIns="0" rIns="0" bIns="0" rtlCol="0" anchor="t">
            <a:spAutoFit/>
          </a:bodyPr>
          <a:lstStyle/>
          <a:p>
            <a:pPr>
              <a:lnSpc>
                <a:spcPts val="8208"/>
              </a:lnSpc>
            </a:pPr>
            <a:r>
              <a:rPr lang="en-US" sz="7200" dirty="0">
                <a:solidFill>
                  <a:srgbClr val="414058"/>
                </a:solidFill>
                <a:latin typeface="Montserrat Bold"/>
              </a:rPr>
              <a:t>Image Gallery App</a:t>
            </a:r>
          </a:p>
        </p:txBody>
      </p:sp>
      <p:sp>
        <p:nvSpPr>
          <p:cNvPr id="4" name="TextBox 4"/>
          <p:cNvSpPr txBox="1"/>
          <p:nvPr/>
        </p:nvSpPr>
        <p:spPr>
          <a:xfrm>
            <a:off x="1028700" y="5572055"/>
            <a:ext cx="5955060" cy="461665"/>
          </a:xfrm>
          <a:prstGeom prst="rect">
            <a:avLst/>
          </a:prstGeom>
        </p:spPr>
        <p:txBody>
          <a:bodyPr wrap="square" lIns="0" tIns="0" rIns="0" bIns="0" rtlCol="0" anchor="t">
            <a:spAutoFit/>
          </a:bodyPr>
          <a:lstStyle/>
          <a:p>
            <a:pPr>
              <a:lnSpc>
                <a:spcPts val="3648"/>
              </a:lnSpc>
            </a:pPr>
            <a:r>
              <a:rPr lang="en-US" sz="3200" spc="137" dirty="0">
                <a:solidFill>
                  <a:srgbClr val="414058"/>
                </a:solidFill>
                <a:latin typeface="Montserrat Semi-Bold"/>
              </a:rPr>
              <a:t>Amanda Mokhachane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noChangeAspect="1"/>
          </p:cNvGrpSpPr>
          <p:nvPr/>
        </p:nvGrpSpPr>
        <p:grpSpPr>
          <a:xfrm>
            <a:off x="1593838" y="4993089"/>
            <a:ext cx="350912" cy="350911"/>
            <a:chOff x="0" y="0"/>
            <a:chExt cx="6350000" cy="6349975"/>
          </a:xfrm>
        </p:grpSpPr>
        <p:sp>
          <p:nvSpPr>
            <p:cNvPr id="3" name="Freeform 3"/>
            <p:cNvSpPr/>
            <p:nvPr/>
          </p:nvSpPr>
          <p:spPr>
            <a:xfrm>
              <a:off x="0" y="0"/>
              <a:ext cx="6350000" cy="6349974"/>
            </a:xfrm>
            <a:custGeom>
              <a:avLst/>
              <a:gdLst/>
              <a:ahLst/>
              <a:cxnLst/>
              <a:rect l="l" t="t" r="r" b="b"/>
              <a:pathLst>
                <a:path w="6350000" h="6349974">
                  <a:moveTo>
                    <a:pt x="6350000" y="3175025"/>
                  </a:moveTo>
                  <a:cubicBezTo>
                    <a:pt x="6350000" y="4928451"/>
                    <a:pt x="4928476" y="6349974"/>
                    <a:pt x="3175000" y="6349974"/>
                  </a:cubicBezTo>
                  <a:cubicBezTo>
                    <a:pt x="1421498" y="6349974"/>
                    <a:pt x="0" y="4928451"/>
                    <a:pt x="0" y="3175025"/>
                  </a:cubicBezTo>
                  <a:cubicBezTo>
                    <a:pt x="0" y="1421511"/>
                    <a:pt x="1421498" y="0"/>
                    <a:pt x="3175000" y="0"/>
                  </a:cubicBezTo>
                  <a:cubicBezTo>
                    <a:pt x="4928501" y="0"/>
                    <a:pt x="6350000" y="1421511"/>
                    <a:pt x="6350000" y="3175025"/>
                  </a:cubicBezTo>
                  <a:close/>
                </a:path>
              </a:pathLst>
            </a:custGeom>
            <a:blipFill>
              <a:blip r:embed="rId2" cstate="email">
                <a:extLst>
                  <a:ext uri="{28A0092B-C50C-407E-A947-70E740481C1C}">
                    <a14:useLocalDpi xmlns:a14="http://schemas.microsoft.com/office/drawing/2010/main" val="0"/>
                  </a:ext>
                </a:extLst>
              </a:blip>
              <a:stretch>
                <a:fillRect/>
              </a:stretch>
            </a:blipFill>
          </p:spPr>
          <p:txBody>
            <a:bodyPr/>
            <a:lstStyle/>
            <a:p>
              <a:endParaRPr lang="en-ZA"/>
            </a:p>
          </p:txBody>
        </p:sp>
      </p:grpSp>
      <p:grpSp>
        <p:nvGrpSpPr>
          <p:cNvPr id="4" name="Group 4"/>
          <p:cNvGrpSpPr>
            <a:grpSpLocks noChangeAspect="1"/>
          </p:cNvGrpSpPr>
          <p:nvPr/>
        </p:nvGrpSpPr>
        <p:grpSpPr>
          <a:xfrm>
            <a:off x="1593838" y="5910545"/>
            <a:ext cx="350912" cy="350911"/>
            <a:chOff x="0" y="0"/>
            <a:chExt cx="6350000" cy="6349975"/>
          </a:xfrm>
        </p:grpSpPr>
        <p:sp>
          <p:nvSpPr>
            <p:cNvPr id="5" name="Freeform 5"/>
            <p:cNvSpPr/>
            <p:nvPr/>
          </p:nvSpPr>
          <p:spPr>
            <a:xfrm>
              <a:off x="0" y="0"/>
              <a:ext cx="6350000" cy="6349974"/>
            </a:xfrm>
            <a:custGeom>
              <a:avLst/>
              <a:gdLst/>
              <a:ahLst/>
              <a:cxnLst/>
              <a:rect l="l" t="t" r="r" b="b"/>
              <a:pathLst>
                <a:path w="6350000" h="6349974">
                  <a:moveTo>
                    <a:pt x="6350000" y="3175025"/>
                  </a:moveTo>
                  <a:cubicBezTo>
                    <a:pt x="6350000" y="4928451"/>
                    <a:pt x="4928476" y="6349974"/>
                    <a:pt x="3175000" y="6349974"/>
                  </a:cubicBezTo>
                  <a:cubicBezTo>
                    <a:pt x="1421498" y="6349974"/>
                    <a:pt x="0" y="4928451"/>
                    <a:pt x="0" y="3175025"/>
                  </a:cubicBezTo>
                  <a:cubicBezTo>
                    <a:pt x="0" y="1421511"/>
                    <a:pt x="1421498" y="0"/>
                    <a:pt x="3175000" y="0"/>
                  </a:cubicBezTo>
                  <a:cubicBezTo>
                    <a:pt x="4928501" y="0"/>
                    <a:pt x="6350000" y="1421511"/>
                    <a:pt x="6350000" y="3175025"/>
                  </a:cubicBezTo>
                  <a:close/>
                </a:path>
              </a:pathLst>
            </a:custGeom>
            <a:blipFill>
              <a:blip r:embed="rId2" cstate="email">
                <a:extLst>
                  <a:ext uri="{28A0092B-C50C-407E-A947-70E740481C1C}">
                    <a14:useLocalDpi xmlns:a14="http://schemas.microsoft.com/office/drawing/2010/main" val="0"/>
                  </a:ext>
                </a:extLst>
              </a:blip>
              <a:stretch>
                <a:fillRect/>
              </a:stretch>
            </a:blipFill>
          </p:spPr>
          <p:txBody>
            <a:bodyPr/>
            <a:lstStyle/>
            <a:p>
              <a:endParaRPr lang="en-ZA"/>
            </a:p>
          </p:txBody>
        </p:sp>
      </p:grpSp>
      <p:grpSp>
        <p:nvGrpSpPr>
          <p:cNvPr id="17" name="Group 17"/>
          <p:cNvGrpSpPr>
            <a:grpSpLocks noChangeAspect="1"/>
          </p:cNvGrpSpPr>
          <p:nvPr/>
        </p:nvGrpSpPr>
        <p:grpSpPr>
          <a:xfrm>
            <a:off x="1593838" y="4075632"/>
            <a:ext cx="350912" cy="350911"/>
            <a:chOff x="0" y="0"/>
            <a:chExt cx="6350000" cy="6349975"/>
          </a:xfrm>
        </p:grpSpPr>
        <p:sp>
          <p:nvSpPr>
            <p:cNvPr id="18" name="Freeform 18"/>
            <p:cNvSpPr/>
            <p:nvPr/>
          </p:nvSpPr>
          <p:spPr>
            <a:xfrm>
              <a:off x="0" y="0"/>
              <a:ext cx="6350000" cy="6349974"/>
            </a:xfrm>
            <a:custGeom>
              <a:avLst/>
              <a:gdLst/>
              <a:ahLst/>
              <a:cxnLst/>
              <a:rect l="l" t="t" r="r" b="b"/>
              <a:pathLst>
                <a:path w="6350000" h="6349974">
                  <a:moveTo>
                    <a:pt x="6350000" y="3175025"/>
                  </a:moveTo>
                  <a:cubicBezTo>
                    <a:pt x="6350000" y="4928451"/>
                    <a:pt x="4928476" y="6349974"/>
                    <a:pt x="3175000" y="6349974"/>
                  </a:cubicBezTo>
                  <a:cubicBezTo>
                    <a:pt x="1421498" y="6349974"/>
                    <a:pt x="0" y="4928451"/>
                    <a:pt x="0" y="3175025"/>
                  </a:cubicBezTo>
                  <a:cubicBezTo>
                    <a:pt x="0" y="1421511"/>
                    <a:pt x="1421498" y="0"/>
                    <a:pt x="3175000" y="0"/>
                  </a:cubicBezTo>
                  <a:cubicBezTo>
                    <a:pt x="4928501" y="0"/>
                    <a:pt x="6350000" y="1421511"/>
                    <a:pt x="6350000" y="3175025"/>
                  </a:cubicBezTo>
                  <a:close/>
                </a:path>
              </a:pathLst>
            </a:custGeom>
            <a:blipFill>
              <a:blip r:embed="rId2" cstate="email">
                <a:extLst>
                  <a:ext uri="{28A0092B-C50C-407E-A947-70E740481C1C}">
                    <a14:useLocalDpi xmlns:a14="http://schemas.microsoft.com/office/drawing/2010/main" val="0"/>
                  </a:ext>
                </a:extLst>
              </a:blip>
              <a:stretch>
                <a:fillRect/>
              </a:stretch>
            </a:blipFill>
          </p:spPr>
          <p:txBody>
            <a:bodyPr/>
            <a:lstStyle/>
            <a:p>
              <a:endParaRPr lang="en-ZA"/>
            </a:p>
          </p:txBody>
        </p:sp>
      </p:grpSp>
      <p:sp>
        <p:nvSpPr>
          <p:cNvPr id="19" name="TextBox 19"/>
          <p:cNvSpPr txBox="1"/>
          <p:nvPr/>
        </p:nvSpPr>
        <p:spPr>
          <a:xfrm>
            <a:off x="2099273" y="3991372"/>
            <a:ext cx="15321036" cy="471805"/>
          </a:xfrm>
          <a:prstGeom prst="rect">
            <a:avLst/>
          </a:prstGeom>
        </p:spPr>
        <p:txBody>
          <a:bodyPr wrap="square" lIns="0" tIns="0" rIns="0" bIns="0" rtlCol="0" anchor="t">
            <a:spAutoFit/>
          </a:bodyPr>
          <a:lstStyle/>
          <a:p>
            <a:pPr>
              <a:lnSpc>
                <a:spcPts val="3919"/>
              </a:lnSpc>
            </a:pPr>
            <a:r>
              <a:rPr lang="en-US" sz="2799" dirty="0">
                <a:solidFill>
                  <a:srgbClr val="414058"/>
                </a:solidFill>
                <a:latin typeface="Montserrat"/>
              </a:rPr>
              <a:t>Project overview and architecture</a:t>
            </a:r>
          </a:p>
        </p:txBody>
      </p:sp>
      <p:sp>
        <p:nvSpPr>
          <p:cNvPr id="20" name="TextBox 20"/>
          <p:cNvSpPr txBox="1"/>
          <p:nvPr/>
        </p:nvSpPr>
        <p:spPr>
          <a:xfrm>
            <a:off x="2099273" y="4908829"/>
            <a:ext cx="15130536" cy="471805"/>
          </a:xfrm>
          <a:prstGeom prst="rect">
            <a:avLst/>
          </a:prstGeom>
        </p:spPr>
        <p:txBody>
          <a:bodyPr wrap="square" lIns="0" tIns="0" rIns="0" bIns="0" rtlCol="0" anchor="t">
            <a:spAutoFit/>
          </a:bodyPr>
          <a:lstStyle/>
          <a:p>
            <a:pPr>
              <a:lnSpc>
                <a:spcPts val="3919"/>
              </a:lnSpc>
            </a:pPr>
            <a:r>
              <a:rPr lang="en-US" sz="2799" dirty="0">
                <a:solidFill>
                  <a:srgbClr val="414058"/>
                </a:solidFill>
                <a:latin typeface="Montserrat"/>
              </a:rPr>
              <a:t>About registration and login page</a:t>
            </a:r>
          </a:p>
        </p:txBody>
      </p:sp>
      <p:sp>
        <p:nvSpPr>
          <p:cNvPr id="21" name="TextBox 21"/>
          <p:cNvSpPr txBox="1"/>
          <p:nvPr/>
        </p:nvSpPr>
        <p:spPr>
          <a:xfrm>
            <a:off x="2099273" y="5826286"/>
            <a:ext cx="15321036" cy="471805"/>
          </a:xfrm>
          <a:prstGeom prst="rect">
            <a:avLst/>
          </a:prstGeom>
        </p:spPr>
        <p:txBody>
          <a:bodyPr wrap="square" lIns="0" tIns="0" rIns="0" bIns="0" rtlCol="0" anchor="t">
            <a:spAutoFit/>
          </a:bodyPr>
          <a:lstStyle/>
          <a:p>
            <a:pPr>
              <a:lnSpc>
                <a:spcPts val="3919"/>
              </a:lnSpc>
            </a:pPr>
            <a:r>
              <a:rPr lang="en-US" sz="2799" dirty="0">
                <a:solidFill>
                  <a:srgbClr val="414058"/>
                </a:solidFill>
                <a:latin typeface="Montserrat"/>
              </a:rPr>
              <a:t>About Image upload, home and MyGallery page </a:t>
            </a:r>
          </a:p>
        </p:txBody>
      </p:sp>
      <p:sp>
        <p:nvSpPr>
          <p:cNvPr id="28" name="TextBox 28"/>
          <p:cNvSpPr txBox="1"/>
          <p:nvPr/>
        </p:nvSpPr>
        <p:spPr>
          <a:xfrm>
            <a:off x="1623329" y="318132"/>
            <a:ext cx="11333492" cy="821055"/>
          </a:xfrm>
          <a:prstGeom prst="rect">
            <a:avLst/>
          </a:prstGeom>
        </p:spPr>
        <p:txBody>
          <a:bodyPr lIns="0" tIns="0" rIns="0" bIns="0" rtlCol="0" anchor="t">
            <a:spAutoFit/>
          </a:bodyPr>
          <a:lstStyle/>
          <a:p>
            <a:pPr>
              <a:lnSpc>
                <a:spcPts val="6719"/>
              </a:lnSpc>
            </a:pPr>
            <a:r>
              <a:rPr lang="en-US" sz="4800" spc="72" dirty="0">
                <a:solidFill>
                  <a:srgbClr val="414058"/>
                </a:solidFill>
                <a:latin typeface="Montserrat Classic"/>
              </a:rPr>
              <a:t>Agenda</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TextBox 28">
            <a:extLst>
              <a:ext uri="{FF2B5EF4-FFF2-40B4-BE49-F238E27FC236}">
                <a16:creationId xmlns:a16="http://schemas.microsoft.com/office/drawing/2014/main" id="{6588585A-F31D-57B5-EA93-9C6317774EB2}"/>
              </a:ext>
            </a:extLst>
          </p:cNvPr>
          <p:cNvSpPr txBox="1"/>
          <p:nvPr/>
        </p:nvSpPr>
        <p:spPr>
          <a:xfrm>
            <a:off x="1623329" y="318132"/>
            <a:ext cx="11333492" cy="1623008"/>
          </a:xfrm>
          <a:prstGeom prst="rect">
            <a:avLst/>
          </a:prstGeom>
        </p:spPr>
        <p:txBody>
          <a:bodyPr lIns="0" tIns="0" rIns="0" bIns="0" rtlCol="0" anchor="t">
            <a:spAutoFit/>
          </a:bodyPr>
          <a:lstStyle/>
          <a:p>
            <a:pPr>
              <a:lnSpc>
                <a:spcPts val="6719"/>
              </a:lnSpc>
            </a:pPr>
            <a:r>
              <a:rPr lang="en-US" sz="4800" spc="72" dirty="0">
                <a:solidFill>
                  <a:srgbClr val="414058"/>
                </a:solidFill>
                <a:latin typeface="Montserrat Classic"/>
              </a:rPr>
              <a:t>Project overview and architecture</a:t>
            </a:r>
          </a:p>
          <a:p>
            <a:pPr>
              <a:lnSpc>
                <a:spcPts val="6719"/>
              </a:lnSpc>
            </a:pPr>
            <a:endParaRPr lang="en-US" sz="4800" spc="72" dirty="0">
              <a:solidFill>
                <a:srgbClr val="414058"/>
              </a:solidFill>
              <a:latin typeface="Montserrat Classic"/>
            </a:endParaRPr>
          </a:p>
        </p:txBody>
      </p:sp>
      <p:sp>
        <p:nvSpPr>
          <p:cNvPr id="3" name="TextBox 2">
            <a:extLst>
              <a:ext uri="{FF2B5EF4-FFF2-40B4-BE49-F238E27FC236}">
                <a16:creationId xmlns:a16="http://schemas.microsoft.com/office/drawing/2014/main" id="{A8F4483A-C836-A1FB-5CA9-DA3A4F9F5AB2}"/>
              </a:ext>
            </a:extLst>
          </p:cNvPr>
          <p:cNvSpPr txBox="1"/>
          <p:nvPr/>
        </p:nvSpPr>
        <p:spPr>
          <a:xfrm>
            <a:off x="791072" y="1812148"/>
            <a:ext cx="9505056" cy="2722348"/>
          </a:xfrm>
          <a:prstGeom prst="rect">
            <a:avLst/>
          </a:prstGeom>
          <a:noFill/>
        </p:spPr>
        <p:txBody>
          <a:bodyPr wrap="square">
            <a:spAutoFit/>
          </a:bodyPr>
          <a:lstStyle/>
          <a:p>
            <a:pPr>
              <a:lnSpc>
                <a:spcPct val="115000"/>
              </a:lnSpc>
              <a:spcAft>
                <a:spcPts val="800"/>
              </a:spcAft>
            </a:pPr>
            <a:r>
              <a:rPr lang="en-ZA" sz="2400" b="1" kern="100" dirty="0">
                <a:effectLst/>
                <a:latin typeface="Aptos" panose="020B0004020202020204" pitchFamily="34" charset="0"/>
                <a:ea typeface="Aptos" panose="020B0004020202020204" pitchFamily="34" charset="0"/>
                <a:cs typeface="Times New Roman" panose="02020603050405020304" pitchFamily="18" charset="0"/>
              </a:rPr>
              <a:t>Project Overview</a:t>
            </a:r>
            <a:endParaRPr lang="en-ZA" sz="2400"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15000"/>
              </a:lnSpc>
              <a:spcAft>
                <a:spcPts val="800"/>
              </a:spcAft>
            </a:pPr>
            <a:r>
              <a:rPr lang="en-ZA" sz="2400" kern="100" dirty="0">
                <a:effectLst/>
                <a:latin typeface="Aptos" panose="020B0004020202020204" pitchFamily="34" charset="0"/>
                <a:ea typeface="Aptos" panose="020B0004020202020204" pitchFamily="34" charset="0"/>
                <a:cs typeface="Times New Roman" panose="02020603050405020304" pitchFamily="18" charset="0"/>
              </a:rPr>
              <a:t>The Image Gallery Application is a web-based platform that allows users to upload images, manage them, and view a gallery of uploaded images. The application includes a backend API for handling image storage and metadata management, while the frontend provides a user-friendly interface for uploading, editing and viewing images.</a:t>
            </a:r>
          </a:p>
        </p:txBody>
      </p:sp>
      <p:sp>
        <p:nvSpPr>
          <p:cNvPr id="5" name="TextBox 4">
            <a:extLst>
              <a:ext uri="{FF2B5EF4-FFF2-40B4-BE49-F238E27FC236}">
                <a16:creationId xmlns:a16="http://schemas.microsoft.com/office/drawing/2014/main" id="{1A177FDD-925A-3FA2-9A2A-A9C999E59B70}"/>
              </a:ext>
            </a:extLst>
          </p:cNvPr>
          <p:cNvSpPr txBox="1"/>
          <p:nvPr/>
        </p:nvSpPr>
        <p:spPr>
          <a:xfrm>
            <a:off x="551321" y="8964930"/>
            <a:ext cx="11652270" cy="496098"/>
          </a:xfrm>
          <a:prstGeom prst="rect">
            <a:avLst/>
          </a:prstGeom>
          <a:noFill/>
        </p:spPr>
        <p:txBody>
          <a:bodyPr wrap="square">
            <a:spAutoFit/>
          </a:bodyPr>
          <a:lstStyle/>
          <a:p>
            <a:pPr>
              <a:lnSpc>
                <a:spcPct val="115000"/>
              </a:lnSpc>
              <a:spcAft>
                <a:spcPts val="800"/>
              </a:spcAft>
            </a:pPr>
            <a:r>
              <a:rPr lang="en-ZA" sz="2400" kern="100" dirty="0">
                <a:effectLst/>
                <a:latin typeface="Aptos" panose="020B0004020202020204" pitchFamily="34" charset="0"/>
                <a:ea typeface="Aptos" panose="020B0004020202020204" pitchFamily="34" charset="0"/>
                <a:cs typeface="Times New Roman" panose="02020603050405020304" pitchFamily="18" charset="0"/>
              </a:rPr>
              <a:t>With five models including AppUser, Comments, Images, Passwords and Category</a:t>
            </a:r>
          </a:p>
        </p:txBody>
      </p:sp>
      <p:sp>
        <p:nvSpPr>
          <p:cNvPr id="6" name="Freeform 3">
            <a:extLst>
              <a:ext uri="{FF2B5EF4-FFF2-40B4-BE49-F238E27FC236}">
                <a16:creationId xmlns:a16="http://schemas.microsoft.com/office/drawing/2014/main" id="{13C61D8D-918F-7A68-82DC-08EDCA634B83}"/>
              </a:ext>
            </a:extLst>
          </p:cNvPr>
          <p:cNvSpPr/>
          <p:nvPr/>
        </p:nvSpPr>
        <p:spPr>
          <a:xfrm>
            <a:off x="791072" y="6151612"/>
            <a:ext cx="2376264" cy="2304256"/>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414058"/>
          </a:solidFill>
        </p:spPr>
        <p:txBody>
          <a:bodyPr/>
          <a:lstStyle>
            <a:defPPr>
              <a:defRPr lang="en-US"/>
            </a:defPPr>
            <a:lvl1pPr marL="0" algn="l" defTabSz="914400" rtl="0" eaLnBrk="1" latinLnBrk="0" hangingPunct="1">
              <a:defRPr sz="1800" kern="1200">
                <a:solidFill>
                  <a:sysClr val="windowText" lastClr="000000"/>
                </a:solidFill>
                <a:latin typeface="Calibri"/>
              </a:defRPr>
            </a:lvl1pPr>
            <a:lvl2pPr marL="457200" algn="l" defTabSz="914400" rtl="0" eaLnBrk="1" latinLnBrk="0" hangingPunct="1">
              <a:defRPr sz="1800" kern="1200">
                <a:solidFill>
                  <a:sysClr val="windowText" lastClr="000000"/>
                </a:solidFill>
                <a:latin typeface="Calibri"/>
              </a:defRPr>
            </a:lvl2pPr>
            <a:lvl3pPr marL="914400" algn="l" defTabSz="914400" rtl="0" eaLnBrk="1" latinLnBrk="0" hangingPunct="1">
              <a:defRPr sz="1800" kern="1200">
                <a:solidFill>
                  <a:sysClr val="windowText" lastClr="000000"/>
                </a:solidFill>
                <a:latin typeface="Calibri"/>
              </a:defRPr>
            </a:lvl3pPr>
            <a:lvl4pPr marL="1371600" algn="l" defTabSz="914400" rtl="0" eaLnBrk="1" latinLnBrk="0" hangingPunct="1">
              <a:defRPr sz="1800" kern="1200">
                <a:solidFill>
                  <a:sysClr val="windowText" lastClr="000000"/>
                </a:solidFill>
                <a:latin typeface="Calibri"/>
              </a:defRPr>
            </a:lvl4pPr>
            <a:lvl5pPr marL="1828800" algn="l" defTabSz="914400" rtl="0" eaLnBrk="1" latinLnBrk="0" hangingPunct="1">
              <a:defRPr sz="1800" kern="1200">
                <a:solidFill>
                  <a:sysClr val="windowText" lastClr="000000"/>
                </a:solidFill>
                <a:latin typeface="Calibri"/>
              </a:defRPr>
            </a:lvl5pPr>
            <a:lvl6pPr marL="2286000" algn="l" defTabSz="914400" rtl="0" eaLnBrk="1" latinLnBrk="0" hangingPunct="1">
              <a:defRPr sz="1800" kern="1200">
                <a:solidFill>
                  <a:sysClr val="windowText" lastClr="000000"/>
                </a:solidFill>
                <a:latin typeface="Calibri"/>
              </a:defRPr>
            </a:lvl6pPr>
            <a:lvl7pPr marL="2743200" algn="l" defTabSz="914400" rtl="0" eaLnBrk="1" latinLnBrk="0" hangingPunct="1">
              <a:defRPr sz="1800" kern="1200">
                <a:solidFill>
                  <a:sysClr val="windowText" lastClr="000000"/>
                </a:solidFill>
                <a:latin typeface="Calibri"/>
              </a:defRPr>
            </a:lvl7pPr>
            <a:lvl8pPr marL="3200400" algn="l" defTabSz="914400" rtl="0" eaLnBrk="1" latinLnBrk="0" hangingPunct="1">
              <a:defRPr sz="1800" kern="1200">
                <a:solidFill>
                  <a:sysClr val="windowText" lastClr="000000"/>
                </a:solidFill>
                <a:latin typeface="Calibri"/>
              </a:defRPr>
            </a:lvl8pPr>
            <a:lvl9pPr marL="3657600" algn="l" defTabSz="914400" rtl="0" eaLnBrk="1" latinLnBrk="0" hangingPunct="1">
              <a:defRPr sz="1800" kern="1200">
                <a:solidFill>
                  <a:sysClr val="windowText" lastClr="000000"/>
                </a:solidFill>
                <a:latin typeface="Calibri"/>
              </a:defRPr>
            </a:lvl9pPr>
          </a:lstStyle>
          <a:p>
            <a:endParaRPr lang="en-ZA"/>
          </a:p>
        </p:txBody>
      </p:sp>
      <p:sp>
        <p:nvSpPr>
          <p:cNvPr id="8" name="Freeform 24">
            <a:extLst>
              <a:ext uri="{FF2B5EF4-FFF2-40B4-BE49-F238E27FC236}">
                <a16:creationId xmlns:a16="http://schemas.microsoft.com/office/drawing/2014/main" id="{A19F4CC3-A1EF-636C-362F-0086CA673C4B}"/>
              </a:ext>
            </a:extLst>
          </p:cNvPr>
          <p:cNvSpPr/>
          <p:nvPr/>
        </p:nvSpPr>
        <p:spPr>
          <a:xfrm>
            <a:off x="4595245" y="6151612"/>
            <a:ext cx="2376264" cy="2304256"/>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00A69B"/>
          </a:solidFill>
        </p:spPr>
        <p:txBody>
          <a:bodyPr/>
          <a:lstStyle>
            <a:defPPr>
              <a:defRPr lang="en-US"/>
            </a:defPPr>
            <a:lvl1pPr marL="0" algn="l" defTabSz="914400" rtl="0" eaLnBrk="1" latinLnBrk="0" hangingPunct="1">
              <a:defRPr sz="1800" kern="1200">
                <a:solidFill>
                  <a:sysClr val="windowText" lastClr="000000"/>
                </a:solidFill>
                <a:latin typeface="Calibri"/>
              </a:defRPr>
            </a:lvl1pPr>
            <a:lvl2pPr marL="457200" algn="l" defTabSz="914400" rtl="0" eaLnBrk="1" latinLnBrk="0" hangingPunct="1">
              <a:defRPr sz="1800" kern="1200">
                <a:solidFill>
                  <a:sysClr val="windowText" lastClr="000000"/>
                </a:solidFill>
                <a:latin typeface="Calibri"/>
              </a:defRPr>
            </a:lvl2pPr>
            <a:lvl3pPr marL="914400" algn="l" defTabSz="914400" rtl="0" eaLnBrk="1" latinLnBrk="0" hangingPunct="1">
              <a:defRPr sz="1800" kern="1200">
                <a:solidFill>
                  <a:sysClr val="windowText" lastClr="000000"/>
                </a:solidFill>
                <a:latin typeface="Calibri"/>
              </a:defRPr>
            </a:lvl3pPr>
            <a:lvl4pPr marL="1371600" algn="l" defTabSz="914400" rtl="0" eaLnBrk="1" latinLnBrk="0" hangingPunct="1">
              <a:defRPr sz="1800" kern="1200">
                <a:solidFill>
                  <a:sysClr val="windowText" lastClr="000000"/>
                </a:solidFill>
                <a:latin typeface="Calibri"/>
              </a:defRPr>
            </a:lvl4pPr>
            <a:lvl5pPr marL="1828800" algn="l" defTabSz="914400" rtl="0" eaLnBrk="1" latinLnBrk="0" hangingPunct="1">
              <a:defRPr sz="1800" kern="1200">
                <a:solidFill>
                  <a:sysClr val="windowText" lastClr="000000"/>
                </a:solidFill>
                <a:latin typeface="Calibri"/>
              </a:defRPr>
            </a:lvl5pPr>
            <a:lvl6pPr marL="2286000" algn="l" defTabSz="914400" rtl="0" eaLnBrk="1" latinLnBrk="0" hangingPunct="1">
              <a:defRPr sz="1800" kern="1200">
                <a:solidFill>
                  <a:sysClr val="windowText" lastClr="000000"/>
                </a:solidFill>
                <a:latin typeface="Calibri"/>
              </a:defRPr>
            </a:lvl6pPr>
            <a:lvl7pPr marL="2743200" algn="l" defTabSz="914400" rtl="0" eaLnBrk="1" latinLnBrk="0" hangingPunct="1">
              <a:defRPr sz="1800" kern="1200">
                <a:solidFill>
                  <a:sysClr val="windowText" lastClr="000000"/>
                </a:solidFill>
                <a:latin typeface="Calibri"/>
              </a:defRPr>
            </a:lvl7pPr>
            <a:lvl8pPr marL="3200400" algn="l" defTabSz="914400" rtl="0" eaLnBrk="1" latinLnBrk="0" hangingPunct="1">
              <a:defRPr sz="1800" kern="1200">
                <a:solidFill>
                  <a:sysClr val="windowText" lastClr="000000"/>
                </a:solidFill>
                <a:latin typeface="Calibri"/>
              </a:defRPr>
            </a:lvl8pPr>
            <a:lvl9pPr marL="3657600" algn="l" defTabSz="914400" rtl="0" eaLnBrk="1" latinLnBrk="0" hangingPunct="1">
              <a:defRPr sz="1800" kern="1200">
                <a:solidFill>
                  <a:sysClr val="windowText" lastClr="000000"/>
                </a:solidFill>
                <a:latin typeface="Calibri"/>
              </a:defRPr>
            </a:lvl9pPr>
          </a:lstStyle>
          <a:p>
            <a:endParaRPr lang="en-ZA"/>
          </a:p>
        </p:txBody>
      </p:sp>
      <p:sp>
        <p:nvSpPr>
          <p:cNvPr id="9" name="Freeform 22">
            <a:extLst>
              <a:ext uri="{FF2B5EF4-FFF2-40B4-BE49-F238E27FC236}">
                <a16:creationId xmlns:a16="http://schemas.microsoft.com/office/drawing/2014/main" id="{545FD2F3-94DA-1120-0A13-AEE6CED4C5CD}"/>
              </a:ext>
            </a:extLst>
          </p:cNvPr>
          <p:cNvSpPr/>
          <p:nvPr/>
        </p:nvSpPr>
        <p:spPr>
          <a:xfrm>
            <a:off x="8399418" y="6170596"/>
            <a:ext cx="2376264" cy="2304256"/>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81C5BD"/>
          </a:solidFill>
        </p:spPr>
        <p:txBody>
          <a:bodyPr/>
          <a:lstStyle>
            <a:defPPr>
              <a:defRPr lang="en-US"/>
            </a:defPPr>
            <a:lvl1pPr marL="0" algn="l" defTabSz="914400" rtl="0" eaLnBrk="1" latinLnBrk="0" hangingPunct="1">
              <a:defRPr sz="1800" kern="1200">
                <a:solidFill>
                  <a:sysClr val="windowText" lastClr="000000"/>
                </a:solidFill>
                <a:latin typeface="Calibri"/>
              </a:defRPr>
            </a:lvl1pPr>
            <a:lvl2pPr marL="457200" algn="l" defTabSz="914400" rtl="0" eaLnBrk="1" latinLnBrk="0" hangingPunct="1">
              <a:defRPr sz="1800" kern="1200">
                <a:solidFill>
                  <a:sysClr val="windowText" lastClr="000000"/>
                </a:solidFill>
                <a:latin typeface="Calibri"/>
              </a:defRPr>
            </a:lvl2pPr>
            <a:lvl3pPr marL="914400" algn="l" defTabSz="914400" rtl="0" eaLnBrk="1" latinLnBrk="0" hangingPunct="1">
              <a:defRPr sz="1800" kern="1200">
                <a:solidFill>
                  <a:sysClr val="windowText" lastClr="000000"/>
                </a:solidFill>
                <a:latin typeface="Calibri"/>
              </a:defRPr>
            </a:lvl3pPr>
            <a:lvl4pPr marL="1371600" algn="l" defTabSz="914400" rtl="0" eaLnBrk="1" latinLnBrk="0" hangingPunct="1">
              <a:defRPr sz="1800" kern="1200">
                <a:solidFill>
                  <a:sysClr val="windowText" lastClr="000000"/>
                </a:solidFill>
                <a:latin typeface="Calibri"/>
              </a:defRPr>
            </a:lvl4pPr>
            <a:lvl5pPr marL="1828800" algn="l" defTabSz="914400" rtl="0" eaLnBrk="1" latinLnBrk="0" hangingPunct="1">
              <a:defRPr sz="1800" kern="1200">
                <a:solidFill>
                  <a:sysClr val="windowText" lastClr="000000"/>
                </a:solidFill>
                <a:latin typeface="Calibri"/>
              </a:defRPr>
            </a:lvl5pPr>
            <a:lvl6pPr marL="2286000" algn="l" defTabSz="914400" rtl="0" eaLnBrk="1" latinLnBrk="0" hangingPunct="1">
              <a:defRPr sz="1800" kern="1200">
                <a:solidFill>
                  <a:sysClr val="windowText" lastClr="000000"/>
                </a:solidFill>
                <a:latin typeface="Calibri"/>
              </a:defRPr>
            </a:lvl6pPr>
            <a:lvl7pPr marL="2743200" algn="l" defTabSz="914400" rtl="0" eaLnBrk="1" latinLnBrk="0" hangingPunct="1">
              <a:defRPr sz="1800" kern="1200">
                <a:solidFill>
                  <a:sysClr val="windowText" lastClr="000000"/>
                </a:solidFill>
                <a:latin typeface="Calibri"/>
              </a:defRPr>
            </a:lvl7pPr>
            <a:lvl8pPr marL="3200400" algn="l" defTabSz="914400" rtl="0" eaLnBrk="1" latinLnBrk="0" hangingPunct="1">
              <a:defRPr sz="1800" kern="1200">
                <a:solidFill>
                  <a:sysClr val="windowText" lastClr="000000"/>
                </a:solidFill>
                <a:latin typeface="Calibri"/>
              </a:defRPr>
            </a:lvl8pPr>
            <a:lvl9pPr marL="3657600" algn="l" defTabSz="914400" rtl="0" eaLnBrk="1" latinLnBrk="0" hangingPunct="1">
              <a:defRPr sz="1800" kern="1200">
                <a:solidFill>
                  <a:sysClr val="windowText" lastClr="000000"/>
                </a:solidFill>
                <a:latin typeface="Calibri"/>
              </a:defRPr>
            </a:lvl9pPr>
          </a:lstStyle>
          <a:p>
            <a:endParaRPr lang="en-ZA"/>
          </a:p>
        </p:txBody>
      </p:sp>
      <p:sp>
        <p:nvSpPr>
          <p:cNvPr id="10" name="Freeform 27">
            <a:extLst>
              <a:ext uri="{FF2B5EF4-FFF2-40B4-BE49-F238E27FC236}">
                <a16:creationId xmlns:a16="http://schemas.microsoft.com/office/drawing/2014/main" id="{3B114879-2271-CD09-96E1-F3A398732A86}"/>
              </a:ext>
            </a:extLst>
          </p:cNvPr>
          <p:cNvSpPr/>
          <p:nvPr/>
        </p:nvSpPr>
        <p:spPr>
          <a:xfrm>
            <a:off x="12203591" y="6151613"/>
            <a:ext cx="2376263" cy="2304256"/>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EDF0F1"/>
          </a:solidFill>
        </p:spPr>
        <p:txBody>
          <a:bodyPr/>
          <a:lstStyle>
            <a:defPPr>
              <a:defRPr lang="en-US"/>
            </a:defPPr>
            <a:lvl1pPr marL="0" algn="l" defTabSz="914400" rtl="0" eaLnBrk="1" latinLnBrk="0" hangingPunct="1">
              <a:defRPr sz="1800" kern="1200">
                <a:solidFill>
                  <a:sysClr val="windowText" lastClr="000000"/>
                </a:solidFill>
                <a:latin typeface="Calibri"/>
              </a:defRPr>
            </a:lvl1pPr>
            <a:lvl2pPr marL="457200" algn="l" defTabSz="914400" rtl="0" eaLnBrk="1" latinLnBrk="0" hangingPunct="1">
              <a:defRPr sz="1800" kern="1200">
                <a:solidFill>
                  <a:sysClr val="windowText" lastClr="000000"/>
                </a:solidFill>
                <a:latin typeface="Calibri"/>
              </a:defRPr>
            </a:lvl2pPr>
            <a:lvl3pPr marL="914400" algn="l" defTabSz="914400" rtl="0" eaLnBrk="1" latinLnBrk="0" hangingPunct="1">
              <a:defRPr sz="1800" kern="1200">
                <a:solidFill>
                  <a:sysClr val="windowText" lastClr="000000"/>
                </a:solidFill>
                <a:latin typeface="Calibri"/>
              </a:defRPr>
            </a:lvl3pPr>
            <a:lvl4pPr marL="1371600" algn="l" defTabSz="914400" rtl="0" eaLnBrk="1" latinLnBrk="0" hangingPunct="1">
              <a:defRPr sz="1800" kern="1200">
                <a:solidFill>
                  <a:sysClr val="windowText" lastClr="000000"/>
                </a:solidFill>
                <a:latin typeface="Calibri"/>
              </a:defRPr>
            </a:lvl4pPr>
            <a:lvl5pPr marL="1828800" algn="l" defTabSz="914400" rtl="0" eaLnBrk="1" latinLnBrk="0" hangingPunct="1">
              <a:defRPr sz="1800" kern="1200">
                <a:solidFill>
                  <a:sysClr val="windowText" lastClr="000000"/>
                </a:solidFill>
                <a:latin typeface="Calibri"/>
              </a:defRPr>
            </a:lvl5pPr>
            <a:lvl6pPr marL="2286000" algn="l" defTabSz="914400" rtl="0" eaLnBrk="1" latinLnBrk="0" hangingPunct="1">
              <a:defRPr sz="1800" kern="1200">
                <a:solidFill>
                  <a:sysClr val="windowText" lastClr="000000"/>
                </a:solidFill>
                <a:latin typeface="Calibri"/>
              </a:defRPr>
            </a:lvl6pPr>
            <a:lvl7pPr marL="2743200" algn="l" defTabSz="914400" rtl="0" eaLnBrk="1" latinLnBrk="0" hangingPunct="1">
              <a:defRPr sz="1800" kern="1200">
                <a:solidFill>
                  <a:sysClr val="windowText" lastClr="000000"/>
                </a:solidFill>
                <a:latin typeface="Calibri"/>
              </a:defRPr>
            </a:lvl7pPr>
            <a:lvl8pPr marL="3200400" algn="l" defTabSz="914400" rtl="0" eaLnBrk="1" latinLnBrk="0" hangingPunct="1">
              <a:defRPr sz="1800" kern="1200">
                <a:solidFill>
                  <a:sysClr val="windowText" lastClr="000000"/>
                </a:solidFill>
                <a:latin typeface="Calibri"/>
              </a:defRPr>
            </a:lvl8pPr>
            <a:lvl9pPr marL="3657600" algn="l" defTabSz="914400" rtl="0" eaLnBrk="1" latinLnBrk="0" hangingPunct="1">
              <a:defRPr sz="1800" kern="1200">
                <a:solidFill>
                  <a:sysClr val="windowText" lastClr="000000"/>
                </a:solidFill>
                <a:latin typeface="Calibri"/>
              </a:defRPr>
            </a:lvl9pPr>
          </a:lstStyle>
          <a:p>
            <a:endParaRPr lang="en-ZA"/>
          </a:p>
        </p:txBody>
      </p:sp>
      <p:sp>
        <p:nvSpPr>
          <p:cNvPr id="12" name="TextBox 11">
            <a:extLst>
              <a:ext uri="{FF2B5EF4-FFF2-40B4-BE49-F238E27FC236}">
                <a16:creationId xmlns:a16="http://schemas.microsoft.com/office/drawing/2014/main" id="{A2918806-1880-BCFE-DCD6-4F51FBDEFFC7}"/>
              </a:ext>
            </a:extLst>
          </p:cNvPr>
          <p:cNvSpPr txBox="1"/>
          <p:nvPr/>
        </p:nvSpPr>
        <p:spPr>
          <a:xfrm>
            <a:off x="287016" y="5674498"/>
            <a:ext cx="3421130" cy="496098"/>
          </a:xfrm>
          <a:prstGeom prst="rect">
            <a:avLst/>
          </a:prstGeom>
          <a:noFill/>
        </p:spPr>
        <p:txBody>
          <a:bodyPr wrap="square">
            <a:spAutoFit/>
          </a:bodyPr>
          <a:lstStyle/>
          <a:p>
            <a:pPr marL="342900" marR="0" lvl="0" indent="-342900" algn="l" defTabSz="914400" rtl="0" eaLnBrk="1" fontAlgn="auto" latinLnBrk="0" hangingPunct="1">
              <a:lnSpc>
                <a:spcPct val="115000"/>
              </a:lnSpc>
              <a:spcBef>
                <a:spcPts val="0"/>
              </a:spcBef>
              <a:spcAft>
                <a:spcPts val="800"/>
              </a:spcAft>
              <a:buClrTx/>
              <a:buSzPts val="1000"/>
              <a:buFont typeface="Symbol" panose="05050102010706020507" pitchFamily="18" charset="2"/>
              <a:buChar char=""/>
              <a:tabLst>
                <a:tab pos="457200" algn="l"/>
              </a:tabLst>
              <a:defRPr/>
            </a:pPr>
            <a:r>
              <a:rPr kumimoji="0" lang="en-ZA" sz="2400" b="1" i="0" u="none" strike="noStrike" kern="100" cap="none" spc="0" normalizeH="0" baseline="0" noProof="0" dirty="0">
                <a:ln>
                  <a:noFill/>
                </a:ln>
                <a:solidFill>
                  <a:prstClr val="black"/>
                </a:solidFill>
                <a:effectLst/>
                <a:uLnTx/>
                <a:uFillTx/>
                <a:latin typeface="Aptos" panose="020B0004020202020204" pitchFamily="34" charset="0"/>
                <a:ea typeface="Aptos" panose="020B0004020202020204" pitchFamily="34" charset="0"/>
                <a:cs typeface="Times New Roman" panose="02020603050405020304" pitchFamily="18" charset="0"/>
              </a:rPr>
              <a:t>Frontend:</a:t>
            </a:r>
            <a:endParaRPr kumimoji="0" lang="en-ZA" sz="2400" b="0" i="0" u="none" strike="noStrike" kern="100" cap="none" spc="0" normalizeH="0" baseline="0" noProof="0" dirty="0">
              <a:ln>
                <a:noFill/>
              </a:ln>
              <a:solidFill>
                <a:prstClr val="black"/>
              </a:solidFill>
              <a:effectLst/>
              <a:uLnTx/>
              <a:uFillTx/>
              <a:latin typeface="Aptos" panose="020B0004020202020204" pitchFamily="34" charset="0"/>
              <a:ea typeface="Aptos" panose="020B0004020202020204" pitchFamily="34" charset="0"/>
              <a:cs typeface="Times New Roman" panose="02020603050405020304" pitchFamily="18" charset="0"/>
            </a:endParaRPr>
          </a:p>
        </p:txBody>
      </p:sp>
      <p:sp>
        <p:nvSpPr>
          <p:cNvPr id="14" name="TextBox 13">
            <a:extLst>
              <a:ext uri="{FF2B5EF4-FFF2-40B4-BE49-F238E27FC236}">
                <a16:creationId xmlns:a16="http://schemas.microsoft.com/office/drawing/2014/main" id="{3E01FC1C-E45E-C43E-4D0F-46A1612E7350}"/>
              </a:ext>
            </a:extLst>
          </p:cNvPr>
          <p:cNvSpPr txBox="1"/>
          <p:nvPr/>
        </p:nvSpPr>
        <p:spPr>
          <a:xfrm>
            <a:off x="4463480" y="5566197"/>
            <a:ext cx="4572000" cy="496098"/>
          </a:xfrm>
          <a:prstGeom prst="rect">
            <a:avLst/>
          </a:prstGeom>
          <a:noFill/>
        </p:spPr>
        <p:txBody>
          <a:bodyPr wrap="square">
            <a:spAutoFit/>
          </a:bodyPr>
          <a:lstStyle/>
          <a:p>
            <a:pPr marL="342900" marR="0" lvl="0" indent="-342900" algn="l" defTabSz="914400" rtl="0" eaLnBrk="1" fontAlgn="auto" latinLnBrk="0" hangingPunct="1">
              <a:lnSpc>
                <a:spcPct val="115000"/>
              </a:lnSpc>
              <a:spcBef>
                <a:spcPts val="0"/>
              </a:spcBef>
              <a:spcAft>
                <a:spcPts val="800"/>
              </a:spcAft>
              <a:buClrTx/>
              <a:buSzPts val="1000"/>
              <a:buFont typeface="Symbol" panose="05050102010706020507" pitchFamily="18" charset="2"/>
              <a:buChar char=""/>
              <a:tabLst>
                <a:tab pos="457200" algn="l"/>
              </a:tabLst>
              <a:defRPr/>
            </a:pPr>
            <a:r>
              <a:rPr kumimoji="0" lang="en-ZA" sz="2400" b="1" i="0" u="none" strike="noStrike" kern="100" cap="none" spc="0" normalizeH="0" baseline="0" noProof="0" dirty="0">
                <a:ln>
                  <a:noFill/>
                </a:ln>
                <a:solidFill>
                  <a:prstClr val="black"/>
                </a:solidFill>
                <a:effectLst/>
                <a:uLnTx/>
                <a:uFillTx/>
                <a:latin typeface="Aptos" panose="020B0004020202020204" pitchFamily="34" charset="0"/>
                <a:ea typeface="Aptos" panose="020B0004020202020204" pitchFamily="34" charset="0"/>
                <a:cs typeface="Times New Roman" panose="02020603050405020304" pitchFamily="18" charset="0"/>
              </a:rPr>
              <a:t>Backend:</a:t>
            </a:r>
            <a:endParaRPr kumimoji="0" lang="en-ZA" sz="2400" b="0" i="0" u="none" strike="noStrike" kern="100" cap="none" spc="0" normalizeH="0" baseline="0" noProof="0" dirty="0">
              <a:ln>
                <a:noFill/>
              </a:ln>
              <a:solidFill>
                <a:prstClr val="black"/>
              </a:solidFill>
              <a:effectLst/>
              <a:uLnTx/>
              <a:uFillTx/>
              <a:latin typeface="Aptos" panose="020B0004020202020204" pitchFamily="34" charset="0"/>
              <a:ea typeface="Aptos" panose="020B0004020202020204" pitchFamily="34" charset="0"/>
              <a:cs typeface="Times New Roman" panose="02020603050405020304" pitchFamily="18" charset="0"/>
            </a:endParaRPr>
          </a:p>
        </p:txBody>
      </p:sp>
      <p:sp>
        <p:nvSpPr>
          <p:cNvPr id="16" name="TextBox 15">
            <a:extLst>
              <a:ext uri="{FF2B5EF4-FFF2-40B4-BE49-F238E27FC236}">
                <a16:creationId xmlns:a16="http://schemas.microsoft.com/office/drawing/2014/main" id="{376E44F7-4FD4-841E-7C22-D968AA2051EE}"/>
              </a:ext>
            </a:extLst>
          </p:cNvPr>
          <p:cNvSpPr txBox="1"/>
          <p:nvPr/>
        </p:nvSpPr>
        <p:spPr>
          <a:xfrm>
            <a:off x="443550" y="4906972"/>
            <a:ext cx="9144000" cy="496098"/>
          </a:xfrm>
          <a:prstGeom prst="rect">
            <a:avLst/>
          </a:prstGeom>
          <a:noFill/>
        </p:spPr>
        <p:txBody>
          <a:bodyPr wrap="square">
            <a:spAutoFit/>
          </a:bodyPr>
          <a:lstStyle/>
          <a:p>
            <a:pPr marL="0" marR="0" lvl="0" indent="0" algn="l" defTabSz="914400" rtl="0" eaLnBrk="1" fontAlgn="auto" latinLnBrk="0" hangingPunct="1">
              <a:lnSpc>
                <a:spcPct val="115000"/>
              </a:lnSpc>
              <a:spcBef>
                <a:spcPts val="0"/>
              </a:spcBef>
              <a:spcAft>
                <a:spcPts val="800"/>
              </a:spcAft>
              <a:buClrTx/>
              <a:buSzTx/>
              <a:buFontTx/>
              <a:buNone/>
              <a:tabLst/>
              <a:defRPr/>
            </a:pPr>
            <a:r>
              <a:rPr kumimoji="0" lang="en-ZA" sz="2400" b="1" i="0" u="none" strike="noStrike" kern="100" cap="none" spc="0" normalizeH="0" baseline="0" noProof="0" dirty="0">
                <a:ln>
                  <a:noFill/>
                </a:ln>
                <a:solidFill>
                  <a:prstClr val="black"/>
                </a:solidFill>
                <a:effectLst/>
                <a:uLnTx/>
                <a:uFillTx/>
                <a:latin typeface="Aptos" panose="020B0004020202020204" pitchFamily="34" charset="0"/>
                <a:ea typeface="Aptos" panose="020B0004020202020204" pitchFamily="34" charset="0"/>
                <a:cs typeface="Times New Roman" panose="02020603050405020304" pitchFamily="18" charset="0"/>
              </a:rPr>
              <a:t>Project Architecture</a:t>
            </a:r>
            <a:endParaRPr kumimoji="0" lang="en-ZA" sz="2400" b="0" i="0" u="none" strike="noStrike" kern="100" cap="none" spc="0" normalizeH="0" baseline="0" noProof="0" dirty="0">
              <a:ln>
                <a:noFill/>
              </a:ln>
              <a:solidFill>
                <a:prstClr val="black"/>
              </a:solidFill>
              <a:effectLst/>
              <a:uLnTx/>
              <a:uFillTx/>
              <a:latin typeface="Aptos" panose="020B0004020202020204" pitchFamily="34" charset="0"/>
              <a:ea typeface="Aptos" panose="020B0004020202020204" pitchFamily="34" charset="0"/>
              <a:cs typeface="Times New Roman" panose="02020603050405020304" pitchFamily="18" charset="0"/>
            </a:endParaRPr>
          </a:p>
        </p:txBody>
      </p:sp>
      <p:sp>
        <p:nvSpPr>
          <p:cNvPr id="17" name="Freeform 9">
            <a:extLst>
              <a:ext uri="{FF2B5EF4-FFF2-40B4-BE49-F238E27FC236}">
                <a16:creationId xmlns:a16="http://schemas.microsoft.com/office/drawing/2014/main" id="{9784C31B-A809-83B6-9028-81FB3EA05F0C}"/>
              </a:ext>
            </a:extLst>
          </p:cNvPr>
          <p:cNvSpPr/>
          <p:nvPr/>
        </p:nvSpPr>
        <p:spPr>
          <a:xfrm>
            <a:off x="1007096" y="6386376"/>
            <a:ext cx="1944216" cy="1780113"/>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chemeClr val="accent1">
              <a:lumMod val="20000"/>
              <a:lumOff val="80000"/>
            </a:schemeClr>
          </a:solidFill>
        </p:spPr>
        <p:txBody>
          <a:bodyPr/>
          <a:lstStyle>
            <a:defPPr>
              <a:defRPr lang="en-US"/>
            </a:defPPr>
            <a:lvl1pPr marL="0" algn="l" defTabSz="914400" rtl="0" eaLnBrk="1" latinLnBrk="0" hangingPunct="1">
              <a:defRPr sz="1800" kern="1200">
                <a:solidFill>
                  <a:sysClr val="windowText" lastClr="000000"/>
                </a:solidFill>
                <a:latin typeface="Calibri"/>
              </a:defRPr>
            </a:lvl1pPr>
            <a:lvl2pPr marL="457200" algn="l" defTabSz="914400" rtl="0" eaLnBrk="1" latinLnBrk="0" hangingPunct="1">
              <a:defRPr sz="1800" kern="1200">
                <a:solidFill>
                  <a:sysClr val="windowText" lastClr="000000"/>
                </a:solidFill>
                <a:latin typeface="Calibri"/>
              </a:defRPr>
            </a:lvl2pPr>
            <a:lvl3pPr marL="914400" algn="l" defTabSz="914400" rtl="0" eaLnBrk="1" latinLnBrk="0" hangingPunct="1">
              <a:defRPr sz="1800" kern="1200">
                <a:solidFill>
                  <a:sysClr val="windowText" lastClr="000000"/>
                </a:solidFill>
                <a:latin typeface="Calibri"/>
              </a:defRPr>
            </a:lvl3pPr>
            <a:lvl4pPr marL="1371600" algn="l" defTabSz="914400" rtl="0" eaLnBrk="1" latinLnBrk="0" hangingPunct="1">
              <a:defRPr sz="1800" kern="1200">
                <a:solidFill>
                  <a:sysClr val="windowText" lastClr="000000"/>
                </a:solidFill>
                <a:latin typeface="Calibri"/>
              </a:defRPr>
            </a:lvl4pPr>
            <a:lvl5pPr marL="1828800" algn="l" defTabSz="914400" rtl="0" eaLnBrk="1" latinLnBrk="0" hangingPunct="1">
              <a:defRPr sz="1800" kern="1200">
                <a:solidFill>
                  <a:sysClr val="windowText" lastClr="000000"/>
                </a:solidFill>
                <a:latin typeface="Calibri"/>
              </a:defRPr>
            </a:lvl5pPr>
            <a:lvl6pPr marL="2286000" algn="l" defTabSz="914400" rtl="0" eaLnBrk="1" latinLnBrk="0" hangingPunct="1">
              <a:defRPr sz="1800" kern="1200">
                <a:solidFill>
                  <a:sysClr val="windowText" lastClr="000000"/>
                </a:solidFill>
                <a:latin typeface="Calibri"/>
              </a:defRPr>
            </a:lvl6pPr>
            <a:lvl7pPr marL="2743200" algn="l" defTabSz="914400" rtl="0" eaLnBrk="1" latinLnBrk="0" hangingPunct="1">
              <a:defRPr sz="1800" kern="1200">
                <a:solidFill>
                  <a:sysClr val="windowText" lastClr="000000"/>
                </a:solidFill>
                <a:latin typeface="Calibri"/>
              </a:defRPr>
            </a:lvl7pPr>
            <a:lvl8pPr marL="3200400" algn="l" defTabSz="914400" rtl="0" eaLnBrk="1" latinLnBrk="0" hangingPunct="1">
              <a:defRPr sz="1800" kern="1200">
                <a:solidFill>
                  <a:sysClr val="windowText" lastClr="000000"/>
                </a:solidFill>
                <a:latin typeface="Calibri"/>
              </a:defRPr>
            </a:lvl8pPr>
            <a:lvl9pPr marL="3657600" algn="l" defTabSz="914400" rtl="0" eaLnBrk="1" latinLnBrk="0" hangingPunct="1">
              <a:defRPr sz="1800" kern="1200">
                <a:solidFill>
                  <a:sysClr val="windowText" lastClr="000000"/>
                </a:solidFill>
                <a:latin typeface="Calibri"/>
              </a:defRPr>
            </a:lvl9pPr>
          </a:lstStyle>
          <a:p>
            <a:endParaRPr lang="en-ZA"/>
          </a:p>
        </p:txBody>
      </p:sp>
      <p:sp>
        <p:nvSpPr>
          <p:cNvPr id="18" name="Freeform 9">
            <a:extLst>
              <a:ext uri="{FF2B5EF4-FFF2-40B4-BE49-F238E27FC236}">
                <a16:creationId xmlns:a16="http://schemas.microsoft.com/office/drawing/2014/main" id="{EC0A18BF-ED22-085F-0A56-450AA48D9E2F}"/>
              </a:ext>
            </a:extLst>
          </p:cNvPr>
          <p:cNvSpPr/>
          <p:nvPr/>
        </p:nvSpPr>
        <p:spPr>
          <a:xfrm>
            <a:off x="4805264" y="6426032"/>
            <a:ext cx="1944216" cy="1780113"/>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chemeClr val="accent1">
              <a:lumMod val="20000"/>
              <a:lumOff val="80000"/>
            </a:schemeClr>
          </a:solidFill>
        </p:spPr>
        <p:txBody>
          <a:bodyPr/>
          <a:lstStyle>
            <a:defPPr>
              <a:defRPr lang="en-US"/>
            </a:defPPr>
            <a:lvl1pPr marL="0" algn="l" defTabSz="914400" rtl="0" eaLnBrk="1" latinLnBrk="0" hangingPunct="1">
              <a:defRPr sz="1800" kern="1200">
                <a:solidFill>
                  <a:sysClr val="windowText" lastClr="000000"/>
                </a:solidFill>
                <a:latin typeface="Calibri"/>
              </a:defRPr>
            </a:lvl1pPr>
            <a:lvl2pPr marL="457200" algn="l" defTabSz="914400" rtl="0" eaLnBrk="1" latinLnBrk="0" hangingPunct="1">
              <a:defRPr sz="1800" kern="1200">
                <a:solidFill>
                  <a:sysClr val="windowText" lastClr="000000"/>
                </a:solidFill>
                <a:latin typeface="Calibri"/>
              </a:defRPr>
            </a:lvl2pPr>
            <a:lvl3pPr marL="914400" algn="l" defTabSz="914400" rtl="0" eaLnBrk="1" latinLnBrk="0" hangingPunct="1">
              <a:defRPr sz="1800" kern="1200">
                <a:solidFill>
                  <a:sysClr val="windowText" lastClr="000000"/>
                </a:solidFill>
                <a:latin typeface="Calibri"/>
              </a:defRPr>
            </a:lvl3pPr>
            <a:lvl4pPr marL="1371600" algn="l" defTabSz="914400" rtl="0" eaLnBrk="1" latinLnBrk="0" hangingPunct="1">
              <a:defRPr sz="1800" kern="1200">
                <a:solidFill>
                  <a:sysClr val="windowText" lastClr="000000"/>
                </a:solidFill>
                <a:latin typeface="Calibri"/>
              </a:defRPr>
            </a:lvl4pPr>
            <a:lvl5pPr marL="1828800" algn="l" defTabSz="914400" rtl="0" eaLnBrk="1" latinLnBrk="0" hangingPunct="1">
              <a:defRPr sz="1800" kern="1200">
                <a:solidFill>
                  <a:sysClr val="windowText" lastClr="000000"/>
                </a:solidFill>
                <a:latin typeface="Calibri"/>
              </a:defRPr>
            </a:lvl5pPr>
            <a:lvl6pPr marL="2286000" algn="l" defTabSz="914400" rtl="0" eaLnBrk="1" latinLnBrk="0" hangingPunct="1">
              <a:defRPr sz="1800" kern="1200">
                <a:solidFill>
                  <a:sysClr val="windowText" lastClr="000000"/>
                </a:solidFill>
                <a:latin typeface="Calibri"/>
              </a:defRPr>
            </a:lvl6pPr>
            <a:lvl7pPr marL="2743200" algn="l" defTabSz="914400" rtl="0" eaLnBrk="1" latinLnBrk="0" hangingPunct="1">
              <a:defRPr sz="1800" kern="1200">
                <a:solidFill>
                  <a:sysClr val="windowText" lastClr="000000"/>
                </a:solidFill>
                <a:latin typeface="Calibri"/>
              </a:defRPr>
            </a:lvl7pPr>
            <a:lvl8pPr marL="3200400" algn="l" defTabSz="914400" rtl="0" eaLnBrk="1" latinLnBrk="0" hangingPunct="1">
              <a:defRPr sz="1800" kern="1200">
                <a:solidFill>
                  <a:sysClr val="windowText" lastClr="000000"/>
                </a:solidFill>
                <a:latin typeface="Calibri"/>
              </a:defRPr>
            </a:lvl8pPr>
            <a:lvl9pPr marL="3657600" algn="l" defTabSz="914400" rtl="0" eaLnBrk="1" latinLnBrk="0" hangingPunct="1">
              <a:defRPr sz="1800" kern="1200">
                <a:solidFill>
                  <a:sysClr val="windowText" lastClr="000000"/>
                </a:solidFill>
                <a:latin typeface="Calibri"/>
              </a:defRPr>
            </a:lvl9pPr>
          </a:lstStyle>
          <a:p>
            <a:endParaRPr lang="en-ZA"/>
          </a:p>
        </p:txBody>
      </p:sp>
      <p:sp>
        <p:nvSpPr>
          <p:cNvPr id="19" name="Freeform 9">
            <a:extLst>
              <a:ext uri="{FF2B5EF4-FFF2-40B4-BE49-F238E27FC236}">
                <a16:creationId xmlns:a16="http://schemas.microsoft.com/office/drawing/2014/main" id="{9D2591A9-458E-0E7E-26CA-E718471741B1}"/>
              </a:ext>
            </a:extLst>
          </p:cNvPr>
          <p:cNvSpPr/>
          <p:nvPr/>
        </p:nvSpPr>
        <p:spPr>
          <a:xfrm>
            <a:off x="8615442" y="6432667"/>
            <a:ext cx="1944216" cy="1780113"/>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chemeClr val="accent1">
              <a:lumMod val="20000"/>
              <a:lumOff val="80000"/>
            </a:schemeClr>
          </a:solidFill>
        </p:spPr>
        <p:txBody>
          <a:bodyPr/>
          <a:lstStyle>
            <a:defPPr>
              <a:defRPr lang="en-US"/>
            </a:defPPr>
            <a:lvl1pPr marL="0" algn="l" defTabSz="914400" rtl="0" eaLnBrk="1" latinLnBrk="0" hangingPunct="1">
              <a:defRPr sz="1800" kern="1200">
                <a:solidFill>
                  <a:sysClr val="windowText" lastClr="000000"/>
                </a:solidFill>
                <a:latin typeface="Calibri"/>
              </a:defRPr>
            </a:lvl1pPr>
            <a:lvl2pPr marL="457200" algn="l" defTabSz="914400" rtl="0" eaLnBrk="1" latinLnBrk="0" hangingPunct="1">
              <a:defRPr sz="1800" kern="1200">
                <a:solidFill>
                  <a:sysClr val="windowText" lastClr="000000"/>
                </a:solidFill>
                <a:latin typeface="Calibri"/>
              </a:defRPr>
            </a:lvl2pPr>
            <a:lvl3pPr marL="914400" algn="l" defTabSz="914400" rtl="0" eaLnBrk="1" latinLnBrk="0" hangingPunct="1">
              <a:defRPr sz="1800" kern="1200">
                <a:solidFill>
                  <a:sysClr val="windowText" lastClr="000000"/>
                </a:solidFill>
                <a:latin typeface="Calibri"/>
              </a:defRPr>
            </a:lvl3pPr>
            <a:lvl4pPr marL="1371600" algn="l" defTabSz="914400" rtl="0" eaLnBrk="1" latinLnBrk="0" hangingPunct="1">
              <a:defRPr sz="1800" kern="1200">
                <a:solidFill>
                  <a:sysClr val="windowText" lastClr="000000"/>
                </a:solidFill>
                <a:latin typeface="Calibri"/>
              </a:defRPr>
            </a:lvl4pPr>
            <a:lvl5pPr marL="1828800" algn="l" defTabSz="914400" rtl="0" eaLnBrk="1" latinLnBrk="0" hangingPunct="1">
              <a:defRPr sz="1800" kern="1200">
                <a:solidFill>
                  <a:sysClr val="windowText" lastClr="000000"/>
                </a:solidFill>
                <a:latin typeface="Calibri"/>
              </a:defRPr>
            </a:lvl5pPr>
            <a:lvl6pPr marL="2286000" algn="l" defTabSz="914400" rtl="0" eaLnBrk="1" latinLnBrk="0" hangingPunct="1">
              <a:defRPr sz="1800" kern="1200">
                <a:solidFill>
                  <a:sysClr val="windowText" lastClr="000000"/>
                </a:solidFill>
                <a:latin typeface="Calibri"/>
              </a:defRPr>
            </a:lvl6pPr>
            <a:lvl7pPr marL="2743200" algn="l" defTabSz="914400" rtl="0" eaLnBrk="1" latinLnBrk="0" hangingPunct="1">
              <a:defRPr sz="1800" kern="1200">
                <a:solidFill>
                  <a:sysClr val="windowText" lastClr="000000"/>
                </a:solidFill>
                <a:latin typeface="Calibri"/>
              </a:defRPr>
            </a:lvl7pPr>
            <a:lvl8pPr marL="3200400" algn="l" defTabSz="914400" rtl="0" eaLnBrk="1" latinLnBrk="0" hangingPunct="1">
              <a:defRPr sz="1800" kern="1200">
                <a:solidFill>
                  <a:sysClr val="windowText" lastClr="000000"/>
                </a:solidFill>
                <a:latin typeface="Calibri"/>
              </a:defRPr>
            </a:lvl8pPr>
            <a:lvl9pPr marL="3657600" algn="l" defTabSz="914400" rtl="0" eaLnBrk="1" latinLnBrk="0" hangingPunct="1">
              <a:defRPr sz="1800" kern="1200">
                <a:solidFill>
                  <a:sysClr val="windowText" lastClr="000000"/>
                </a:solidFill>
                <a:latin typeface="Calibri"/>
              </a:defRPr>
            </a:lvl9pPr>
          </a:lstStyle>
          <a:p>
            <a:endParaRPr lang="en-ZA"/>
          </a:p>
        </p:txBody>
      </p:sp>
      <p:sp>
        <p:nvSpPr>
          <p:cNvPr id="20" name="Freeform 9">
            <a:extLst>
              <a:ext uri="{FF2B5EF4-FFF2-40B4-BE49-F238E27FC236}">
                <a16:creationId xmlns:a16="http://schemas.microsoft.com/office/drawing/2014/main" id="{79EBE34E-A085-E22D-4D57-6F4912D5507A}"/>
              </a:ext>
            </a:extLst>
          </p:cNvPr>
          <p:cNvSpPr/>
          <p:nvPr/>
        </p:nvSpPr>
        <p:spPr>
          <a:xfrm>
            <a:off x="12419614" y="6432667"/>
            <a:ext cx="1944216" cy="1780113"/>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chemeClr val="accent1">
              <a:lumMod val="20000"/>
              <a:lumOff val="80000"/>
            </a:schemeClr>
          </a:solidFill>
        </p:spPr>
        <p:txBody>
          <a:bodyPr/>
          <a:lstStyle>
            <a:defPPr>
              <a:defRPr lang="en-US"/>
            </a:defPPr>
            <a:lvl1pPr marL="0" algn="l" defTabSz="914400" rtl="0" eaLnBrk="1" latinLnBrk="0" hangingPunct="1">
              <a:defRPr sz="1800" kern="1200">
                <a:solidFill>
                  <a:sysClr val="windowText" lastClr="000000"/>
                </a:solidFill>
                <a:latin typeface="Calibri"/>
              </a:defRPr>
            </a:lvl1pPr>
            <a:lvl2pPr marL="457200" algn="l" defTabSz="914400" rtl="0" eaLnBrk="1" latinLnBrk="0" hangingPunct="1">
              <a:defRPr sz="1800" kern="1200">
                <a:solidFill>
                  <a:sysClr val="windowText" lastClr="000000"/>
                </a:solidFill>
                <a:latin typeface="Calibri"/>
              </a:defRPr>
            </a:lvl2pPr>
            <a:lvl3pPr marL="914400" algn="l" defTabSz="914400" rtl="0" eaLnBrk="1" latinLnBrk="0" hangingPunct="1">
              <a:defRPr sz="1800" kern="1200">
                <a:solidFill>
                  <a:sysClr val="windowText" lastClr="000000"/>
                </a:solidFill>
                <a:latin typeface="Calibri"/>
              </a:defRPr>
            </a:lvl3pPr>
            <a:lvl4pPr marL="1371600" algn="l" defTabSz="914400" rtl="0" eaLnBrk="1" latinLnBrk="0" hangingPunct="1">
              <a:defRPr sz="1800" kern="1200">
                <a:solidFill>
                  <a:sysClr val="windowText" lastClr="000000"/>
                </a:solidFill>
                <a:latin typeface="Calibri"/>
              </a:defRPr>
            </a:lvl4pPr>
            <a:lvl5pPr marL="1828800" algn="l" defTabSz="914400" rtl="0" eaLnBrk="1" latinLnBrk="0" hangingPunct="1">
              <a:defRPr sz="1800" kern="1200">
                <a:solidFill>
                  <a:sysClr val="windowText" lastClr="000000"/>
                </a:solidFill>
                <a:latin typeface="Calibri"/>
              </a:defRPr>
            </a:lvl5pPr>
            <a:lvl6pPr marL="2286000" algn="l" defTabSz="914400" rtl="0" eaLnBrk="1" latinLnBrk="0" hangingPunct="1">
              <a:defRPr sz="1800" kern="1200">
                <a:solidFill>
                  <a:sysClr val="windowText" lastClr="000000"/>
                </a:solidFill>
                <a:latin typeface="Calibri"/>
              </a:defRPr>
            </a:lvl6pPr>
            <a:lvl7pPr marL="2743200" algn="l" defTabSz="914400" rtl="0" eaLnBrk="1" latinLnBrk="0" hangingPunct="1">
              <a:defRPr sz="1800" kern="1200">
                <a:solidFill>
                  <a:sysClr val="windowText" lastClr="000000"/>
                </a:solidFill>
                <a:latin typeface="Calibri"/>
              </a:defRPr>
            </a:lvl7pPr>
            <a:lvl8pPr marL="3200400" algn="l" defTabSz="914400" rtl="0" eaLnBrk="1" latinLnBrk="0" hangingPunct="1">
              <a:defRPr sz="1800" kern="1200">
                <a:solidFill>
                  <a:sysClr val="windowText" lastClr="000000"/>
                </a:solidFill>
                <a:latin typeface="Calibri"/>
              </a:defRPr>
            </a:lvl8pPr>
            <a:lvl9pPr marL="3657600" algn="l" defTabSz="914400" rtl="0" eaLnBrk="1" latinLnBrk="0" hangingPunct="1">
              <a:defRPr sz="1800" kern="1200">
                <a:solidFill>
                  <a:sysClr val="windowText" lastClr="000000"/>
                </a:solidFill>
                <a:latin typeface="Calibri"/>
              </a:defRPr>
            </a:lvl9pPr>
          </a:lstStyle>
          <a:p>
            <a:endParaRPr lang="en-ZA"/>
          </a:p>
        </p:txBody>
      </p:sp>
      <p:sp>
        <p:nvSpPr>
          <p:cNvPr id="22" name="TextBox 21">
            <a:extLst>
              <a:ext uri="{FF2B5EF4-FFF2-40B4-BE49-F238E27FC236}">
                <a16:creationId xmlns:a16="http://schemas.microsoft.com/office/drawing/2014/main" id="{C74833CC-4085-3263-A63F-2428F8AA90FF}"/>
              </a:ext>
            </a:extLst>
          </p:cNvPr>
          <p:cNvSpPr txBox="1"/>
          <p:nvPr/>
        </p:nvSpPr>
        <p:spPr>
          <a:xfrm>
            <a:off x="1302257" y="7045599"/>
            <a:ext cx="1440620" cy="461665"/>
          </a:xfrm>
          <a:prstGeom prst="rect">
            <a:avLst/>
          </a:prstGeom>
          <a:noFill/>
        </p:spPr>
        <p:txBody>
          <a:bodyPr wrap="square" rtlCol="0">
            <a:spAutoFit/>
          </a:bodyPr>
          <a:lstStyle/>
          <a:p>
            <a:r>
              <a:rPr kumimoji="0" lang="en-ZA" sz="2400" b="0" i="0" u="none" strike="noStrike" kern="100" cap="none" spc="0" normalizeH="0" baseline="0" noProof="0" dirty="0">
                <a:ln>
                  <a:noFill/>
                </a:ln>
                <a:solidFill>
                  <a:prstClr val="black"/>
                </a:solidFill>
                <a:effectLst/>
                <a:uLnTx/>
                <a:uFillTx/>
                <a:latin typeface="Aptos" panose="020B0004020202020204" pitchFamily="34" charset="0"/>
                <a:ea typeface="Aptos" panose="020B0004020202020204" pitchFamily="34" charset="0"/>
                <a:cs typeface="Times New Roman" panose="02020603050405020304" pitchFamily="18" charset="0"/>
              </a:rPr>
              <a:t>React.js</a:t>
            </a:r>
            <a:endParaRPr lang="en-ZA" dirty="0"/>
          </a:p>
        </p:txBody>
      </p:sp>
      <p:sp>
        <p:nvSpPr>
          <p:cNvPr id="24" name="TextBox 23">
            <a:extLst>
              <a:ext uri="{FF2B5EF4-FFF2-40B4-BE49-F238E27FC236}">
                <a16:creationId xmlns:a16="http://schemas.microsoft.com/office/drawing/2014/main" id="{55EB4289-7EF2-1142-73DA-F29D22FCEB27}"/>
              </a:ext>
            </a:extLst>
          </p:cNvPr>
          <p:cNvSpPr txBox="1"/>
          <p:nvPr/>
        </p:nvSpPr>
        <p:spPr>
          <a:xfrm>
            <a:off x="4805263" y="6860933"/>
            <a:ext cx="1944217" cy="830997"/>
          </a:xfrm>
          <a:prstGeom prst="rect">
            <a:avLst/>
          </a:prstGeom>
          <a:noFill/>
        </p:spPr>
        <p:txBody>
          <a:bodyPr wrap="square" rtlCol="0">
            <a:spAutoFit/>
          </a:bodyPr>
          <a:lstStyle/>
          <a:p>
            <a:pPr algn="ctr"/>
            <a:r>
              <a:rPr kumimoji="0" lang="en-ZA" sz="2400" b="0" i="0" u="none" strike="noStrike" kern="100" cap="none" spc="0" normalizeH="0" baseline="0" noProof="0" dirty="0">
                <a:ln>
                  <a:noFill/>
                </a:ln>
                <a:solidFill>
                  <a:prstClr val="black"/>
                </a:solidFill>
                <a:effectLst/>
                <a:uLnTx/>
                <a:uFillTx/>
                <a:latin typeface="Aptos" panose="020B0004020202020204" pitchFamily="34" charset="0"/>
                <a:ea typeface="Aptos" panose="020B0004020202020204" pitchFamily="34" charset="0"/>
                <a:cs typeface="Times New Roman" panose="02020603050405020304" pitchFamily="18" charset="0"/>
              </a:rPr>
              <a:t>ASP.NET Core API</a:t>
            </a:r>
            <a:endParaRPr lang="en-ZA" dirty="0"/>
          </a:p>
        </p:txBody>
      </p:sp>
      <p:sp>
        <p:nvSpPr>
          <p:cNvPr id="45" name="TextBox 44">
            <a:extLst>
              <a:ext uri="{FF2B5EF4-FFF2-40B4-BE49-F238E27FC236}">
                <a16:creationId xmlns:a16="http://schemas.microsoft.com/office/drawing/2014/main" id="{5A6F40E5-0818-1E9E-EAF6-AF0CD7896351}"/>
              </a:ext>
            </a:extLst>
          </p:cNvPr>
          <p:cNvSpPr txBox="1"/>
          <p:nvPr/>
        </p:nvSpPr>
        <p:spPr>
          <a:xfrm>
            <a:off x="8615442" y="5616993"/>
            <a:ext cx="1680686" cy="461665"/>
          </a:xfrm>
          <a:prstGeom prst="rect">
            <a:avLst/>
          </a:prstGeom>
          <a:noFill/>
        </p:spPr>
        <p:txBody>
          <a:bodyPr wrap="square">
            <a:spAutoFit/>
          </a:bodyPr>
          <a:lstStyle/>
          <a:p>
            <a:r>
              <a:rPr lang="en-ZA" sz="2400" b="1" kern="100" dirty="0">
                <a:effectLst/>
                <a:latin typeface="Aptos" panose="020B0004020202020204" pitchFamily="34" charset="0"/>
                <a:ea typeface="Aptos" panose="020B0004020202020204" pitchFamily="34" charset="0"/>
                <a:cs typeface="Times New Roman" panose="02020603050405020304" pitchFamily="18" charset="0"/>
              </a:rPr>
              <a:t>Database:</a:t>
            </a:r>
            <a:r>
              <a:rPr lang="en-ZA" sz="2400" kern="100" dirty="0">
                <a:effectLst/>
                <a:latin typeface="Aptos" panose="020B0004020202020204" pitchFamily="34" charset="0"/>
                <a:ea typeface="Aptos" panose="020B0004020202020204" pitchFamily="34" charset="0"/>
                <a:cs typeface="Times New Roman" panose="02020603050405020304" pitchFamily="18" charset="0"/>
              </a:rPr>
              <a:t> </a:t>
            </a:r>
            <a:endParaRPr lang="en-ZA" sz="2400" dirty="0"/>
          </a:p>
        </p:txBody>
      </p:sp>
      <p:sp>
        <p:nvSpPr>
          <p:cNvPr id="46" name="TextBox 45">
            <a:extLst>
              <a:ext uri="{FF2B5EF4-FFF2-40B4-BE49-F238E27FC236}">
                <a16:creationId xmlns:a16="http://schemas.microsoft.com/office/drawing/2014/main" id="{68BC33F9-8534-D4B8-F865-11B1F63423E1}"/>
              </a:ext>
            </a:extLst>
          </p:cNvPr>
          <p:cNvSpPr txBox="1"/>
          <p:nvPr/>
        </p:nvSpPr>
        <p:spPr>
          <a:xfrm>
            <a:off x="9035480" y="6860933"/>
            <a:ext cx="1440846" cy="830997"/>
          </a:xfrm>
          <a:prstGeom prst="rect">
            <a:avLst/>
          </a:prstGeom>
          <a:noFill/>
        </p:spPr>
        <p:txBody>
          <a:bodyPr wrap="square" rtlCol="0">
            <a:spAutoFit/>
          </a:bodyPr>
          <a:lstStyle/>
          <a:p>
            <a:r>
              <a:rPr kumimoji="0" lang="en-ZA" sz="2400" b="0" i="0" u="none" strike="noStrike" kern="100" cap="none" spc="0" normalizeH="0" baseline="0" noProof="0">
                <a:ln>
                  <a:noFill/>
                </a:ln>
                <a:solidFill>
                  <a:prstClr val="black"/>
                </a:solidFill>
                <a:effectLst/>
                <a:uLnTx/>
                <a:uFillTx/>
                <a:latin typeface="Aptos" panose="020B0004020202020204" pitchFamily="34" charset="0"/>
                <a:ea typeface="Aptos" panose="020B0004020202020204" pitchFamily="34" charset="0"/>
                <a:cs typeface="Times New Roman" panose="02020603050405020304" pitchFamily="18" charset="0"/>
              </a:rPr>
              <a:t>SQL Server</a:t>
            </a:r>
            <a:endParaRPr lang="en-ZA" dirty="0"/>
          </a:p>
        </p:txBody>
      </p:sp>
      <p:sp>
        <p:nvSpPr>
          <p:cNvPr id="49" name="TextBox 48">
            <a:extLst>
              <a:ext uri="{FF2B5EF4-FFF2-40B4-BE49-F238E27FC236}">
                <a16:creationId xmlns:a16="http://schemas.microsoft.com/office/drawing/2014/main" id="{A8DD93FA-D0EF-BD50-AB30-4F8B2B808FBC}"/>
              </a:ext>
            </a:extLst>
          </p:cNvPr>
          <p:cNvSpPr txBox="1"/>
          <p:nvPr/>
        </p:nvSpPr>
        <p:spPr>
          <a:xfrm>
            <a:off x="11768689" y="5653238"/>
            <a:ext cx="2376263" cy="461665"/>
          </a:xfrm>
          <a:prstGeom prst="rect">
            <a:avLst/>
          </a:prstGeom>
          <a:noFill/>
        </p:spPr>
        <p:txBody>
          <a:bodyPr wrap="square">
            <a:spAutoFit/>
          </a:bodyPr>
          <a:lstStyle/>
          <a:p>
            <a:r>
              <a:rPr kumimoji="0" lang="en-ZA" sz="2400" b="1" i="0" u="none" strike="noStrike" kern="100" cap="none" spc="0" normalizeH="0" baseline="0" noProof="0" dirty="0">
                <a:ln>
                  <a:noFill/>
                </a:ln>
                <a:solidFill>
                  <a:prstClr val="black"/>
                </a:solidFill>
                <a:effectLst/>
                <a:uLnTx/>
                <a:uFillTx/>
                <a:latin typeface="Aptos" panose="020B0004020202020204" pitchFamily="34" charset="0"/>
                <a:ea typeface="Aptos" panose="020B0004020202020204" pitchFamily="34" charset="0"/>
                <a:cs typeface="Times New Roman" panose="02020603050405020304" pitchFamily="18" charset="0"/>
              </a:rPr>
              <a:t>Cloud Storage: </a:t>
            </a:r>
            <a:endParaRPr lang="en-ZA" dirty="0"/>
          </a:p>
        </p:txBody>
      </p:sp>
      <p:sp>
        <p:nvSpPr>
          <p:cNvPr id="50" name="TextBox 49">
            <a:extLst>
              <a:ext uri="{FF2B5EF4-FFF2-40B4-BE49-F238E27FC236}">
                <a16:creationId xmlns:a16="http://schemas.microsoft.com/office/drawing/2014/main" id="{9892EFE1-6DFC-6A69-621F-E0C9D2795991}"/>
              </a:ext>
            </a:extLst>
          </p:cNvPr>
          <p:cNvSpPr txBox="1"/>
          <p:nvPr/>
        </p:nvSpPr>
        <p:spPr>
          <a:xfrm>
            <a:off x="12527626" y="6996971"/>
            <a:ext cx="1944216" cy="496098"/>
          </a:xfrm>
          <a:prstGeom prst="rect">
            <a:avLst/>
          </a:prstGeom>
          <a:noFill/>
        </p:spPr>
        <p:txBody>
          <a:bodyPr wrap="square" rtlCol="0">
            <a:spAutoFit/>
          </a:bodyPr>
          <a:lstStyle/>
          <a:p>
            <a:pPr marR="0" lvl="0" algn="l" defTabSz="914400" rtl="0" eaLnBrk="1" fontAlgn="auto" latinLnBrk="0" hangingPunct="1">
              <a:lnSpc>
                <a:spcPct val="115000"/>
              </a:lnSpc>
              <a:spcBef>
                <a:spcPts val="0"/>
              </a:spcBef>
              <a:spcAft>
                <a:spcPts val="800"/>
              </a:spcAft>
              <a:buClrTx/>
              <a:buSzPts val="1000"/>
              <a:tabLst>
                <a:tab pos="457200" algn="l"/>
              </a:tabLst>
              <a:defRPr/>
            </a:pPr>
            <a:r>
              <a:rPr kumimoji="0" lang="en-ZA" sz="2400" b="0" i="0" u="none" strike="noStrike" kern="100" cap="none" spc="0" normalizeH="0" baseline="0" noProof="0" dirty="0">
                <a:ln>
                  <a:noFill/>
                </a:ln>
                <a:solidFill>
                  <a:prstClr val="black"/>
                </a:solidFill>
                <a:effectLst/>
                <a:uLnTx/>
                <a:uFillTx/>
                <a:latin typeface="Aptos" panose="020B0004020202020204" pitchFamily="34" charset="0"/>
                <a:ea typeface="Aptos" panose="020B0004020202020204" pitchFamily="34" charset="0"/>
                <a:cs typeface="Times New Roman" panose="02020603050405020304" pitchFamily="18" charset="0"/>
              </a:rPr>
              <a:t>Cloudinary</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TextBox 28">
            <a:extLst>
              <a:ext uri="{FF2B5EF4-FFF2-40B4-BE49-F238E27FC236}">
                <a16:creationId xmlns:a16="http://schemas.microsoft.com/office/drawing/2014/main" id="{6588585A-F31D-57B5-EA93-9C6317774EB2}"/>
              </a:ext>
            </a:extLst>
          </p:cNvPr>
          <p:cNvSpPr txBox="1"/>
          <p:nvPr/>
        </p:nvSpPr>
        <p:spPr>
          <a:xfrm>
            <a:off x="1623329" y="318132"/>
            <a:ext cx="11333492" cy="1623008"/>
          </a:xfrm>
          <a:prstGeom prst="rect">
            <a:avLst/>
          </a:prstGeom>
        </p:spPr>
        <p:txBody>
          <a:bodyPr lIns="0" tIns="0" rIns="0" bIns="0" rtlCol="0" anchor="t">
            <a:spAutoFit/>
          </a:bodyPr>
          <a:lstStyle/>
          <a:p>
            <a:pPr>
              <a:lnSpc>
                <a:spcPts val="6719"/>
              </a:lnSpc>
            </a:pPr>
            <a:r>
              <a:rPr lang="en-GB" sz="4800" spc="72" dirty="0">
                <a:solidFill>
                  <a:srgbClr val="414058"/>
                </a:solidFill>
                <a:latin typeface="Montserrat Classic"/>
              </a:rPr>
              <a:t>About registration and login page</a:t>
            </a:r>
          </a:p>
          <a:p>
            <a:pPr>
              <a:lnSpc>
                <a:spcPts val="6719"/>
              </a:lnSpc>
            </a:pPr>
            <a:endParaRPr lang="en-US" sz="4800" spc="72" dirty="0">
              <a:solidFill>
                <a:srgbClr val="414058"/>
              </a:solidFill>
              <a:latin typeface="Montserrat Classic"/>
            </a:endParaRPr>
          </a:p>
        </p:txBody>
      </p:sp>
      <p:sp>
        <p:nvSpPr>
          <p:cNvPr id="3" name="TextBox 2">
            <a:extLst>
              <a:ext uri="{FF2B5EF4-FFF2-40B4-BE49-F238E27FC236}">
                <a16:creationId xmlns:a16="http://schemas.microsoft.com/office/drawing/2014/main" id="{9BDCB0D4-37A4-B73D-2458-B06404BBB53D}"/>
              </a:ext>
            </a:extLst>
          </p:cNvPr>
          <p:cNvSpPr txBox="1"/>
          <p:nvPr/>
        </p:nvSpPr>
        <p:spPr>
          <a:xfrm>
            <a:off x="1151112" y="2464852"/>
            <a:ext cx="12673408" cy="1938992"/>
          </a:xfrm>
          <a:prstGeom prst="rect">
            <a:avLst/>
          </a:prstGeom>
          <a:noFill/>
        </p:spPr>
        <p:txBody>
          <a:bodyPr wrap="square">
            <a:spAutoFit/>
          </a:bodyPr>
          <a:lstStyle/>
          <a:p>
            <a:br>
              <a:rPr lang="en-GB" sz="2400" dirty="0"/>
            </a:br>
            <a:r>
              <a:rPr lang="en-GB" sz="2400" dirty="0"/>
              <a:t>The registration page allows new users to create an account by providing necessary details such as full name, email address, password and password confirmation. The form includes validations to ensure all required fields are filled correctly. Upon successful registration, users receive a confirmation email and can proceed to log in.</a:t>
            </a:r>
          </a:p>
        </p:txBody>
      </p:sp>
      <p:sp>
        <p:nvSpPr>
          <p:cNvPr id="5" name="TextBox 4">
            <a:extLst>
              <a:ext uri="{FF2B5EF4-FFF2-40B4-BE49-F238E27FC236}">
                <a16:creationId xmlns:a16="http://schemas.microsoft.com/office/drawing/2014/main" id="{E02E9A52-B0B2-9289-20F3-55D5A4EC38D0}"/>
              </a:ext>
            </a:extLst>
          </p:cNvPr>
          <p:cNvSpPr txBox="1"/>
          <p:nvPr/>
        </p:nvSpPr>
        <p:spPr>
          <a:xfrm>
            <a:off x="7919864" y="5359524"/>
            <a:ext cx="10630474" cy="3416320"/>
          </a:xfrm>
          <a:prstGeom prst="rect">
            <a:avLst/>
          </a:prstGeom>
          <a:noFill/>
        </p:spPr>
        <p:txBody>
          <a:bodyPr wrap="square">
            <a:spAutoFit/>
          </a:bodyPr>
          <a:lstStyle/>
          <a:p>
            <a:br>
              <a:rPr lang="en-GB" sz="2400" dirty="0"/>
            </a:br>
            <a:r>
              <a:rPr lang="en-GB" sz="2400" dirty="0"/>
              <a:t>The login page enables registered users to access their accounts by entering their username and password. It includes error handling for incorrect credentials and a secure authentication process that locks you out after three failed attempts. </a:t>
            </a:r>
          </a:p>
          <a:p>
            <a:endParaRPr lang="en-GB" sz="2400" dirty="0"/>
          </a:p>
          <a:p>
            <a:r>
              <a:rPr lang="en-GB" sz="2400" dirty="0"/>
              <a:t>When you forgot your password, you have an option to reset it by providing your email address.</a:t>
            </a:r>
            <a:br>
              <a:rPr lang="en-GB" sz="2400" dirty="0"/>
            </a:br>
            <a:br>
              <a:rPr lang="en-GB" sz="2400" dirty="0"/>
            </a:br>
            <a:r>
              <a:rPr lang="en-GB" sz="2400" dirty="0"/>
              <a:t>After successful login, users are redirected to the home page.</a:t>
            </a:r>
            <a:endParaRPr lang="en-ZA" sz="2400" dirty="0"/>
          </a:p>
        </p:txBody>
      </p:sp>
      <p:sp>
        <p:nvSpPr>
          <p:cNvPr id="6" name="Freeform 4">
            <a:extLst>
              <a:ext uri="{FF2B5EF4-FFF2-40B4-BE49-F238E27FC236}">
                <a16:creationId xmlns:a16="http://schemas.microsoft.com/office/drawing/2014/main" id="{228CD692-F898-69EE-C393-9AF6FE062A46}"/>
              </a:ext>
            </a:extLst>
          </p:cNvPr>
          <p:cNvSpPr/>
          <p:nvPr/>
        </p:nvSpPr>
        <p:spPr>
          <a:xfrm rot="16200000">
            <a:off x="4382951" y="-2571610"/>
            <a:ext cx="954162" cy="9720064"/>
          </a:xfrm>
          <a:custGeom>
            <a:avLst/>
            <a:gdLst/>
            <a:ahLst/>
            <a:cxnLst/>
            <a:rect l="l" t="t" r="r" b="b"/>
            <a:pathLst>
              <a:path w="2353310" h="14559967">
                <a:moveTo>
                  <a:pt x="784860" y="14492658"/>
                </a:moveTo>
                <a:cubicBezTo>
                  <a:pt x="905510" y="14533297"/>
                  <a:pt x="1042670" y="14559967"/>
                  <a:pt x="1177290" y="14559967"/>
                </a:cubicBezTo>
                <a:cubicBezTo>
                  <a:pt x="1311910" y="14559967"/>
                  <a:pt x="1441450" y="14537108"/>
                  <a:pt x="1560830" y="14496467"/>
                </a:cubicBezTo>
                <a:cubicBezTo>
                  <a:pt x="1563370" y="14495197"/>
                  <a:pt x="1565910" y="14495197"/>
                  <a:pt x="1568450" y="14493928"/>
                </a:cubicBezTo>
                <a:cubicBezTo>
                  <a:pt x="2016760" y="14331367"/>
                  <a:pt x="2346960" y="13902108"/>
                  <a:pt x="2353310" y="13364487"/>
                </a:cubicBezTo>
                <a:lnTo>
                  <a:pt x="2353310" y="0"/>
                </a:lnTo>
                <a:lnTo>
                  <a:pt x="0" y="0"/>
                </a:lnTo>
                <a:lnTo>
                  <a:pt x="0" y="13354222"/>
                </a:lnTo>
                <a:cubicBezTo>
                  <a:pt x="6350" y="13904647"/>
                  <a:pt x="331470" y="14333908"/>
                  <a:pt x="784860" y="14492658"/>
                </a:cubicBezTo>
                <a:close/>
              </a:path>
            </a:pathLst>
          </a:custGeom>
          <a:solidFill>
            <a:srgbClr val="00A69B"/>
          </a:solidFill>
        </p:spPr>
        <p:txBody>
          <a:bodyPr/>
          <a:lstStyle>
            <a:defPPr>
              <a:defRPr lang="en-US"/>
            </a:defPPr>
            <a:lvl1pPr marL="0" algn="l" defTabSz="914400" rtl="0" eaLnBrk="1" latinLnBrk="0" hangingPunct="1">
              <a:defRPr sz="1800" kern="1200">
                <a:solidFill>
                  <a:sysClr val="windowText" lastClr="000000"/>
                </a:solidFill>
                <a:latin typeface="Calibri"/>
              </a:defRPr>
            </a:lvl1pPr>
            <a:lvl2pPr marL="457200" algn="l" defTabSz="914400" rtl="0" eaLnBrk="1" latinLnBrk="0" hangingPunct="1">
              <a:defRPr sz="1800" kern="1200">
                <a:solidFill>
                  <a:sysClr val="windowText" lastClr="000000"/>
                </a:solidFill>
                <a:latin typeface="Calibri"/>
              </a:defRPr>
            </a:lvl2pPr>
            <a:lvl3pPr marL="914400" algn="l" defTabSz="914400" rtl="0" eaLnBrk="1" latinLnBrk="0" hangingPunct="1">
              <a:defRPr sz="1800" kern="1200">
                <a:solidFill>
                  <a:sysClr val="windowText" lastClr="000000"/>
                </a:solidFill>
                <a:latin typeface="Calibri"/>
              </a:defRPr>
            </a:lvl3pPr>
            <a:lvl4pPr marL="1371600" algn="l" defTabSz="914400" rtl="0" eaLnBrk="1" latinLnBrk="0" hangingPunct="1">
              <a:defRPr sz="1800" kern="1200">
                <a:solidFill>
                  <a:sysClr val="windowText" lastClr="000000"/>
                </a:solidFill>
                <a:latin typeface="Calibri"/>
              </a:defRPr>
            </a:lvl4pPr>
            <a:lvl5pPr marL="1828800" algn="l" defTabSz="914400" rtl="0" eaLnBrk="1" latinLnBrk="0" hangingPunct="1">
              <a:defRPr sz="1800" kern="1200">
                <a:solidFill>
                  <a:sysClr val="windowText" lastClr="000000"/>
                </a:solidFill>
                <a:latin typeface="Calibri"/>
              </a:defRPr>
            </a:lvl5pPr>
            <a:lvl6pPr marL="2286000" algn="l" defTabSz="914400" rtl="0" eaLnBrk="1" latinLnBrk="0" hangingPunct="1">
              <a:defRPr sz="1800" kern="1200">
                <a:solidFill>
                  <a:sysClr val="windowText" lastClr="000000"/>
                </a:solidFill>
                <a:latin typeface="Calibri"/>
              </a:defRPr>
            </a:lvl6pPr>
            <a:lvl7pPr marL="2743200" algn="l" defTabSz="914400" rtl="0" eaLnBrk="1" latinLnBrk="0" hangingPunct="1">
              <a:defRPr sz="1800" kern="1200">
                <a:solidFill>
                  <a:sysClr val="windowText" lastClr="000000"/>
                </a:solidFill>
                <a:latin typeface="Calibri"/>
              </a:defRPr>
            </a:lvl7pPr>
            <a:lvl8pPr marL="3200400" algn="l" defTabSz="914400" rtl="0" eaLnBrk="1" latinLnBrk="0" hangingPunct="1">
              <a:defRPr sz="1800" kern="1200">
                <a:solidFill>
                  <a:sysClr val="windowText" lastClr="000000"/>
                </a:solidFill>
                <a:latin typeface="Calibri"/>
              </a:defRPr>
            </a:lvl8pPr>
            <a:lvl9pPr marL="3657600" algn="l" defTabSz="914400" rtl="0" eaLnBrk="1" latinLnBrk="0" hangingPunct="1">
              <a:defRPr sz="1800" kern="1200">
                <a:solidFill>
                  <a:sysClr val="windowText" lastClr="000000"/>
                </a:solidFill>
                <a:latin typeface="Calibri"/>
              </a:defRPr>
            </a:lvl9pPr>
          </a:lstStyle>
          <a:p>
            <a:endParaRPr lang="en-ZA" dirty="0"/>
          </a:p>
        </p:txBody>
      </p:sp>
      <p:sp>
        <p:nvSpPr>
          <p:cNvPr id="7" name="TextBox 6">
            <a:extLst>
              <a:ext uri="{FF2B5EF4-FFF2-40B4-BE49-F238E27FC236}">
                <a16:creationId xmlns:a16="http://schemas.microsoft.com/office/drawing/2014/main" id="{E862F281-73BF-BAC9-0773-C2073DEBD4F0}"/>
              </a:ext>
            </a:extLst>
          </p:cNvPr>
          <p:cNvSpPr txBox="1"/>
          <p:nvPr/>
        </p:nvSpPr>
        <p:spPr>
          <a:xfrm>
            <a:off x="1144866" y="1965256"/>
            <a:ext cx="4896544" cy="646331"/>
          </a:xfrm>
          <a:prstGeom prst="rect">
            <a:avLst/>
          </a:prstGeom>
          <a:noFill/>
        </p:spPr>
        <p:txBody>
          <a:bodyPr wrap="square" rtlCol="0">
            <a:spAutoFit/>
          </a:bodyPr>
          <a:lstStyle/>
          <a:p>
            <a:r>
              <a:rPr kumimoji="0" lang="en-GB" sz="3600" b="1" i="0" u="none" strike="noStrike" kern="1200" cap="none" spc="0" normalizeH="0" baseline="0" noProof="0" dirty="0">
                <a:ln>
                  <a:noFill/>
                </a:ln>
                <a:solidFill>
                  <a:prstClr val="black"/>
                </a:solidFill>
                <a:effectLst/>
                <a:uLnTx/>
                <a:uFillTx/>
                <a:latin typeface="Calibri"/>
                <a:ea typeface="+mn-ea"/>
                <a:cs typeface="+mn-cs"/>
              </a:rPr>
              <a:t>Registration Page:</a:t>
            </a:r>
            <a:endParaRPr lang="en-ZA" sz="3600" dirty="0"/>
          </a:p>
        </p:txBody>
      </p:sp>
      <p:sp>
        <p:nvSpPr>
          <p:cNvPr id="8" name="Freeform 6">
            <a:extLst>
              <a:ext uri="{FF2B5EF4-FFF2-40B4-BE49-F238E27FC236}">
                <a16:creationId xmlns:a16="http://schemas.microsoft.com/office/drawing/2014/main" id="{9BFD6394-1895-B325-AC54-D6FDAA4C1E01}"/>
              </a:ext>
            </a:extLst>
          </p:cNvPr>
          <p:cNvSpPr/>
          <p:nvPr/>
        </p:nvSpPr>
        <p:spPr>
          <a:xfrm rot="5400000">
            <a:off x="12538066" y="-126712"/>
            <a:ext cx="1131729" cy="10368136"/>
          </a:xfrm>
          <a:custGeom>
            <a:avLst/>
            <a:gdLst/>
            <a:ahLst/>
            <a:cxnLst/>
            <a:rect l="l" t="t" r="r" b="b"/>
            <a:pathLst>
              <a:path w="2353310" h="14784398">
                <a:moveTo>
                  <a:pt x="784860" y="14717088"/>
                </a:moveTo>
                <a:cubicBezTo>
                  <a:pt x="905510" y="14757727"/>
                  <a:pt x="1042670" y="14784398"/>
                  <a:pt x="1177290" y="14784398"/>
                </a:cubicBezTo>
                <a:cubicBezTo>
                  <a:pt x="1311910" y="14784398"/>
                  <a:pt x="1441450" y="14761538"/>
                  <a:pt x="1560830" y="14720898"/>
                </a:cubicBezTo>
                <a:cubicBezTo>
                  <a:pt x="1563370" y="14719627"/>
                  <a:pt x="1565910" y="14719627"/>
                  <a:pt x="1568450" y="14718357"/>
                </a:cubicBezTo>
                <a:cubicBezTo>
                  <a:pt x="2016760" y="14555798"/>
                  <a:pt x="2346960" y="14126538"/>
                  <a:pt x="2353310" y="13588225"/>
                </a:cubicBezTo>
                <a:lnTo>
                  <a:pt x="2353310" y="0"/>
                </a:lnTo>
                <a:lnTo>
                  <a:pt x="0" y="0"/>
                </a:lnTo>
                <a:lnTo>
                  <a:pt x="0" y="13577788"/>
                </a:lnTo>
                <a:cubicBezTo>
                  <a:pt x="6350" y="14129077"/>
                  <a:pt x="331470" y="14558338"/>
                  <a:pt x="784860" y="14717088"/>
                </a:cubicBezTo>
                <a:close/>
              </a:path>
            </a:pathLst>
          </a:custGeom>
          <a:solidFill>
            <a:srgbClr val="414058"/>
          </a:solidFill>
        </p:spPr>
        <p:txBody>
          <a:bodyPr/>
          <a:lstStyle>
            <a:defPPr>
              <a:defRPr lang="en-US"/>
            </a:defPPr>
            <a:lvl1pPr marL="0" algn="l" defTabSz="914400" rtl="0" eaLnBrk="1" latinLnBrk="0" hangingPunct="1">
              <a:defRPr sz="1800" kern="1200">
                <a:solidFill>
                  <a:sysClr val="windowText" lastClr="000000"/>
                </a:solidFill>
                <a:latin typeface="Calibri"/>
              </a:defRPr>
            </a:lvl1pPr>
            <a:lvl2pPr marL="457200" algn="l" defTabSz="914400" rtl="0" eaLnBrk="1" latinLnBrk="0" hangingPunct="1">
              <a:defRPr sz="1800" kern="1200">
                <a:solidFill>
                  <a:sysClr val="windowText" lastClr="000000"/>
                </a:solidFill>
                <a:latin typeface="Calibri"/>
              </a:defRPr>
            </a:lvl2pPr>
            <a:lvl3pPr marL="914400" algn="l" defTabSz="914400" rtl="0" eaLnBrk="1" latinLnBrk="0" hangingPunct="1">
              <a:defRPr sz="1800" kern="1200">
                <a:solidFill>
                  <a:sysClr val="windowText" lastClr="000000"/>
                </a:solidFill>
                <a:latin typeface="Calibri"/>
              </a:defRPr>
            </a:lvl3pPr>
            <a:lvl4pPr marL="1371600" algn="l" defTabSz="914400" rtl="0" eaLnBrk="1" latinLnBrk="0" hangingPunct="1">
              <a:defRPr sz="1800" kern="1200">
                <a:solidFill>
                  <a:sysClr val="windowText" lastClr="000000"/>
                </a:solidFill>
                <a:latin typeface="Calibri"/>
              </a:defRPr>
            </a:lvl4pPr>
            <a:lvl5pPr marL="1828800" algn="l" defTabSz="914400" rtl="0" eaLnBrk="1" latinLnBrk="0" hangingPunct="1">
              <a:defRPr sz="1800" kern="1200">
                <a:solidFill>
                  <a:sysClr val="windowText" lastClr="000000"/>
                </a:solidFill>
                <a:latin typeface="Calibri"/>
              </a:defRPr>
            </a:lvl5pPr>
            <a:lvl6pPr marL="2286000" algn="l" defTabSz="914400" rtl="0" eaLnBrk="1" latinLnBrk="0" hangingPunct="1">
              <a:defRPr sz="1800" kern="1200">
                <a:solidFill>
                  <a:sysClr val="windowText" lastClr="000000"/>
                </a:solidFill>
                <a:latin typeface="Calibri"/>
              </a:defRPr>
            </a:lvl6pPr>
            <a:lvl7pPr marL="2743200" algn="l" defTabSz="914400" rtl="0" eaLnBrk="1" latinLnBrk="0" hangingPunct="1">
              <a:defRPr sz="1800" kern="1200">
                <a:solidFill>
                  <a:sysClr val="windowText" lastClr="000000"/>
                </a:solidFill>
                <a:latin typeface="Calibri"/>
              </a:defRPr>
            </a:lvl7pPr>
            <a:lvl8pPr marL="3200400" algn="l" defTabSz="914400" rtl="0" eaLnBrk="1" latinLnBrk="0" hangingPunct="1">
              <a:defRPr sz="1800" kern="1200">
                <a:solidFill>
                  <a:sysClr val="windowText" lastClr="000000"/>
                </a:solidFill>
                <a:latin typeface="Calibri"/>
              </a:defRPr>
            </a:lvl8pPr>
            <a:lvl9pPr marL="3657600" algn="l" defTabSz="914400" rtl="0" eaLnBrk="1" latinLnBrk="0" hangingPunct="1">
              <a:defRPr sz="1800" kern="1200">
                <a:solidFill>
                  <a:sysClr val="windowText" lastClr="000000"/>
                </a:solidFill>
                <a:latin typeface="Calibri"/>
              </a:defRPr>
            </a:lvl9pPr>
          </a:lstStyle>
          <a:p>
            <a:endParaRPr lang="en-ZA"/>
          </a:p>
        </p:txBody>
      </p:sp>
      <p:sp>
        <p:nvSpPr>
          <p:cNvPr id="9" name="TextBox 8">
            <a:extLst>
              <a:ext uri="{FF2B5EF4-FFF2-40B4-BE49-F238E27FC236}">
                <a16:creationId xmlns:a16="http://schemas.microsoft.com/office/drawing/2014/main" id="{53E12096-55EB-8B96-238B-F37F9BAA0383}"/>
              </a:ext>
            </a:extLst>
          </p:cNvPr>
          <p:cNvSpPr txBox="1"/>
          <p:nvPr/>
        </p:nvSpPr>
        <p:spPr>
          <a:xfrm>
            <a:off x="8567936" y="4734190"/>
            <a:ext cx="2514810" cy="646331"/>
          </a:xfrm>
          <a:prstGeom prst="rect">
            <a:avLst/>
          </a:prstGeom>
          <a:noFill/>
        </p:spPr>
        <p:txBody>
          <a:bodyPr wrap="square" rtlCol="0">
            <a:spAutoFit/>
          </a:bodyPr>
          <a:lstStyle/>
          <a:p>
            <a:r>
              <a:rPr kumimoji="0" lang="en-GB" sz="3600" b="1" i="0" u="none" strike="noStrike" kern="1200" cap="none" spc="0" normalizeH="0" baseline="0" noProof="0" dirty="0">
                <a:ln>
                  <a:noFill/>
                </a:ln>
                <a:solidFill>
                  <a:schemeClr val="bg1"/>
                </a:solidFill>
                <a:effectLst/>
                <a:uLnTx/>
                <a:uFillTx/>
                <a:latin typeface="Calibri"/>
                <a:ea typeface="+mn-ea"/>
                <a:cs typeface="+mn-cs"/>
              </a:rPr>
              <a:t>Login Page:</a:t>
            </a:r>
            <a:endParaRPr lang="en-ZA" sz="3600" dirty="0">
              <a:solidFill>
                <a:schemeClr val="bg1"/>
              </a:solidFill>
            </a:endParaRPr>
          </a:p>
        </p:txBody>
      </p:sp>
    </p:spTree>
    <p:extLst>
      <p:ext uri="{BB962C8B-B14F-4D97-AF65-F5344CB8AC3E}">
        <p14:creationId xmlns:p14="http://schemas.microsoft.com/office/powerpoint/2010/main" val="35159448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TextBox 28">
            <a:extLst>
              <a:ext uri="{FF2B5EF4-FFF2-40B4-BE49-F238E27FC236}">
                <a16:creationId xmlns:a16="http://schemas.microsoft.com/office/drawing/2014/main" id="{6588585A-F31D-57B5-EA93-9C6317774EB2}"/>
              </a:ext>
            </a:extLst>
          </p:cNvPr>
          <p:cNvSpPr txBox="1"/>
          <p:nvPr/>
        </p:nvSpPr>
        <p:spPr>
          <a:xfrm>
            <a:off x="1623328" y="318132"/>
            <a:ext cx="15801592" cy="1623008"/>
          </a:xfrm>
          <a:prstGeom prst="rect">
            <a:avLst/>
          </a:prstGeom>
        </p:spPr>
        <p:txBody>
          <a:bodyPr wrap="square" lIns="0" tIns="0" rIns="0" bIns="0" rtlCol="0" anchor="t">
            <a:spAutoFit/>
          </a:bodyPr>
          <a:lstStyle/>
          <a:p>
            <a:pPr>
              <a:lnSpc>
                <a:spcPts val="6719"/>
              </a:lnSpc>
            </a:pPr>
            <a:r>
              <a:rPr lang="en-GB" sz="4800" spc="72" dirty="0">
                <a:solidFill>
                  <a:srgbClr val="414058"/>
                </a:solidFill>
                <a:latin typeface="Montserrat Classic"/>
              </a:rPr>
              <a:t>About Image upload, home and MyGallery page </a:t>
            </a:r>
          </a:p>
          <a:p>
            <a:pPr>
              <a:lnSpc>
                <a:spcPts val="6719"/>
              </a:lnSpc>
            </a:pPr>
            <a:endParaRPr lang="en-US" sz="4800" spc="72" dirty="0">
              <a:solidFill>
                <a:srgbClr val="414058"/>
              </a:solidFill>
              <a:latin typeface="Montserrat Classic"/>
            </a:endParaRPr>
          </a:p>
        </p:txBody>
      </p:sp>
      <p:sp>
        <p:nvSpPr>
          <p:cNvPr id="3" name="TextBox 2">
            <a:extLst>
              <a:ext uri="{FF2B5EF4-FFF2-40B4-BE49-F238E27FC236}">
                <a16:creationId xmlns:a16="http://schemas.microsoft.com/office/drawing/2014/main" id="{5AEDECD7-BBA2-1EBE-65C9-73B98D611A53}"/>
              </a:ext>
            </a:extLst>
          </p:cNvPr>
          <p:cNvSpPr txBox="1"/>
          <p:nvPr/>
        </p:nvSpPr>
        <p:spPr>
          <a:xfrm>
            <a:off x="10152111" y="5298271"/>
            <a:ext cx="8315398" cy="2985433"/>
          </a:xfrm>
          <a:prstGeom prst="rect">
            <a:avLst/>
          </a:prstGeom>
          <a:noFill/>
        </p:spPr>
        <p:txBody>
          <a:bodyPr wrap="square">
            <a:spAutoFit/>
          </a:bodyPr>
          <a:lstStyle/>
          <a:p>
            <a:br>
              <a:rPr lang="en-GB" sz="2000" dirty="0"/>
            </a:br>
            <a:r>
              <a:rPr lang="en-GB" sz="2400" dirty="0"/>
              <a:t>The home page displays a gallery of images uploaded by all users with pagination for easy access to more than six images. Each image is accompanied by its title, description, and the option to leave a comment. Users can click on an image to view more details or interact with the image, such as adding comments directly beneath it. Users can also search by the image title to quickly navigate it.</a:t>
            </a:r>
            <a:endParaRPr lang="en-ZA" sz="2400" dirty="0"/>
          </a:p>
        </p:txBody>
      </p:sp>
      <p:sp>
        <p:nvSpPr>
          <p:cNvPr id="5" name="TextBox 4">
            <a:extLst>
              <a:ext uri="{FF2B5EF4-FFF2-40B4-BE49-F238E27FC236}">
                <a16:creationId xmlns:a16="http://schemas.microsoft.com/office/drawing/2014/main" id="{9D748269-E815-D9EF-EE3E-C424B36AA3D5}"/>
              </a:ext>
            </a:extLst>
          </p:cNvPr>
          <p:cNvSpPr txBox="1"/>
          <p:nvPr/>
        </p:nvSpPr>
        <p:spPr>
          <a:xfrm>
            <a:off x="143000" y="3005987"/>
            <a:ext cx="9144000" cy="2308324"/>
          </a:xfrm>
          <a:prstGeom prst="rect">
            <a:avLst/>
          </a:prstGeom>
          <a:noFill/>
        </p:spPr>
        <p:txBody>
          <a:bodyPr wrap="square">
            <a:spAutoFit/>
          </a:bodyPr>
          <a:lstStyle/>
          <a:p>
            <a:r>
              <a:rPr lang="en-GB" sz="2400" dirty="0"/>
              <a:t>The image upload page allows users to upload images by either dragging and dropping files or selecting them from their local file explorer. The form requires users to provide a title, Image category and image description for the image, with validations ensuring these fields are filled. Upon successful upload, the image is stored in cloud storage, and its URL is returned and displayed on the home page.</a:t>
            </a:r>
            <a:endParaRPr lang="en-ZA" sz="2400" dirty="0"/>
          </a:p>
        </p:txBody>
      </p:sp>
      <p:sp>
        <p:nvSpPr>
          <p:cNvPr id="7" name="TextBox 6">
            <a:extLst>
              <a:ext uri="{FF2B5EF4-FFF2-40B4-BE49-F238E27FC236}">
                <a16:creationId xmlns:a16="http://schemas.microsoft.com/office/drawing/2014/main" id="{5C894E85-0BD8-8830-5A45-C5038B8EEBC6}"/>
              </a:ext>
            </a:extLst>
          </p:cNvPr>
          <p:cNvSpPr txBox="1"/>
          <p:nvPr/>
        </p:nvSpPr>
        <p:spPr>
          <a:xfrm>
            <a:off x="279817" y="8357548"/>
            <a:ext cx="9144000" cy="1569660"/>
          </a:xfrm>
          <a:prstGeom prst="rect">
            <a:avLst/>
          </a:prstGeom>
          <a:noFill/>
        </p:spPr>
        <p:txBody>
          <a:bodyPr wrap="square">
            <a:spAutoFit/>
          </a:bodyPr>
          <a:lstStyle/>
          <a:p>
            <a:r>
              <a:rPr lang="en-GB" sz="2400" dirty="0"/>
              <a:t>The MyGallery page showcases a user's personal collection of uploaded images. User can click on an image to view or manage it, including editing titles or descriptions and manage the comments or delete the entire image.</a:t>
            </a:r>
            <a:endParaRPr lang="en-ZA" sz="2400" dirty="0"/>
          </a:p>
        </p:txBody>
      </p:sp>
      <p:sp>
        <p:nvSpPr>
          <p:cNvPr id="8" name="Freeform 4">
            <a:extLst>
              <a:ext uri="{FF2B5EF4-FFF2-40B4-BE49-F238E27FC236}">
                <a16:creationId xmlns:a16="http://schemas.microsoft.com/office/drawing/2014/main" id="{B9826DB4-08D5-B745-4B70-0845A859E41B}"/>
              </a:ext>
            </a:extLst>
          </p:cNvPr>
          <p:cNvSpPr/>
          <p:nvPr/>
        </p:nvSpPr>
        <p:spPr>
          <a:xfrm rot="16200000">
            <a:off x="3206399" y="-1632690"/>
            <a:ext cx="1147025" cy="7559824"/>
          </a:xfrm>
          <a:custGeom>
            <a:avLst/>
            <a:gdLst/>
            <a:ahLst/>
            <a:cxnLst/>
            <a:rect l="l" t="t" r="r" b="b"/>
            <a:pathLst>
              <a:path w="2353310" h="14559967">
                <a:moveTo>
                  <a:pt x="784860" y="14492658"/>
                </a:moveTo>
                <a:cubicBezTo>
                  <a:pt x="905510" y="14533297"/>
                  <a:pt x="1042670" y="14559967"/>
                  <a:pt x="1177290" y="14559967"/>
                </a:cubicBezTo>
                <a:cubicBezTo>
                  <a:pt x="1311910" y="14559967"/>
                  <a:pt x="1441450" y="14537108"/>
                  <a:pt x="1560830" y="14496467"/>
                </a:cubicBezTo>
                <a:cubicBezTo>
                  <a:pt x="1563370" y="14495197"/>
                  <a:pt x="1565910" y="14495197"/>
                  <a:pt x="1568450" y="14493928"/>
                </a:cubicBezTo>
                <a:cubicBezTo>
                  <a:pt x="2016760" y="14331367"/>
                  <a:pt x="2346960" y="13902108"/>
                  <a:pt x="2353310" y="13364487"/>
                </a:cubicBezTo>
                <a:lnTo>
                  <a:pt x="2353310" y="0"/>
                </a:lnTo>
                <a:lnTo>
                  <a:pt x="0" y="0"/>
                </a:lnTo>
                <a:lnTo>
                  <a:pt x="0" y="13354222"/>
                </a:lnTo>
                <a:cubicBezTo>
                  <a:pt x="6350" y="13904647"/>
                  <a:pt x="331470" y="14333908"/>
                  <a:pt x="784860" y="14492658"/>
                </a:cubicBezTo>
                <a:close/>
              </a:path>
            </a:pathLst>
          </a:custGeom>
          <a:solidFill>
            <a:srgbClr val="00A69B"/>
          </a:solidFill>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ZA" dirty="0"/>
          </a:p>
        </p:txBody>
      </p:sp>
      <p:sp>
        <p:nvSpPr>
          <p:cNvPr id="9" name="TextBox 8">
            <a:extLst>
              <a:ext uri="{FF2B5EF4-FFF2-40B4-BE49-F238E27FC236}">
                <a16:creationId xmlns:a16="http://schemas.microsoft.com/office/drawing/2014/main" id="{1AF959B2-540D-C38D-6DD9-1FEE22B676EA}"/>
              </a:ext>
            </a:extLst>
          </p:cNvPr>
          <p:cNvSpPr txBox="1"/>
          <p:nvPr/>
        </p:nvSpPr>
        <p:spPr>
          <a:xfrm>
            <a:off x="504056" y="1858961"/>
            <a:ext cx="3672408" cy="861774"/>
          </a:xfrm>
          <a:prstGeom prst="rect">
            <a:avLst/>
          </a:prstGeom>
          <a:noFill/>
        </p:spPr>
        <p:txBody>
          <a:bodyPr wrap="square" rtlCol="0">
            <a:spAutoFit/>
          </a:bodyPr>
          <a:lstStyle/>
          <a:p>
            <a:r>
              <a:rPr lang="en-GB" sz="3200" b="1" dirty="0"/>
              <a:t>Image Upload Page:</a:t>
            </a:r>
            <a:br>
              <a:rPr lang="en-GB" sz="1800" dirty="0"/>
            </a:br>
            <a:endParaRPr lang="en-ZA" dirty="0"/>
          </a:p>
        </p:txBody>
      </p:sp>
      <p:sp>
        <p:nvSpPr>
          <p:cNvPr id="10" name="Freeform 6">
            <a:extLst>
              <a:ext uri="{FF2B5EF4-FFF2-40B4-BE49-F238E27FC236}">
                <a16:creationId xmlns:a16="http://schemas.microsoft.com/office/drawing/2014/main" id="{C6F27F05-203A-EFB6-5D3F-7D1B9E2DE3BD}"/>
              </a:ext>
            </a:extLst>
          </p:cNvPr>
          <p:cNvSpPr/>
          <p:nvPr/>
        </p:nvSpPr>
        <p:spPr>
          <a:xfrm rot="5400000">
            <a:off x="13532934" y="583360"/>
            <a:ext cx="1395341" cy="8156987"/>
          </a:xfrm>
          <a:custGeom>
            <a:avLst/>
            <a:gdLst/>
            <a:ahLst/>
            <a:cxnLst/>
            <a:rect l="l" t="t" r="r" b="b"/>
            <a:pathLst>
              <a:path w="2353310" h="14784398">
                <a:moveTo>
                  <a:pt x="784860" y="14717088"/>
                </a:moveTo>
                <a:cubicBezTo>
                  <a:pt x="905510" y="14757727"/>
                  <a:pt x="1042670" y="14784398"/>
                  <a:pt x="1177290" y="14784398"/>
                </a:cubicBezTo>
                <a:cubicBezTo>
                  <a:pt x="1311910" y="14784398"/>
                  <a:pt x="1441450" y="14761538"/>
                  <a:pt x="1560830" y="14720898"/>
                </a:cubicBezTo>
                <a:cubicBezTo>
                  <a:pt x="1563370" y="14719627"/>
                  <a:pt x="1565910" y="14719627"/>
                  <a:pt x="1568450" y="14718357"/>
                </a:cubicBezTo>
                <a:cubicBezTo>
                  <a:pt x="2016760" y="14555798"/>
                  <a:pt x="2346960" y="14126538"/>
                  <a:pt x="2353310" y="13588225"/>
                </a:cubicBezTo>
                <a:lnTo>
                  <a:pt x="2353310" y="0"/>
                </a:lnTo>
                <a:lnTo>
                  <a:pt x="0" y="0"/>
                </a:lnTo>
                <a:lnTo>
                  <a:pt x="0" y="13577788"/>
                </a:lnTo>
                <a:cubicBezTo>
                  <a:pt x="6350" y="14129077"/>
                  <a:pt x="331470" y="14558338"/>
                  <a:pt x="784860" y="14717088"/>
                </a:cubicBezTo>
                <a:close/>
              </a:path>
            </a:pathLst>
          </a:custGeom>
          <a:solidFill>
            <a:srgbClr val="414058"/>
          </a:solidFill>
        </p:spPr>
        <p:txBody>
          <a:bodyPr/>
          <a:lstStyle>
            <a:defPPr>
              <a:defRPr lang="en-US"/>
            </a:defPPr>
            <a:lvl1pPr marL="0" algn="l" defTabSz="914400" rtl="0" eaLnBrk="1" latinLnBrk="0" hangingPunct="1">
              <a:defRPr sz="1800" kern="1200">
                <a:solidFill>
                  <a:sysClr val="windowText" lastClr="000000"/>
                </a:solidFill>
                <a:latin typeface="Calibri"/>
              </a:defRPr>
            </a:lvl1pPr>
            <a:lvl2pPr marL="457200" algn="l" defTabSz="914400" rtl="0" eaLnBrk="1" latinLnBrk="0" hangingPunct="1">
              <a:defRPr sz="1800" kern="1200">
                <a:solidFill>
                  <a:sysClr val="windowText" lastClr="000000"/>
                </a:solidFill>
                <a:latin typeface="Calibri"/>
              </a:defRPr>
            </a:lvl2pPr>
            <a:lvl3pPr marL="914400" algn="l" defTabSz="914400" rtl="0" eaLnBrk="1" latinLnBrk="0" hangingPunct="1">
              <a:defRPr sz="1800" kern="1200">
                <a:solidFill>
                  <a:sysClr val="windowText" lastClr="000000"/>
                </a:solidFill>
                <a:latin typeface="Calibri"/>
              </a:defRPr>
            </a:lvl3pPr>
            <a:lvl4pPr marL="1371600" algn="l" defTabSz="914400" rtl="0" eaLnBrk="1" latinLnBrk="0" hangingPunct="1">
              <a:defRPr sz="1800" kern="1200">
                <a:solidFill>
                  <a:sysClr val="windowText" lastClr="000000"/>
                </a:solidFill>
                <a:latin typeface="Calibri"/>
              </a:defRPr>
            </a:lvl4pPr>
            <a:lvl5pPr marL="1828800" algn="l" defTabSz="914400" rtl="0" eaLnBrk="1" latinLnBrk="0" hangingPunct="1">
              <a:defRPr sz="1800" kern="1200">
                <a:solidFill>
                  <a:sysClr val="windowText" lastClr="000000"/>
                </a:solidFill>
                <a:latin typeface="Calibri"/>
              </a:defRPr>
            </a:lvl5pPr>
            <a:lvl6pPr marL="2286000" algn="l" defTabSz="914400" rtl="0" eaLnBrk="1" latinLnBrk="0" hangingPunct="1">
              <a:defRPr sz="1800" kern="1200">
                <a:solidFill>
                  <a:sysClr val="windowText" lastClr="000000"/>
                </a:solidFill>
                <a:latin typeface="Calibri"/>
              </a:defRPr>
            </a:lvl6pPr>
            <a:lvl7pPr marL="2743200" algn="l" defTabSz="914400" rtl="0" eaLnBrk="1" latinLnBrk="0" hangingPunct="1">
              <a:defRPr sz="1800" kern="1200">
                <a:solidFill>
                  <a:sysClr val="windowText" lastClr="000000"/>
                </a:solidFill>
                <a:latin typeface="Calibri"/>
              </a:defRPr>
            </a:lvl7pPr>
            <a:lvl8pPr marL="3200400" algn="l" defTabSz="914400" rtl="0" eaLnBrk="1" latinLnBrk="0" hangingPunct="1">
              <a:defRPr sz="1800" kern="1200">
                <a:solidFill>
                  <a:sysClr val="windowText" lastClr="000000"/>
                </a:solidFill>
                <a:latin typeface="Calibri"/>
              </a:defRPr>
            </a:lvl8pPr>
            <a:lvl9pPr marL="3657600" algn="l" defTabSz="914400" rtl="0" eaLnBrk="1" latinLnBrk="0" hangingPunct="1">
              <a:defRPr sz="1800" kern="1200">
                <a:solidFill>
                  <a:sysClr val="windowText" lastClr="000000"/>
                </a:solidFill>
                <a:latin typeface="Calibri"/>
              </a:defRPr>
            </a:lvl9pPr>
          </a:lstStyle>
          <a:p>
            <a:endParaRPr lang="en-ZA"/>
          </a:p>
        </p:txBody>
      </p:sp>
      <p:sp>
        <p:nvSpPr>
          <p:cNvPr id="12" name="TextBox 11">
            <a:extLst>
              <a:ext uri="{FF2B5EF4-FFF2-40B4-BE49-F238E27FC236}">
                <a16:creationId xmlns:a16="http://schemas.microsoft.com/office/drawing/2014/main" id="{5F1EE5D6-7BDD-76CC-A5E5-9AE5186886C5}"/>
              </a:ext>
            </a:extLst>
          </p:cNvPr>
          <p:cNvSpPr txBox="1"/>
          <p:nvPr/>
        </p:nvSpPr>
        <p:spPr>
          <a:xfrm>
            <a:off x="11016208" y="4279404"/>
            <a:ext cx="6048672" cy="1200329"/>
          </a:xfrm>
          <a:prstGeom prst="rect">
            <a:avLst/>
          </a:prstGeom>
          <a:noFill/>
        </p:spPr>
        <p:txBody>
          <a:bodyPr wrap="square" rtlCol="0">
            <a:spAutoFit/>
          </a:bodyPr>
          <a:lstStyle/>
          <a:p>
            <a:r>
              <a:rPr kumimoji="0" lang="en-GB" sz="3600" b="1" i="0" u="none" strike="noStrike" kern="1200" cap="none" spc="0" normalizeH="0" baseline="0" noProof="0" dirty="0">
                <a:ln>
                  <a:noFill/>
                </a:ln>
                <a:solidFill>
                  <a:schemeClr val="bg1"/>
                </a:solidFill>
                <a:effectLst/>
                <a:uLnTx/>
                <a:uFillTx/>
                <a:latin typeface="Calibri"/>
                <a:ea typeface="+mn-ea"/>
                <a:cs typeface="+mn-cs"/>
              </a:rPr>
              <a:t>Home Page:</a:t>
            </a:r>
            <a:br>
              <a:rPr kumimoji="0" lang="en-GB" sz="3600" b="0" i="0" u="none" strike="noStrike" kern="1200" cap="none" spc="0" normalizeH="0" baseline="0" noProof="0" dirty="0">
                <a:ln>
                  <a:noFill/>
                </a:ln>
                <a:solidFill>
                  <a:schemeClr val="bg1"/>
                </a:solidFill>
                <a:effectLst/>
                <a:uLnTx/>
                <a:uFillTx/>
                <a:latin typeface="Calibri"/>
                <a:ea typeface="+mn-ea"/>
                <a:cs typeface="+mn-cs"/>
              </a:rPr>
            </a:br>
            <a:endParaRPr lang="en-ZA" sz="3600" dirty="0">
              <a:solidFill>
                <a:schemeClr val="bg1"/>
              </a:solidFill>
            </a:endParaRPr>
          </a:p>
        </p:txBody>
      </p:sp>
      <p:sp>
        <p:nvSpPr>
          <p:cNvPr id="13" name="Freeform 4">
            <a:extLst>
              <a:ext uri="{FF2B5EF4-FFF2-40B4-BE49-F238E27FC236}">
                <a16:creationId xmlns:a16="http://schemas.microsoft.com/office/drawing/2014/main" id="{26CE86AC-2946-F322-EFD0-A156B1239705}"/>
              </a:ext>
            </a:extLst>
          </p:cNvPr>
          <p:cNvSpPr/>
          <p:nvPr/>
        </p:nvSpPr>
        <p:spPr>
          <a:xfrm rot="16200000">
            <a:off x="3422423" y="3628524"/>
            <a:ext cx="1147026" cy="7991872"/>
          </a:xfrm>
          <a:custGeom>
            <a:avLst/>
            <a:gdLst/>
            <a:ahLst/>
            <a:cxnLst/>
            <a:rect l="l" t="t" r="r" b="b"/>
            <a:pathLst>
              <a:path w="2353310" h="14559967">
                <a:moveTo>
                  <a:pt x="784860" y="14492658"/>
                </a:moveTo>
                <a:cubicBezTo>
                  <a:pt x="905510" y="14533297"/>
                  <a:pt x="1042670" y="14559967"/>
                  <a:pt x="1177290" y="14559967"/>
                </a:cubicBezTo>
                <a:cubicBezTo>
                  <a:pt x="1311910" y="14559967"/>
                  <a:pt x="1441450" y="14537108"/>
                  <a:pt x="1560830" y="14496467"/>
                </a:cubicBezTo>
                <a:cubicBezTo>
                  <a:pt x="1563370" y="14495197"/>
                  <a:pt x="1565910" y="14495197"/>
                  <a:pt x="1568450" y="14493928"/>
                </a:cubicBezTo>
                <a:cubicBezTo>
                  <a:pt x="2016760" y="14331367"/>
                  <a:pt x="2346960" y="13902108"/>
                  <a:pt x="2353310" y="13364487"/>
                </a:cubicBezTo>
                <a:lnTo>
                  <a:pt x="2353310" y="0"/>
                </a:lnTo>
                <a:lnTo>
                  <a:pt x="0" y="0"/>
                </a:lnTo>
                <a:lnTo>
                  <a:pt x="0" y="13354222"/>
                </a:lnTo>
                <a:cubicBezTo>
                  <a:pt x="6350" y="13904647"/>
                  <a:pt x="331470" y="14333908"/>
                  <a:pt x="784860" y="14492658"/>
                </a:cubicBezTo>
                <a:close/>
              </a:path>
            </a:pathLst>
          </a:custGeom>
          <a:solidFill>
            <a:srgbClr val="00A69B"/>
          </a:solidFill>
        </p:spPr>
        <p:txBody>
          <a:bodyPr/>
          <a:lstStyle>
            <a:defPPr>
              <a:defRPr lang="en-US"/>
            </a:defPPr>
            <a:lvl1pPr marL="0" algn="l" defTabSz="914400" rtl="0" eaLnBrk="1" latinLnBrk="0" hangingPunct="1">
              <a:defRPr sz="1800" kern="1200">
                <a:solidFill>
                  <a:sysClr val="windowText" lastClr="000000"/>
                </a:solidFill>
                <a:latin typeface="Calibri"/>
              </a:defRPr>
            </a:lvl1pPr>
            <a:lvl2pPr marL="457200" algn="l" defTabSz="914400" rtl="0" eaLnBrk="1" latinLnBrk="0" hangingPunct="1">
              <a:defRPr sz="1800" kern="1200">
                <a:solidFill>
                  <a:sysClr val="windowText" lastClr="000000"/>
                </a:solidFill>
                <a:latin typeface="Calibri"/>
              </a:defRPr>
            </a:lvl2pPr>
            <a:lvl3pPr marL="914400" algn="l" defTabSz="914400" rtl="0" eaLnBrk="1" latinLnBrk="0" hangingPunct="1">
              <a:defRPr sz="1800" kern="1200">
                <a:solidFill>
                  <a:sysClr val="windowText" lastClr="000000"/>
                </a:solidFill>
                <a:latin typeface="Calibri"/>
              </a:defRPr>
            </a:lvl3pPr>
            <a:lvl4pPr marL="1371600" algn="l" defTabSz="914400" rtl="0" eaLnBrk="1" latinLnBrk="0" hangingPunct="1">
              <a:defRPr sz="1800" kern="1200">
                <a:solidFill>
                  <a:sysClr val="windowText" lastClr="000000"/>
                </a:solidFill>
                <a:latin typeface="Calibri"/>
              </a:defRPr>
            </a:lvl4pPr>
            <a:lvl5pPr marL="1828800" algn="l" defTabSz="914400" rtl="0" eaLnBrk="1" latinLnBrk="0" hangingPunct="1">
              <a:defRPr sz="1800" kern="1200">
                <a:solidFill>
                  <a:sysClr val="windowText" lastClr="000000"/>
                </a:solidFill>
                <a:latin typeface="Calibri"/>
              </a:defRPr>
            </a:lvl5pPr>
            <a:lvl6pPr marL="2286000" algn="l" defTabSz="914400" rtl="0" eaLnBrk="1" latinLnBrk="0" hangingPunct="1">
              <a:defRPr sz="1800" kern="1200">
                <a:solidFill>
                  <a:sysClr val="windowText" lastClr="000000"/>
                </a:solidFill>
                <a:latin typeface="Calibri"/>
              </a:defRPr>
            </a:lvl6pPr>
            <a:lvl7pPr marL="2743200" algn="l" defTabSz="914400" rtl="0" eaLnBrk="1" latinLnBrk="0" hangingPunct="1">
              <a:defRPr sz="1800" kern="1200">
                <a:solidFill>
                  <a:sysClr val="windowText" lastClr="000000"/>
                </a:solidFill>
                <a:latin typeface="Calibri"/>
              </a:defRPr>
            </a:lvl7pPr>
            <a:lvl8pPr marL="3200400" algn="l" defTabSz="914400" rtl="0" eaLnBrk="1" latinLnBrk="0" hangingPunct="1">
              <a:defRPr sz="1800" kern="1200">
                <a:solidFill>
                  <a:sysClr val="windowText" lastClr="000000"/>
                </a:solidFill>
                <a:latin typeface="Calibri"/>
              </a:defRPr>
            </a:lvl8pPr>
            <a:lvl9pPr marL="3657600" algn="l" defTabSz="914400" rtl="0" eaLnBrk="1" latinLnBrk="0" hangingPunct="1">
              <a:defRPr sz="1800" kern="1200">
                <a:solidFill>
                  <a:sysClr val="windowText" lastClr="000000"/>
                </a:solidFill>
                <a:latin typeface="Calibri"/>
              </a:defRPr>
            </a:lvl9pPr>
          </a:lstStyle>
          <a:p>
            <a:endParaRPr lang="en-ZA" dirty="0"/>
          </a:p>
        </p:txBody>
      </p:sp>
      <p:sp>
        <p:nvSpPr>
          <p:cNvPr id="16" name="TextBox 15">
            <a:extLst>
              <a:ext uri="{FF2B5EF4-FFF2-40B4-BE49-F238E27FC236}">
                <a16:creationId xmlns:a16="http://schemas.microsoft.com/office/drawing/2014/main" id="{6D2E1B12-F302-558F-AD13-1C6823E918CB}"/>
              </a:ext>
            </a:extLst>
          </p:cNvPr>
          <p:cNvSpPr txBox="1"/>
          <p:nvPr/>
        </p:nvSpPr>
        <p:spPr>
          <a:xfrm>
            <a:off x="306751" y="7341412"/>
            <a:ext cx="4967273" cy="1077218"/>
          </a:xfrm>
          <a:prstGeom prst="rect">
            <a:avLst/>
          </a:prstGeom>
          <a:noFill/>
        </p:spPr>
        <p:txBody>
          <a:bodyPr wrap="square" rtlCol="0">
            <a:spAutoFit/>
          </a:bodyPr>
          <a:lstStyle/>
          <a:p>
            <a:r>
              <a:rPr lang="en-GB" sz="3200" b="1" dirty="0"/>
              <a:t>MyGallery Page:</a:t>
            </a:r>
            <a:br>
              <a:rPr lang="en-GB" sz="3200" dirty="0"/>
            </a:br>
            <a:endParaRPr lang="en-ZA" sz="3200" dirty="0"/>
          </a:p>
        </p:txBody>
      </p:sp>
    </p:spTree>
    <p:extLst>
      <p:ext uri="{BB962C8B-B14F-4D97-AF65-F5344CB8AC3E}">
        <p14:creationId xmlns:p14="http://schemas.microsoft.com/office/powerpoint/2010/main" val="10632767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1028700" y="4635056"/>
            <a:ext cx="8319433" cy="1054989"/>
          </a:xfrm>
          <a:prstGeom prst="rect">
            <a:avLst/>
          </a:prstGeom>
        </p:spPr>
        <p:txBody>
          <a:bodyPr lIns="0" tIns="0" rIns="0" bIns="0" rtlCol="0" anchor="t">
            <a:spAutoFit/>
          </a:bodyPr>
          <a:lstStyle/>
          <a:p>
            <a:pPr>
              <a:lnSpc>
                <a:spcPts val="8208"/>
              </a:lnSpc>
            </a:pPr>
            <a:r>
              <a:rPr lang="en-US" sz="7200">
                <a:solidFill>
                  <a:srgbClr val="414058"/>
                </a:solidFill>
                <a:latin typeface="Montserrat Bold"/>
              </a:rPr>
              <a:t>Thank you</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Singular Systems Presentation Template 2023 11 29 1.pptx" id="{27E99B5F-67E3-4735-99E3-F1DD9CFD6003}" vid="{99E053E7-C754-4132-94BC-13F784C1C4D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TaxCatchAll xmlns="ab2c5502-b652-4edb-9f92-c0b76621bd4b" xsi:nil="true"/>
    <lcf76f155ced4ddcb4097134ff3c332f xmlns="bdf2b32c-b5d6-4181-8351-8c0d0c46cf34">
      <Terms xmlns="http://schemas.microsoft.com/office/infopath/2007/PartnerControls"/>
    </lcf76f155ced4ddcb4097134ff3c332f>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C412FA0B3AE5984ABFFA9464899E7768" ma:contentTypeVersion="12" ma:contentTypeDescription="Create a new document." ma:contentTypeScope="" ma:versionID="58e1f43ade040784397b28ed5ae46adf">
  <xsd:schema xmlns:xsd="http://www.w3.org/2001/XMLSchema" xmlns:xs="http://www.w3.org/2001/XMLSchema" xmlns:p="http://schemas.microsoft.com/office/2006/metadata/properties" xmlns:ns2="bdf2b32c-b5d6-4181-8351-8c0d0c46cf34" xmlns:ns3="ab2c5502-b652-4edb-9f92-c0b76621bd4b" targetNamespace="http://schemas.microsoft.com/office/2006/metadata/properties" ma:root="true" ma:fieldsID="c840aea874b85f8b8212c237a53fc4fd" ns2:_="" ns3:_="">
    <xsd:import namespace="bdf2b32c-b5d6-4181-8351-8c0d0c46cf34"/>
    <xsd:import namespace="ab2c5502-b652-4edb-9f92-c0b76621bd4b"/>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MediaServiceGenerationTime" minOccurs="0"/>
                <xsd:element ref="ns2:MediaServiceEventHashCode" minOccurs="0"/>
                <xsd:element ref="ns2:MediaLengthInSeconds" minOccurs="0"/>
                <xsd:element ref="ns2:lcf76f155ced4ddcb4097134ff3c332f" minOccurs="0"/>
                <xsd:element ref="ns3:TaxCatchAll" minOccurs="0"/>
                <xsd:element ref="ns2:MediaServiceOCR"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df2b32c-b5d6-4181-8351-8c0d0c46cf3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LengthInSeconds" ma:index="14" nillable="true" ma:displayName="MediaLengthInSeconds" ma:hidden="true" ma:internalName="MediaLengthInSeconds" ma:readOnly="true">
      <xsd:simpleType>
        <xsd:restriction base="dms:Unknown"/>
      </xsd:simpleType>
    </xsd:element>
    <xsd:element name="lcf76f155ced4ddcb4097134ff3c332f" ma:index="16" nillable="true" ma:taxonomy="true" ma:internalName="lcf76f155ced4ddcb4097134ff3c332f" ma:taxonomyFieldName="MediaServiceImageTags" ma:displayName="Image Tags" ma:readOnly="false" ma:fieldId="{5cf76f15-5ced-4ddc-b409-7134ff3c332f}" ma:taxonomyMulti="true" ma:sspId="6882abb0-3c74-4ec6-a994-58b4449157df" ma:termSetId="09814cd3-568e-fe90-9814-8d621ff8fb84" ma:anchorId="fba54fb3-c3e1-fe81-a776-ca4b69148c4d" ma:open="true" ma:isKeyword="false">
      <xsd:complexType>
        <xsd:sequence>
          <xsd:element ref="pc:Terms" minOccurs="0" maxOccurs="1"/>
        </xsd:sequence>
      </xsd:complexType>
    </xsd:element>
    <xsd:element name="MediaServiceOCR" ma:index="18" nillable="true" ma:displayName="Extracted Text" ma:internalName="MediaServiceOCR" ma:readOnly="true">
      <xsd:simpleType>
        <xsd:restriction base="dms:Note">
          <xsd:maxLength value="255"/>
        </xsd:restriction>
      </xsd:simpleType>
    </xsd:element>
    <xsd:element name="MediaServiceDateTaken" ma:index="19" nillable="true" ma:displayName="MediaServiceDateTaken" ma:hidden="true" ma:indexed="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ab2c5502-b652-4edb-9f92-c0b76621bd4b" elementFormDefault="qualified">
    <xsd:import namespace="http://schemas.microsoft.com/office/2006/documentManagement/types"/>
    <xsd:import namespace="http://schemas.microsoft.com/office/infopath/2007/PartnerControls"/>
    <xsd:element name="TaxCatchAll" ma:index="17" nillable="true" ma:displayName="Taxonomy Catch All Column" ma:hidden="true" ma:list="{e2b8e578-a5fe-45aa-9277-4fcdcea6f581}" ma:internalName="TaxCatchAll" ma:showField="CatchAllData" ma:web="ab2c5502-b652-4edb-9f92-c0b76621bd4b">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DAC8ACC-8954-4774-92A4-5FCE5649CDB3}">
  <ds:schemaRefs>
    <ds:schemaRef ds:uri="http://schemas.microsoft.com/sharepoint/v3/contenttype/forms"/>
  </ds:schemaRefs>
</ds:datastoreItem>
</file>

<file path=customXml/itemProps2.xml><?xml version="1.0" encoding="utf-8"?>
<ds:datastoreItem xmlns:ds="http://schemas.openxmlformats.org/officeDocument/2006/customXml" ds:itemID="{0B9D6979-3702-4A51-8B2F-6698DBDC7B6B}">
  <ds:schemaRefs>
    <ds:schemaRef ds:uri="http://purl.org/dc/terms/"/>
    <ds:schemaRef ds:uri="3b48e240-fefe-408a-bdd6-f66fa2013a3c"/>
    <ds:schemaRef ds:uri="http://schemas.microsoft.com/office/2006/documentManagement/types"/>
    <ds:schemaRef ds:uri="http://schemas.microsoft.com/office/2006/metadata/properties"/>
    <ds:schemaRef ds:uri="http://purl.org/dc/elements/1.1/"/>
    <ds:schemaRef ds:uri="http://schemas.openxmlformats.org/package/2006/metadata/core-properties"/>
    <ds:schemaRef ds:uri="http://schemas.microsoft.com/office/infopath/2007/PartnerControls"/>
    <ds:schemaRef ds:uri="http://www.w3.org/XML/1998/namespace"/>
    <ds:schemaRef ds:uri="http://purl.org/dc/dcmitype/"/>
    <ds:schemaRef ds:uri="ab2c5502-b652-4edb-9f92-c0b76621bd4b"/>
    <ds:schemaRef ds:uri="bdf2b32c-b5d6-4181-8351-8c0d0c46cf34"/>
  </ds:schemaRefs>
</ds:datastoreItem>
</file>

<file path=customXml/itemProps3.xml><?xml version="1.0" encoding="utf-8"?>
<ds:datastoreItem xmlns:ds="http://schemas.openxmlformats.org/officeDocument/2006/customXml" ds:itemID="{0CBCEA8B-6DAA-4000-ADA9-A5A61732015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df2b32c-b5d6-4181-8351-8c0d0c46cf34"/>
    <ds:schemaRef ds:uri="ab2c5502-b652-4edb-9f92-c0b76621bd4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PowerPint Presentation Template 2024</Template>
  <TotalTime>258</TotalTime>
  <Words>474</Words>
  <Application>Microsoft Office PowerPoint</Application>
  <PresentationFormat>Custom</PresentationFormat>
  <Paragraphs>34</Paragraphs>
  <Slides>6</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6</vt:i4>
      </vt:variant>
    </vt:vector>
  </HeadingPairs>
  <TitlesOfParts>
    <vt:vector size="15" baseType="lpstr">
      <vt:lpstr>Arial</vt:lpstr>
      <vt:lpstr>Montserrat Bold</vt:lpstr>
      <vt:lpstr>Calibri</vt:lpstr>
      <vt:lpstr>Montserrat</vt:lpstr>
      <vt:lpstr>Montserrat Semi-Bold</vt:lpstr>
      <vt:lpstr>Aptos</vt:lpstr>
      <vt:lpstr>Symbol</vt:lpstr>
      <vt:lpstr>Montserrat Classic</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Amanda Mokhachane</dc:creator>
  <cp:lastModifiedBy>Amanda Mokhachane</cp:lastModifiedBy>
  <cp:revision>2</cp:revision>
  <dcterms:created xsi:type="dcterms:W3CDTF">2024-09-03T08:28:14Z</dcterms:created>
  <dcterms:modified xsi:type="dcterms:W3CDTF">2024-09-03T12:46:16Z</dcterms:modified>
  <dc:identifier>DAF0ybWvNlQ</dc:identifie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0x0101009A21766BB67A8549B64AFD7FE1D109D1</vt:lpwstr>
  </property>
</Properties>
</file>