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8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1.jpeg" ContentType="image/jpeg"/>
  <Override PartName="/ppt/media/image4.png" ContentType="image/png"/>
  <Override PartName="/ppt/media/image12.png" ContentType="image/png"/>
  <Override PartName="/ppt/media/image6.jpeg" ContentType="image/jpeg"/>
  <Override PartName="/ppt/media/image3.png" ContentType="image/png"/>
  <Override PartName="/ppt/media/image19.jpeg" ContentType="image/jpeg"/>
  <Override PartName="/ppt/media/image1.png" ContentType="image/png"/>
  <Override PartName="/ppt/media/image5.jpeg" ContentType="image/jpeg"/>
  <Override PartName="/ppt/media/image2.png" ContentType="image/png"/>
  <Override PartName="/ppt/media/image7.jpeg" ContentType="image/jpeg"/>
  <Override PartName="/ppt/media/image8.png" ContentType="image/png"/>
  <Override PartName="/ppt/media/image13.jpeg" ContentType="image/jpeg"/>
  <Override PartName="/ppt/media/image9.png" ContentType="image/png"/>
  <Override PartName="/ppt/media/image14.png" ContentType="image/png"/>
  <Override PartName="/ppt/media/image10.jpeg" ContentType="image/jpe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593080" y="1859400"/>
            <a:ext cx="7005240" cy="15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Vue.js Lyon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62320" y="2276640"/>
            <a:ext cx="8402760" cy="25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451320" y="157680"/>
            <a:ext cx="21848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TextShape 3"/>
          <p:cNvSpPr txBox="1"/>
          <p:nvPr/>
        </p:nvSpPr>
        <p:spPr>
          <a:xfrm>
            <a:off x="1440000" y="218160"/>
            <a:ext cx="856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Bonus: Login</a:t>
            </a:r>
            <a:endParaRPr b="0" lang="fr-F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62320" y="2276640"/>
            <a:ext cx="8402760" cy="25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451320" y="157680"/>
            <a:ext cx="21848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TextShape 3"/>
          <p:cNvSpPr txBox="1"/>
          <p:nvPr/>
        </p:nvSpPr>
        <p:spPr>
          <a:xfrm>
            <a:off x="1440000" y="218520"/>
            <a:ext cx="8568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 use webpack beforeChunk to build other artifacts ?</a:t>
            </a:r>
            <a:endParaRPr b="0" lang="fr-F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182600" y="1905480"/>
            <a:ext cx="10094400" cy="30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Workshop summer </a:t>
            </a:r>
            <a:r>
              <a:rPr b="0" lang="fr-FR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fr-FR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2018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62320" y="2276640"/>
            <a:ext cx="8402760" cy="25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451320" y="157680"/>
            <a:ext cx="21848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TextShape 3"/>
          <p:cNvSpPr txBox="1"/>
          <p:nvPr/>
        </p:nvSpPr>
        <p:spPr>
          <a:xfrm>
            <a:off x="1440000" y="216000"/>
            <a:ext cx="856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Mise en place du projet</a:t>
            </a:r>
            <a:endParaRPr b="0" lang="fr-F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4"/>
          <p:cNvSpPr txBox="1"/>
          <p:nvPr/>
        </p:nvSpPr>
        <p:spPr>
          <a:xfrm>
            <a:off x="792000" y="1296000"/>
            <a:ext cx="417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Vue-cli 3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998640" y="1944000"/>
            <a:ext cx="2889360" cy="1079280"/>
          </a:xfrm>
          <a:prstGeom prst="rect">
            <a:avLst/>
          </a:prstGeom>
          <a:ln>
            <a:noFill/>
          </a:ln>
        </p:spPr>
      </p:pic>
      <p:sp>
        <p:nvSpPr>
          <p:cNvPr id="79" name="TextShape 5"/>
          <p:cNvSpPr txBox="1"/>
          <p:nvPr/>
        </p:nvSpPr>
        <p:spPr>
          <a:xfrm>
            <a:off x="648000" y="3528000"/>
            <a:ext cx="417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Vue-cli UI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1152000" y="4442040"/>
            <a:ext cx="2385720" cy="59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62320" y="2276640"/>
            <a:ext cx="8402760" cy="25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451320" y="157680"/>
            <a:ext cx="21848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TextShape 3"/>
          <p:cNvSpPr txBox="1"/>
          <p:nvPr/>
        </p:nvSpPr>
        <p:spPr>
          <a:xfrm>
            <a:off x="936000" y="1453680"/>
            <a:ext cx="417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Typescript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4"/>
          <p:cNvSpPr txBox="1"/>
          <p:nvPr/>
        </p:nvSpPr>
        <p:spPr>
          <a:xfrm>
            <a:off x="1440000" y="216360"/>
            <a:ext cx="856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Mise en place du projet</a:t>
            </a:r>
            <a:endParaRPr b="0" lang="fr-F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62320" y="2276640"/>
            <a:ext cx="8402760" cy="25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451320" y="157680"/>
            <a:ext cx="21848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TextShape 3"/>
          <p:cNvSpPr txBox="1"/>
          <p:nvPr/>
        </p:nvSpPr>
        <p:spPr>
          <a:xfrm>
            <a:off x="1440000" y="216360"/>
            <a:ext cx="856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Internationalisation</a:t>
            </a:r>
            <a:endParaRPr b="0" lang="fr-F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4"/>
          <p:cNvSpPr txBox="1"/>
          <p:nvPr/>
        </p:nvSpPr>
        <p:spPr>
          <a:xfrm>
            <a:off x="936000" y="1453680"/>
            <a:ext cx="417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vue-i18n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749520" y="2073240"/>
            <a:ext cx="4434480" cy="734760"/>
          </a:xfrm>
          <a:prstGeom prst="rect">
            <a:avLst/>
          </a:prstGeom>
          <a:ln>
            <a:noFill/>
          </a:ln>
        </p:spPr>
      </p:pic>
      <p:sp>
        <p:nvSpPr>
          <p:cNvPr id="90" name="TextShape 5"/>
          <p:cNvSpPr txBox="1"/>
          <p:nvPr/>
        </p:nvSpPr>
        <p:spPr>
          <a:xfrm>
            <a:off x="792000" y="3384000"/>
            <a:ext cx="6984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@/lang/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@/setup/i18n-setup.js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@/main.js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@/views/Home.vie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451320" y="157680"/>
            <a:ext cx="21848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TextShape 2"/>
          <p:cNvSpPr txBox="1"/>
          <p:nvPr/>
        </p:nvSpPr>
        <p:spPr>
          <a:xfrm>
            <a:off x="1440000" y="216720"/>
            <a:ext cx="856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Internationalisation</a:t>
            </a:r>
            <a:endParaRPr b="0" lang="fr-F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936000" y="1453680"/>
            <a:ext cx="417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Vue-cookie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936000" y="2164680"/>
            <a:ext cx="4149360" cy="715320"/>
          </a:xfrm>
          <a:prstGeom prst="rect">
            <a:avLst/>
          </a:prstGeom>
          <a:ln>
            <a:noFill/>
          </a:ln>
        </p:spPr>
      </p:pic>
      <p:sp>
        <p:nvSpPr>
          <p:cNvPr id="95" name="TextShape 4"/>
          <p:cNvSpPr txBox="1"/>
          <p:nvPr/>
        </p:nvSpPr>
        <p:spPr>
          <a:xfrm>
            <a:off x="792000" y="3384360"/>
            <a:ext cx="6984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@/main.js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@/views/Home.vue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/public/img/flag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62320" y="2276640"/>
            <a:ext cx="8402760" cy="25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451320" y="157680"/>
            <a:ext cx="21848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TextShape 3"/>
          <p:cNvSpPr txBox="1"/>
          <p:nvPr/>
        </p:nvSpPr>
        <p:spPr>
          <a:xfrm>
            <a:off x="1440000" y="217080"/>
            <a:ext cx="856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CodeSplitting</a:t>
            </a:r>
            <a:endParaRPr b="0" lang="fr-F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4"/>
          <p:cNvSpPr txBox="1"/>
          <p:nvPr/>
        </p:nvSpPr>
        <p:spPr>
          <a:xfrm>
            <a:off x="720000" y="1485720"/>
            <a:ext cx="6984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@/main.js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@/views/Home.vue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@/components/HeavyImage.vue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/public/img/heasy-png-HD.png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@/router.js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62320" y="2276640"/>
            <a:ext cx="8402760" cy="25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451320" y="157680"/>
            <a:ext cx="21848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TextShape 3"/>
          <p:cNvSpPr txBox="1"/>
          <p:nvPr/>
        </p:nvSpPr>
        <p:spPr>
          <a:xfrm>
            <a:off x="1440000" y="217440"/>
            <a:ext cx="856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ComponentRegistration</a:t>
            </a:r>
            <a:endParaRPr b="0" lang="fr-F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4"/>
          <p:cNvSpPr txBox="1"/>
          <p:nvPr/>
        </p:nvSpPr>
        <p:spPr>
          <a:xfrm>
            <a:off x="720000" y="1485720"/>
            <a:ext cx="6984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@/main.js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@/setup/componentRegistration.js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@/components/HelloWorld.vue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@/components/tools/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62320" y="2276640"/>
            <a:ext cx="8402760" cy="25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451320" y="157680"/>
            <a:ext cx="21848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TextShape 3"/>
          <p:cNvSpPr txBox="1"/>
          <p:nvPr/>
        </p:nvSpPr>
        <p:spPr>
          <a:xfrm>
            <a:off x="1440000" y="217800"/>
            <a:ext cx="856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Vuex Namespace &amp; import</a:t>
            </a:r>
            <a:endParaRPr b="0" lang="fr-F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4"/>
          <p:cNvSpPr txBox="1"/>
          <p:nvPr/>
        </p:nvSpPr>
        <p:spPr>
          <a:xfrm>
            <a:off x="720000" y="1486080"/>
            <a:ext cx="6984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@/store/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@/views/Home.vue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2018-07-31T15:42:11Z</dcterms:modified>
  <cp:revision>4</cp:revision>
  <dc:subject/>
  <dc:title/>
</cp:coreProperties>
</file>