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9" r:id="rId8"/>
    <p:sldId id="262" r:id="rId9"/>
    <p:sldId id="268" r:id="rId10"/>
    <p:sldId id="270" r:id="rId11"/>
    <p:sldId id="263" r:id="rId12"/>
    <p:sldId id="271" r:id="rId13"/>
    <p:sldId id="264" r:id="rId14"/>
    <p:sldId id="273" r:id="rId15"/>
    <p:sldId id="266" r:id="rId16"/>
    <p:sldId id="265" r:id="rId17"/>
    <p:sldId id="274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496CF78-575F-40E7-830C-6BEF5F26C45B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‹N°›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Rapide pres de la boîte, qui on est (pas plus de 30secondes).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Je peux souligner le fait que j’avais jamais fait de js et de vue. Et que je suis capable de venir en soutient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ajout de nos têtes + nos postes</a:t>
            </a:r>
          </a:p>
        </p:txBody>
      </p:sp>
      <p:sp>
        <p:nvSpPr>
          <p:cNvPr id="10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F2724FA-4AA5-4991-A27E-68EF893A19C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Adri</a:t>
            </a:r>
          </a:p>
        </p:txBody>
      </p:sp>
      <p:sp>
        <p:nvSpPr>
          <p:cNvPr id="10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7EB1B84-0563-40E1-8485-5C67F205534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1175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Adri</a:t>
            </a:r>
          </a:p>
        </p:txBody>
      </p:sp>
      <p:sp>
        <p:nvSpPr>
          <p:cNvPr id="10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7EB1B84-0563-40E1-8485-5C67F205534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9444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Adri</a:t>
            </a:r>
          </a:p>
        </p:txBody>
      </p:sp>
      <p:sp>
        <p:nvSpPr>
          <p:cNvPr id="10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D4CD42B-3DF6-4866-BF69-E4D99D59757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Adri</a:t>
            </a:r>
          </a:p>
        </p:txBody>
      </p:sp>
      <p:sp>
        <p:nvSpPr>
          <p:cNvPr id="10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7EB1B84-0563-40E1-8485-5C67F205534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Adri</a:t>
            </a:r>
          </a:p>
        </p:txBody>
      </p:sp>
      <p:sp>
        <p:nvSpPr>
          <p:cNvPr id="10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7EB1B84-0563-40E1-8485-5C67F205534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6112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Adri</a:t>
            </a:r>
          </a:p>
        </p:txBody>
      </p:sp>
      <p:sp>
        <p:nvSpPr>
          <p:cNvPr id="10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7EB1B84-0563-40E1-8485-5C67F205534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7151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Adri</a:t>
            </a:r>
          </a:p>
        </p:txBody>
      </p:sp>
      <p:sp>
        <p:nvSpPr>
          <p:cNvPr id="10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7EB1B84-0563-40E1-8485-5C67F205534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2545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Adri</a:t>
            </a:r>
          </a:p>
        </p:txBody>
      </p:sp>
      <p:sp>
        <p:nvSpPr>
          <p:cNvPr id="10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7EB1B84-0563-40E1-8485-5C67F205534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2367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Adri</a:t>
            </a:r>
          </a:p>
        </p:txBody>
      </p:sp>
      <p:sp>
        <p:nvSpPr>
          <p:cNvPr id="10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7EB1B84-0563-40E1-8485-5C67F205534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2587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Adri</a:t>
            </a:r>
          </a:p>
        </p:txBody>
      </p:sp>
      <p:sp>
        <p:nvSpPr>
          <p:cNvPr id="10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7EB1B84-0563-40E1-8485-5C67F205534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833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490334" y="2652480"/>
            <a:ext cx="7211331" cy="155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Vue.js Lyon #4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CE527BB-D766-4037-A2F6-260A5983D773}"/>
              </a:ext>
            </a:extLst>
          </p:cNvPr>
          <p:cNvSpPr txBox="1"/>
          <p:nvPr/>
        </p:nvSpPr>
        <p:spPr>
          <a:xfrm>
            <a:off x="3367528" y="2598003"/>
            <a:ext cx="5456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Utilisation des slots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934588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D2AD87D-D6EA-42E9-906B-633F40831F6F}"/>
              </a:ext>
            </a:extLst>
          </p:cNvPr>
          <p:cNvSpPr txBox="1"/>
          <p:nvPr/>
        </p:nvSpPr>
        <p:spPr>
          <a:xfrm>
            <a:off x="4941677" y="2598003"/>
            <a:ext cx="2308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Options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538023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D2AD87D-D6EA-42E9-906B-633F40831F6F}"/>
              </a:ext>
            </a:extLst>
          </p:cNvPr>
          <p:cNvSpPr txBox="1"/>
          <p:nvPr/>
        </p:nvSpPr>
        <p:spPr>
          <a:xfrm>
            <a:off x="2319966" y="2598003"/>
            <a:ext cx="7552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Composants à la demande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972649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412720" y="2644200"/>
            <a:ext cx="7561440" cy="155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Démonstration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74139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B3DB1BF-BC42-4F8F-86CE-98272A3C028F}"/>
              </a:ext>
            </a:extLst>
          </p:cNvPr>
          <p:cNvSpPr txBox="1"/>
          <p:nvPr/>
        </p:nvSpPr>
        <p:spPr>
          <a:xfrm>
            <a:off x="2440993" y="1166842"/>
            <a:ext cx="731001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Composants asynchrones</a:t>
            </a:r>
            <a:br>
              <a:rPr lang="fr-FR" sz="4800" dirty="0"/>
            </a:br>
            <a:r>
              <a:rPr lang="fr-FR" sz="4800" dirty="0" err="1"/>
              <a:t>Vuex</a:t>
            </a:r>
            <a:r>
              <a:rPr lang="fr-FR" sz="4800" dirty="0"/>
              <a:t> store partagés</a:t>
            </a:r>
          </a:p>
          <a:p>
            <a:r>
              <a:rPr lang="fr-FR" sz="4800" dirty="0"/>
              <a:t>Configuration </a:t>
            </a:r>
            <a:r>
              <a:rPr lang="fr-FR" sz="4800" dirty="0" err="1"/>
              <a:t>Webpack</a:t>
            </a:r>
            <a:r>
              <a:rPr lang="fr-FR" sz="4800" dirty="0"/>
              <a:t> </a:t>
            </a:r>
            <a:br>
              <a:rPr lang="fr-FR" sz="4800" dirty="0"/>
            </a:br>
            <a:r>
              <a:rPr lang="fr-FR" sz="4800" dirty="0" err="1"/>
              <a:t>Css</a:t>
            </a:r>
            <a:r>
              <a:rPr lang="fr-FR" sz="4800" dirty="0"/>
              <a:t> partagés</a:t>
            </a:r>
          </a:p>
          <a:p>
            <a:r>
              <a:rPr lang="fr-FR" sz="4800" dirty="0" err="1"/>
              <a:t>Mixins</a:t>
            </a:r>
            <a:r>
              <a:rPr lang="fr-FR" sz="4800" dirty="0"/>
              <a:t> entre components</a:t>
            </a:r>
            <a:br>
              <a:rPr lang="fr-FR" sz="4800" dirty="0"/>
            </a:br>
            <a:r>
              <a:rPr lang="fr-FR" sz="4800" dirty="0"/>
              <a:t>Librairies intégrées …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571441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FCE369A-5D56-4B61-85F0-65685712320F}"/>
              </a:ext>
            </a:extLst>
          </p:cNvPr>
          <p:cNvSpPr txBox="1"/>
          <p:nvPr/>
        </p:nvSpPr>
        <p:spPr>
          <a:xfrm>
            <a:off x="2545188" y="0"/>
            <a:ext cx="7101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err="1"/>
              <a:t>Build</a:t>
            </a:r>
            <a:r>
              <a:rPr lang="fr-FR" sz="4800" dirty="0"/>
              <a:t> comme une librairie</a:t>
            </a:r>
            <a:endParaRPr lang="en-US" sz="4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617B24A-D9F6-4AA5-8D49-0DC916116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04239"/>
            <a:ext cx="12192000" cy="329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830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04158" y="1874735"/>
            <a:ext cx="10983684" cy="31085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9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REX: </a:t>
            </a:r>
            <a:br>
              <a:rPr lang="en-US" sz="9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en-US" sz="9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vue</a:t>
            </a:r>
            <a:r>
              <a:rPr lang="en-US" sz="9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-cli-plugin-express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85259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444400" y="2644200"/>
            <a:ext cx="7302600" cy="155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Questions 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085280" y="157680"/>
            <a:ext cx="407772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Hease Robotics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810320" y="2286720"/>
            <a:ext cx="528480" cy="13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algn="ctr">
              <a:lnSpc>
                <a:spcPct val="150000"/>
              </a:lnSpc>
            </a:pPr>
            <a:r>
              <a:rPr lang="en-US" sz="9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Raleway Bold"/>
                <a:ea typeface="Titillium"/>
              </a:rPr>
              <a:t>RETAIL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5954400" y="2291040"/>
            <a:ext cx="1006560" cy="13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algn="ctr">
              <a:lnSpc>
                <a:spcPct val="150000"/>
              </a:lnSpc>
            </a:pPr>
            <a:r>
              <a:rPr lang="en-US" sz="9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Raleway Bold"/>
                <a:ea typeface="Titillium"/>
              </a:rPr>
              <a:t>TRANSPORTS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7488360" y="2231280"/>
            <a:ext cx="880560" cy="34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algn="ctr">
              <a:lnSpc>
                <a:spcPct val="150000"/>
              </a:lnSpc>
            </a:pPr>
            <a:r>
              <a:rPr lang="en-US" sz="9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Raleway Bold"/>
                <a:ea typeface="Titillium"/>
              </a:rPr>
              <a:t>CENTRE 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9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Raleway Bold"/>
                <a:ea typeface="Titillium"/>
              </a:rPr>
              <a:t>LOISIRS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8853120" y="2335320"/>
            <a:ext cx="1174680" cy="13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algn="ctr">
              <a:lnSpc>
                <a:spcPct val="80000"/>
              </a:lnSpc>
            </a:pPr>
            <a:r>
              <a:rPr lang="en-US" sz="9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Raleway Bold"/>
                <a:ea typeface="Titillium"/>
              </a:rPr>
              <a:t>CONCIERGERIE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4987440" y="2808000"/>
            <a:ext cx="182520" cy="182520"/>
          </a:xfrm>
          <a:prstGeom prst="ellipse">
            <a:avLst/>
          </a:prstGeom>
          <a:solidFill>
            <a:srgbClr val="00A2D4"/>
          </a:solidFill>
          <a:ln w="19080">
            <a:solidFill>
              <a:srgbClr val="00A2D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7"/>
          <p:cNvSpPr/>
          <p:nvPr/>
        </p:nvSpPr>
        <p:spPr>
          <a:xfrm>
            <a:off x="6370560" y="2808000"/>
            <a:ext cx="182520" cy="182520"/>
          </a:xfrm>
          <a:prstGeom prst="ellipse">
            <a:avLst/>
          </a:prstGeom>
          <a:solidFill>
            <a:srgbClr val="00A2D4"/>
          </a:solidFill>
          <a:ln w="19080">
            <a:solidFill>
              <a:srgbClr val="00A2D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8"/>
          <p:cNvSpPr/>
          <p:nvPr/>
        </p:nvSpPr>
        <p:spPr>
          <a:xfrm>
            <a:off x="7841880" y="2808000"/>
            <a:ext cx="182520" cy="182520"/>
          </a:xfrm>
          <a:prstGeom prst="ellipse">
            <a:avLst/>
          </a:prstGeom>
          <a:solidFill>
            <a:srgbClr val="00A2D4"/>
          </a:solidFill>
          <a:ln w="19080">
            <a:solidFill>
              <a:srgbClr val="00A2D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9"/>
          <p:cNvSpPr/>
          <p:nvPr/>
        </p:nvSpPr>
        <p:spPr>
          <a:xfrm>
            <a:off x="9353880" y="2808000"/>
            <a:ext cx="182520" cy="182520"/>
          </a:xfrm>
          <a:prstGeom prst="ellipse">
            <a:avLst/>
          </a:prstGeom>
          <a:solidFill>
            <a:srgbClr val="00A2D4"/>
          </a:solidFill>
          <a:ln w="19080">
            <a:solidFill>
              <a:srgbClr val="00A2D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10"/>
          <p:cNvSpPr/>
          <p:nvPr/>
        </p:nvSpPr>
        <p:spPr>
          <a:xfrm>
            <a:off x="5333040" y="2867400"/>
            <a:ext cx="901440" cy="2520"/>
          </a:xfrm>
          <a:prstGeom prst="line">
            <a:avLst/>
          </a:prstGeom>
          <a:ln w="19080">
            <a:solidFill>
              <a:srgbClr val="00A2D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Line 11"/>
          <p:cNvSpPr/>
          <p:nvPr/>
        </p:nvSpPr>
        <p:spPr>
          <a:xfrm flipV="1">
            <a:off x="6782400" y="2867400"/>
            <a:ext cx="829440" cy="2520"/>
          </a:xfrm>
          <a:prstGeom prst="line">
            <a:avLst/>
          </a:prstGeom>
          <a:ln w="19080">
            <a:solidFill>
              <a:srgbClr val="00A2D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Line 12"/>
          <p:cNvSpPr/>
          <p:nvPr/>
        </p:nvSpPr>
        <p:spPr>
          <a:xfrm>
            <a:off x="8215920" y="2867400"/>
            <a:ext cx="974160" cy="360"/>
          </a:xfrm>
          <a:prstGeom prst="line">
            <a:avLst/>
          </a:prstGeom>
          <a:ln w="19080">
            <a:solidFill>
              <a:srgbClr val="00A2D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0" name="Graphique 27"/>
          <p:cNvPicPr/>
          <p:nvPr/>
        </p:nvPicPr>
        <p:blipFill>
          <a:blip r:embed="rId4"/>
          <a:stretch/>
        </p:blipFill>
        <p:spPr>
          <a:xfrm>
            <a:off x="4880880" y="1769400"/>
            <a:ext cx="386640" cy="386640"/>
          </a:xfrm>
          <a:prstGeom prst="rect">
            <a:avLst/>
          </a:prstGeom>
          <a:ln>
            <a:noFill/>
          </a:ln>
        </p:spPr>
      </p:pic>
      <p:pic>
        <p:nvPicPr>
          <p:cNvPr id="91" name="Graphique 28"/>
          <p:cNvPicPr/>
          <p:nvPr/>
        </p:nvPicPr>
        <p:blipFill>
          <a:blip r:embed="rId5"/>
          <a:stretch/>
        </p:blipFill>
        <p:spPr>
          <a:xfrm>
            <a:off x="6302160" y="1796400"/>
            <a:ext cx="310320" cy="310320"/>
          </a:xfrm>
          <a:prstGeom prst="rect">
            <a:avLst/>
          </a:prstGeom>
          <a:ln>
            <a:noFill/>
          </a:ln>
        </p:spPr>
      </p:pic>
      <p:sp>
        <p:nvSpPr>
          <p:cNvPr id="92" name="CustomShape 13"/>
          <p:cNvSpPr/>
          <p:nvPr/>
        </p:nvSpPr>
        <p:spPr>
          <a:xfrm>
            <a:off x="4280760" y="3088440"/>
            <a:ext cx="158724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algn="ctr">
              <a:lnSpc>
                <a:spcPct val="150000"/>
              </a:lnSpc>
            </a:pPr>
            <a:r>
              <a:rPr lang="en-US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Raleway "/>
                <a:ea typeface="Titillium"/>
              </a:rPr>
              <a:t>CENTRES COMMERCIAUX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Raleway "/>
                <a:ea typeface="Titillium"/>
              </a:rPr>
              <a:t>BOUTIQUES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Raleway "/>
                <a:ea typeface="Titillium"/>
              </a:rPr>
              <a:t>SHOWROOM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14"/>
          <p:cNvSpPr/>
          <p:nvPr/>
        </p:nvSpPr>
        <p:spPr>
          <a:xfrm>
            <a:off x="5765040" y="3085920"/>
            <a:ext cx="138456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algn="ctr">
              <a:lnSpc>
                <a:spcPct val="150000"/>
              </a:lnSpc>
            </a:pPr>
            <a:r>
              <a:rPr lang="en-US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Raleway "/>
                <a:ea typeface="Titillium"/>
              </a:rPr>
              <a:t>GARES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Raleway "/>
                <a:ea typeface="Titillium"/>
              </a:rPr>
              <a:t>AÉROPORTS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Raleway "/>
                <a:ea typeface="Titillium"/>
              </a:rPr>
              <a:t>OFFICE DU TOURISME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15"/>
          <p:cNvSpPr/>
          <p:nvPr/>
        </p:nvSpPr>
        <p:spPr>
          <a:xfrm>
            <a:off x="7390080" y="3090960"/>
            <a:ext cx="106740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algn="ctr">
              <a:lnSpc>
                <a:spcPct val="150000"/>
              </a:lnSpc>
            </a:pPr>
            <a:r>
              <a:rPr lang="en-US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Raleway "/>
                <a:ea typeface="Titillium"/>
              </a:rPr>
              <a:t>CINÉMA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Raleway "/>
                <a:ea typeface="Titillium"/>
              </a:rPr>
              <a:t>MUSÉE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Raleway "/>
                <a:ea typeface="Titillium"/>
              </a:rPr>
              <a:t>PARC DE LOISIRS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6"/>
          <p:cNvSpPr/>
          <p:nvPr/>
        </p:nvSpPr>
        <p:spPr>
          <a:xfrm>
            <a:off x="8978040" y="3090960"/>
            <a:ext cx="93348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algn="ctr">
              <a:lnSpc>
                <a:spcPct val="150000"/>
              </a:lnSpc>
            </a:pPr>
            <a:r>
              <a:rPr lang="en-US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Raleway "/>
                <a:ea typeface="Titillium"/>
              </a:rPr>
              <a:t>ACCUEIL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Raleway "/>
                <a:ea typeface="Titillium"/>
              </a:rPr>
              <a:t>GUIDE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Raleway "/>
                <a:ea typeface="Titillium"/>
              </a:rPr>
              <a:t>SÉCURISATION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Image 28"/>
          <p:cNvPicPr/>
          <p:nvPr/>
        </p:nvPicPr>
        <p:blipFill>
          <a:blip r:embed="rId6"/>
          <a:srcRect l="28242" r="25752"/>
          <a:stretch/>
        </p:blipFill>
        <p:spPr>
          <a:xfrm>
            <a:off x="0" y="1113120"/>
            <a:ext cx="3558600" cy="5802480"/>
          </a:xfrm>
          <a:prstGeom prst="rect">
            <a:avLst/>
          </a:prstGeom>
          <a:ln>
            <a:noFill/>
          </a:ln>
        </p:spPr>
      </p:pic>
      <p:pic>
        <p:nvPicPr>
          <p:cNvPr id="97" name="Graphique 3"/>
          <p:cNvPicPr/>
          <p:nvPr/>
        </p:nvPicPr>
        <p:blipFill>
          <a:blip r:embed="rId7"/>
          <a:stretch/>
        </p:blipFill>
        <p:spPr>
          <a:xfrm>
            <a:off x="7794360" y="1861920"/>
            <a:ext cx="279000" cy="279720"/>
          </a:xfrm>
          <a:prstGeom prst="rect">
            <a:avLst/>
          </a:prstGeom>
          <a:ln>
            <a:noFill/>
          </a:ln>
        </p:spPr>
      </p:pic>
      <p:pic>
        <p:nvPicPr>
          <p:cNvPr id="98" name="Graphique 5"/>
          <p:cNvPicPr/>
          <p:nvPr/>
        </p:nvPicPr>
        <p:blipFill>
          <a:blip r:embed="rId8"/>
          <a:stretch/>
        </p:blipFill>
        <p:spPr>
          <a:xfrm>
            <a:off x="9275040" y="1813680"/>
            <a:ext cx="330840" cy="330840"/>
          </a:xfrm>
          <a:prstGeom prst="rect">
            <a:avLst/>
          </a:prstGeom>
          <a:ln>
            <a:noFill/>
          </a:ln>
        </p:spPr>
      </p:pic>
      <p:sp>
        <p:nvSpPr>
          <p:cNvPr id="99" name="CustomShape 17"/>
          <p:cNvSpPr/>
          <p:nvPr/>
        </p:nvSpPr>
        <p:spPr>
          <a:xfrm>
            <a:off x="1486800" y="1113120"/>
            <a:ext cx="2539440" cy="12186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Je suis venu, j’ai Vue</a:t>
            </a:r>
            <a:r>
              <a:rPr lang="en-US" sz="1800" b="0" strike="noStrike" spc="-1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j’ai vaincu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Image 4"/>
          <p:cNvPicPr/>
          <p:nvPr/>
        </p:nvPicPr>
        <p:blipFill>
          <a:blip r:embed="rId9"/>
          <a:stretch/>
        </p:blipFill>
        <p:spPr>
          <a:xfrm>
            <a:off x="5770080" y="4307040"/>
            <a:ext cx="1545120" cy="1545120"/>
          </a:xfrm>
          <a:prstGeom prst="rect">
            <a:avLst/>
          </a:prstGeom>
          <a:ln>
            <a:noFill/>
          </a:ln>
        </p:spPr>
      </p:pic>
      <p:sp>
        <p:nvSpPr>
          <p:cNvPr id="101" name="CustomShape 18"/>
          <p:cNvSpPr/>
          <p:nvPr/>
        </p:nvSpPr>
        <p:spPr>
          <a:xfrm>
            <a:off x="5943600" y="5943600"/>
            <a:ext cx="1265760" cy="38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algn="ctr">
              <a:lnSpc>
                <a:spcPct val="150000"/>
              </a:lnSpc>
            </a:pPr>
            <a:r>
              <a:rPr lang="en-US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Raleway "/>
                <a:ea typeface="Titillium"/>
              </a:rPr>
              <a:t>ADRIEN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Raleway "/>
                <a:ea typeface="Titillium"/>
              </a:rPr>
              <a:t>Full stack developer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412720" y="2644200"/>
            <a:ext cx="7561440" cy="155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4B69166-AB43-4B7C-B563-B0341219026C}"/>
              </a:ext>
            </a:extLst>
          </p:cNvPr>
          <p:cNvSpPr txBox="1"/>
          <p:nvPr/>
        </p:nvSpPr>
        <p:spPr>
          <a:xfrm>
            <a:off x="2121763" y="230819"/>
            <a:ext cx="4938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L</a:t>
            </a:r>
            <a:r>
              <a:rPr lang="en-US" sz="3600" dirty="0"/>
              <a:t>es </a:t>
            </a:r>
            <a:r>
              <a:rPr lang="en-US" sz="3600" dirty="0" err="1"/>
              <a:t>composants</a:t>
            </a:r>
            <a:r>
              <a:rPr lang="en-US" sz="3600" dirty="0"/>
              <a:t> Vue.js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9C0D8AD-2E8C-4EF0-AEB1-7DD9270CD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25" y="2249688"/>
            <a:ext cx="7738469" cy="29941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AFC75A3-25AB-4C0F-9400-3ED3067A2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517" y="1182462"/>
            <a:ext cx="4857750" cy="527685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0DEDEA4-AF9A-42B8-84D7-98425321D4B6}"/>
              </a:ext>
            </a:extLst>
          </p:cNvPr>
          <p:cNvSpPr txBox="1"/>
          <p:nvPr/>
        </p:nvSpPr>
        <p:spPr>
          <a:xfrm>
            <a:off x="2121763" y="230819"/>
            <a:ext cx="4938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L</a:t>
            </a:r>
            <a:r>
              <a:rPr lang="en-US" sz="3600" dirty="0"/>
              <a:t>es </a:t>
            </a:r>
            <a:r>
              <a:rPr lang="en-US" sz="3600" dirty="0" err="1"/>
              <a:t>composants</a:t>
            </a:r>
            <a:r>
              <a:rPr lang="en-US" sz="3600" dirty="0"/>
              <a:t> Vue.js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0B2717A-3ADA-44F3-861A-D5DE38CD5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112" y="1411451"/>
            <a:ext cx="9554547" cy="490346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0DEDEA4-AF9A-42B8-84D7-98425321D4B6}"/>
              </a:ext>
            </a:extLst>
          </p:cNvPr>
          <p:cNvSpPr txBox="1"/>
          <p:nvPr/>
        </p:nvSpPr>
        <p:spPr>
          <a:xfrm>
            <a:off x="2121763" y="230819"/>
            <a:ext cx="3912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L</a:t>
            </a:r>
            <a:r>
              <a:rPr lang="en-US" sz="3600" dirty="0"/>
              <a:t>es plugins Vue.js</a:t>
            </a:r>
          </a:p>
        </p:txBody>
      </p:sp>
    </p:spTree>
    <p:extLst>
      <p:ext uri="{BB962C8B-B14F-4D97-AF65-F5344CB8AC3E}">
        <p14:creationId xmlns:p14="http://schemas.microsoft.com/office/powerpoint/2010/main" val="33602028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A86F52-1EA8-4B2E-8E0F-610C71FCB44C}"/>
              </a:ext>
            </a:extLst>
          </p:cNvPr>
          <p:cNvSpPr txBox="1"/>
          <p:nvPr/>
        </p:nvSpPr>
        <p:spPr>
          <a:xfrm>
            <a:off x="2121763" y="230819"/>
            <a:ext cx="3912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L</a:t>
            </a:r>
            <a:r>
              <a:rPr lang="en-US" sz="3600" dirty="0"/>
              <a:t>es plugins Vue.js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623883C-CA85-498A-A020-C9A873871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226" y="1423113"/>
            <a:ext cx="8471322" cy="77236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3875182-7C7F-4DAE-B987-9E0D522CF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7892" y="2401982"/>
            <a:ext cx="4561990" cy="422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839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412720" y="2644200"/>
            <a:ext cx="7561440" cy="155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07829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87FE598-4E57-427A-B6B6-02C916D150B9}"/>
              </a:ext>
            </a:extLst>
          </p:cNvPr>
          <p:cNvSpPr txBox="1"/>
          <p:nvPr/>
        </p:nvSpPr>
        <p:spPr>
          <a:xfrm>
            <a:off x="3502180" y="2598003"/>
            <a:ext cx="5187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Création du plugin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337252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160</Words>
  <Application>Microsoft Office PowerPoint</Application>
  <PresentationFormat>Grand écran</PresentationFormat>
  <Paragraphs>64</Paragraphs>
  <Slides>17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17</vt:i4>
      </vt:variant>
    </vt:vector>
  </HeadingPairs>
  <TitlesOfParts>
    <vt:vector size="28" baseType="lpstr">
      <vt:lpstr>Arial</vt:lpstr>
      <vt:lpstr>Calibri</vt:lpstr>
      <vt:lpstr>DejaVu Sans</vt:lpstr>
      <vt:lpstr>Raleway </vt:lpstr>
      <vt:lpstr>Raleway Bold</vt:lpstr>
      <vt:lpstr>Symbol</vt:lpstr>
      <vt:lpstr>Times New Roman</vt:lpstr>
      <vt:lpstr>Titillium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dc:description/>
  <cp:lastModifiedBy>adrien</cp:lastModifiedBy>
  <cp:revision>12</cp:revision>
  <dcterms:modified xsi:type="dcterms:W3CDTF">2018-11-06T09:49:31Z</dcterms:modified>
  <dc:language>en-US</dc:language>
</cp:coreProperties>
</file>