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07067" y="617898"/>
            <a:ext cx="7766935" cy="2482383"/>
          </a:xfrm>
        </p:spPr>
        <p:txBody>
          <a:bodyPr/>
          <a:lstStyle/>
          <a:p>
            <a:pPr algn="ctr"/>
            <a:r>
              <a:rPr lang="es-MX" sz="6600" dirty="0" smtClean="0"/>
              <a:t>Sistema controlador de versiones</a:t>
            </a:r>
            <a:endParaRPr lang="es-MX" sz="6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7067" y="4926597"/>
            <a:ext cx="7766936" cy="1096899"/>
          </a:xfrm>
        </p:spPr>
        <p:txBody>
          <a:bodyPr/>
          <a:lstStyle/>
          <a:p>
            <a:r>
              <a:rPr lang="es-MX" dirty="0" smtClean="0"/>
              <a:t>Montoya Cárdenas Andrea</a:t>
            </a:r>
            <a:endParaRPr lang="es-MX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507066" y="3640857"/>
            <a:ext cx="7766935" cy="12693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sz="13800" dirty="0" smtClean="0"/>
              <a:t>GIT</a:t>
            </a:r>
            <a:endParaRPr lang="es-MX" sz="13800" dirty="0"/>
          </a:p>
        </p:txBody>
      </p:sp>
    </p:spTree>
    <p:extLst>
      <p:ext uri="{BB962C8B-B14F-4D97-AF65-F5344CB8AC3E}">
        <p14:creationId xmlns:p14="http://schemas.microsoft.com/office/powerpoint/2010/main" val="201525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1034603"/>
            <a:ext cx="8596668" cy="1320800"/>
          </a:xfrm>
        </p:spPr>
        <p:txBody>
          <a:bodyPr>
            <a:normAutofit/>
          </a:bodyPr>
          <a:lstStyle/>
          <a:p>
            <a:r>
              <a:rPr lang="es-MX" sz="4400" dirty="0" smtClean="0"/>
              <a:t>Sistema controlador de versiones</a:t>
            </a:r>
            <a:endParaRPr lang="es-MX" sz="4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2701502"/>
            <a:ext cx="8596668" cy="2591715"/>
          </a:xfrm>
        </p:spPr>
        <p:txBody>
          <a:bodyPr>
            <a:normAutofit/>
          </a:bodyPr>
          <a:lstStyle/>
          <a:p>
            <a:pPr algn="just"/>
            <a:r>
              <a:rPr lang="es-MX" sz="3200" dirty="0" smtClean="0"/>
              <a:t>Registra los cambios realizados sobre uno o mas archivos permitiéndote recuperar versiones especificas de este archivo.</a:t>
            </a: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406270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400" dirty="0" err="1" smtClean="0"/>
              <a:t>Git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764407"/>
            <a:ext cx="8596668" cy="4276956"/>
          </a:xfrm>
        </p:spPr>
        <p:txBody>
          <a:bodyPr>
            <a:noAutofit/>
          </a:bodyPr>
          <a:lstStyle/>
          <a:p>
            <a:r>
              <a:rPr lang="es-MX" sz="2400" dirty="0" smtClean="0"/>
              <a:t>Sistema control de versiones distribuido</a:t>
            </a:r>
          </a:p>
          <a:p>
            <a:endParaRPr lang="es-MX" sz="2400" dirty="0" smtClean="0"/>
          </a:p>
          <a:p>
            <a:r>
              <a:rPr lang="es-MX" sz="2400" dirty="0" smtClean="0"/>
              <a:t>Veloz</a:t>
            </a:r>
          </a:p>
          <a:p>
            <a:endParaRPr lang="es-MX" sz="2400" dirty="0"/>
          </a:p>
          <a:p>
            <a:r>
              <a:rPr lang="es-MX" sz="2400" dirty="0" smtClean="0"/>
              <a:t>Práctico</a:t>
            </a:r>
            <a:endParaRPr lang="es-MX" sz="2400" dirty="0"/>
          </a:p>
          <a:p>
            <a:endParaRPr lang="es-MX" sz="2400" dirty="0"/>
          </a:p>
          <a:p>
            <a:r>
              <a:rPr lang="es-MX" sz="2400" dirty="0" smtClean="0"/>
              <a:t>No depende de acceso a la red</a:t>
            </a:r>
          </a:p>
          <a:p>
            <a:endParaRPr lang="es-MX" sz="2400" dirty="0"/>
          </a:p>
          <a:p>
            <a:r>
              <a:rPr lang="es-MX" sz="2400" dirty="0" smtClean="0"/>
              <a:t>Proyectos grandes</a:t>
            </a:r>
            <a:endParaRPr lang="es-MX" sz="2400" dirty="0"/>
          </a:p>
        </p:txBody>
      </p:sp>
      <p:pic>
        <p:nvPicPr>
          <p:cNvPr id="1026" name="Picture 2" descr="http://blog.corunet.com/wp-content/uploads/2013/12/git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4098" y="2718834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810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400" dirty="0" smtClean="0"/>
              <a:t>Distribuido</a:t>
            </a:r>
            <a:endParaRPr lang="es-MX" sz="4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596980"/>
            <a:ext cx="6676503" cy="4610637"/>
          </a:xfrm>
        </p:spPr>
        <p:txBody>
          <a:bodyPr/>
          <a:lstStyle/>
          <a:p>
            <a:r>
              <a:rPr lang="es-MX" sz="2400" dirty="0" smtClean="0"/>
              <a:t>No es necesario un servidor central</a:t>
            </a:r>
          </a:p>
          <a:p>
            <a:r>
              <a:rPr lang="es-MX" sz="2400" dirty="0" smtClean="0"/>
              <a:t>Cada programador tiene una copia completa del repositorio en su equipo</a:t>
            </a:r>
          </a:p>
          <a:p>
            <a:r>
              <a:rPr lang="es-MX" sz="2400" dirty="0" smtClean="0"/>
              <a:t>Se trabaja sin conexión</a:t>
            </a:r>
          </a:p>
          <a:p>
            <a:r>
              <a:rPr lang="es-MX" sz="2400" dirty="0" smtClean="0"/>
              <a:t>Los cambios solo te afectan a ti</a:t>
            </a:r>
          </a:p>
          <a:p>
            <a:r>
              <a:rPr lang="es-MX" sz="2400" dirty="0" smtClean="0"/>
              <a:t>Útil para colaborar con distintos grupos de trabajo</a:t>
            </a:r>
          </a:p>
          <a:p>
            <a:pPr marL="0" indent="0">
              <a:buNone/>
            </a:pPr>
            <a:endParaRPr lang="es-MX" sz="2400" dirty="0" smtClean="0"/>
          </a:p>
          <a:p>
            <a:endParaRPr lang="es-MX" dirty="0" smtClean="0"/>
          </a:p>
        </p:txBody>
      </p:sp>
      <p:pic>
        <p:nvPicPr>
          <p:cNvPr id="2050" name="Picture 2" descr="http://blog.openalfa.com/wp-content/uploads/2012/12/repositorio-sv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924" y="2590912"/>
            <a:ext cx="4924425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24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700194" y="1680529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s-MX" sz="3200" dirty="0" err="1" smtClean="0"/>
              <a:t>Git</a:t>
            </a:r>
            <a:r>
              <a:rPr lang="es-MX" sz="3200" dirty="0" smtClean="0"/>
              <a:t> controla contenido</a:t>
            </a:r>
          </a:p>
          <a:p>
            <a:r>
              <a:rPr lang="es-MX" sz="3200" dirty="0" smtClean="0"/>
              <a:t>Se puede borrar, renombrar y/o mover sin tener que notificarle a </a:t>
            </a:r>
            <a:r>
              <a:rPr lang="es-MX" sz="3200" dirty="0" err="1" smtClean="0"/>
              <a:t>Git</a:t>
            </a:r>
            <a:endParaRPr lang="es-MX" sz="3200" dirty="0" smtClean="0"/>
          </a:p>
          <a:p>
            <a:r>
              <a:rPr lang="es-MX" sz="3200" dirty="0" smtClean="0"/>
              <a:t>Se mantiene el historial</a:t>
            </a:r>
          </a:p>
          <a:p>
            <a:r>
              <a:rPr lang="es-MX" sz="3200" dirty="0" err="1" smtClean="0"/>
              <a:t>Git</a:t>
            </a:r>
            <a:r>
              <a:rPr lang="es-MX" sz="3200" dirty="0" smtClean="0"/>
              <a:t> no remueve información, cuando se introduce un cambio simplemente se añade </a:t>
            </a:r>
            <a:r>
              <a:rPr lang="es-MX" sz="3200" dirty="0" smtClean="0"/>
              <a:t>más </a:t>
            </a:r>
            <a:r>
              <a:rPr lang="es-MX" sz="3200" dirty="0" smtClean="0"/>
              <a:t>información al repositorio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9899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53530" t="37104" r="26772" b="45819"/>
          <a:stretch/>
        </p:blipFill>
        <p:spPr>
          <a:xfrm>
            <a:off x="663261" y="215719"/>
            <a:ext cx="2562896" cy="124925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52938" t="41329" r="26475" b="21875"/>
          <a:stretch/>
        </p:blipFill>
        <p:spPr>
          <a:xfrm>
            <a:off x="492617" y="1464970"/>
            <a:ext cx="2678619" cy="269168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4"/>
          <a:srcRect l="53432" t="31294" r="26178" b="32790"/>
          <a:stretch/>
        </p:blipFill>
        <p:spPr>
          <a:xfrm>
            <a:off x="618185" y="3986011"/>
            <a:ext cx="2653048" cy="2627290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0" y="373487"/>
            <a:ext cx="8886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 smtClean="0"/>
              <a:t>1.</a:t>
            </a:r>
            <a:endParaRPr lang="es-MX" sz="4400" dirty="0"/>
          </a:p>
        </p:txBody>
      </p:sp>
      <p:sp>
        <p:nvSpPr>
          <p:cNvPr id="8" name="CuadroTexto 7"/>
          <p:cNvSpPr txBox="1"/>
          <p:nvPr/>
        </p:nvSpPr>
        <p:spPr>
          <a:xfrm>
            <a:off x="48296" y="1464970"/>
            <a:ext cx="8886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/>
              <a:t>2</a:t>
            </a:r>
            <a:r>
              <a:rPr lang="es-MX" sz="4400" dirty="0" smtClean="0"/>
              <a:t>.</a:t>
            </a:r>
            <a:endParaRPr lang="es-MX" sz="4400" dirty="0"/>
          </a:p>
        </p:txBody>
      </p:sp>
      <p:sp>
        <p:nvSpPr>
          <p:cNvPr id="9" name="CuadroTexto 8"/>
          <p:cNvSpPr txBox="1"/>
          <p:nvPr/>
        </p:nvSpPr>
        <p:spPr>
          <a:xfrm>
            <a:off x="0" y="4093976"/>
            <a:ext cx="8886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/>
              <a:t>3</a:t>
            </a:r>
            <a:r>
              <a:rPr lang="es-MX" sz="4400" dirty="0" smtClean="0"/>
              <a:t>.</a:t>
            </a:r>
            <a:endParaRPr lang="es-MX" sz="44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4312276" y="373487"/>
            <a:ext cx="8886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/>
              <a:t>4</a:t>
            </a:r>
            <a:r>
              <a:rPr lang="es-MX" sz="4400" dirty="0" smtClean="0"/>
              <a:t>.</a:t>
            </a:r>
            <a:endParaRPr lang="es-MX" sz="4400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5"/>
          <a:srcRect l="53134" t="42385" r="26970" b="20467"/>
          <a:stretch/>
        </p:blipFill>
        <p:spPr>
          <a:xfrm>
            <a:off x="4992710" y="215719"/>
            <a:ext cx="2588654" cy="2717442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6"/>
          <a:srcRect l="43731" t="29534" r="40729" b="46171"/>
          <a:stretch/>
        </p:blipFill>
        <p:spPr>
          <a:xfrm>
            <a:off x="4756597" y="2955698"/>
            <a:ext cx="2884868" cy="2535745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4312276" y="2955698"/>
            <a:ext cx="8886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 smtClean="0"/>
              <a:t>5.</a:t>
            </a:r>
            <a:endParaRPr lang="es-MX" sz="4400" dirty="0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 rotWithShape="1">
          <a:blip r:embed="rId7"/>
          <a:srcRect l="53036" t="35657" r="26277" b="26451"/>
          <a:stretch/>
        </p:blipFill>
        <p:spPr>
          <a:xfrm>
            <a:off x="8972283" y="188493"/>
            <a:ext cx="2691685" cy="2771894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 rotWithShape="1">
          <a:blip r:embed="rId8"/>
          <a:srcRect l="40267" t="36223" r="44787" b="39305"/>
          <a:stretch/>
        </p:blipFill>
        <p:spPr>
          <a:xfrm>
            <a:off x="8554771" y="3232596"/>
            <a:ext cx="3119930" cy="2871989"/>
          </a:xfrm>
          <a:prstGeom prst="rect">
            <a:avLst/>
          </a:prstGeom>
        </p:spPr>
      </p:pic>
      <p:sp>
        <p:nvSpPr>
          <p:cNvPr id="18" name="CuadroTexto 17"/>
          <p:cNvSpPr txBox="1"/>
          <p:nvPr/>
        </p:nvSpPr>
        <p:spPr>
          <a:xfrm>
            <a:off x="8110450" y="455623"/>
            <a:ext cx="8886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/>
              <a:t>6</a:t>
            </a:r>
            <a:r>
              <a:rPr lang="es-MX" sz="4400" dirty="0" smtClean="0"/>
              <a:t>.</a:t>
            </a:r>
            <a:endParaRPr lang="es-MX" sz="44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8148034" y="3058607"/>
            <a:ext cx="8886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 smtClean="0"/>
              <a:t>7.</a:t>
            </a:r>
            <a:endParaRPr lang="es-MX" sz="4400" dirty="0"/>
          </a:p>
        </p:txBody>
      </p:sp>
    </p:spTree>
    <p:extLst>
      <p:ext uri="{BB962C8B-B14F-4D97-AF65-F5344CB8AC3E}">
        <p14:creationId xmlns:p14="http://schemas.microsoft.com/office/powerpoint/2010/main" val="256100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</TotalTime>
  <Words>134</Words>
  <Application>Microsoft Office PowerPoint</Application>
  <PresentationFormat>Panorámica</PresentationFormat>
  <Paragraphs>32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Faceta</vt:lpstr>
      <vt:lpstr>Sistema controlador de versiones</vt:lpstr>
      <vt:lpstr>Sistema controlador de versiones</vt:lpstr>
      <vt:lpstr>Git</vt:lpstr>
      <vt:lpstr>Distribuido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controlador de versiones</dc:title>
  <dc:creator>hp</dc:creator>
  <cp:lastModifiedBy>hp</cp:lastModifiedBy>
  <cp:revision>9</cp:revision>
  <dcterms:created xsi:type="dcterms:W3CDTF">2015-01-27T06:28:40Z</dcterms:created>
  <dcterms:modified xsi:type="dcterms:W3CDTF">2015-01-28T06:09:42Z</dcterms:modified>
</cp:coreProperties>
</file>