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617898"/>
            <a:ext cx="7766935" cy="2482383"/>
          </a:xfrm>
        </p:spPr>
        <p:txBody>
          <a:bodyPr/>
          <a:lstStyle/>
          <a:p>
            <a:pPr algn="ctr"/>
            <a:r>
              <a:rPr lang="es-MX" sz="6600" dirty="0" smtClean="0"/>
              <a:t>Sistema controlador de versiones</a:t>
            </a:r>
            <a:endParaRPr lang="es-MX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926597"/>
            <a:ext cx="7766936" cy="1096899"/>
          </a:xfrm>
        </p:spPr>
        <p:txBody>
          <a:bodyPr/>
          <a:lstStyle/>
          <a:p>
            <a:r>
              <a:rPr lang="es-MX" dirty="0" smtClean="0"/>
              <a:t>Montoya Cárdenas Andrea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7066" y="3640857"/>
            <a:ext cx="7766935" cy="1269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3800" dirty="0" smtClean="0"/>
              <a:t>GIT</a:t>
            </a:r>
            <a:endParaRPr lang="es-MX" sz="13800" dirty="0"/>
          </a:p>
        </p:txBody>
      </p:sp>
    </p:spTree>
    <p:extLst>
      <p:ext uri="{BB962C8B-B14F-4D97-AF65-F5344CB8AC3E}">
        <p14:creationId xmlns:p14="http://schemas.microsoft.com/office/powerpoint/2010/main" val="20152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034603"/>
            <a:ext cx="8596668" cy="1320800"/>
          </a:xfrm>
        </p:spPr>
        <p:txBody>
          <a:bodyPr>
            <a:normAutofit/>
          </a:bodyPr>
          <a:lstStyle/>
          <a:p>
            <a:r>
              <a:rPr lang="es-MX" sz="4400" dirty="0" smtClean="0"/>
              <a:t>Sistema controlador de versiones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701502"/>
            <a:ext cx="8596668" cy="2591715"/>
          </a:xfrm>
        </p:spPr>
        <p:txBody>
          <a:bodyPr>
            <a:normAutofit/>
          </a:bodyPr>
          <a:lstStyle/>
          <a:p>
            <a:pPr algn="just"/>
            <a:r>
              <a:rPr lang="es-MX" sz="3200" dirty="0" smtClean="0"/>
              <a:t>Registra los cambios realizados sobre uno o mas archivos permitiéndote recuperar versiones especificas de este archivo.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627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err="1" smtClean="0"/>
              <a:t>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Autofit/>
          </a:bodyPr>
          <a:lstStyle/>
          <a:p>
            <a:r>
              <a:rPr lang="es-MX" sz="2400" dirty="0" smtClean="0"/>
              <a:t>Sistema control de versiones distribuido</a:t>
            </a:r>
          </a:p>
          <a:p>
            <a:endParaRPr lang="es-MX" sz="2400" dirty="0" smtClean="0"/>
          </a:p>
          <a:p>
            <a:r>
              <a:rPr lang="es-MX" sz="2400" dirty="0" smtClean="0"/>
              <a:t>Veloz</a:t>
            </a:r>
          </a:p>
          <a:p>
            <a:endParaRPr lang="es-MX" sz="2400" dirty="0"/>
          </a:p>
          <a:p>
            <a:r>
              <a:rPr lang="es-MX" sz="2400" dirty="0" smtClean="0"/>
              <a:t>Práctico</a:t>
            </a:r>
            <a:endParaRPr lang="es-MX" sz="2400" dirty="0"/>
          </a:p>
          <a:p>
            <a:endParaRPr lang="es-MX" sz="2400" dirty="0"/>
          </a:p>
          <a:p>
            <a:r>
              <a:rPr lang="es-MX" sz="2400" dirty="0" smtClean="0"/>
              <a:t>No depende de acceso a la red</a:t>
            </a:r>
          </a:p>
          <a:p>
            <a:endParaRPr lang="es-MX" sz="2400" dirty="0"/>
          </a:p>
          <a:p>
            <a:r>
              <a:rPr lang="es-MX" sz="2400" dirty="0" smtClean="0"/>
              <a:t>Proyectos grandes</a:t>
            </a:r>
            <a:endParaRPr lang="es-MX" sz="2400" dirty="0"/>
          </a:p>
        </p:txBody>
      </p:sp>
      <p:pic>
        <p:nvPicPr>
          <p:cNvPr id="1026" name="Picture 2" descr="http://blog.corunet.com/wp-content/uploads/2013/12/git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4098" y="27188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Distribuido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96980"/>
            <a:ext cx="6676503" cy="4610637"/>
          </a:xfrm>
        </p:spPr>
        <p:txBody>
          <a:bodyPr/>
          <a:lstStyle/>
          <a:p>
            <a:r>
              <a:rPr lang="es-MX" sz="2400" dirty="0" smtClean="0"/>
              <a:t>No es necesario un servidor central</a:t>
            </a:r>
          </a:p>
          <a:p>
            <a:r>
              <a:rPr lang="es-MX" sz="2400" dirty="0" smtClean="0"/>
              <a:t>Cada programador tiene una copia completa del repositorio en su equipo</a:t>
            </a:r>
          </a:p>
          <a:p>
            <a:r>
              <a:rPr lang="es-MX" sz="2400" dirty="0" smtClean="0"/>
              <a:t>Se trabaja sin conexión</a:t>
            </a:r>
          </a:p>
          <a:p>
            <a:r>
              <a:rPr lang="es-MX" sz="2400" dirty="0" smtClean="0"/>
              <a:t>Los cambios solo te afectan a ti</a:t>
            </a:r>
          </a:p>
          <a:p>
            <a:r>
              <a:rPr lang="es-MX" sz="2400" dirty="0" smtClean="0"/>
              <a:t>Útil para colaborar con distintos grupos de trabajo</a:t>
            </a:r>
          </a:p>
          <a:p>
            <a:pPr marL="0" indent="0">
              <a:buNone/>
            </a:pPr>
            <a:endParaRPr lang="es-MX" sz="2400" dirty="0" smtClean="0"/>
          </a:p>
          <a:p>
            <a:endParaRPr lang="es-MX" dirty="0" smtClean="0"/>
          </a:p>
        </p:txBody>
      </p:sp>
      <p:pic>
        <p:nvPicPr>
          <p:cNvPr id="2050" name="Picture 2" descr="http://blog.openalfa.com/wp-content/uploads/2012/12/repositorio-sv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5924" y="2590912"/>
            <a:ext cx="49244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00194" y="168052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MX" sz="3200" dirty="0" err="1" smtClean="0"/>
              <a:t>Git</a:t>
            </a:r>
            <a:r>
              <a:rPr lang="es-MX" sz="3200" dirty="0" smtClean="0"/>
              <a:t> controla contenido</a:t>
            </a:r>
          </a:p>
          <a:p>
            <a:r>
              <a:rPr lang="es-MX" sz="3200" dirty="0" smtClean="0"/>
              <a:t>Se puede borrar, renombrar y/o mover sin tener que notificarle a </a:t>
            </a:r>
            <a:r>
              <a:rPr lang="es-MX" sz="3200" dirty="0" err="1" smtClean="0"/>
              <a:t>Git</a:t>
            </a:r>
            <a:endParaRPr lang="es-MX" sz="3200" dirty="0" smtClean="0"/>
          </a:p>
          <a:p>
            <a:r>
              <a:rPr lang="es-MX" sz="3200" dirty="0" smtClean="0"/>
              <a:t>Se mantiene el historial</a:t>
            </a:r>
          </a:p>
          <a:p>
            <a:r>
              <a:rPr lang="es-MX" sz="3200" dirty="0" err="1" smtClean="0"/>
              <a:t>Git</a:t>
            </a:r>
            <a:r>
              <a:rPr lang="es-MX" sz="3200" dirty="0" smtClean="0"/>
              <a:t> no remueve información, cuando se introduce un cambio simplemente se añade más información al repositorio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89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261" y="215719"/>
            <a:ext cx="2562896" cy="1249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617" y="1464970"/>
            <a:ext cx="2678619" cy="26916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185" y="3986011"/>
            <a:ext cx="2653048" cy="262729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373487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1.</a:t>
            </a:r>
            <a:endParaRPr lang="es-MX" sz="4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8296" y="1464970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2</a:t>
            </a:r>
            <a:r>
              <a:rPr lang="es-MX" sz="4400" dirty="0" smtClean="0"/>
              <a:t>.</a:t>
            </a:r>
            <a:endParaRPr lang="es-MX" sz="4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4093976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3</a:t>
            </a:r>
            <a:r>
              <a:rPr lang="es-MX" sz="4400" dirty="0" smtClean="0"/>
              <a:t>.</a:t>
            </a:r>
            <a:endParaRPr lang="es-MX" sz="4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312276" y="373487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4</a:t>
            </a:r>
            <a:r>
              <a:rPr lang="es-MX" sz="4400" dirty="0" smtClean="0"/>
              <a:t>.</a:t>
            </a:r>
            <a:endParaRPr lang="es-MX" sz="4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2710" y="215719"/>
            <a:ext cx="2588654" cy="271744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6597" y="2955698"/>
            <a:ext cx="2884868" cy="253574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312276" y="2955698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5.</a:t>
            </a:r>
            <a:endParaRPr lang="es-MX" sz="44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2283" y="188493"/>
            <a:ext cx="2691685" cy="277189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4771" y="3232596"/>
            <a:ext cx="3119930" cy="2871989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8110450" y="455623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6</a:t>
            </a:r>
            <a:r>
              <a:rPr lang="es-MX" sz="4400" dirty="0" smtClean="0"/>
              <a:t>.</a:t>
            </a:r>
            <a:endParaRPr lang="es-MX" sz="4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148034" y="3058607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7.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5610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134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Sistema controlador de versiones</vt:lpstr>
      <vt:lpstr>Sistema controlador de versiones</vt:lpstr>
      <vt:lpstr>Git</vt:lpstr>
      <vt:lpstr>Distribuido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</dc:title>
  <dc:creator>hp</dc:creator>
  <cp:lastModifiedBy>hp</cp:lastModifiedBy>
  <cp:revision>10</cp:revision>
  <dcterms:created xsi:type="dcterms:W3CDTF">2015-01-27T06:28:40Z</dcterms:created>
  <dcterms:modified xsi:type="dcterms:W3CDTF">2015-01-30T21:39:24Z</dcterms:modified>
</cp:coreProperties>
</file>