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5243-3317-48DA-8B8F-32EDB415FA2A}" type="datetimeFigureOut">
              <a:rPr lang="es-MX" smtClean="0"/>
              <a:t>30/05/2015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8534-9BC2-4E78-8FBB-16B0C4DD49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581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5243-3317-48DA-8B8F-32EDB415FA2A}" type="datetimeFigureOut">
              <a:rPr lang="es-MX" smtClean="0"/>
              <a:t>30/05/2015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8534-9BC2-4E78-8FBB-16B0C4DD49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913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5243-3317-48DA-8B8F-32EDB415FA2A}" type="datetimeFigureOut">
              <a:rPr lang="es-MX" smtClean="0"/>
              <a:t>30/05/2015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8534-9BC2-4E78-8FBB-16B0C4DD49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95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5243-3317-48DA-8B8F-32EDB415FA2A}" type="datetimeFigureOut">
              <a:rPr lang="es-MX" smtClean="0"/>
              <a:t>30/05/2015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8534-9BC2-4E78-8FBB-16B0C4DD49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202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5243-3317-48DA-8B8F-32EDB415FA2A}" type="datetimeFigureOut">
              <a:rPr lang="es-MX" smtClean="0"/>
              <a:t>30/05/2015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8534-9BC2-4E78-8FBB-16B0C4DD49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687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5243-3317-48DA-8B8F-32EDB415FA2A}" type="datetimeFigureOut">
              <a:rPr lang="es-MX" smtClean="0"/>
              <a:t>30/05/2015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8534-9BC2-4E78-8FBB-16B0C4DD49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939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5243-3317-48DA-8B8F-32EDB415FA2A}" type="datetimeFigureOut">
              <a:rPr lang="es-MX" smtClean="0"/>
              <a:t>30/05/2015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8534-9BC2-4E78-8FBB-16B0C4DD49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166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5243-3317-48DA-8B8F-32EDB415FA2A}" type="datetimeFigureOut">
              <a:rPr lang="es-MX" smtClean="0"/>
              <a:t>30/05/2015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8534-9BC2-4E78-8FBB-16B0C4DD49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37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5243-3317-48DA-8B8F-32EDB415FA2A}" type="datetimeFigureOut">
              <a:rPr lang="es-MX" smtClean="0"/>
              <a:t>30/05/2015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8534-9BC2-4E78-8FBB-16B0C4DD49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990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5243-3317-48DA-8B8F-32EDB415FA2A}" type="datetimeFigureOut">
              <a:rPr lang="es-MX" smtClean="0"/>
              <a:t>30/05/2015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8534-9BC2-4E78-8FBB-16B0C4DD49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396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5243-3317-48DA-8B8F-32EDB415FA2A}" type="datetimeFigureOut">
              <a:rPr lang="es-MX" smtClean="0"/>
              <a:t>30/05/2015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8534-9BC2-4E78-8FBB-16B0C4DD49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905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5243-3317-48DA-8B8F-32EDB415FA2A}" type="datetimeFigureOut">
              <a:rPr lang="es-MX" smtClean="0"/>
              <a:t>30/05/2015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08534-9BC2-4E78-8FBB-16B0C4DD49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98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Site</a:t>
            </a:r>
            <a:r>
              <a:rPr lang="es-MX" dirty="0" smtClean="0"/>
              <a:t> </a:t>
            </a:r>
            <a:r>
              <a:rPr lang="es-MX" dirty="0" err="1" smtClean="0"/>
              <a:t>key</a:t>
            </a:r>
            <a:endParaRPr lang="es-MX" dirty="0" smtClean="0"/>
          </a:p>
          <a:p>
            <a:r>
              <a:rPr lang="es-MX" dirty="0" smtClean="0"/>
              <a:t>6LdmogcTAAAAAKOF6Rr86qahuYlVYDdbADp0ypWZ</a:t>
            </a:r>
          </a:p>
          <a:p>
            <a:endParaRPr lang="es-MX" dirty="0"/>
          </a:p>
          <a:p>
            <a:r>
              <a:rPr lang="es-MX" dirty="0" err="1" smtClean="0"/>
              <a:t>Secret</a:t>
            </a:r>
            <a:r>
              <a:rPr lang="es-MX" dirty="0" smtClean="0"/>
              <a:t> </a:t>
            </a:r>
            <a:r>
              <a:rPr lang="es-MX" dirty="0" err="1" smtClean="0"/>
              <a:t>key</a:t>
            </a:r>
            <a:endParaRPr lang="es-MX" dirty="0" smtClean="0"/>
          </a:p>
          <a:p>
            <a:r>
              <a:rPr lang="es-MX" dirty="0"/>
              <a:t>6LdmogcTAAAAADXc-fQqXwcr4XssVbCeTB2dfdxY</a:t>
            </a:r>
          </a:p>
        </p:txBody>
      </p:sp>
    </p:spTree>
    <p:extLst>
      <p:ext uri="{BB962C8B-B14F-4D97-AF65-F5344CB8AC3E}">
        <p14:creationId xmlns:p14="http://schemas.microsoft.com/office/powerpoint/2010/main" val="79783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0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3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75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6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3</cp:revision>
  <dcterms:created xsi:type="dcterms:W3CDTF">2015-05-31T03:13:54Z</dcterms:created>
  <dcterms:modified xsi:type="dcterms:W3CDTF">2015-05-31T07:42:14Z</dcterms:modified>
</cp:coreProperties>
</file>