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71" r:id="rId7"/>
    <p:sldId id="260" r:id="rId8"/>
    <p:sldId id="261" r:id="rId9"/>
    <p:sldId id="263" r:id="rId10"/>
    <p:sldId id="264" r:id="rId11"/>
    <p:sldId id="265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2" d="100"/>
          <a:sy n="52" d="100"/>
        </p:scale>
        <p:origin x="38" y="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6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5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D147-883A-4ABA-81DC-54F324A634F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771C-0C06-48D2-AC0C-7082273F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B59C-023C-489C-98ED-A27EC5A6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67" y="1041400"/>
            <a:ext cx="9706466" cy="23876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</a:t>
            </a:r>
            <a:r>
              <a:rPr lang="en-US" dirty="0"/>
              <a:t>irtual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ispersive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65C8-C128-4B5E-A8E3-C45893EA4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8409"/>
            <a:ext cx="9144000" cy="1655762"/>
          </a:xfrm>
        </p:spPr>
        <p:txBody>
          <a:bodyPr/>
          <a:lstStyle/>
          <a:p>
            <a:r>
              <a:rPr lang="en-US" dirty="0"/>
              <a:t>Alex Moore</a:t>
            </a:r>
          </a:p>
          <a:p>
            <a:endParaRPr lang="en-US" dirty="0"/>
          </a:p>
          <a:p>
            <a:r>
              <a:rPr lang="en-US" dirty="0"/>
              <a:t>CEG 6422</a:t>
            </a:r>
          </a:p>
        </p:txBody>
      </p:sp>
    </p:spTree>
    <p:extLst>
      <p:ext uri="{BB962C8B-B14F-4D97-AF65-F5344CB8AC3E}">
        <p14:creationId xmlns:p14="http://schemas.microsoft.com/office/powerpoint/2010/main" val="23420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8863-49D3-4ADE-A7EB-11F8DCC6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9AC4-B161-4144-9AB4-4D31A164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are hesitant to try new security technology, especially when sensitive data is considered.</a:t>
            </a:r>
          </a:p>
          <a:p>
            <a:r>
              <a:rPr lang="en-US" dirty="0"/>
              <a:t>Not very much information online about the product, the company that it comes from, or any actual real use cases.</a:t>
            </a:r>
          </a:p>
        </p:txBody>
      </p:sp>
    </p:spTree>
    <p:extLst>
      <p:ext uri="{BB962C8B-B14F-4D97-AF65-F5344CB8AC3E}">
        <p14:creationId xmlns:p14="http://schemas.microsoft.com/office/powerpoint/2010/main" val="161839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674F-DB6D-49E5-9051-EEEAE624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8F43-270A-42D5-97F2-0A1A203B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VDN has potential to become the leading security choice for secure communication.</a:t>
            </a:r>
          </a:p>
          <a:p>
            <a:r>
              <a:rPr lang="en-US" dirty="0"/>
              <a:t>COVID-19 has increased reliability on network communications.</a:t>
            </a:r>
          </a:p>
          <a:p>
            <a:r>
              <a:rPr lang="en-US" dirty="0"/>
              <a:t>The marketing and advertising of Dispersive Solutions, Inc.</a:t>
            </a:r>
          </a:p>
          <a:p>
            <a:r>
              <a:rPr lang="en-US" dirty="0"/>
              <a:t>The balance of power in cybersecurity now shifts back in defense of the user.</a:t>
            </a:r>
          </a:p>
        </p:txBody>
      </p:sp>
    </p:spTree>
    <p:extLst>
      <p:ext uri="{BB962C8B-B14F-4D97-AF65-F5344CB8AC3E}">
        <p14:creationId xmlns:p14="http://schemas.microsoft.com/office/powerpoint/2010/main" val="136567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93F3-D925-4E71-BB4A-B715AA5C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5C6-46AB-4854-8836-659BA445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5295332"/>
          </a:xfrm>
        </p:spPr>
        <p:txBody>
          <a:bodyPr>
            <a:noAutofit/>
          </a:bodyPr>
          <a:lstStyle/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Bell, Darin C. “Dispersive Solutions Announces a Revolutionary Technology That Changes The Balance of Power in Cyber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SecurityD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CISION </a:t>
            </a:r>
            <a:r>
              <a:rPr lang="en-US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PRWeb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Vocus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PRW Holdings, LLC., 11 Dec. 2012, https://www.prweb.com/releases/cybersecurity/networksecurity/prweb10209088.htm. 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“Peer-2-Peer Networking.”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OSU.edu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Ohio State University, https://cybersecurity.osu.edu/cybersecurity-you/avoid-threats/peer-2-peer-networking.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“What Is P2P Network Sharing?”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Webroot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Webroot Inc., https://www.webroot.com/us/en/resources/glossary/what-is-peer-to-peer-networking.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CyberDegrees.org Staff. “Hot Technologies in Cybersecurity.”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 Degrees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CyberDegrees.org, 29 Sept. 2021, https://www.cyberdegrees.org/resources/hot-technologies-cyber-security/.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“Here’s How Virtual Dispersive Networking (VDN) Can Help Fight Man in the Middle Attacks.” Edited by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Trixter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Trixter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Trixter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Cyber Solutions Pvt Ltd., 9 Mar. 2021, https://trixter.in/heres-how-virtual-dispersive-networking-vdn-can-help-fight-man-in-the-middle-attacks/.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Muenstermann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Stephen. “Interference and Security Considerations for Wireless Communications in an Industrial Environment 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Honeywell Process Solutions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Honeywell International Inc., June 2007, https://www.honeywellprocess.com/library/marketing/whitepapers/Interferenceand%20Security_WP_May08.pdf.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“How 2020 Has Changed the IT Security Landscape.” </a:t>
            </a:r>
            <a:r>
              <a:rPr lang="en-US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ITeam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ITeam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2020, https://theiteam.ca/cybersecurity/emerging-cybersecurity-technologies/.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Tank, Abhishek. “Cybersecurity Technologies You Should Be Aware of in 2020.” </a:t>
            </a:r>
            <a:r>
              <a:rPr lang="en-US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DevsDay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DevsDay.Ru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 Aug. 2020, https://devsday.ru/blog/details/22013.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Mounts, William. “MT Transparency R&amp;D Paper FINAL.”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ACADEMIA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ttps://d1wqtxts1xzle7.cloudfront.net/32893857/MT_Transparency_R_D_Paper_FINAL-with-cover-page-v2.pdf?Expires=1637636361&amp;Signature=LA-IlrUbQne0b0-uQYylTbsWTWnpeMGOJ7PHnmIfVx2vzfhJ6E63XkHf2loa1NkA6eHIa9PBbdnEbMdrhGW5ifDtSPf8QXabcagiKetG9nXvsqtYZykt9nR0G3ypQHUvPE0ZmH5T00jEN7ztPPG-BpYtuN0IdaPoQ~oV9SOa4bYwBmnkz-Gbk2cj6205LYF1bP9bVEv46yIbhx~s5lX4OWPYnO2KbEqbalmCCKwH9tM2BvBF5bgbYgCKw3sbLmHKUihVARIueTMEZQD42h43-g2JRAY3FI1ZBhj0dj7P7M3OKjOq160kdnugnjPtghCDUTYOnILT0s-YqRjM65VotQ__&amp;Key-Pair-Id=APKAJLOHF5GGSLRBV4ZA. 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“Man in the Middle (MITM) Attacks.”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Rapid 7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Rapid 7, https://www.rapid7.com/fundamentals/man-in-the-middle-attacks/.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 M.,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Febna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V. “Man-in-the-Middle (MITM) Attack: Types, Techniques and Prevention.”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Beagle Security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Beagle Security, 3 Dec. 2020, https://beaglesecurity.com/blog/article/man-in-the-middle-attack.html.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[12] Ganapathy, Apoorva. “Virtual Dispersive Network in the Prevention of Third Party Interception: A Way of Dealing with Cyber Threat.”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ABC Journal of Advanced Research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OJS/PKP, 31 Dec. 2020, https://i-proclaim.my/journals/index.php/abcjar/article/view/568. 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[13] Bloomberg, Jason. “Cybersecurity: Turning the Tide on Hackers with Dispersive Technologies.”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Forbes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Forbes, 16 Oct. 2014, https://www.forbes.com/sites/jasonbloomberg/2014/10/16/cybersecurity-turning-the-tide-on-hackers-with-dispersive-technologies/?sh=b7b5f348afc7.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 “Virtual Dispersive Networking.” </a:t>
            </a:r>
            <a:r>
              <a:rPr lang="en-US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Arridae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Arridae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Infosec Pvt Ltd, 17 Jan. 2020, https://www.arridae.com/blogs/Virtual-Dispersive-Networking.php. </a:t>
            </a:r>
          </a:p>
          <a:p>
            <a:pPr marL="360045" marR="0" indent="-360045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[15] “What Is an SSL Certificate?” </a:t>
            </a:r>
            <a:r>
              <a:rPr lang="en-US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Digicert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DigiCert, Inc., https://www.digicert.com/what-is-an-ssl-certificate. </a:t>
            </a:r>
          </a:p>
          <a:p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[16]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Robuck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Mike. “Dispersive Networks Targets SD-WAN Sector with Its Multi-Path Approach.” </a:t>
            </a:r>
            <a:r>
              <a:rPr lang="en-US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Fierce Telecom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Questex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LLC, 13 May 2020, https://www.fiercetelecom.com/telecom/dispersive-networks-looks-to-disrupt-sd-wan-sector-its-multi-path-approach.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0139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6B3D-6474-4791-82AD-6236A242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Q</a:t>
            </a:r>
            <a:r>
              <a:rPr lang="en-US" dirty="0"/>
              <a:t>uestions?</a:t>
            </a:r>
          </a:p>
        </p:txBody>
      </p:sp>
      <p:pic>
        <p:nvPicPr>
          <p:cNvPr id="1026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FA705C0D-403E-4A86-9B8F-2733C29A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9" y="1701490"/>
            <a:ext cx="10515601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58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AD46-42E3-4076-9E4B-B28C34B7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/>
              <a:t>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5F2D-1190-4F92-A515-875D4BF1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cybersecurity technology introduced by Dispersive Solutions, Inc. in the early 2010s.</a:t>
            </a:r>
          </a:p>
          <a:p>
            <a:r>
              <a:rPr lang="en-US" dirty="0"/>
              <a:t>Alternative method for secure wireless connection between devices. </a:t>
            </a:r>
          </a:p>
          <a:p>
            <a:r>
              <a:rPr lang="en-US" dirty="0"/>
              <a:t>The message is split into multiple miniscule parts/packets</a:t>
            </a:r>
          </a:p>
          <a:p>
            <a:r>
              <a:rPr lang="en-US" dirty="0"/>
              <a:t>Each of the parts is encrypted and routed over different protocols on independent paths.</a:t>
            </a:r>
          </a:p>
          <a:p>
            <a:r>
              <a:rPr lang="en-US" dirty="0"/>
              <a:t>Data cannot be covertly read without disrupting the content and introducing noise in it.</a:t>
            </a:r>
          </a:p>
        </p:txBody>
      </p:sp>
    </p:spTree>
    <p:extLst>
      <p:ext uri="{BB962C8B-B14F-4D97-AF65-F5344CB8AC3E}">
        <p14:creationId xmlns:p14="http://schemas.microsoft.com/office/powerpoint/2010/main" val="21834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F8E2-3362-44D2-A469-1F855344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adio to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7BEB-5552-4F37-BA51-DC5DDB4E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VDN closely resembles the military’s radio Spread Spectrum security</a:t>
            </a:r>
          </a:p>
          <a:p>
            <a:r>
              <a:rPr lang="en-US" dirty="0"/>
              <a:t>Spread Spectrum</a:t>
            </a:r>
          </a:p>
          <a:p>
            <a:pPr lvl="1"/>
            <a:r>
              <a:rPr lang="en-US" dirty="0"/>
              <a:t>Radio signals are spread over a broader portion of the radio frequency band and are typically much more resilient to interference – by other co-existent signals or by intentional jamming.</a:t>
            </a:r>
          </a:p>
          <a:p>
            <a:pPr lvl="1"/>
            <a:r>
              <a:rPr lang="en-US" dirty="0"/>
              <a:t>Frequency-hopping Spread Spectrum</a:t>
            </a:r>
          </a:p>
          <a:p>
            <a:pPr lvl="2"/>
            <a:r>
              <a:rPr lang="en-US" dirty="0"/>
              <a:t>Carrier signal “hops” in a random but predictable sequence</a:t>
            </a:r>
          </a:p>
          <a:p>
            <a:pPr lvl="2"/>
            <a:r>
              <a:rPr lang="en-US" dirty="0"/>
              <a:t>VDN is most similar to this type of Spread Spectrum</a:t>
            </a:r>
          </a:p>
          <a:p>
            <a:pPr lvl="1"/>
            <a:r>
              <a:rPr lang="en-US" dirty="0"/>
              <a:t>Direct-sequence Spread Spectrum </a:t>
            </a:r>
          </a:p>
        </p:txBody>
      </p:sp>
    </p:spTree>
    <p:extLst>
      <p:ext uri="{BB962C8B-B14F-4D97-AF65-F5344CB8AC3E}">
        <p14:creationId xmlns:p14="http://schemas.microsoft.com/office/powerpoint/2010/main" val="423129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1CE-A916-415A-9197-8388AB39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/>
              <a:t>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3F2B-6046-4A73-98CD-F0569FD8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secure communication transmission tools are becoming outdated.</a:t>
            </a:r>
          </a:p>
          <a:p>
            <a:r>
              <a:rPr lang="en-US" dirty="0"/>
              <a:t>Data that was once securely encrypted can now be broken by parallel processing power.</a:t>
            </a:r>
          </a:p>
          <a:p>
            <a:r>
              <a:rPr lang="en-US" dirty="0"/>
              <a:t>Combat Man-in-the-Middle Attacks</a:t>
            </a:r>
          </a:p>
          <a:p>
            <a:r>
              <a:rPr lang="en-US" dirty="0"/>
              <a:t>Peer-2-Peer service security</a:t>
            </a:r>
          </a:p>
        </p:txBody>
      </p:sp>
    </p:spTree>
    <p:extLst>
      <p:ext uri="{BB962C8B-B14F-4D97-AF65-F5344CB8AC3E}">
        <p14:creationId xmlns:p14="http://schemas.microsoft.com/office/powerpoint/2010/main" val="145941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6C87-4014-453E-BEEE-973582D1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dirty="0"/>
              <a:t>an-in-the-</a:t>
            </a:r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dirty="0"/>
              <a:t>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0596-6ACE-4205-AD32-98483B8D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cracks encryption of messages and targeting median nodes.</a:t>
            </a:r>
          </a:p>
          <a:p>
            <a:r>
              <a:rPr lang="en-US" dirty="0"/>
              <a:t>Once the encryption is broken, the attacker can either monitor the communication or manipulate the data being sent/received</a:t>
            </a:r>
          </a:p>
          <a:p>
            <a:r>
              <a:rPr lang="en-US" dirty="0"/>
              <a:t>Manipulation of data can be used to hide malware inside of links</a:t>
            </a:r>
          </a:p>
          <a:p>
            <a:r>
              <a:rPr lang="en-US" dirty="0"/>
              <a:t>Types of </a:t>
            </a:r>
            <a:r>
              <a:rPr lang="en-US" dirty="0" err="1"/>
              <a:t>MiM</a:t>
            </a:r>
            <a:r>
              <a:rPr lang="en-US" dirty="0"/>
              <a:t> attacks</a:t>
            </a:r>
          </a:p>
          <a:p>
            <a:pPr lvl="1"/>
            <a:r>
              <a:rPr lang="en-US" dirty="0"/>
              <a:t>Rogue Access Points</a:t>
            </a:r>
          </a:p>
          <a:p>
            <a:pPr lvl="1"/>
            <a:r>
              <a:rPr lang="en-US" dirty="0"/>
              <a:t>ARP Spoofing</a:t>
            </a:r>
          </a:p>
          <a:p>
            <a:pPr lvl="1"/>
            <a:r>
              <a:rPr lang="en-US" dirty="0"/>
              <a:t>DNS Spoofing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9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506A-8C21-45B3-A370-25B027C8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eer-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ACF2-2C03-421A-A6B1-4FEF014C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computers on the internet that have agreed to share files with one another.</a:t>
            </a:r>
          </a:p>
          <a:p>
            <a:r>
              <a:rPr lang="en-US" dirty="0"/>
              <a:t>Computers are linked together with equal permissions and responsibilities for processing data.</a:t>
            </a:r>
          </a:p>
          <a:p>
            <a:r>
              <a:rPr lang="en-US" dirty="0"/>
              <a:t>No device is specified as client or server; data exchange between devices can be easily manipulated by attackers.</a:t>
            </a:r>
          </a:p>
          <a:p>
            <a:r>
              <a:rPr lang="en-US" dirty="0"/>
              <a:t>Trusting the large group of strangers that are within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01433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61EE-13AC-43DB-9B54-6A8776E8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urrent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/>
              <a:t>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10B3-9E93-4F3D-81E9-B4B76339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CyberHygiene Practices</a:t>
            </a:r>
          </a:p>
          <a:p>
            <a:pPr lvl="1"/>
            <a:r>
              <a:rPr lang="en-US" dirty="0"/>
              <a:t>Up-to-date software/patches</a:t>
            </a:r>
          </a:p>
          <a:p>
            <a:pPr lvl="1"/>
            <a:r>
              <a:rPr lang="en-US" dirty="0"/>
              <a:t>Strong passwords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Firewalls</a:t>
            </a:r>
          </a:p>
          <a:p>
            <a:pPr lvl="1"/>
            <a:r>
              <a:rPr lang="en-US" dirty="0"/>
              <a:t>Antivirus</a:t>
            </a:r>
          </a:p>
          <a:p>
            <a:r>
              <a:rPr lang="en-US" dirty="0"/>
              <a:t>HTTPS</a:t>
            </a:r>
          </a:p>
          <a:p>
            <a:r>
              <a:rPr lang="en-US" dirty="0"/>
              <a:t>SSL (Secure Socket Layer) Certification</a:t>
            </a:r>
          </a:p>
          <a:p>
            <a:r>
              <a:rPr lang="en-US" dirty="0"/>
              <a:t>VPN (Virtual Private Network)</a:t>
            </a:r>
          </a:p>
        </p:txBody>
      </p:sp>
    </p:spTree>
    <p:extLst>
      <p:ext uri="{BB962C8B-B14F-4D97-AF65-F5344CB8AC3E}">
        <p14:creationId xmlns:p14="http://schemas.microsoft.com/office/powerpoint/2010/main" val="149265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3A84-E3E8-4E41-B528-C6C6452B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10B8-566D-4FFD-8B04-579B22D5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could not find any specific real-life examples; however, Dispersive Solutions, Inc. does often work with government agencies/military.</a:t>
            </a:r>
          </a:p>
          <a:p>
            <a:r>
              <a:rPr lang="en-US" dirty="0"/>
              <a:t>Fictional example</a:t>
            </a:r>
          </a:p>
          <a:p>
            <a:pPr lvl="1"/>
            <a:r>
              <a:rPr lang="en-US" dirty="0"/>
              <a:t>Government contractor using a network to send and receive confidential information about a secret project. Foreign attacker attempts to hack the communication channel to gain information about the project. If he even retrieves a part of the message, it is encrypted. And if he decrypts it, the part of the message will be too small to be useful because of VDN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74674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DDAD-B268-43AE-AEB0-B4CD6462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B39B-78DC-4372-B9BA-52847425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improvement to overall cybersecurity relating to communication between wireless devices.</a:t>
            </a:r>
          </a:p>
          <a:p>
            <a:r>
              <a:rPr lang="en-US" dirty="0"/>
              <a:t>Dispersing data over multiple paths eliminates the Man-in-the-middle threat.</a:t>
            </a:r>
          </a:p>
          <a:p>
            <a:r>
              <a:rPr lang="en-US" dirty="0"/>
              <a:t>Negligible network downtime: Any loss in connection will reroute the data packets to an already existing path or an additional path is established.</a:t>
            </a:r>
          </a:p>
          <a:p>
            <a:r>
              <a:rPr lang="en-US" dirty="0"/>
              <a:t>Incredible Speed/Performance: Traffic over multiple independent paths increases available bandwidth and optimizes data flows on individual pathways .</a:t>
            </a:r>
          </a:p>
        </p:txBody>
      </p:sp>
    </p:spTree>
    <p:extLst>
      <p:ext uri="{BB962C8B-B14F-4D97-AF65-F5344CB8AC3E}">
        <p14:creationId xmlns:p14="http://schemas.microsoft.com/office/powerpoint/2010/main" val="96101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2731</TotalTime>
  <Words>1255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Virtual Dispersive Networking</vt:lpstr>
      <vt:lpstr>What is it?</vt:lpstr>
      <vt:lpstr>Radio to Network</vt:lpstr>
      <vt:lpstr>Why?</vt:lpstr>
      <vt:lpstr>Man-in-the-Middle</vt:lpstr>
      <vt:lpstr>Peer-2-Peer</vt:lpstr>
      <vt:lpstr>Current Solutions</vt:lpstr>
      <vt:lpstr>Examples</vt:lpstr>
      <vt:lpstr>Pros</vt:lpstr>
      <vt:lpstr>Cons</vt:lpstr>
      <vt:lpstr>Potential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Dispersive Networking</dc:title>
  <dc:creator>Moore, Alexander R.</dc:creator>
  <cp:lastModifiedBy>Moore, Alexander R.</cp:lastModifiedBy>
  <cp:revision>8</cp:revision>
  <dcterms:created xsi:type="dcterms:W3CDTF">2021-11-22T00:02:19Z</dcterms:created>
  <dcterms:modified xsi:type="dcterms:W3CDTF">2021-11-25T01:46:38Z</dcterms:modified>
</cp:coreProperties>
</file>