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91A52-BC06-4620-AECD-E3A7A3B9471C}" v="15" dt="2025-05-11T22:38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子 増田屋" userId="60949eca5d7422b1" providerId="LiveId" clId="{1F091A52-BC06-4620-AECD-E3A7A3B9471C}"/>
    <pc:docChg chg="undo custSel addSld modSld sldOrd">
      <pc:chgData name="明子 増田屋" userId="60949eca5d7422b1" providerId="LiveId" clId="{1F091A52-BC06-4620-AECD-E3A7A3B9471C}" dt="2025-05-11T22:39:50.963" v="364" actId="1076"/>
      <pc:docMkLst>
        <pc:docMk/>
      </pc:docMkLst>
      <pc:sldChg chg="addSp delSp modSp new mod ord">
        <pc:chgData name="明子 増田屋" userId="60949eca5d7422b1" providerId="LiveId" clId="{1F091A52-BC06-4620-AECD-E3A7A3B9471C}" dt="2025-05-11T22:39:50.963" v="364" actId="1076"/>
        <pc:sldMkLst>
          <pc:docMk/>
          <pc:sldMk cId="2368429563" sldId="256"/>
        </pc:sldMkLst>
        <pc:spChg chg="add mod">
          <ac:chgData name="明子 増田屋" userId="60949eca5d7422b1" providerId="LiveId" clId="{1F091A52-BC06-4620-AECD-E3A7A3B9471C}" dt="2025-05-11T22:39:50.963" v="364" actId="1076"/>
          <ac:spMkLst>
            <pc:docMk/>
            <pc:sldMk cId="2368429563" sldId="256"/>
            <ac:spMk id="2" creationId="{667794F7-20DB-C133-3D83-B2629F9EFDAA}"/>
          </ac:spMkLst>
        </pc:spChg>
        <pc:spChg chg="add mod">
          <ac:chgData name="明子 増田屋" userId="60949eca5d7422b1" providerId="LiveId" clId="{1F091A52-BC06-4620-AECD-E3A7A3B9471C}" dt="2025-05-06T07:06:23.033" v="22" actId="20577"/>
          <ac:spMkLst>
            <pc:docMk/>
            <pc:sldMk cId="2368429563" sldId="256"/>
            <ac:spMk id="4" creationId="{3067FAA7-7A1B-697D-7FE4-EC5D354971BC}"/>
          </ac:spMkLst>
        </pc:spChg>
        <pc:spChg chg="add mod">
          <ac:chgData name="明子 増田屋" userId="60949eca5d7422b1" providerId="LiveId" clId="{1F091A52-BC06-4620-AECD-E3A7A3B9471C}" dt="2025-05-06T07:07:14.034" v="43" actId="1076"/>
          <ac:spMkLst>
            <pc:docMk/>
            <pc:sldMk cId="2368429563" sldId="256"/>
            <ac:spMk id="5" creationId="{40A17164-7C5A-3E26-46FB-FB7772110E8D}"/>
          </ac:spMkLst>
        </pc:spChg>
        <pc:spChg chg="add mod">
          <ac:chgData name="明子 増田屋" userId="60949eca5d7422b1" providerId="LiveId" clId="{1F091A52-BC06-4620-AECD-E3A7A3B9471C}" dt="2025-05-06T07:08:44.784" v="98" actId="1076"/>
          <ac:spMkLst>
            <pc:docMk/>
            <pc:sldMk cId="2368429563" sldId="256"/>
            <ac:spMk id="6" creationId="{1BF9FF40-729E-A16B-52B7-02AE5C872762}"/>
          </ac:spMkLst>
        </pc:spChg>
        <pc:spChg chg="add mod">
          <ac:chgData name="明子 増田屋" userId="60949eca5d7422b1" providerId="LiveId" clId="{1F091A52-BC06-4620-AECD-E3A7A3B9471C}" dt="2025-05-06T07:09:01.919" v="102" actId="1076"/>
          <ac:spMkLst>
            <pc:docMk/>
            <pc:sldMk cId="2368429563" sldId="256"/>
            <ac:spMk id="9" creationId="{D8776A41-FFD9-9895-5CEA-ED1CA4664BFB}"/>
          </ac:spMkLst>
        </pc:spChg>
        <pc:spChg chg="add mod">
          <ac:chgData name="明子 増田屋" userId="60949eca5d7422b1" providerId="LiveId" clId="{1F091A52-BC06-4620-AECD-E3A7A3B9471C}" dt="2025-05-06T07:11:08.598" v="156" actId="1076"/>
          <ac:spMkLst>
            <pc:docMk/>
            <pc:sldMk cId="2368429563" sldId="256"/>
            <ac:spMk id="12" creationId="{25FEAC7B-22B6-1FD9-A2A8-A5C67D11A34C}"/>
          </ac:spMkLst>
        </pc:spChg>
        <pc:spChg chg="add mod">
          <ac:chgData name="明子 増田屋" userId="60949eca5d7422b1" providerId="LiveId" clId="{1F091A52-BC06-4620-AECD-E3A7A3B9471C}" dt="2025-05-06T07:10:59.599" v="152" actId="688"/>
          <ac:spMkLst>
            <pc:docMk/>
            <pc:sldMk cId="2368429563" sldId="256"/>
            <ac:spMk id="22" creationId="{18AD7562-A33A-DACA-7823-EF1E6B8BA213}"/>
          </ac:spMkLst>
        </pc:spChg>
        <pc:spChg chg="add mod">
          <ac:chgData name="明子 増田屋" userId="60949eca5d7422b1" providerId="LiveId" clId="{1F091A52-BC06-4620-AECD-E3A7A3B9471C}" dt="2025-05-06T07:11:46.879" v="169" actId="1076"/>
          <ac:spMkLst>
            <pc:docMk/>
            <pc:sldMk cId="2368429563" sldId="256"/>
            <ac:spMk id="28" creationId="{14A53A33-3E15-A4D4-39E5-82AC29AF7149}"/>
          </ac:spMkLst>
        </pc:spChg>
        <pc:spChg chg="add mod">
          <ac:chgData name="明子 増田屋" userId="60949eca5d7422b1" providerId="LiveId" clId="{1F091A52-BC06-4620-AECD-E3A7A3B9471C}" dt="2025-05-06T07:11:33.650" v="168" actId="1076"/>
          <ac:spMkLst>
            <pc:docMk/>
            <pc:sldMk cId="2368429563" sldId="256"/>
            <ac:spMk id="31" creationId="{C4AC5BB9-B8A6-7DC8-6212-F95E255ABE6E}"/>
          </ac:spMkLst>
        </pc:spChg>
        <pc:spChg chg="add mod">
          <ac:chgData name="明子 増田屋" userId="60949eca5d7422b1" providerId="LiveId" clId="{1F091A52-BC06-4620-AECD-E3A7A3B9471C}" dt="2025-05-06T07:18:36.831" v="174" actId="1076"/>
          <ac:spMkLst>
            <pc:docMk/>
            <pc:sldMk cId="2368429563" sldId="256"/>
            <ac:spMk id="32" creationId="{3D206746-AA4E-4727-9467-DA2833DFE6FF}"/>
          </ac:spMkLst>
        </pc:spChg>
        <pc:spChg chg="add mod">
          <ac:chgData name="明子 増田屋" userId="60949eca5d7422b1" providerId="LiveId" clId="{1F091A52-BC06-4620-AECD-E3A7A3B9471C}" dt="2025-05-06T07:28:27.926" v="180" actId="1076"/>
          <ac:spMkLst>
            <pc:docMk/>
            <pc:sldMk cId="2368429563" sldId="256"/>
            <ac:spMk id="34" creationId="{58439C7D-0697-CD60-A380-C4DBDBE594F2}"/>
          </ac:spMkLst>
        </pc:spChg>
        <pc:spChg chg="add mod">
          <ac:chgData name="明子 増田屋" userId="60949eca5d7422b1" providerId="LiveId" clId="{1F091A52-BC06-4620-AECD-E3A7A3B9471C}" dt="2025-05-06T07:29:27.593" v="190" actId="688"/>
          <ac:spMkLst>
            <pc:docMk/>
            <pc:sldMk cId="2368429563" sldId="256"/>
            <ac:spMk id="36" creationId="{90CBB7A1-86A6-D654-D922-B4AE4ED6B16D}"/>
          </ac:spMkLst>
        </pc:spChg>
        <pc:cxnChg chg="add mod">
          <ac:chgData name="明子 増田屋" userId="60949eca5d7422b1" providerId="LiveId" clId="{1F091A52-BC06-4620-AECD-E3A7A3B9471C}" dt="2025-05-06T07:08:44.784" v="98" actId="1076"/>
          <ac:cxnSpMkLst>
            <pc:docMk/>
            <pc:sldMk cId="2368429563" sldId="256"/>
            <ac:cxnSpMk id="8" creationId="{B56DE334-131A-35E1-5184-19048B8F7693}"/>
          </ac:cxnSpMkLst>
        </pc:cxnChg>
        <pc:cxnChg chg="add mod">
          <ac:chgData name="明子 増田屋" userId="60949eca5d7422b1" providerId="LiveId" clId="{1F091A52-BC06-4620-AECD-E3A7A3B9471C}" dt="2025-05-06T07:10:38.466" v="144" actId="14100"/>
          <ac:cxnSpMkLst>
            <pc:docMk/>
            <pc:sldMk cId="2368429563" sldId="256"/>
            <ac:cxnSpMk id="10" creationId="{BBCE58E5-A1FC-A148-0E0E-7C83E8C7A530}"/>
          </ac:cxnSpMkLst>
        </pc:cxnChg>
        <pc:cxnChg chg="add mod">
          <ac:chgData name="明子 増田屋" userId="60949eca5d7422b1" providerId="LiveId" clId="{1F091A52-BC06-4620-AECD-E3A7A3B9471C}" dt="2025-05-06T07:09:52.201" v="130" actId="14100"/>
          <ac:cxnSpMkLst>
            <pc:docMk/>
            <pc:sldMk cId="2368429563" sldId="256"/>
            <ac:cxnSpMk id="15" creationId="{2C1796B2-9CC4-51B3-07F7-8A0F073FCD0C}"/>
          </ac:cxnSpMkLst>
        </pc:cxnChg>
        <pc:cxnChg chg="add mod">
          <ac:chgData name="明子 増田屋" userId="60949eca5d7422b1" providerId="LiveId" clId="{1F091A52-BC06-4620-AECD-E3A7A3B9471C}" dt="2025-05-06T07:11:48.566" v="170" actId="1076"/>
          <ac:cxnSpMkLst>
            <pc:docMk/>
            <pc:sldMk cId="2368429563" sldId="256"/>
            <ac:cxnSpMk id="24" creationId="{C2367306-33BE-F46D-9032-399CDC04758B}"/>
          </ac:cxnSpMkLst>
        </pc:cxnChg>
        <pc:cxnChg chg="add mod">
          <ac:chgData name="明子 増田屋" userId="60949eca5d7422b1" providerId="LiveId" clId="{1F091A52-BC06-4620-AECD-E3A7A3B9471C}" dt="2025-05-06T07:11:18.285" v="158" actId="14100"/>
          <ac:cxnSpMkLst>
            <pc:docMk/>
            <pc:sldMk cId="2368429563" sldId="256"/>
            <ac:cxnSpMk id="29" creationId="{85ACA5CF-6E0C-0BC9-43C9-CC3CED1E621C}"/>
          </ac:cxnSpMkLst>
        </pc:cxnChg>
      </pc:sldChg>
      <pc:sldChg chg="addSp delSp modSp new mod setBg">
        <pc:chgData name="明子 増田屋" userId="60949eca5d7422b1" providerId="LiveId" clId="{1F091A52-BC06-4620-AECD-E3A7A3B9471C}" dt="2025-05-11T09:08:10.024" v="228" actId="1076"/>
        <pc:sldMkLst>
          <pc:docMk/>
          <pc:sldMk cId="1285173516" sldId="257"/>
        </pc:sldMkLst>
        <pc:spChg chg="del">
          <ac:chgData name="明子 増田屋" userId="60949eca5d7422b1" providerId="LiveId" clId="{1F091A52-BC06-4620-AECD-E3A7A3B9471C}" dt="2025-05-11T08:00:17.776" v="192" actId="478"/>
          <ac:spMkLst>
            <pc:docMk/>
            <pc:sldMk cId="1285173516" sldId="257"/>
            <ac:spMk id="2" creationId="{D1BD4BCE-4A5A-FEBC-B4FB-531506D0CCAE}"/>
          </ac:spMkLst>
        </pc:spChg>
        <pc:spChg chg="del">
          <ac:chgData name="明子 増田屋" userId="60949eca5d7422b1" providerId="LiveId" clId="{1F091A52-BC06-4620-AECD-E3A7A3B9471C}" dt="2025-05-11T08:00:17.776" v="192" actId="478"/>
          <ac:spMkLst>
            <pc:docMk/>
            <pc:sldMk cId="1285173516" sldId="257"/>
            <ac:spMk id="3" creationId="{0986283C-E8F5-A0D4-28C0-341695780813}"/>
          </ac:spMkLst>
        </pc:spChg>
        <pc:spChg chg="add mod">
          <ac:chgData name="明子 増田屋" userId="60949eca5d7422b1" providerId="LiveId" clId="{1F091A52-BC06-4620-AECD-E3A7A3B9471C}" dt="2025-05-11T08:33:57.965" v="221" actId="26606"/>
          <ac:spMkLst>
            <pc:docMk/>
            <pc:sldMk cId="1285173516" sldId="257"/>
            <ac:spMk id="5" creationId="{B5A41294-2CC8-6E40-EC37-6AD3AC36DC24}"/>
          </ac:spMkLst>
        </pc:spChg>
        <pc:spChg chg="add del">
          <ac:chgData name="明子 増田屋" userId="60949eca5d7422b1" providerId="LiveId" clId="{1F091A52-BC06-4620-AECD-E3A7A3B9471C}" dt="2025-05-11T08:31:57.312" v="201" actId="478"/>
          <ac:spMkLst>
            <pc:docMk/>
            <pc:sldMk cId="1285173516" sldId="257"/>
            <ac:spMk id="7" creationId="{7FFB18E1-F0AD-4402-8069-6E1D2CBBB8D1}"/>
          </ac:spMkLst>
        </pc:spChg>
        <pc:spChg chg="add mod">
          <ac:chgData name="明子 増田屋" userId="60949eca5d7422b1" providerId="LiveId" clId="{1F091A52-BC06-4620-AECD-E3A7A3B9471C}" dt="2025-05-11T09:08:10.024" v="228" actId="1076"/>
          <ac:spMkLst>
            <pc:docMk/>
            <pc:sldMk cId="1285173516" sldId="257"/>
            <ac:spMk id="13" creationId="{43EF331E-1A95-1957-38C7-6A2FA47F3F08}"/>
          </ac:spMkLst>
        </pc:spChg>
        <pc:spChg chg="add del">
          <ac:chgData name="明子 増田屋" userId="60949eca5d7422b1" providerId="LiveId" clId="{1F091A52-BC06-4620-AECD-E3A7A3B9471C}" dt="2025-05-11T08:33:34.812" v="211" actId="26606"/>
          <ac:spMkLst>
            <pc:docMk/>
            <pc:sldMk cId="1285173516" sldId="257"/>
            <ac:spMk id="16" creationId="{FB5B0058-AF13-4859-B429-4EDDE2A26F7F}"/>
          </ac:spMkLst>
        </pc:spChg>
        <pc:spChg chg="add del">
          <ac:chgData name="明子 増田屋" userId="60949eca5d7422b1" providerId="LiveId" clId="{1F091A52-BC06-4620-AECD-E3A7A3B9471C}" dt="2025-05-11T08:33:34.812" v="211" actId="26606"/>
          <ac:spMkLst>
            <pc:docMk/>
            <pc:sldMk cId="1285173516" sldId="257"/>
            <ac:spMk id="20" creationId="{A4A161CC-6DC5-4863-B213-94529D6E06D7}"/>
          </ac:spMkLst>
        </pc:spChg>
        <pc:spChg chg="add del">
          <ac:chgData name="明子 増田屋" userId="60949eca5d7422b1" providerId="LiveId" clId="{1F091A52-BC06-4620-AECD-E3A7A3B9471C}" dt="2025-05-11T08:33:41.947" v="213" actId="26606"/>
          <ac:spMkLst>
            <pc:docMk/>
            <pc:sldMk cId="1285173516" sldId="257"/>
            <ac:spMk id="22" creationId="{9B7AD9F6-8CE7-4299-8FC6-328F4DCD3FF9}"/>
          </ac:spMkLst>
        </pc:spChg>
        <pc:spChg chg="add del">
          <ac:chgData name="明子 増田屋" userId="60949eca5d7422b1" providerId="LiveId" clId="{1F091A52-BC06-4620-AECD-E3A7A3B9471C}" dt="2025-05-11T08:33:41.947" v="213" actId="26606"/>
          <ac:spMkLst>
            <pc:docMk/>
            <pc:sldMk cId="1285173516" sldId="257"/>
            <ac:spMk id="23" creationId="{F49775AF-8896-43EE-92C6-83497D6DC56F}"/>
          </ac:spMkLst>
        </pc:spChg>
        <pc:spChg chg="add del">
          <ac:chgData name="明子 増田屋" userId="60949eca5d7422b1" providerId="LiveId" clId="{1F091A52-BC06-4620-AECD-E3A7A3B9471C}" dt="2025-05-11T08:33:44.495" v="215" actId="26606"/>
          <ac:spMkLst>
            <pc:docMk/>
            <pc:sldMk cId="1285173516" sldId="257"/>
            <ac:spMk id="25" creationId="{7D9D36D6-2AC5-46A1-A849-4C82D5264A3A}"/>
          </ac:spMkLst>
        </pc:spChg>
        <pc:spChg chg="add del">
          <ac:chgData name="明子 増田屋" userId="60949eca5d7422b1" providerId="LiveId" clId="{1F091A52-BC06-4620-AECD-E3A7A3B9471C}" dt="2025-05-11T08:33:46.290" v="217" actId="26606"/>
          <ac:spMkLst>
            <pc:docMk/>
            <pc:sldMk cId="1285173516" sldId="257"/>
            <ac:spMk id="27" creationId="{06DA9DF9-31F7-4056-B42E-878CC92417B8}"/>
          </ac:spMkLst>
        </pc:spChg>
        <pc:spChg chg="add del">
          <ac:chgData name="明子 増田屋" userId="60949eca5d7422b1" providerId="LiveId" clId="{1F091A52-BC06-4620-AECD-E3A7A3B9471C}" dt="2025-05-11T08:33:49.528" v="219" actId="26606"/>
          <ac:spMkLst>
            <pc:docMk/>
            <pc:sldMk cId="1285173516" sldId="257"/>
            <ac:spMk id="29" creationId="{9B7AD9F6-8CE7-4299-8FC6-328F4DCD3FF9}"/>
          </ac:spMkLst>
        </pc:spChg>
        <pc:spChg chg="add del">
          <ac:chgData name="明子 増田屋" userId="60949eca5d7422b1" providerId="LiveId" clId="{1F091A52-BC06-4620-AECD-E3A7A3B9471C}" dt="2025-05-11T08:33:49.528" v="219" actId="26606"/>
          <ac:spMkLst>
            <pc:docMk/>
            <pc:sldMk cId="1285173516" sldId="257"/>
            <ac:spMk id="30" creationId="{F49775AF-8896-43EE-92C6-83497D6DC56F}"/>
          </ac:spMkLst>
        </pc:spChg>
        <pc:spChg chg="add del">
          <ac:chgData name="明子 増田屋" userId="60949eca5d7422b1" providerId="LiveId" clId="{1F091A52-BC06-4620-AECD-E3A7A3B9471C}" dt="2025-05-11T08:33:57.965" v="221" actId="26606"/>
          <ac:spMkLst>
            <pc:docMk/>
            <pc:sldMk cId="1285173516" sldId="257"/>
            <ac:spMk id="32" creationId="{7D9D36D6-2AC5-46A1-A849-4C82D5264A3A}"/>
          </ac:spMkLst>
        </pc:spChg>
        <pc:picChg chg="add del mod">
          <ac:chgData name="明子 増田屋" userId="60949eca5d7422b1" providerId="LiveId" clId="{1F091A52-BC06-4620-AECD-E3A7A3B9471C}" dt="2025-05-11T08:32:20.295" v="206" actId="478"/>
          <ac:picMkLst>
            <pc:docMk/>
            <pc:sldMk cId="1285173516" sldId="257"/>
            <ac:picMk id="9" creationId="{C3C030D1-8816-EE71-AAD7-0F95D3AA840B}"/>
          </ac:picMkLst>
        </pc:picChg>
        <pc:picChg chg="add mod">
          <ac:chgData name="明子 増田屋" userId="60949eca5d7422b1" providerId="LiveId" clId="{1F091A52-BC06-4620-AECD-E3A7A3B9471C}" dt="2025-05-11T08:34:03.219" v="224" actId="1076"/>
          <ac:picMkLst>
            <pc:docMk/>
            <pc:sldMk cId="1285173516" sldId="257"/>
            <ac:picMk id="11" creationId="{307D8C41-4423-5C43-85C6-5FE45E085EBC}"/>
          </ac:picMkLst>
        </pc:picChg>
        <pc:cxnChg chg="add del">
          <ac:chgData name="明子 増田屋" userId="60949eca5d7422b1" providerId="LiveId" clId="{1F091A52-BC06-4620-AECD-E3A7A3B9471C}" dt="2025-05-11T08:33:34.812" v="211" actId="26606"/>
          <ac:cxnSpMkLst>
            <pc:docMk/>
            <pc:sldMk cId="1285173516" sldId="257"/>
            <ac:cxnSpMk id="18" creationId="{AC65C03C-3F17-45DC-A1B9-35ACA43397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1B407-FDA6-549D-E3D3-39C1E067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FE0069-F4AF-4DA6-FE8E-F3131A1F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160D4-E5ED-E3BC-34F9-178F4AC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D4C2F-CC9C-6810-EB4E-41EB5E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1E4ED-C2B9-43AA-3AAC-1B879C46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506B5-71AF-9505-4EA0-41FA9367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E466D7-7F5D-C396-FC60-912788AA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59392-4287-5109-B821-E7322EDF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5607E-B245-D200-0229-BDE7CC7D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129D-B689-067C-7DFE-738E6E18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52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B52568-BC29-546C-2166-235262880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CE51FF-0D5B-320E-3CB1-80787D71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D770C-0F88-4016-DBCF-F7085B96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72B11-F82E-D402-7F5E-34C2C70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15D79-E724-5334-D2DA-D038D549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53FB3-F46E-7A18-A32B-D47C0DDC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2CD27-A166-3004-CC77-3B64D50E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DD09A-2568-449F-21E8-455F3576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2D838-A390-B2CF-F7F1-3A2FB783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9315B-8C19-BDBE-0D0F-6712586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C4949-A410-4F1F-44A9-DB5E865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D29632-2BCE-1DCE-511E-A38D92FE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86C77-585A-3485-FF1C-8E18C1C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7DACC-B29E-37E6-5406-9104A4B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8FDE-E1A9-9E5A-6E66-535A64D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5DB59-3E47-E796-5CF0-66E5C1B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569BF-E0D5-54DF-7B32-49075078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1B3D17-6C89-2BAE-DC19-8F811453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6A093-7972-ED23-4501-E82781A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145E-793D-0584-2189-223E45B7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2666C-85B5-8058-A985-AD85D8C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3C668-0819-67F4-3EE7-9C5D36D6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B6691A-9A10-23F9-842F-2DBB9818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A116FB-FAD5-515F-D501-10472834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8B7EEB-0ACC-6404-9B7D-3832B4FF2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2AD361-F5FD-E4F1-7332-6CB942E8A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EAE50-FDD1-0A21-4E87-DC7C806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C65532-041A-482C-8982-11735E5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D11B54-4D26-2E3E-75E2-7E2C7FC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6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F7FC6-8A6F-9560-63F3-E491623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2A50C9-0254-A4C4-320D-B1141A2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6976A-B87F-B09B-9CAC-F0A26D89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F2366C-F68D-C101-BC28-0A69932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0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58A83-78A9-4193-2157-A5249DD7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240EDA-BBE1-F8D1-845A-BE39CACE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2CCD8-EC29-9441-6CFA-90A41A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9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E8BE5-6344-BC6A-E934-C9BFEB3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5ED98-A1FD-595C-C5C7-8BBE71E5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AF7513-9907-2312-27F7-42FCD1CF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876E6F-F6AB-09BF-F120-4820FFA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8E3F6-89C4-EF24-8076-5463766F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D6ED6A-F1ED-13BB-8842-AA2C70F9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74D3-5339-FDCA-0990-579BF4F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7918DD-D1F1-0763-B4F1-4EC1868C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A74CC-2CFE-663F-F564-798DE216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27129-EF7B-0E11-61B0-585D36E2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358B5-1032-049D-5496-4A60796A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6D3DC6-0074-2DE5-24E2-6B5457B7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28BF4A-CB58-82A3-5946-A89DEB72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BA298-C19F-7CBD-8EB2-19D0E2BC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E8700-4531-DD14-D1DA-548D385E6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F47D4-609F-4522-9B5E-F45937DB9C36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DFE7F-2BC3-55AA-6C7B-B55F153A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9EFC-970D-AA79-04D0-EF09E91A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1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ws.e-gov.g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ja-jp/azure/cosmos-db/gen-ai/document-inges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41294-2CC8-6E40-EC37-6AD3AC36DC24}"/>
              </a:ext>
            </a:extLst>
          </p:cNvPr>
          <p:cNvSpPr txBox="1"/>
          <p:nvPr/>
        </p:nvSpPr>
        <p:spPr>
          <a:xfrm>
            <a:off x="379563" y="45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hlinkClick r:id="rId2"/>
              </a:rPr>
              <a:t>e-Gov </a:t>
            </a:r>
            <a:r>
              <a:rPr lang="ja-JP" altLang="en-US">
                <a:hlinkClick r:id="rId2"/>
              </a:rPr>
              <a:t>法令検索</a:t>
            </a:r>
            <a:r>
              <a:rPr lang="en-US" altLang="ja-JP"/>
              <a:t>(https://laws.e-gov.go.jp/)</a:t>
            </a:r>
            <a:endParaRPr lang="ja-JP" altLang="en-US" dirty="0"/>
          </a:p>
        </p:txBody>
      </p:sp>
      <p:pic>
        <p:nvPicPr>
          <p:cNvPr id="11" name="図 10" descr="座る, テーブル, クマ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7D8C41-4423-5C43-85C6-5FE45E08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35" y="635480"/>
            <a:ext cx="3780430" cy="567064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EF331E-1A95-1957-38C7-6A2FA47F3F08}"/>
              </a:ext>
            </a:extLst>
          </p:cNvPr>
          <p:cNvSpPr txBox="1"/>
          <p:nvPr/>
        </p:nvSpPr>
        <p:spPr>
          <a:xfrm>
            <a:off x="253042" y="16120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ドキュメント ファイルの取り込みとベクター化 </a:t>
            </a:r>
            <a:r>
              <a:rPr lang="en-US" altLang="ja-JP" dirty="0">
                <a:hlinkClick r:id="rId4"/>
              </a:rPr>
              <a:t>- Azure Cosmos DB for NoSQL | Microsoft Learn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1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67FAA7-7A1B-697D-7FE4-EC5D354971BC}"/>
              </a:ext>
            </a:extLst>
          </p:cNvPr>
          <p:cNvSpPr/>
          <p:nvPr/>
        </p:nvSpPr>
        <p:spPr>
          <a:xfrm>
            <a:off x="3588589" y="701615"/>
            <a:ext cx="2886973" cy="1339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 Cosmos DB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A17164-7C5A-3E26-46FB-FB7772110E8D}"/>
              </a:ext>
            </a:extLst>
          </p:cNvPr>
          <p:cNvSpPr/>
          <p:nvPr/>
        </p:nvSpPr>
        <p:spPr>
          <a:xfrm>
            <a:off x="3669102" y="3646098"/>
            <a:ext cx="2886973" cy="1339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 OpenAI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F9FF40-729E-A16B-52B7-02AE5C872762}"/>
              </a:ext>
            </a:extLst>
          </p:cNvPr>
          <p:cNvSpPr/>
          <p:nvPr/>
        </p:nvSpPr>
        <p:spPr>
          <a:xfrm>
            <a:off x="8436633" y="2985979"/>
            <a:ext cx="2886973" cy="1069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56DE334-131A-35E1-5184-19048B8F7693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H="1" flipV="1">
            <a:off x="6475562" y="1371600"/>
            <a:ext cx="3404558" cy="161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776A41-FFD9-9895-5CEA-ED1CA4664BFB}"/>
              </a:ext>
            </a:extLst>
          </p:cNvPr>
          <p:cNvSpPr txBox="1"/>
          <p:nvPr/>
        </p:nvSpPr>
        <p:spPr>
          <a:xfrm rot="1501395">
            <a:off x="6564335" y="1822409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Create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Read</a:t>
            </a:r>
            <a:r>
              <a:rPr kumimoji="1" lang="ja-JP" altLang="en-US" dirty="0"/>
              <a:t>・</a:t>
            </a:r>
            <a:r>
              <a:rPr kumimoji="1" lang="en-US" altLang="ja-JP" dirty="0"/>
              <a:t>Delate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Update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BCE58E5-A1FC-A148-0E0E-7C83E8C7A530}"/>
              </a:ext>
            </a:extLst>
          </p:cNvPr>
          <p:cNvCxnSpPr>
            <a:cxnSpLocks/>
          </p:cNvCxnSpPr>
          <p:nvPr/>
        </p:nvCxnSpPr>
        <p:spPr>
          <a:xfrm>
            <a:off x="4488332" y="2021379"/>
            <a:ext cx="0" cy="1529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FEAC7B-22B6-1FD9-A2A8-A5C67D11A34C}"/>
              </a:ext>
            </a:extLst>
          </p:cNvPr>
          <p:cNvSpPr txBox="1"/>
          <p:nvPr/>
        </p:nvSpPr>
        <p:spPr>
          <a:xfrm rot="5400000">
            <a:off x="4209991" y="261173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1796B2-9CC4-51B3-07F7-8A0F073FCD0C}"/>
              </a:ext>
            </a:extLst>
          </p:cNvPr>
          <p:cNvCxnSpPr>
            <a:cxnSpLocks/>
          </p:cNvCxnSpPr>
          <p:nvPr/>
        </p:nvCxnSpPr>
        <p:spPr>
          <a:xfrm flipH="1">
            <a:off x="6625086" y="3533964"/>
            <a:ext cx="1692222" cy="43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AD7562-A33A-DACA-7823-EF1E6B8BA213}"/>
              </a:ext>
            </a:extLst>
          </p:cNvPr>
          <p:cNvSpPr txBox="1"/>
          <p:nvPr/>
        </p:nvSpPr>
        <p:spPr>
          <a:xfrm rot="20834686">
            <a:off x="6793336" y="336655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367306-33BE-F46D-9032-399CDC04758B}"/>
              </a:ext>
            </a:extLst>
          </p:cNvPr>
          <p:cNvCxnSpPr>
            <a:cxnSpLocks/>
          </p:cNvCxnSpPr>
          <p:nvPr/>
        </p:nvCxnSpPr>
        <p:spPr>
          <a:xfrm flipH="1" flipV="1">
            <a:off x="5424143" y="2054516"/>
            <a:ext cx="11150" cy="154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A53A33-3E15-A4D4-39E5-82AC29AF7149}"/>
              </a:ext>
            </a:extLst>
          </p:cNvPr>
          <p:cNvSpPr txBox="1"/>
          <p:nvPr/>
        </p:nvSpPr>
        <p:spPr>
          <a:xfrm rot="5400000">
            <a:off x="5049931" y="268183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5ACA5CF-6E0C-0BC9-43C9-CC3CED1E621C}"/>
              </a:ext>
            </a:extLst>
          </p:cNvPr>
          <p:cNvCxnSpPr>
            <a:cxnSpLocks/>
          </p:cNvCxnSpPr>
          <p:nvPr/>
        </p:nvCxnSpPr>
        <p:spPr>
          <a:xfrm flipV="1">
            <a:off x="6627682" y="4100423"/>
            <a:ext cx="1895216" cy="577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AC5BB9-B8A6-7DC8-6212-F95E255ABE6E}"/>
              </a:ext>
            </a:extLst>
          </p:cNvPr>
          <p:cNvSpPr txBox="1"/>
          <p:nvPr/>
        </p:nvSpPr>
        <p:spPr>
          <a:xfrm rot="20591694">
            <a:off x="6997875" y="404673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Answer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206746-AA4E-4727-9467-DA2833DFE6FF}"/>
              </a:ext>
            </a:extLst>
          </p:cNvPr>
          <p:cNvSpPr txBox="1"/>
          <p:nvPr/>
        </p:nvSpPr>
        <p:spPr>
          <a:xfrm>
            <a:off x="3183428" y="5041046"/>
            <a:ext cx="369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ui-sans-serif"/>
              </a:rPr>
              <a:t>pass prompts and create embeddings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39C7D-0697-CD60-A380-C4DBDBE594F2}"/>
              </a:ext>
            </a:extLst>
          </p:cNvPr>
          <p:cNvSpPr txBox="1"/>
          <p:nvPr/>
        </p:nvSpPr>
        <p:spPr>
          <a:xfrm>
            <a:off x="3087895" y="5365554"/>
            <a:ext cx="5435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ベクトル検索結果を補完するコンテキスト対応の応答を提供</a:t>
            </a:r>
            <a:endParaRPr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CBB7A1-86A6-D654-D922-B4AE4ED6B16D}"/>
              </a:ext>
            </a:extLst>
          </p:cNvPr>
          <p:cNvSpPr txBox="1"/>
          <p:nvPr/>
        </p:nvSpPr>
        <p:spPr>
          <a:xfrm rot="20823348">
            <a:off x="6036448" y="2870064"/>
            <a:ext cx="2719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ベクトル検索で使用した元のクエリ</a:t>
            </a:r>
            <a:endParaRPr lang="en-US" altLang="ja-JP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ユーザー定義のシステム プロンプト</a:t>
            </a:r>
            <a:endParaRPr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7794F7-20DB-C133-3D83-B2629F9EFDAA}"/>
              </a:ext>
            </a:extLst>
          </p:cNvPr>
          <p:cNvSpPr txBox="1"/>
          <p:nvPr/>
        </p:nvSpPr>
        <p:spPr>
          <a:xfrm>
            <a:off x="126297" y="546535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修正画面にパスワード認証</a:t>
            </a:r>
            <a:endParaRPr kumimoji="1" lang="en-US" altLang="ja-JP" dirty="0"/>
          </a:p>
          <a:p>
            <a:r>
              <a:rPr lang="ja-JP" altLang="en-US" dirty="0"/>
              <a:t>プログレスアニメ</a:t>
            </a:r>
            <a:endParaRPr lang="en-US" altLang="ja-JP" dirty="0"/>
          </a:p>
          <a:p>
            <a:r>
              <a:rPr kumimoji="1" lang="ja-JP" altLang="en-US" dirty="0"/>
              <a:t>コスト見積画面（トランザクションの合計表示）</a:t>
            </a:r>
          </a:p>
        </p:txBody>
      </p:sp>
    </p:spTree>
    <p:extLst>
      <p:ext uri="{BB962C8B-B14F-4D97-AF65-F5344CB8AC3E}">
        <p14:creationId xmlns:p14="http://schemas.microsoft.com/office/powerpoint/2010/main" val="236842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91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ui-sans-serif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明子 増田屋</dc:creator>
  <cp:lastModifiedBy>明子 増田屋</cp:lastModifiedBy>
  <cp:revision>1</cp:revision>
  <dcterms:created xsi:type="dcterms:W3CDTF">2025-05-06T07:04:33Z</dcterms:created>
  <dcterms:modified xsi:type="dcterms:W3CDTF">2025-05-11T22:39:52Z</dcterms:modified>
</cp:coreProperties>
</file>