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91A52-BC06-4620-AECD-E3A7A3B9471C}" v="70" dt="2025-06-05T14:14:26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8" autoAdjust="0"/>
    <p:restoredTop sz="94660"/>
  </p:normalViewPr>
  <p:slideViewPr>
    <p:cSldViewPr snapToGrid="0">
      <p:cViewPr>
        <p:scale>
          <a:sx n="100" d="100"/>
          <a:sy n="100" d="100"/>
        </p:scale>
        <p:origin x="139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明子 増田屋" userId="60949eca5d7422b1" providerId="LiveId" clId="{1F091A52-BC06-4620-AECD-E3A7A3B9471C}"/>
    <pc:docChg chg="undo custSel addSld modSld sldOrd">
      <pc:chgData name="明子 増田屋" userId="60949eca5d7422b1" providerId="LiveId" clId="{1F091A52-BC06-4620-AECD-E3A7A3B9471C}" dt="2025-06-05T14:16:16.781" v="1044" actId="1036"/>
      <pc:docMkLst>
        <pc:docMk/>
      </pc:docMkLst>
      <pc:sldChg chg="addSp delSp modSp new mod ord">
        <pc:chgData name="明子 増田屋" userId="60949eca5d7422b1" providerId="LiveId" clId="{1F091A52-BC06-4620-AECD-E3A7A3B9471C}" dt="2025-05-11T22:39:50.963" v="364" actId="1076"/>
        <pc:sldMkLst>
          <pc:docMk/>
          <pc:sldMk cId="2368429563" sldId="256"/>
        </pc:sldMkLst>
        <pc:spChg chg="add mod">
          <ac:chgData name="明子 増田屋" userId="60949eca5d7422b1" providerId="LiveId" clId="{1F091A52-BC06-4620-AECD-E3A7A3B9471C}" dt="2025-05-11T22:39:50.963" v="364" actId="1076"/>
          <ac:spMkLst>
            <pc:docMk/>
            <pc:sldMk cId="2368429563" sldId="256"/>
            <ac:spMk id="2" creationId="{667794F7-20DB-C133-3D83-B2629F9EFDAA}"/>
          </ac:spMkLst>
        </pc:spChg>
        <pc:spChg chg="add mod">
          <ac:chgData name="明子 増田屋" userId="60949eca5d7422b1" providerId="LiveId" clId="{1F091A52-BC06-4620-AECD-E3A7A3B9471C}" dt="2025-05-06T07:06:23.033" v="22" actId="20577"/>
          <ac:spMkLst>
            <pc:docMk/>
            <pc:sldMk cId="2368429563" sldId="256"/>
            <ac:spMk id="4" creationId="{3067FAA7-7A1B-697D-7FE4-EC5D354971BC}"/>
          </ac:spMkLst>
        </pc:spChg>
        <pc:spChg chg="add mod">
          <ac:chgData name="明子 増田屋" userId="60949eca5d7422b1" providerId="LiveId" clId="{1F091A52-BC06-4620-AECD-E3A7A3B9471C}" dt="2025-05-06T07:07:14.034" v="43" actId="1076"/>
          <ac:spMkLst>
            <pc:docMk/>
            <pc:sldMk cId="2368429563" sldId="256"/>
            <ac:spMk id="5" creationId="{40A17164-7C5A-3E26-46FB-FB7772110E8D}"/>
          </ac:spMkLst>
        </pc:spChg>
        <pc:spChg chg="add mod">
          <ac:chgData name="明子 増田屋" userId="60949eca5d7422b1" providerId="LiveId" clId="{1F091A52-BC06-4620-AECD-E3A7A3B9471C}" dt="2025-05-06T07:08:44.784" v="98" actId="1076"/>
          <ac:spMkLst>
            <pc:docMk/>
            <pc:sldMk cId="2368429563" sldId="256"/>
            <ac:spMk id="6" creationId="{1BF9FF40-729E-A16B-52B7-02AE5C872762}"/>
          </ac:spMkLst>
        </pc:spChg>
        <pc:spChg chg="add mod">
          <ac:chgData name="明子 増田屋" userId="60949eca5d7422b1" providerId="LiveId" clId="{1F091A52-BC06-4620-AECD-E3A7A3B9471C}" dt="2025-05-06T07:09:01.919" v="102" actId="1076"/>
          <ac:spMkLst>
            <pc:docMk/>
            <pc:sldMk cId="2368429563" sldId="256"/>
            <ac:spMk id="9" creationId="{D8776A41-FFD9-9895-5CEA-ED1CA4664BFB}"/>
          </ac:spMkLst>
        </pc:spChg>
        <pc:spChg chg="add mod">
          <ac:chgData name="明子 増田屋" userId="60949eca5d7422b1" providerId="LiveId" clId="{1F091A52-BC06-4620-AECD-E3A7A3B9471C}" dt="2025-05-06T07:11:08.598" v="156" actId="1076"/>
          <ac:spMkLst>
            <pc:docMk/>
            <pc:sldMk cId="2368429563" sldId="256"/>
            <ac:spMk id="12" creationId="{25FEAC7B-22B6-1FD9-A2A8-A5C67D11A34C}"/>
          </ac:spMkLst>
        </pc:spChg>
        <pc:spChg chg="add mod">
          <ac:chgData name="明子 増田屋" userId="60949eca5d7422b1" providerId="LiveId" clId="{1F091A52-BC06-4620-AECD-E3A7A3B9471C}" dt="2025-05-06T07:10:59.599" v="152" actId="688"/>
          <ac:spMkLst>
            <pc:docMk/>
            <pc:sldMk cId="2368429563" sldId="256"/>
            <ac:spMk id="22" creationId="{18AD7562-A33A-DACA-7823-EF1E6B8BA213}"/>
          </ac:spMkLst>
        </pc:spChg>
        <pc:spChg chg="add mod">
          <ac:chgData name="明子 増田屋" userId="60949eca5d7422b1" providerId="LiveId" clId="{1F091A52-BC06-4620-AECD-E3A7A3B9471C}" dt="2025-05-06T07:11:46.879" v="169" actId="1076"/>
          <ac:spMkLst>
            <pc:docMk/>
            <pc:sldMk cId="2368429563" sldId="256"/>
            <ac:spMk id="28" creationId="{14A53A33-3E15-A4D4-39E5-82AC29AF7149}"/>
          </ac:spMkLst>
        </pc:spChg>
        <pc:spChg chg="add mod">
          <ac:chgData name="明子 増田屋" userId="60949eca5d7422b1" providerId="LiveId" clId="{1F091A52-BC06-4620-AECD-E3A7A3B9471C}" dt="2025-05-06T07:11:33.650" v="168" actId="1076"/>
          <ac:spMkLst>
            <pc:docMk/>
            <pc:sldMk cId="2368429563" sldId="256"/>
            <ac:spMk id="31" creationId="{C4AC5BB9-B8A6-7DC8-6212-F95E255ABE6E}"/>
          </ac:spMkLst>
        </pc:spChg>
        <pc:spChg chg="add mod">
          <ac:chgData name="明子 増田屋" userId="60949eca5d7422b1" providerId="LiveId" clId="{1F091A52-BC06-4620-AECD-E3A7A3B9471C}" dt="2025-05-06T07:18:36.831" v="174" actId="1076"/>
          <ac:spMkLst>
            <pc:docMk/>
            <pc:sldMk cId="2368429563" sldId="256"/>
            <ac:spMk id="32" creationId="{3D206746-AA4E-4727-9467-DA2833DFE6FF}"/>
          </ac:spMkLst>
        </pc:spChg>
        <pc:spChg chg="add mod">
          <ac:chgData name="明子 増田屋" userId="60949eca5d7422b1" providerId="LiveId" clId="{1F091A52-BC06-4620-AECD-E3A7A3B9471C}" dt="2025-05-06T07:28:27.926" v="180" actId="1076"/>
          <ac:spMkLst>
            <pc:docMk/>
            <pc:sldMk cId="2368429563" sldId="256"/>
            <ac:spMk id="34" creationId="{58439C7D-0697-CD60-A380-C4DBDBE594F2}"/>
          </ac:spMkLst>
        </pc:spChg>
        <pc:spChg chg="add mod">
          <ac:chgData name="明子 増田屋" userId="60949eca5d7422b1" providerId="LiveId" clId="{1F091A52-BC06-4620-AECD-E3A7A3B9471C}" dt="2025-05-06T07:29:27.593" v="190" actId="688"/>
          <ac:spMkLst>
            <pc:docMk/>
            <pc:sldMk cId="2368429563" sldId="256"/>
            <ac:spMk id="36" creationId="{90CBB7A1-86A6-D654-D922-B4AE4ED6B16D}"/>
          </ac:spMkLst>
        </pc:spChg>
        <pc:cxnChg chg="add mod">
          <ac:chgData name="明子 増田屋" userId="60949eca5d7422b1" providerId="LiveId" clId="{1F091A52-BC06-4620-AECD-E3A7A3B9471C}" dt="2025-05-06T07:08:44.784" v="98" actId="1076"/>
          <ac:cxnSpMkLst>
            <pc:docMk/>
            <pc:sldMk cId="2368429563" sldId="256"/>
            <ac:cxnSpMk id="8" creationId="{B56DE334-131A-35E1-5184-19048B8F7693}"/>
          </ac:cxnSpMkLst>
        </pc:cxnChg>
        <pc:cxnChg chg="add mod">
          <ac:chgData name="明子 増田屋" userId="60949eca5d7422b1" providerId="LiveId" clId="{1F091A52-BC06-4620-AECD-E3A7A3B9471C}" dt="2025-05-06T07:10:38.466" v="144" actId="14100"/>
          <ac:cxnSpMkLst>
            <pc:docMk/>
            <pc:sldMk cId="2368429563" sldId="256"/>
            <ac:cxnSpMk id="10" creationId="{BBCE58E5-A1FC-A148-0E0E-7C83E8C7A530}"/>
          </ac:cxnSpMkLst>
        </pc:cxnChg>
        <pc:cxnChg chg="add mod">
          <ac:chgData name="明子 増田屋" userId="60949eca5d7422b1" providerId="LiveId" clId="{1F091A52-BC06-4620-AECD-E3A7A3B9471C}" dt="2025-05-06T07:09:52.201" v="130" actId="14100"/>
          <ac:cxnSpMkLst>
            <pc:docMk/>
            <pc:sldMk cId="2368429563" sldId="256"/>
            <ac:cxnSpMk id="15" creationId="{2C1796B2-9CC4-51B3-07F7-8A0F073FCD0C}"/>
          </ac:cxnSpMkLst>
        </pc:cxnChg>
        <pc:cxnChg chg="add mod">
          <ac:chgData name="明子 増田屋" userId="60949eca5d7422b1" providerId="LiveId" clId="{1F091A52-BC06-4620-AECD-E3A7A3B9471C}" dt="2025-05-06T07:11:48.566" v="170" actId="1076"/>
          <ac:cxnSpMkLst>
            <pc:docMk/>
            <pc:sldMk cId="2368429563" sldId="256"/>
            <ac:cxnSpMk id="24" creationId="{C2367306-33BE-F46D-9032-399CDC04758B}"/>
          </ac:cxnSpMkLst>
        </pc:cxnChg>
        <pc:cxnChg chg="add mod">
          <ac:chgData name="明子 増田屋" userId="60949eca5d7422b1" providerId="LiveId" clId="{1F091A52-BC06-4620-AECD-E3A7A3B9471C}" dt="2025-05-06T07:11:18.285" v="158" actId="14100"/>
          <ac:cxnSpMkLst>
            <pc:docMk/>
            <pc:sldMk cId="2368429563" sldId="256"/>
            <ac:cxnSpMk id="29" creationId="{85ACA5CF-6E0C-0BC9-43C9-CC3CED1E621C}"/>
          </ac:cxnSpMkLst>
        </pc:cxnChg>
      </pc:sldChg>
      <pc:sldChg chg="addSp delSp modSp new mod setBg">
        <pc:chgData name="明子 増田屋" userId="60949eca5d7422b1" providerId="LiveId" clId="{1F091A52-BC06-4620-AECD-E3A7A3B9471C}" dt="2025-05-11T09:08:10.024" v="228" actId="1076"/>
        <pc:sldMkLst>
          <pc:docMk/>
          <pc:sldMk cId="1285173516" sldId="257"/>
        </pc:sldMkLst>
        <pc:spChg chg="add mod">
          <ac:chgData name="明子 増田屋" userId="60949eca5d7422b1" providerId="LiveId" clId="{1F091A52-BC06-4620-AECD-E3A7A3B9471C}" dt="2025-05-11T08:33:57.965" v="221" actId="26606"/>
          <ac:spMkLst>
            <pc:docMk/>
            <pc:sldMk cId="1285173516" sldId="257"/>
            <ac:spMk id="5" creationId="{B5A41294-2CC8-6E40-EC37-6AD3AC36DC24}"/>
          </ac:spMkLst>
        </pc:spChg>
        <pc:spChg chg="add mod">
          <ac:chgData name="明子 増田屋" userId="60949eca5d7422b1" providerId="LiveId" clId="{1F091A52-BC06-4620-AECD-E3A7A3B9471C}" dt="2025-05-11T09:08:10.024" v="228" actId="1076"/>
          <ac:spMkLst>
            <pc:docMk/>
            <pc:sldMk cId="1285173516" sldId="257"/>
            <ac:spMk id="13" creationId="{43EF331E-1A95-1957-38C7-6A2FA47F3F08}"/>
          </ac:spMkLst>
        </pc:spChg>
        <pc:picChg chg="add mod">
          <ac:chgData name="明子 増田屋" userId="60949eca5d7422b1" providerId="LiveId" clId="{1F091A52-BC06-4620-AECD-E3A7A3B9471C}" dt="2025-05-11T08:34:03.219" v="224" actId="1076"/>
          <ac:picMkLst>
            <pc:docMk/>
            <pc:sldMk cId="1285173516" sldId="257"/>
            <ac:picMk id="11" creationId="{307D8C41-4423-5C43-85C6-5FE45E085EBC}"/>
          </ac:picMkLst>
        </pc:picChg>
      </pc:sldChg>
      <pc:sldChg chg="addSp delSp modSp new mod">
        <pc:chgData name="明子 増田屋" userId="60949eca5d7422b1" providerId="LiveId" clId="{1F091A52-BC06-4620-AECD-E3A7A3B9471C}" dt="2025-06-05T14:02:23.112" v="837"/>
        <pc:sldMkLst>
          <pc:docMk/>
          <pc:sldMk cId="649846274" sldId="258"/>
        </pc:sldMkLst>
        <pc:spChg chg="del">
          <ac:chgData name="明子 増田屋" userId="60949eca5d7422b1" providerId="LiveId" clId="{1F091A52-BC06-4620-AECD-E3A7A3B9471C}" dt="2025-06-05T12:49:54.560" v="366" actId="478"/>
          <ac:spMkLst>
            <pc:docMk/>
            <pc:sldMk cId="649846274" sldId="258"/>
            <ac:spMk id="2" creationId="{D7DFD2EF-6887-E201-7E12-D46C89F85A4E}"/>
          </ac:spMkLst>
        </pc:spChg>
        <pc:spChg chg="del">
          <ac:chgData name="明子 増田屋" userId="60949eca5d7422b1" providerId="LiveId" clId="{1F091A52-BC06-4620-AECD-E3A7A3B9471C}" dt="2025-06-05T12:49:54.560" v="366" actId="478"/>
          <ac:spMkLst>
            <pc:docMk/>
            <pc:sldMk cId="649846274" sldId="258"/>
            <ac:spMk id="3" creationId="{3FB9A4ED-9EF4-B55E-39FC-94F05C5103F1}"/>
          </ac:spMkLst>
        </pc:spChg>
        <pc:spChg chg="add del mod">
          <ac:chgData name="明子 増田屋" userId="60949eca5d7422b1" providerId="LiveId" clId="{1F091A52-BC06-4620-AECD-E3A7A3B9471C}" dt="2025-06-05T12:50:07.955" v="370" actId="22"/>
          <ac:spMkLst>
            <pc:docMk/>
            <pc:sldMk cId="649846274" sldId="258"/>
            <ac:spMk id="5" creationId="{BE6DAD54-C754-EFF0-7C5F-DCDC4A1B1D07}"/>
          </ac:spMkLst>
        </pc:spChg>
        <pc:spChg chg="add mod ord">
          <ac:chgData name="明子 増田屋" userId="60949eca5d7422b1" providerId="LiveId" clId="{1F091A52-BC06-4620-AECD-E3A7A3B9471C}" dt="2025-06-05T13:21:26.194" v="553" actId="164"/>
          <ac:spMkLst>
            <pc:docMk/>
            <pc:sldMk cId="649846274" sldId="258"/>
            <ac:spMk id="31" creationId="{CD0A892B-DE84-A474-E5B1-9D4666970FDA}"/>
          </ac:spMkLst>
        </pc:spChg>
        <pc:spChg chg="add mod">
          <ac:chgData name="明子 増田屋" userId="60949eca5d7422b1" providerId="LiveId" clId="{1F091A52-BC06-4620-AECD-E3A7A3B9471C}" dt="2025-06-05T13:21:31.127" v="554" actId="164"/>
          <ac:spMkLst>
            <pc:docMk/>
            <pc:sldMk cId="649846274" sldId="258"/>
            <ac:spMk id="32" creationId="{D10E3016-4E2C-0F88-E6FE-69831F8F0181}"/>
          </ac:spMkLst>
        </pc:spChg>
        <pc:spChg chg="mod topLvl">
          <ac:chgData name="明子 増田屋" userId="60949eca5d7422b1" providerId="LiveId" clId="{1F091A52-BC06-4620-AECD-E3A7A3B9471C}" dt="2025-06-05T13:23:45.647" v="696" actId="164"/>
          <ac:spMkLst>
            <pc:docMk/>
            <pc:sldMk cId="649846274" sldId="258"/>
            <ac:spMk id="37" creationId="{AA8EF419-0136-0C16-C7A6-E354EA15A5C3}"/>
          </ac:spMkLst>
        </pc:spChg>
        <pc:spChg chg="add mod">
          <ac:chgData name="明子 増田屋" userId="60949eca5d7422b1" providerId="LiveId" clId="{1F091A52-BC06-4620-AECD-E3A7A3B9471C}" dt="2025-06-05T13:23:55.208" v="699" actId="164"/>
          <ac:spMkLst>
            <pc:docMk/>
            <pc:sldMk cId="649846274" sldId="258"/>
            <ac:spMk id="40" creationId="{1A040AD3-EA85-410F-C2FB-D211A398D097}"/>
          </ac:spMkLst>
        </pc:spChg>
        <pc:spChg chg="add mod">
          <ac:chgData name="明子 増田屋" userId="60949eca5d7422b1" providerId="LiveId" clId="{1F091A52-BC06-4620-AECD-E3A7A3B9471C}" dt="2025-06-05T13:36:27.012" v="790" actId="164"/>
          <ac:spMkLst>
            <pc:docMk/>
            <pc:sldMk cId="649846274" sldId="258"/>
            <ac:spMk id="43" creationId="{BCFB38F6-3D11-3CC0-348B-C08AB44CB092}"/>
          </ac:spMkLst>
        </pc:spChg>
        <pc:spChg chg="add mod">
          <ac:chgData name="明子 増田屋" userId="60949eca5d7422b1" providerId="LiveId" clId="{1F091A52-BC06-4620-AECD-E3A7A3B9471C}" dt="2025-06-05T13:37:35.008" v="836" actId="164"/>
          <ac:spMkLst>
            <pc:docMk/>
            <pc:sldMk cId="649846274" sldId="258"/>
            <ac:spMk id="51" creationId="{283BF121-FE64-6DF7-B70B-DE874EDEF6E6}"/>
          </ac:spMkLst>
        </pc:spChg>
        <pc:spChg chg="mod">
          <ac:chgData name="明子 増田屋" userId="60949eca5d7422b1" providerId="LiveId" clId="{1F091A52-BC06-4620-AECD-E3A7A3B9471C}" dt="2025-06-05T14:02:23.112" v="837"/>
          <ac:spMkLst>
            <pc:docMk/>
            <pc:sldMk cId="649846274" sldId="258"/>
            <ac:spMk id="57" creationId="{82FD5BBA-2729-E8B6-DBA4-F305751B221E}"/>
          </ac:spMkLst>
        </pc:spChg>
        <pc:grpChg chg="add mod">
          <ac:chgData name="明子 増田屋" userId="60949eca5d7422b1" providerId="LiveId" clId="{1F091A52-BC06-4620-AECD-E3A7A3B9471C}" dt="2025-06-05T13:21:26.194" v="553" actId="164"/>
          <ac:grpSpMkLst>
            <pc:docMk/>
            <pc:sldMk cId="649846274" sldId="258"/>
            <ac:grpSpMk id="34" creationId="{ED3BAC09-7FD4-0005-0D3A-5D9AFACA73AC}"/>
          </ac:grpSpMkLst>
        </pc:grpChg>
        <pc:grpChg chg="add mod">
          <ac:chgData name="明子 増田屋" userId="60949eca5d7422b1" providerId="LiveId" clId="{1F091A52-BC06-4620-AECD-E3A7A3B9471C}" dt="2025-06-05T13:21:31.127" v="554" actId="164"/>
          <ac:grpSpMkLst>
            <pc:docMk/>
            <pc:sldMk cId="649846274" sldId="258"/>
            <ac:grpSpMk id="35" creationId="{B38D9587-CD46-917A-117A-62B3EC77A017}"/>
          </ac:grpSpMkLst>
        </pc:grpChg>
        <pc:grpChg chg="add del mod">
          <ac:chgData name="明子 増田屋" userId="60949eca5d7422b1" providerId="LiveId" clId="{1F091A52-BC06-4620-AECD-E3A7A3B9471C}" dt="2025-06-05T13:21:41.009" v="556" actId="165"/>
          <ac:grpSpMkLst>
            <pc:docMk/>
            <pc:sldMk cId="649846274" sldId="258"/>
            <ac:grpSpMk id="36" creationId="{E88F5713-1D06-3A30-2199-A26890A57B92}"/>
          </ac:grpSpMkLst>
        </pc:grpChg>
        <pc:grpChg chg="add mod">
          <ac:chgData name="明子 増田屋" userId="60949eca5d7422b1" providerId="LiveId" clId="{1F091A52-BC06-4620-AECD-E3A7A3B9471C}" dt="2025-06-05T13:23:45.647" v="696" actId="164"/>
          <ac:grpSpMkLst>
            <pc:docMk/>
            <pc:sldMk cId="649846274" sldId="258"/>
            <ac:grpSpMk id="42" creationId="{2138DB29-3963-6F02-A4E3-0BE6D80E204F}"/>
          </ac:grpSpMkLst>
        </pc:grpChg>
        <pc:grpChg chg="add mod">
          <ac:chgData name="明子 増田屋" userId="60949eca5d7422b1" providerId="LiveId" clId="{1F091A52-BC06-4620-AECD-E3A7A3B9471C}" dt="2025-06-05T13:23:55.208" v="699" actId="164"/>
          <ac:grpSpMkLst>
            <pc:docMk/>
            <pc:sldMk cId="649846274" sldId="258"/>
            <ac:grpSpMk id="44" creationId="{920F6626-88CC-41B3-6877-32F14BDD89C7}"/>
          </ac:grpSpMkLst>
        </pc:grpChg>
        <pc:grpChg chg="add mod">
          <ac:chgData name="明子 増田屋" userId="60949eca5d7422b1" providerId="LiveId" clId="{1F091A52-BC06-4620-AECD-E3A7A3B9471C}" dt="2025-06-05T13:36:27.012" v="790" actId="164"/>
          <ac:grpSpMkLst>
            <pc:docMk/>
            <pc:sldMk cId="649846274" sldId="258"/>
            <ac:grpSpMk id="52" creationId="{DD218DB5-08F8-B366-7C02-F94C2BE3248A}"/>
          </ac:grpSpMkLst>
        </pc:grpChg>
        <pc:grpChg chg="add mod">
          <ac:chgData name="明子 増田屋" userId="60949eca5d7422b1" providerId="LiveId" clId="{1F091A52-BC06-4620-AECD-E3A7A3B9471C}" dt="2025-06-05T13:37:35.008" v="836" actId="164"/>
          <ac:grpSpMkLst>
            <pc:docMk/>
            <pc:sldMk cId="649846274" sldId="258"/>
            <ac:grpSpMk id="54" creationId="{5D7868F8-AB25-4909-768E-793F1127ED20}"/>
          </ac:grpSpMkLst>
        </pc:grpChg>
        <pc:grpChg chg="add mod">
          <ac:chgData name="明子 増田屋" userId="60949eca5d7422b1" providerId="LiveId" clId="{1F091A52-BC06-4620-AECD-E3A7A3B9471C}" dt="2025-06-05T14:02:23.112" v="837"/>
          <ac:grpSpMkLst>
            <pc:docMk/>
            <pc:sldMk cId="649846274" sldId="258"/>
            <ac:grpSpMk id="55" creationId="{7A22FA9C-35FA-EB26-54EC-598605640409}"/>
          </ac:grpSpMkLst>
        </pc:grpChg>
        <pc:picChg chg="add mod ord">
          <ac:chgData name="明子 増田屋" userId="60949eca5d7422b1" providerId="LiveId" clId="{1F091A52-BC06-4620-AECD-E3A7A3B9471C}" dt="2025-06-05T13:36:05.929" v="750" actId="1076"/>
          <ac:picMkLst>
            <pc:docMk/>
            <pc:sldMk cId="649846274" sldId="258"/>
            <ac:picMk id="7" creationId="{A40B20A1-D6A9-0CC2-9430-FAA4E2CEDBF3}"/>
          </ac:picMkLst>
        </pc:picChg>
        <pc:picChg chg="add mod">
          <ac:chgData name="明子 増田屋" userId="60949eca5d7422b1" providerId="LiveId" clId="{1F091A52-BC06-4620-AECD-E3A7A3B9471C}" dt="2025-06-05T13:37:15.035" v="830" actId="1076"/>
          <ac:picMkLst>
            <pc:docMk/>
            <pc:sldMk cId="649846274" sldId="258"/>
            <ac:picMk id="9" creationId="{10870FA0-E1F6-1345-C5D0-E7885A708073}"/>
          </ac:picMkLst>
        </pc:picChg>
        <pc:picChg chg="add mod">
          <ac:chgData name="明子 増田屋" userId="60949eca5d7422b1" providerId="LiveId" clId="{1F091A52-BC06-4620-AECD-E3A7A3B9471C}" dt="2025-06-05T12:52:42.063" v="386" actId="1076"/>
          <ac:picMkLst>
            <pc:docMk/>
            <pc:sldMk cId="649846274" sldId="258"/>
            <ac:picMk id="10" creationId="{3982B558-F101-C9DA-9C4D-11C5592590E1}"/>
          </ac:picMkLst>
        </pc:picChg>
        <pc:picChg chg="add mod">
          <ac:chgData name="明子 増田屋" userId="60949eca5d7422b1" providerId="LiveId" clId="{1F091A52-BC06-4620-AECD-E3A7A3B9471C}" dt="2025-06-05T12:52:44.772" v="387" actId="571"/>
          <ac:picMkLst>
            <pc:docMk/>
            <pc:sldMk cId="649846274" sldId="258"/>
            <ac:picMk id="11" creationId="{6BA2FB09-8B07-BB2C-BCFD-2811CA180236}"/>
          </ac:picMkLst>
        </pc:picChg>
        <pc:picChg chg="add mod">
          <ac:chgData name="明子 増田屋" userId="60949eca5d7422b1" providerId="LiveId" clId="{1F091A52-BC06-4620-AECD-E3A7A3B9471C}" dt="2025-06-05T12:52:47.597" v="388" actId="571"/>
          <ac:picMkLst>
            <pc:docMk/>
            <pc:sldMk cId="649846274" sldId="258"/>
            <ac:picMk id="12" creationId="{2643EDDE-2C75-0558-E210-88739BCA6FE1}"/>
          </ac:picMkLst>
        </pc:picChg>
        <pc:picChg chg="add mod">
          <ac:chgData name="明子 増田屋" userId="60949eca5d7422b1" providerId="LiveId" clId="{1F091A52-BC06-4620-AECD-E3A7A3B9471C}" dt="2025-06-05T12:52:53.501" v="391" actId="1036"/>
          <ac:picMkLst>
            <pc:docMk/>
            <pc:sldMk cId="649846274" sldId="258"/>
            <ac:picMk id="13" creationId="{1A035C78-2E93-6018-974A-139214C4E306}"/>
          </ac:picMkLst>
        </pc:picChg>
        <pc:picChg chg="add mod">
          <ac:chgData name="明子 増田屋" userId="60949eca5d7422b1" providerId="LiveId" clId="{1F091A52-BC06-4620-AECD-E3A7A3B9471C}" dt="2025-06-05T12:53:00.062" v="392" actId="571"/>
          <ac:picMkLst>
            <pc:docMk/>
            <pc:sldMk cId="649846274" sldId="258"/>
            <ac:picMk id="14" creationId="{37BBEFB0-783F-E161-30C0-653B66DC254B}"/>
          </ac:picMkLst>
        </pc:picChg>
        <pc:picChg chg="add mod">
          <ac:chgData name="明子 増田屋" userId="60949eca5d7422b1" providerId="LiveId" clId="{1F091A52-BC06-4620-AECD-E3A7A3B9471C}" dt="2025-06-05T12:53:14.523" v="396" actId="14100"/>
          <ac:picMkLst>
            <pc:docMk/>
            <pc:sldMk cId="649846274" sldId="258"/>
            <ac:picMk id="16" creationId="{50E2A52E-BAD5-1F35-C754-D2BB3329EDC2}"/>
          </ac:picMkLst>
        </pc:picChg>
        <pc:picChg chg="add mod">
          <ac:chgData name="明子 増田屋" userId="60949eca5d7422b1" providerId="LiveId" clId="{1F091A52-BC06-4620-AECD-E3A7A3B9471C}" dt="2025-06-05T12:53:42.624" v="404" actId="14100"/>
          <ac:picMkLst>
            <pc:docMk/>
            <pc:sldMk cId="649846274" sldId="258"/>
            <ac:picMk id="18" creationId="{3571066D-3D94-7207-8865-BD4E20F3ABB2}"/>
          </ac:picMkLst>
        </pc:picChg>
        <pc:picChg chg="add mod">
          <ac:chgData name="明子 増田屋" userId="60949eca5d7422b1" providerId="LiveId" clId="{1F091A52-BC06-4620-AECD-E3A7A3B9471C}" dt="2025-06-05T12:53:59.477" v="409" actId="14100"/>
          <ac:picMkLst>
            <pc:docMk/>
            <pc:sldMk cId="649846274" sldId="258"/>
            <ac:picMk id="20" creationId="{DA520F50-CD2C-8657-B4AD-6F239FCDEDAD}"/>
          </ac:picMkLst>
        </pc:picChg>
        <pc:picChg chg="add mod">
          <ac:chgData name="明子 増田屋" userId="60949eca5d7422b1" providerId="LiveId" clId="{1F091A52-BC06-4620-AECD-E3A7A3B9471C}" dt="2025-06-05T13:00:28.467" v="414" actId="14100"/>
          <ac:picMkLst>
            <pc:docMk/>
            <pc:sldMk cId="649846274" sldId="258"/>
            <ac:picMk id="22" creationId="{2E8CAC86-8ED4-CE08-416E-12112F511DAE}"/>
          </ac:picMkLst>
        </pc:picChg>
        <pc:picChg chg="add mod">
          <ac:chgData name="明子 増田屋" userId="60949eca5d7422b1" providerId="LiveId" clId="{1F091A52-BC06-4620-AECD-E3A7A3B9471C}" dt="2025-06-05T13:00:57.417" v="417" actId="1076"/>
          <ac:picMkLst>
            <pc:docMk/>
            <pc:sldMk cId="649846274" sldId="258"/>
            <ac:picMk id="23" creationId="{81305413-90ED-814A-F9A3-FCB84EAC63C5}"/>
          </ac:picMkLst>
        </pc:picChg>
        <pc:picChg chg="add mod">
          <ac:chgData name="明子 増田屋" userId="60949eca5d7422b1" providerId="LiveId" clId="{1F091A52-BC06-4620-AECD-E3A7A3B9471C}" dt="2025-06-05T13:01:16.446" v="421" actId="1076"/>
          <ac:picMkLst>
            <pc:docMk/>
            <pc:sldMk cId="649846274" sldId="258"/>
            <ac:picMk id="24" creationId="{52A34AA1-A5C0-C710-C454-AEC7A72C02B3}"/>
          </ac:picMkLst>
        </pc:picChg>
        <pc:picChg chg="add mod">
          <ac:chgData name="明子 増田屋" userId="60949eca5d7422b1" providerId="LiveId" clId="{1F091A52-BC06-4620-AECD-E3A7A3B9471C}" dt="2025-06-05T13:01:27.957" v="423" actId="571"/>
          <ac:picMkLst>
            <pc:docMk/>
            <pc:sldMk cId="649846274" sldId="258"/>
            <ac:picMk id="25" creationId="{F36AF814-EEA7-C054-DA10-6489DF0C220A}"/>
          </ac:picMkLst>
        </pc:picChg>
        <pc:picChg chg="add mod">
          <ac:chgData name="明子 増田屋" userId="60949eca5d7422b1" providerId="LiveId" clId="{1F091A52-BC06-4620-AECD-E3A7A3B9471C}" dt="2025-06-05T13:01:38.352" v="426" actId="1076"/>
          <ac:picMkLst>
            <pc:docMk/>
            <pc:sldMk cId="649846274" sldId="258"/>
            <ac:picMk id="26" creationId="{A88622B1-C633-5AA4-D9AC-B3C95E18DB0C}"/>
          </ac:picMkLst>
        </pc:picChg>
        <pc:picChg chg="add mod">
          <ac:chgData name="明子 増田屋" userId="60949eca5d7422b1" providerId="LiveId" clId="{1F091A52-BC06-4620-AECD-E3A7A3B9471C}" dt="2025-06-05T13:01:57.561" v="432" actId="1076"/>
          <ac:picMkLst>
            <pc:docMk/>
            <pc:sldMk cId="649846274" sldId="258"/>
            <ac:picMk id="27" creationId="{F0621366-8C18-2062-1272-72857058BD77}"/>
          </ac:picMkLst>
        </pc:picChg>
        <pc:picChg chg="add mod">
          <ac:chgData name="明子 増田屋" userId="60949eca5d7422b1" providerId="LiveId" clId="{1F091A52-BC06-4620-AECD-E3A7A3B9471C}" dt="2025-06-05T13:02:00.313" v="433" actId="1076"/>
          <ac:picMkLst>
            <pc:docMk/>
            <pc:sldMk cId="649846274" sldId="258"/>
            <ac:picMk id="28" creationId="{643CAFB9-4F62-1BAE-BCDF-14D7C2B0E9A7}"/>
          </ac:picMkLst>
        </pc:picChg>
        <pc:picChg chg="add mod ord">
          <ac:chgData name="明子 増田屋" userId="60949eca5d7422b1" providerId="LiveId" clId="{1F091A52-BC06-4620-AECD-E3A7A3B9471C}" dt="2025-06-05T13:21:26.194" v="553" actId="164"/>
          <ac:picMkLst>
            <pc:docMk/>
            <pc:sldMk cId="649846274" sldId="258"/>
            <ac:picMk id="30" creationId="{25364A70-A04D-9726-D539-D34E9232B612}"/>
          </ac:picMkLst>
        </pc:picChg>
        <pc:picChg chg="add mod">
          <ac:chgData name="明子 増田屋" userId="60949eca5d7422b1" providerId="LiveId" clId="{1F091A52-BC06-4620-AECD-E3A7A3B9471C}" dt="2025-06-05T13:21:31.127" v="554" actId="164"/>
          <ac:picMkLst>
            <pc:docMk/>
            <pc:sldMk cId="649846274" sldId="258"/>
            <ac:picMk id="33" creationId="{C6E7F79B-D08A-962E-D9BF-39464802E6A8}"/>
          </ac:picMkLst>
        </pc:picChg>
        <pc:picChg chg="del mod topLvl">
          <ac:chgData name="明子 増田屋" userId="60949eca5d7422b1" providerId="LiveId" clId="{1F091A52-BC06-4620-AECD-E3A7A3B9471C}" dt="2025-06-05T13:21:49.478" v="557" actId="478"/>
          <ac:picMkLst>
            <pc:docMk/>
            <pc:sldMk cId="649846274" sldId="258"/>
            <ac:picMk id="38" creationId="{85F04065-DAA1-8818-6883-69E966262A4E}"/>
          </ac:picMkLst>
        </pc:picChg>
        <pc:picChg chg="add mod">
          <ac:chgData name="明子 増田屋" userId="60949eca5d7422b1" providerId="LiveId" clId="{1F091A52-BC06-4620-AECD-E3A7A3B9471C}" dt="2025-06-05T13:23:45.647" v="696" actId="164"/>
          <ac:picMkLst>
            <pc:docMk/>
            <pc:sldMk cId="649846274" sldId="258"/>
            <ac:picMk id="39" creationId="{5F3E43AB-B301-5BB4-7C17-BDF8D04AFEE5}"/>
          </ac:picMkLst>
        </pc:picChg>
        <pc:picChg chg="add mod">
          <ac:chgData name="明子 増田屋" userId="60949eca5d7422b1" providerId="LiveId" clId="{1F091A52-BC06-4620-AECD-E3A7A3B9471C}" dt="2025-06-05T13:23:55.208" v="699" actId="164"/>
          <ac:picMkLst>
            <pc:docMk/>
            <pc:sldMk cId="649846274" sldId="258"/>
            <ac:picMk id="41" creationId="{14DD6DCD-F1B4-7D87-CCB7-6264B7769485}"/>
          </ac:picMkLst>
        </pc:picChg>
        <pc:picChg chg="add mod">
          <ac:chgData name="明子 増田屋" userId="60949eca5d7422b1" providerId="LiveId" clId="{1F091A52-BC06-4620-AECD-E3A7A3B9471C}" dt="2025-06-05T13:35:28.968" v="739" actId="571"/>
          <ac:picMkLst>
            <pc:docMk/>
            <pc:sldMk cId="649846274" sldId="258"/>
            <ac:picMk id="45" creationId="{96922136-F570-482D-50A0-3A1A2756D21E}"/>
          </ac:picMkLst>
        </pc:picChg>
        <pc:picChg chg="add mod">
          <ac:chgData name="明子 増田屋" userId="60949eca5d7422b1" providerId="LiveId" clId="{1F091A52-BC06-4620-AECD-E3A7A3B9471C}" dt="2025-06-05T13:35:32.829" v="741" actId="571"/>
          <ac:picMkLst>
            <pc:docMk/>
            <pc:sldMk cId="649846274" sldId="258"/>
            <ac:picMk id="46" creationId="{A2AE68EF-CA2E-6879-F961-4B66FD6F63F8}"/>
          </ac:picMkLst>
        </pc:picChg>
        <pc:picChg chg="add mod">
          <ac:chgData name="明子 増田屋" userId="60949eca5d7422b1" providerId="LiveId" clId="{1F091A52-BC06-4620-AECD-E3A7A3B9471C}" dt="2025-06-05T13:35:38.746" v="743" actId="571"/>
          <ac:picMkLst>
            <pc:docMk/>
            <pc:sldMk cId="649846274" sldId="258"/>
            <ac:picMk id="47" creationId="{A9CF3710-EF31-B921-35CB-D72F3188B4FA}"/>
          </ac:picMkLst>
        </pc:picChg>
        <pc:picChg chg="add mod">
          <ac:chgData name="明子 増田屋" userId="60949eca5d7422b1" providerId="LiveId" clId="{1F091A52-BC06-4620-AECD-E3A7A3B9471C}" dt="2025-06-05T13:35:38.746" v="743" actId="571"/>
          <ac:picMkLst>
            <pc:docMk/>
            <pc:sldMk cId="649846274" sldId="258"/>
            <ac:picMk id="48" creationId="{A9A16F57-6646-232F-7934-64A182A41620}"/>
          </ac:picMkLst>
        </pc:picChg>
        <pc:picChg chg="add del mod">
          <ac:chgData name="明子 増田屋" userId="60949eca5d7422b1" providerId="LiveId" clId="{1F091A52-BC06-4620-AECD-E3A7A3B9471C}" dt="2025-06-05T13:35:49.335" v="745" actId="478"/>
          <ac:picMkLst>
            <pc:docMk/>
            <pc:sldMk cId="649846274" sldId="258"/>
            <ac:picMk id="49" creationId="{7625C8C7-EBC2-6F5C-EB48-9E29D2ED3CB5}"/>
          </ac:picMkLst>
        </pc:picChg>
        <pc:picChg chg="add mod">
          <ac:chgData name="明子 増田屋" userId="60949eca5d7422b1" providerId="LiveId" clId="{1F091A52-BC06-4620-AECD-E3A7A3B9471C}" dt="2025-06-05T13:36:27.012" v="790" actId="164"/>
          <ac:picMkLst>
            <pc:docMk/>
            <pc:sldMk cId="649846274" sldId="258"/>
            <ac:picMk id="50" creationId="{9AAC9C42-8DBC-9C5E-9396-0985E18EA79E}"/>
          </ac:picMkLst>
        </pc:picChg>
        <pc:picChg chg="add mod">
          <ac:chgData name="明子 増田屋" userId="60949eca5d7422b1" providerId="LiveId" clId="{1F091A52-BC06-4620-AECD-E3A7A3B9471C}" dt="2025-06-05T13:37:35.008" v="836" actId="164"/>
          <ac:picMkLst>
            <pc:docMk/>
            <pc:sldMk cId="649846274" sldId="258"/>
            <ac:picMk id="53" creationId="{2DA26BBA-EAA5-7FDC-0F7D-F38A99493AF8}"/>
          </ac:picMkLst>
        </pc:picChg>
        <pc:picChg chg="mod">
          <ac:chgData name="明子 増田屋" userId="60949eca5d7422b1" providerId="LiveId" clId="{1F091A52-BC06-4620-AECD-E3A7A3B9471C}" dt="2025-06-05T14:02:23.112" v="837"/>
          <ac:picMkLst>
            <pc:docMk/>
            <pc:sldMk cId="649846274" sldId="258"/>
            <ac:picMk id="56" creationId="{F74CA199-183A-3E4F-134B-56F71C3C67AE}"/>
          </ac:picMkLst>
        </pc:picChg>
      </pc:sldChg>
      <pc:sldChg chg="addSp delSp modSp add mod">
        <pc:chgData name="明子 増田屋" userId="60949eca5d7422b1" providerId="LiveId" clId="{1F091A52-BC06-4620-AECD-E3A7A3B9471C}" dt="2025-06-05T14:16:16.781" v="1044" actId="1036"/>
        <pc:sldMkLst>
          <pc:docMk/>
          <pc:sldMk cId="918432566" sldId="259"/>
        </pc:sldMkLst>
        <pc:spChg chg="add del mod">
          <ac:chgData name="明子 増田屋" userId="60949eca5d7422b1" providerId="LiveId" clId="{1F091A52-BC06-4620-AECD-E3A7A3B9471C}" dt="2025-06-05T14:03:32.372" v="850" actId="478"/>
          <ac:spMkLst>
            <pc:docMk/>
            <pc:sldMk cId="918432566" sldId="259"/>
            <ac:spMk id="2" creationId="{12078715-5BC3-2789-12FD-0D4AF6EF8C6F}"/>
          </ac:spMkLst>
        </pc:spChg>
        <pc:spChg chg="add del mod">
          <ac:chgData name="明子 増田屋" userId="60949eca5d7422b1" providerId="LiveId" clId="{1F091A52-BC06-4620-AECD-E3A7A3B9471C}" dt="2025-06-05T14:04:11.047" v="854" actId="478"/>
          <ac:spMkLst>
            <pc:docMk/>
            <pc:sldMk cId="918432566" sldId="259"/>
            <ac:spMk id="3" creationId="{B9572532-6770-6A9E-F013-B5B68DF38464}"/>
          </ac:spMkLst>
        </pc:spChg>
        <pc:spChg chg="mod">
          <ac:chgData name="明子 増田屋" userId="60949eca5d7422b1" providerId="LiveId" clId="{1F091A52-BC06-4620-AECD-E3A7A3B9471C}" dt="2025-06-05T14:15:45.836" v="1038" actId="14100"/>
          <ac:spMkLst>
            <pc:docMk/>
            <pc:sldMk cId="918432566" sldId="259"/>
            <ac:spMk id="5" creationId="{09B95E73-B31D-63E2-232E-964ACA51E7AB}"/>
          </ac:spMkLst>
        </pc:spChg>
        <pc:spChg chg="mod">
          <ac:chgData name="明子 増田屋" userId="60949eca5d7422b1" providerId="LiveId" clId="{1F091A52-BC06-4620-AECD-E3A7A3B9471C}" dt="2025-06-05T14:15:30.079" v="1035" actId="2711"/>
          <ac:spMkLst>
            <pc:docMk/>
            <pc:sldMk cId="918432566" sldId="259"/>
            <ac:spMk id="8" creationId="{88F7E5DD-60FD-C935-A7C3-1BEDE3F26DA9}"/>
          </ac:spMkLst>
        </pc:spChg>
        <pc:spChg chg="mod">
          <ac:chgData name="明子 増田屋" userId="60949eca5d7422b1" providerId="LiveId" clId="{1F091A52-BC06-4620-AECD-E3A7A3B9471C}" dt="2025-06-05T14:15:30.079" v="1035" actId="2711"/>
          <ac:spMkLst>
            <pc:docMk/>
            <pc:sldMk cId="918432566" sldId="259"/>
            <ac:spMk id="11" creationId="{421AD05C-FD57-6019-E2A7-A5836E87DD2A}"/>
          </ac:spMkLst>
        </pc:spChg>
        <pc:spChg chg="mod">
          <ac:chgData name="明子 増田屋" userId="60949eca5d7422b1" providerId="LiveId" clId="{1F091A52-BC06-4620-AECD-E3A7A3B9471C}" dt="2025-06-05T14:15:54.593" v="1040" actId="14100"/>
          <ac:spMkLst>
            <pc:docMk/>
            <pc:sldMk cId="918432566" sldId="259"/>
            <ac:spMk id="17" creationId="{E715CD11-1898-AE02-E12B-5E9C90639ADE}"/>
          </ac:spMkLst>
        </pc:spChg>
        <pc:spChg chg="add del mod">
          <ac:chgData name="明子 増田屋" userId="60949eca5d7422b1" providerId="LiveId" clId="{1F091A52-BC06-4620-AECD-E3A7A3B9471C}" dt="2025-06-05T14:06:21.999" v="873" actId="1076"/>
          <ac:spMkLst>
            <pc:docMk/>
            <pc:sldMk cId="918432566" sldId="259"/>
            <ac:spMk id="26" creationId="{82408B4E-0978-F8EE-0661-0F99763C1A22}"/>
          </ac:spMkLst>
        </pc:spChg>
        <pc:spChg chg="mod">
          <ac:chgData name="明子 増田屋" userId="60949eca5d7422b1" providerId="LiveId" clId="{1F091A52-BC06-4620-AECD-E3A7A3B9471C}" dt="2025-06-05T14:15:30.079" v="1035" actId="2711"/>
          <ac:spMkLst>
            <pc:docMk/>
            <pc:sldMk cId="918432566" sldId="259"/>
            <ac:spMk id="30" creationId="{5DD3A1ED-CF42-7D18-F8DA-ADC76187FE69}"/>
          </ac:spMkLst>
        </pc:spChg>
        <pc:spChg chg="mod">
          <ac:chgData name="明子 増田屋" userId="60949eca5d7422b1" providerId="LiveId" clId="{1F091A52-BC06-4620-AECD-E3A7A3B9471C}" dt="2025-06-05T14:15:30.079" v="1035" actId="2711"/>
          <ac:spMkLst>
            <pc:docMk/>
            <pc:sldMk cId="918432566" sldId="259"/>
            <ac:spMk id="34" creationId="{C7386105-887C-C3FE-FB6C-DD72BB2F41CF}"/>
          </ac:spMkLst>
        </pc:spChg>
        <pc:spChg chg="add mod">
          <ac:chgData name="明子 増田屋" userId="60949eca5d7422b1" providerId="LiveId" clId="{1F091A52-BC06-4620-AECD-E3A7A3B9471C}" dt="2025-06-05T14:11:37.721" v="1007" actId="1076"/>
          <ac:spMkLst>
            <pc:docMk/>
            <pc:sldMk cId="918432566" sldId="259"/>
            <ac:spMk id="1029" creationId="{CAB17AC9-1756-AF48-5B98-8EEBE94900DF}"/>
          </ac:spMkLst>
        </pc:spChg>
        <pc:spChg chg="add mod">
          <ac:chgData name="明子 増田屋" userId="60949eca5d7422b1" providerId="LiveId" clId="{1F091A52-BC06-4620-AECD-E3A7A3B9471C}" dt="2025-06-05T14:11:37.721" v="1007" actId="1076"/>
          <ac:spMkLst>
            <pc:docMk/>
            <pc:sldMk cId="918432566" sldId="259"/>
            <ac:spMk id="1030" creationId="{63CC762E-C000-91B9-0BA2-4FCE7B3B6D6C}"/>
          </ac:spMkLst>
        </pc:spChg>
        <pc:spChg chg="mod">
          <ac:chgData name="明子 増田屋" userId="60949eca5d7422b1" providerId="LiveId" clId="{1F091A52-BC06-4620-AECD-E3A7A3B9471C}" dt="2025-06-05T14:15:30.079" v="1035" actId="2711"/>
          <ac:spMkLst>
            <pc:docMk/>
            <pc:sldMk cId="918432566" sldId="259"/>
            <ac:spMk id="1031" creationId="{6B807815-A12A-A5C3-7B9A-BA5C265FDAB5}"/>
          </ac:spMkLst>
        </pc:spChg>
        <pc:spChg chg="mod">
          <ac:chgData name="明子 増田屋" userId="60949eca5d7422b1" providerId="LiveId" clId="{1F091A52-BC06-4620-AECD-E3A7A3B9471C}" dt="2025-06-05T14:15:30.079" v="1035" actId="2711"/>
          <ac:spMkLst>
            <pc:docMk/>
            <pc:sldMk cId="918432566" sldId="259"/>
            <ac:spMk id="1034" creationId="{9037C37E-511F-6892-0A02-FD447C259FA2}"/>
          </ac:spMkLst>
        </pc:spChg>
        <pc:spChg chg="add mod ord">
          <ac:chgData name="明子 増田屋" userId="60949eca5d7422b1" providerId="LiveId" clId="{1F091A52-BC06-4620-AECD-E3A7A3B9471C}" dt="2025-06-05T14:11:59.343" v="1031" actId="14100"/>
          <ac:spMkLst>
            <pc:docMk/>
            <pc:sldMk cId="918432566" sldId="259"/>
            <ac:spMk id="1038" creationId="{F3AF82C7-E057-2438-42BD-775AFB9DC97B}"/>
          </ac:spMkLst>
        </pc:spChg>
        <pc:spChg chg="add mod">
          <ac:chgData name="明子 増田屋" userId="60949eca5d7422b1" providerId="LiveId" clId="{1F091A52-BC06-4620-AECD-E3A7A3B9471C}" dt="2025-06-05T14:15:30.079" v="1035" actId="2711"/>
          <ac:spMkLst>
            <pc:docMk/>
            <pc:sldMk cId="918432566" sldId="259"/>
            <ac:spMk id="1039" creationId="{744D83ED-84C6-A070-4193-94BB8EDD1948}"/>
          </ac:spMkLst>
        </pc:spChg>
        <pc:spChg chg="mod">
          <ac:chgData name="明子 増田屋" userId="60949eca5d7422b1" providerId="LiveId" clId="{1F091A52-BC06-4620-AECD-E3A7A3B9471C}" dt="2025-06-05T14:15:30.079" v="1035" actId="2711"/>
          <ac:spMkLst>
            <pc:docMk/>
            <pc:sldMk cId="918432566" sldId="259"/>
            <ac:spMk id="1040" creationId="{F8AFA0E0-BBE8-3A1E-3382-8D963A45FCFB}"/>
          </ac:spMkLst>
        </pc:spChg>
        <pc:spChg chg="mod">
          <ac:chgData name="明子 増田屋" userId="60949eca5d7422b1" providerId="LiveId" clId="{1F091A52-BC06-4620-AECD-E3A7A3B9471C}" dt="2025-06-05T14:15:30.079" v="1035" actId="2711"/>
          <ac:spMkLst>
            <pc:docMk/>
            <pc:sldMk cId="918432566" sldId="259"/>
            <ac:spMk id="1048" creationId="{E3D04CC1-27E5-EA8E-46C8-E15C95DFF933}"/>
          </ac:spMkLst>
        </pc:spChg>
        <pc:spChg chg="mod">
          <ac:chgData name="明子 増田屋" userId="60949eca5d7422b1" providerId="LiveId" clId="{1F091A52-BC06-4620-AECD-E3A7A3B9471C}" dt="2025-06-05T14:15:30.079" v="1035" actId="2711"/>
          <ac:spMkLst>
            <pc:docMk/>
            <pc:sldMk cId="918432566" sldId="259"/>
            <ac:spMk id="1060" creationId="{E51EA217-F43E-5681-2859-123C70AB73EE}"/>
          </ac:spMkLst>
        </pc:spChg>
        <pc:grpChg chg="mod">
          <ac:chgData name="明子 増田屋" userId="60949eca5d7422b1" providerId="LiveId" clId="{1F091A52-BC06-4620-AECD-E3A7A3B9471C}" dt="2025-06-05T14:15:41.805" v="1037" actId="14100"/>
          <ac:grpSpMkLst>
            <pc:docMk/>
            <pc:sldMk cId="918432566" sldId="259"/>
            <ac:grpSpMk id="10" creationId="{878C4B46-92CD-C859-E951-E526A86C82FD}"/>
          </ac:grpSpMkLst>
        </pc:grpChg>
        <pc:grpChg chg="mod">
          <ac:chgData name="明子 増田屋" userId="60949eca5d7422b1" providerId="LiveId" clId="{1F091A52-BC06-4620-AECD-E3A7A3B9471C}" dt="2025-06-05T14:15:36.618" v="1036" actId="14100"/>
          <ac:grpSpMkLst>
            <pc:docMk/>
            <pc:sldMk cId="918432566" sldId="259"/>
            <ac:grpSpMk id="19" creationId="{25E4BD48-F46B-84B0-AED6-7BAB0F432C75}"/>
          </ac:grpSpMkLst>
        </pc:grpChg>
        <pc:grpChg chg="mod">
          <ac:chgData name="明子 増田屋" userId="60949eca5d7422b1" providerId="LiveId" clId="{1F091A52-BC06-4620-AECD-E3A7A3B9471C}" dt="2025-06-05T14:06:34.708" v="876" actId="1076"/>
          <ac:grpSpMkLst>
            <pc:docMk/>
            <pc:sldMk cId="918432566" sldId="259"/>
            <ac:grpSpMk id="1057" creationId="{048B99AC-9191-4494-AEB9-AAE7EC89926B}"/>
          </ac:grpSpMkLst>
        </pc:grpChg>
        <pc:grpChg chg="mod">
          <ac:chgData name="明子 増田屋" userId="60949eca5d7422b1" providerId="LiveId" clId="{1F091A52-BC06-4620-AECD-E3A7A3B9471C}" dt="2025-06-05T14:06:34.708" v="876" actId="1076"/>
          <ac:grpSpMkLst>
            <pc:docMk/>
            <pc:sldMk cId="918432566" sldId="259"/>
            <ac:grpSpMk id="1058" creationId="{76FE4C7A-7EB5-5EE5-B72A-5028251FBB65}"/>
          </ac:grpSpMkLst>
        </pc:grpChg>
        <pc:picChg chg="mod">
          <ac:chgData name="明子 増田屋" userId="60949eca5d7422b1" providerId="LiveId" clId="{1F091A52-BC06-4620-AECD-E3A7A3B9471C}" dt="2025-06-05T14:15:50.317" v="1039" actId="1076"/>
          <ac:picMkLst>
            <pc:docMk/>
            <pc:sldMk cId="918432566" sldId="259"/>
            <ac:picMk id="6" creationId="{55ACB006-C63B-CD05-180E-42B003EA2D95}"/>
          </ac:picMkLst>
        </pc:picChg>
        <pc:cxnChg chg="add del mod">
          <ac:chgData name="明子 増田屋" userId="60949eca5d7422b1" providerId="LiveId" clId="{1F091A52-BC06-4620-AECD-E3A7A3B9471C}" dt="2025-06-05T14:06:57.031" v="877" actId="478"/>
          <ac:cxnSpMkLst>
            <pc:docMk/>
            <pc:sldMk cId="918432566" sldId="259"/>
            <ac:cxnSpMk id="23" creationId="{AF5206BC-11AE-2061-5422-FC23592A868E}"/>
          </ac:cxnSpMkLst>
        </pc:cxnChg>
        <pc:cxnChg chg="mod">
          <ac:chgData name="明子 増田屋" userId="60949eca5d7422b1" providerId="LiveId" clId="{1F091A52-BC06-4620-AECD-E3A7A3B9471C}" dt="2025-06-05T14:15:41.805" v="1037" actId="14100"/>
          <ac:cxnSpMkLst>
            <pc:docMk/>
            <pc:sldMk cId="918432566" sldId="259"/>
            <ac:cxnSpMk id="29" creationId="{1263966D-49D1-B127-E0CA-8E6786DCE229}"/>
          </ac:cxnSpMkLst>
        </pc:cxnChg>
        <pc:cxnChg chg="mod">
          <ac:chgData name="明子 増田屋" userId="60949eca5d7422b1" providerId="LiveId" clId="{1F091A52-BC06-4620-AECD-E3A7A3B9471C}" dt="2025-06-05T14:15:45.836" v="1038" actId="14100"/>
          <ac:cxnSpMkLst>
            <pc:docMk/>
            <pc:sldMk cId="918432566" sldId="259"/>
            <ac:cxnSpMk id="31" creationId="{B2FDD1AD-48C7-8369-6314-7E78112431D5}"/>
          </ac:cxnSpMkLst>
        </pc:cxnChg>
        <pc:cxnChg chg="mod">
          <ac:chgData name="明子 増田屋" userId="60949eca5d7422b1" providerId="LiveId" clId="{1F091A52-BC06-4620-AECD-E3A7A3B9471C}" dt="2025-06-05T14:15:54.593" v="1040" actId="14100"/>
          <ac:cxnSpMkLst>
            <pc:docMk/>
            <pc:sldMk cId="918432566" sldId="259"/>
            <ac:cxnSpMk id="38" creationId="{37223802-317B-B0DE-28AD-63808BE59EEE}"/>
          </ac:cxnSpMkLst>
        </pc:cxnChg>
        <pc:cxnChg chg="add mod">
          <ac:chgData name="明子 増田屋" userId="60949eca5d7422b1" providerId="LiveId" clId="{1F091A52-BC06-4620-AECD-E3A7A3B9471C}" dt="2025-06-05T14:16:16.781" v="1044" actId="1036"/>
          <ac:cxnSpMkLst>
            <pc:docMk/>
            <pc:sldMk cId="918432566" sldId="259"/>
            <ac:cxnSpMk id="39" creationId="{D0348CA8-56FF-8802-5848-5B4AB2B6C4B7}"/>
          </ac:cxnSpMkLst>
        </pc:cxnChg>
        <pc:cxnChg chg="mod">
          <ac:chgData name="明子 増田屋" userId="60949eca5d7422b1" providerId="LiveId" clId="{1F091A52-BC06-4620-AECD-E3A7A3B9471C}" dt="2025-06-05T14:15:45.836" v="1038" actId="14100"/>
          <ac:cxnSpMkLst>
            <pc:docMk/>
            <pc:sldMk cId="918432566" sldId="259"/>
            <ac:cxnSpMk id="41" creationId="{1EC077C7-87DD-1A6F-6E0A-799E85DD9C48}"/>
          </ac:cxnSpMkLst>
        </pc:cxnChg>
        <pc:cxnChg chg="mod">
          <ac:chgData name="明子 増田屋" userId="60949eca5d7422b1" providerId="LiveId" clId="{1F091A52-BC06-4620-AECD-E3A7A3B9471C}" dt="2025-06-05T14:15:54.593" v="1040" actId="14100"/>
          <ac:cxnSpMkLst>
            <pc:docMk/>
            <pc:sldMk cId="918432566" sldId="259"/>
            <ac:cxnSpMk id="44" creationId="{D848E2B2-1677-E369-982E-306EB089AB1D}"/>
          </ac:cxnSpMkLst>
        </pc:cxnChg>
        <pc:cxnChg chg="mod">
          <ac:chgData name="明子 増田屋" userId="60949eca5d7422b1" providerId="LiveId" clId="{1F091A52-BC06-4620-AECD-E3A7A3B9471C}" dt="2025-06-05T14:15:36.618" v="1036" actId="14100"/>
          <ac:cxnSpMkLst>
            <pc:docMk/>
            <pc:sldMk cId="918432566" sldId="259"/>
            <ac:cxnSpMk id="47" creationId="{B1AF77FA-1B17-F416-B2A6-E3121819DBA2}"/>
          </ac:cxnSpMkLst>
        </pc:cxnChg>
        <pc:cxnChg chg="mod">
          <ac:chgData name="明子 増田屋" userId="60949eca5d7422b1" providerId="LiveId" clId="{1F091A52-BC06-4620-AECD-E3A7A3B9471C}" dt="2025-06-05T14:15:41.805" v="1037" actId="14100"/>
          <ac:cxnSpMkLst>
            <pc:docMk/>
            <pc:sldMk cId="918432566" sldId="259"/>
            <ac:cxnSpMk id="50" creationId="{4441D25D-028D-2B40-1352-7557F49BB51E}"/>
          </ac:cxnSpMkLst>
        </pc:cxnChg>
        <pc:cxnChg chg="add mod">
          <ac:chgData name="明子 増田屋" userId="60949eca5d7422b1" providerId="LiveId" clId="{1F091A52-BC06-4620-AECD-E3A7A3B9471C}" dt="2025-06-05T14:11:37.721" v="1007" actId="1076"/>
          <ac:cxnSpMkLst>
            <pc:docMk/>
            <pc:sldMk cId="918432566" sldId="259"/>
            <ac:cxnSpMk id="52" creationId="{D1173DE1-F7FB-DBB1-555B-6395C6C4A382}"/>
          </ac:cxnSpMkLst>
        </pc:cxnChg>
        <pc:cxnChg chg="mod">
          <ac:chgData name="明子 増田屋" userId="60949eca5d7422b1" providerId="LiveId" clId="{1F091A52-BC06-4620-AECD-E3A7A3B9471C}" dt="2025-06-05T14:15:54.593" v="1040" actId="14100"/>
          <ac:cxnSpMkLst>
            <pc:docMk/>
            <pc:sldMk cId="918432566" sldId="259"/>
            <ac:cxnSpMk id="54" creationId="{4FD0A195-CAAE-EC48-353E-BE025F92FCE4}"/>
          </ac:cxnSpMkLst>
        </pc:cxnChg>
        <pc:cxnChg chg="mod">
          <ac:chgData name="明子 増田屋" userId="60949eca5d7422b1" providerId="LiveId" clId="{1F091A52-BC06-4620-AECD-E3A7A3B9471C}" dt="2025-06-05T14:15:54.593" v="1040" actId="14100"/>
          <ac:cxnSpMkLst>
            <pc:docMk/>
            <pc:sldMk cId="918432566" sldId="259"/>
            <ac:cxnSpMk id="59" creationId="{027D7615-AAD5-988B-3A41-D350B0E7D3D1}"/>
          </ac:cxnSpMkLst>
        </pc:cxnChg>
        <pc:cxnChg chg="mod">
          <ac:chgData name="明子 増田屋" userId="60949eca5d7422b1" providerId="LiveId" clId="{1F091A52-BC06-4620-AECD-E3A7A3B9471C}" dt="2025-06-05T14:15:54.593" v="1040" actId="14100"/>
          <ac:cxnSpMkLst>
            <pc:docMk/>
            <pc:sldMk cId="918432566" sldId="259"/>
            <ac:cxnSpMk id="1024" creationId="{8F7061F1-61CE-5922-0CF0-439A87B43469}"/>
          </ac:cxnSpMkLst>
        </pc:cxnChg>
        <pc:cxnChg chg="mod">
          <ac:chgData name="明子 増田屋" userId="60949eca5d7422b1" providerId="LiveId" clId="{1F091A52-BC06-4620-AECD-E3A7A3B9471C}" dt="2025-06-05T14:15:45.836" v="1038" actId="14100"/>
          <ac:cxnSpMkLst>
            <pc:docMk/>
            <pc:sldMk cId="918432566" sldId="259"/>
            <ac:cxnSpMk id="1037" creationId="{3BBFAF72-27AC-CBDE-3DC2-77A96C6C8C6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0DDFD-5434-41DF-B795-22D852986AB0}" type="datetimeFigureOut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8CB5F-9AEF-47B0-8C2D-BF87A518D1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31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CB5F-9AEF-47B0-8C2D-BF87A518D1F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46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1B407-FDA6-549D-E3D3-39C1E0675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FE0069-F4AF-4DA6-FE8E-F3131A1FB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F160D4-E5ED-E3BC-34F9-178F4AC2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47D4-609F-4522-9B5E-F45937DB9C36}" type="datetimeFigureOut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6D4C2F-CC9C-6810-EB4E-41EB5E40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41E4ED-C2B9-43AA-3AAC-1B879C46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5C13-83F7-4EB5-BCD7-9593049AD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88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4506B5-71AF-9505-4EA0-41FA93676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E466D7-7F5D-C396-FC60-912788AAF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359392-4287-5109-B821-E7322EDF3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47D4-609F-4522-9B5E-F45937DB9C36}" type="datetimeFigureOut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55607E-B245-D200-0229-BDE7CC7D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27129D-B689-067C-7DFE-738E6E18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5C13-83F7-4EB5-BCD7-9593049AD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52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3B52568-BC29-546C-2166-235262880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CE51FF-0D5B-320E-3CB1-80787D715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0D770C-0F88-4016-DBCF-F7085B96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47D4-609F-4522-9B5E-F45937DB9C36}" type="datetimeFigureOut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972B11-F82E-D402-7F5E-34C2C709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F15D79-E724-5334-D2DA-D038D549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5C13-83F7-4EB5-BCD7-9593049AD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89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853FB3-F46E-7A18-A32B-D47C0DDC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C2CD27-A166-3004-CC77-3B64D50E2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5DD09A-2568-449F-21E8-455F3576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47D4-609F-4522-9B5E-F45937DB9C36}" type="datetimeFigureOut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62D838-A390-B2CF-F7F1-3A2FB783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79315B-8C19-BDBE-0D0F-67125868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5C13-83F7-4EB5-BCD7-9593049AD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2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C4949-A410-4F1F-44A9-DB5E8653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D29632-2BCE-1DCE-511E-A38D92FEA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886C77-585A-3485-FF1C-8E18C1C0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47D4-609F-4522-9B5E-F45937DB9C36}" type="datetimeFigureOut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97DACC-B29E-37E6-5406-9104A4B73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F28FDE-E1A9-9E5A-6E66-535A64DB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5C13-83F7-4EB5-BCD7-9593049AD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7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A5DB59-3E47-E796-5CF0-66E5C1B16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D569BF-E0D5-54DF-7B32-49075078D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1B3D17-6C89-2BAE-DC19-8F811453A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86A093-7972-ED23-4501-E82781AF6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47D4-609F-4522-9B5E-F45937DB9C36}" type="datetimeFigureOut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77145E-793D-0584-2189-223E45B7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12666C-85B5-8058-A985-AD85D8C7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5C13-83F7-4EB5-BCD7-9593049AD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248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3C668-0819-67F4-3EE7-9C5D36D6B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B6691A-9A10-23F9-842F-2DBB9818D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A116FB-FAD5-515F-D501-104728348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8B7EEB-0ACC-6404-9B7D-3832B4FF2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12AD361-F5FD-E4F1-7332-6CB942E8A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B1EAE50-FDD1-0A21-4E87-DC7C8061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47D4-609F-4522-9B5E-F45937DB9C36}" type="datetimeFigureOut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1C65532-041A-482C-8982-11735E5A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6D11B54-4D26-2E3E-75E2-7E2C7FCE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5C13-83F7-4EB5-BCD7-9593049AD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60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4F7FC6-8A6F-9560-63F3-E4916234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12A50C9-0254-A4C4-320D-B1141A2E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47D4-609F-4522-9B5E-F45937DB9C36}" type="datetimeFigureOut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466976A-B87F-B09B-9CAC-F0A26D89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F2366C-F68D-C101-BC28-0A69932C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5C13-83F7-4EB5-BCD7-9593049AD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06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7B58A83-78A9-4193-2157-A5249DD7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47D4-609F-4522-9B5E-F45937DB9C36}" type="datetimeFigureOut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B240EDA-BBE1-F8D1-845A-BE39CACE5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62CCD8-EC29-9441-6CFA-90A41AC7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5C13-83F7-4EB5-BCD7-9593049AD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97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FE8BE5-6344-BC6A-E934-C9BFEB38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65ED98-A1FD-595C-C5C7-8BBE71E54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AF7513-9907-2312-27F7-42FCD1CF8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876E6F-F6AB-09BF-F120-4820FFAD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47D4-609F-4522-9B5E-F45937DB9C36}" type="datetimeFigureOut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18E3F6-89C4-EF24-8076-5463766F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D6ED6A-F1ED-13BB-8842-AA2C70F9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5C13-83F7-4EB5-BCD7-9593049AD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25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1474D3-5339-FDCA-0990-579BF4F08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B7918DD-D1F1-0763-B4F1-4EC1868CA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3A74CC-2CFE-663F-F564-798DE216F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D27129-EF7B-0E11-61B0-585D36E2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47D4-609F-4522-9B5E-F45937DB9C36}" type="datetimeFigureOut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1358B5-1032-049D-5496-4A60796A6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6D3DC6-0074-2DE5-24E2-6B5457B7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5C13-83F7-4EB5-BCD7-9593049AD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86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828BF4A-CB58-82A3-5946-A89DEB726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0BA298-C19F-7CBD-8EB2-19D0E2BC7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AE8700-4531-DD14-D1DA-548D385E6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1F47D4-609F-4522-9B5E-F45937DB9C36}" type="datetimeFigureOut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BDFE7F-2BC3-55AA-6C7B-B55F153A1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B29EFC-970D-AA79-04D0-EF09E91A3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085C13-83F7-4EB5-BCD7-9593049AD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91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aws.e-gov.go.j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ja-jp/azure/cosmos-db/gen-ai/document-inges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8.svg"/><Relationship Id="rId5" Type="http://schemas.openxmlformats.org/officeDocument/2006/relationships/image" Target="../media/image14.svg"/><Relationship Id="rId10" Type="http://schemas.openxmlformats.org/officeDocument/2006/relationships/image" Target="../media/image7.png"/><Relationship Id="rId4" Type="http://schemas.openxmlformats.org/officeDocument/2006/relationships/image" Target="../media/image13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5A41294-2CC8-6E40-EC37-6AD3AC36DC24}"/>
              </a:ext>
            </a:extLst>
          </p:cNvPr>
          <p:cNvSpPr txBox="1"/>
          <p:nvPr/>
        </p:nvSpPr>
        <p:spPr>
          <a:xfrm>
            <a:off x="379563" y="4508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>
                <a:hlinkClick r:id="rId2"/>
              </a:rPr>
              <a:t>e-Gov </a:t>
            </a:r>
            <a:r>
              <a:rPr lang="ja-JP" altLang="en-US">
                <a:hlinkClick r:id="rId2"/>
              </a:rPr>
              <a:t>法令検索</a:t>
            </a:r>
            <a:r>
              <a:rPr lang="en-US" altLang="ja-JP"/>
              <a:t>(https://laws.e-gov.go.jp/)</a:t>
            </a:r>
            <a:endParaRPr lang="ja-JP" altLang="en-US" dirty="0"/>
          </a:p>
        </p:txBody>
      </p:sp>
      <p:pic>
        <p:nvPicPr>
          <p:cNvPr id="11" name="図 10" descr="座る, テーブル, クマ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07D8C41-4423-5C43-85C6-5FE45E085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435" y="635480"/>
            <a:ext cx="3780430" cy="567064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3EF331E-1A95-1957-38C7-6A2FA47F3F08}"/>
              </a:ext>
            </a:extLst>
          </p:cNvPr>
          <p:cNvSpPr txBox="1"/>
          <p:nvPr/>
        </p:nvSpPr>
        <p:spPr>
          <a:xfrm>
            <a:off x="253042" y="161202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4"/>
              </a:rPr>
              <a:t>ドキュメント ファイルの取り込みとベクター化 </a:t>
            </a:r>
            <a:r>
              <a:rPr lang="en-US" altLang="ja-JP" dirty="0">
                <a:hlinkClick r:id="rId4"/>
              </a:rPr>
              <a:t>- Azure Cosmos DB for NoSQL | Microsoft Learn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5173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067FAA7-7A1B-697D-7FE4-EC5D354971BC}"/>
              </a:ext>
            </a:extLst>
          </p:cNvPr>
          <p:cNvSpPr/>
          <p:nvPr/>
        </p:nvSpPr>
        <p:spPr>
          <a:xfrm>
            <a:off x="3588589" y="701615"/>
            <a:ext cx="2886973" cy="13399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Azure Cosmos DB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0A17164-7C5A-3E26-46FB-FB7772110E8D}"/>
              </a:ext>
            </a:extLst>
          </p:cNvPr>
          <p:cNvSpPr/>
          <p:nvPr/>
        </p:nvSpPr>
        <p:spPr>
          <a:xfrm>
            <a:off x="3669102" y="3646098"/>
            <a:ext cx="2886973" cy="13399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Azure OpenAI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BF9FF40-729E-A16B-52B7-02AE5C872762}"/>
              </a:ext>
            </a:extLst>
          </p:cNvPr>
          <p:cNvSpPr/>
          <p:nvPr/>
        </p:nvSpPr>
        <p:spPr>
          <a:xfrm>
            <a:off x="8436633" y="2985979"/>
            <a:ext cx="2886973" cy="1069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Application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56DE334-131A-35E1-5184-19048B8F7693}"/>
              </a:ext>
            </a:extLst>
          </p:cNvPr>
          <p:cNvCxnSpPr>
            <a:stCxn id="6" idx="0"/>
            <a:endCxn id="4" idx="3"/>
          </p:cNvCxnSpPr>
          <p:nvPr/>
        </p:nvCxnSpPr>
        <p:spPr>
          <a:xfrm flipH="1" flipV="1">
            <a:off x="6475562" y="1371600"/>
            <a:ext cx="3404558" cy="1614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8776A41-FFD9-9895-5CEA-ED1CA4664BFB}"/>
              </a:ext>
            </a:extLst>
          </p:cNvPr>
          <p:cNvSpPr txBox="1"/>
          <p:nvPr/>
        </p:nvSpPr>
        <p:spPr>
          <a:xfrm rot="1501395">
            <a:off x="6564335" y="1822409"/>
            <a:ext cx="360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Create</a:t>
            </a:r>
            <a:r>
              <a:rPr kumimoji="1" lang="ja-JP" altLang="en-US" dirty="0"/>
              <a:t>・</a:t>
            </a:r>
            <a:r>
              <a:rPr kumimoji="1" lang="en-US" altLang="ja-JP" dirty="0"/>
              <a:t>Read</a:t>
            </a:r>
            <a:r>
              <a:rPr kumimoji="1" lang="ja-JP" altLang="en-US" dirty="0"/>
              <a:t>・</a:t>
            </a:r>
            <a:r>
              <a:rPr kumimoji="1" lang="en-US" altLang="ja-JP" dirty="0"/>
              <a:t>Delate</a:t>
            </a:r>
            <a:r>
              <a:rPr kumimoji="1" lang="ja-JP" altLang="en-US" dirty="0"/>
              <a:t>・</a:t>
            </a:r>
            <a:r>
              <a:rPr kumimoji="1" lang="en-US" altLang="ja-JP" dirty="0"/>
              <a:t>Update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BCE58E5-A1FC-A148-0E0E-7C83E8C7A530}"/>
              </a:ext>
            </a:extLst>
          </p:cNvPr>
          <p:cNvCxnSpPr>
            <a:cxnSpLocks/>
          </p:cNvCxnSpPr>
          <p:nvPr/>
        </p:nvCxnSpPr>
        <p:spPr>
          <a:xfrm>
            <a:off x="4488332" y="2021379"/>
            <a:ext cx="0" cy="1529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5FEAC7B-22B6-1FD9-A2A8-A5C67D11A34C}"/>
              </a:ext>
            </a:extLst>
          </p:cNvPr>
          <p:cNvSpPr txBox="1"/>
          <p:nvPr/>
        </p:nvSpPr>
        <p:spPr>
          <a:xfrm rot="5400000">
            <a:off x="4209991" y="2611735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Result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C1796B2-9CC4-51B3-07F7-8A0F073FCD0C}"/>
              </a:ext>
            </a:extLst>
          </p:cNvPr>
          <p:cNvCxnSpPr>
            <a:cxnSpLocks/>
          </p:cNvCxnSpPr>
          <p:nvPr/>
        </p:nvCxnSpPr>
        <p:spPr>
          <a:xfrm flipH="1">
            <a:off x="6625086" y="3533964"/>
            <a:ext cx="1692222" cy="439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8AD7562-A33A-DACA-7823-EF1E6B8BA213}"/>
              </a:ext>
            </a:extLst>
          </p:cNvPr>
          <p:cNvSpPr txBox="1"/>
          <p:nvPr/>
        </p:nvSpPr>
        <p:spPr>
          <a:xfrm rot="20834686">
            <a:off x="6793336" y="3366550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Question</a:t>
            </a:r>
            <a:endParaRPr kumimoji="1" lang="ja-JP" altLang="en-US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2367306-33BE-F46D-9032-399CDC04758B}"/>
              </a:ext>
            </a:extLst>
          </p:cNvPr>
          <p:cNvCxnSpPr>
            <a:cxnSpLocks/>
          </p:cNvCxnSpPr>
          <p:nvPr/>
        </p:nvCxnSpPr>
        <p:spPr>
          <a:xfrm flipH="1" flipV="1">
            <a:off x="5424143" y="2054516"/>
            <a:ext cx="11150" cy="1544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4A53A33-3E15-A4D4-39E5-82AC29AF7149}"/>
              </a:ext>
            </a:extLst>
          </p:cNvPr>
          <p:cNvSpPr txBox="1"/>
          <p:nvPr/>
        </p:nvSpPr>
        <p:spPr>
          <a:xfrm rot="5400000">
            <a:off x="5049931" y="2681839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Question</a:t>
            </a:r>
            <a:endParaRPr kumimoji="1" lang="ja-JP" altLang="en-US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5ACA5CF-6E0C-0BC9-43C9-CC3CED1E621C}"/>
              </a:ext>
            </a:extLst>
          </p:cNvPr>
          <p:cNvCxnSpPr>
            <a:cxnSpLocks/>
          </p:cNvCxnSpPr>
          <p:nvPr/>
        </p:nvCxnSpPr>
        <p:spPr>
          <a:xfrm flipV="1">
            <a:off x="6627682" y="4100423"/>
            <a:ext cx="1895216" cy="577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4AC5BB9-B8A6-7DC8-6212-F95E255ABE6E}"/>
              </a:ext>
            </a:extLst>
          </p:cNvPr>
          <p:cNvSpPr txBox="1"/>
          <p:nvPr/>
        </p:nvSpPr>
        <p:spPr>
          <a:xfrm rot="20591694">
            <a:off x="6997875" y="404673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Answer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D206746-AA4E-4727-9467-DA2833DFE6FF}"/>
              </a:ext>
            </a:extLst>
          </p:cNvPr>
          <p:cNvSpPr txBox="1"/>
          <p:nvPr/>
        </p:nvSpPr>
        <p:spPr>
          <a:xfrm>
            <a:off x="3183428" y="5041046"/>
            <a:ext cx="369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ui-sans-serif"/>
              </a:rPr>
              <a:t>pass prompts and create embeddings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8439C7D-0697-CD60-A380-C4DBDBE594F2}"/>
              </a:ext>
            </a:extLst>
          </p:cNvPr>
          <p:cNvSpPr txBox="1"/>
          <p:nvPr/>
        </p:nvSpPr>
        <p:spPr>
          <a:xfrm>
            <a:off x="3087895" y="5365554"/>
            <a:ext cx="5435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ベクトル検索結果を補完するコンテキスト対応の応答を提供</a:t>
            </a:r>
            <a:endParaRPr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0CBB7A1-86A6-D654-D922-B4AE4ED6B16D}"/>
              </a:ext>
            </a:extLst>
          </p:cNvPr>
          <p:cNvSpPr txBox="1"/>
          <p:nvPr/>
        </p:nvSpPr>
        <p:spPr>
          <a:xfrm rot="20823348">
            <a:off x="6036448" y="2870064"/>
            <a:ext cx="2719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ベクトル検索で使用した元のクエリ</a:t>
            </a:r>
            <a:endParaRPr lang="en-US" altLang="ja-JP" sz="1200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r>
              <a:rPr lang="ja-JP" altLang="en-US" sz="12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ユーザー定義のシステム プロンプト</a:t>
            </a:r>
            <a:endParaRPr lang="ja-JP" altLang="en-US" sz="12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7794F7-20DB-C133-3D83-B2629F9EFDAA}"/>
              </a:ext>
            </a:extLst>
          </p:cNvPr>
          <p:cNvSpPr txBox="1"/>
          <p:nvPr/>
        </p:nvSpPr>
        <p:spPr>
          <a:xfrm>
            <a:off x="126297" y="5465356"/>
            <a:ext cx="5262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修正画面にパスワード認証</a:t>
            </a:r>
            <a:endParaRPr kumimoji="1" lang="en-US" altLang="ja-JP" dirty="0"/>
          </a:p>
          <a:p>
            <a:r>
              <a:rPr lang="ja-JP" altLang="en-US" dirty="0"/>
              <a:t>プログレスアニメ</a:t>
            </a:r>
            <a:endParaRPr lang="en-US" altLang="ja-JP" dirty="0"/>
          </a:p>
          <a:p>
            <a:r>
              <a:rPr kumimoji="1" lang="ja-JP" altLang="en-US" dirty="0"/>
              <a:t>コスト見積画面（トランザクションの合計表示）</a:t>
            </a:r>
          </a:p>
        </p:txBody>
      </p:sp>
    </p:spTree>
    <p:extLst>
      <p:ext uri="{BB962C8B-B14F-4D97-AF65-F5344CB8AC3E}">
        <p14:creationId xmlns:p14="http://schemas.microsoft.com/office/powerpoint/2010/main" val="236842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A40B20A1-D6A9-0CC2-9430-FAA4E2CED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22" y="232012"/>
            <a:ext cx="11623142" cy="6441743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10870FA0-E1F6-1345-C5D0-E7885A708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90773" y="5858827"/>
            <a:ext cx="266701" cy="266701"/>
          </a:xfrm>
          <a:prstGeom prst="rect">
            <a:avLst/>
          </a:prstGeom>
        </p:spPr>
      </p:pic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3982B558-F101-C9DA-9C4D-11C559259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5521" y="4566285"/>
            <a:ext cx="188596" cy="188596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6BA2FB09-8B07-BB2C-BCFD-2811CA180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2584" y="3956685"/>
            <a:ext cx="188596" cy="188596"/>
          </a:xfrm>
          <a:prstGeom prst="rect">
            <a:avLst/>
          </a:prstGeom>
        </p:spPr>
      </p:pic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2643EDDE-2C75-0558-E210-88739BCA6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2971" y="3334702"/>
            <a:ext cx="188596" cy="188596"/>
          </a:xfrm>
          <a:prstGeom prst="rect">
            <a:avLst/>
          </a:prstGeom>
        </p:spPr>
      </p:pic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1A035C78-2E93-6018-974A-139214C4E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8034" y="5344478"/>
            <a:ext cx="188596" cy="188596"/>
          </a:xfrm>
          <a:prstGeom prst="rect">
            <a:avLst/>
          </a:prstGeom>
        </p:spPr>
      </p:pic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37BBEFB0-783F-E161-30C0-653B66DC2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2209" y="3956685"/>
            <a:ext cx="188596" cy="188596"/>
          </a:xfrm>
          <a:prstGeom prst="rect">
            <a:avLst/>
          </a:prstGeom>
        </p:spPr>
      </p:pic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50E2A52E-BAD5-1F35-C754-D2BB3329ED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00424" y="2085974"/>
            <a:ext cx="266701" cy="266701"/>
          </a:xfrm>
          <a:prstGeom prst="rect">
            <a:avLst/>
          </a:prstGeom>
        </p:spPr>
      </p:pic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3571066D-3D94-7207-8865-BD4E20F3AB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38688" y="3343275"/>
            <a:ext cx="242888" cy="242888"/>
          </a:xfrm>
          <a:prstGeom prst="rect">
            <a:avLst/>
          </a:prstGeom>
        </p:spPr>
      </p:pic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DA520F50-CD2C-8657-B4AD-6F239FCDED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10724" y="2097880"/>
            <a:ext cx="266701" cy="266701"/>
          </a:xfrm>
          <a:prstGeom prst="rect">
            <a:avLst/>
          </a:prstGeom>
        </p:spPr>
      </p:pic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2E8CAC86-8ED4-CE08-416E-12112F511D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35914" y="4547234"/>
            <a:ext cx="320041" cy="320041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81305413-90ED-814A-F9A3-FCB84EAC6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73340" y="3956685"/>
            <a:ext cx="188596" cy="188596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52A34AA1-A5C0-C710-C454-AEC7A72C02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19500" y="2708432"/>
            <a:ext cx="171450" cy="171450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A88622B1-C633-5AA4-D9AC-B3C95E18DB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63892" y="2641757"/>
            <a:ext cx="274319" cy="274319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F0621366-8C18-2062-1272-72857058BD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73725" y="3281360"/>
            <a:ext cx="258607" cy="258607"/>
          </a:xfrm>
          <a:prstGeom prst="rect">
            <a:avLst/>
          </a:prstGeom>
        </p:spPr>
      </p:pic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643CAFB9-4F62-1BAE-BCDF-14D7C2B0E9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50189" y="3335654"/>
            <a:ext cx="171450" cy="171450"/>
          </a:xfrm>
          <a:prstGeom prst="rect">
            <a:avLst/>
          </a:prstGeom>
        </p:spPr>
      </p:pic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B38D9587-CD46-917A-117A-62B3EC77A017}"/>
              </a:ext>
            </a:extLst>
          </p:cNvPr>
          <p:cNvGrpSpPr/>
          <p:nvPr/>
        </p:nvGrpSpPr>
        <p:grpSpPr>
          <a:xfrm>
            <a:off x="1424580" y="1481138"/>
            <a:ext cx="2133008" cy="604836"/>
            <a:chOff x="1424580" y="1481138"/>
            <a:chExt cx="2133008" cy="604836"/>
          </a:xfrm>
        </p:grpSpPr>
        <p:sp>
          <p:nvSpPr>
            <p:cNvPr id="32" name="四角形: 角を丸くする 31">
              <a:extLst>
                <a:ext uri="{FF2B5EF4-FFF2-40B4-BE49-F238E27FC236}">
                  <a16:creationId xmlns:a16="http://schemas.microsoft.com/office/drawing/2014/main" id="{D10E3016-4E2C-0F88-E6FE-69831F8F0181}"/>
                </a:ext>
              </a:extLst>
            </p:cNvPr>
            <p:cNvSpPr/>
            <p:nvPr/>
          </p:nvSpPr>
          <p:spPr>
            <a:xfrm>
              <a:off x="1424580" y="1481138"/>
              <a:ext cx="2133008" cy="60483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Azure AI Foundry</a:t>
              </a:r>
            </a:p>
            <a:p>
              <a:pPr algn="ctr"/>
              <a:r>
                <a:rPr kumimoji="1" lang="en-US" altLang="ja-JP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</a:t>
              </a:r>
              <a:r>
                <a:rPr kumimoji="1" lang="ja-JP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エージェント</a:t>
              </a:r>
              <a:r>
                <a:rPr kumimoji="1" lang="en-US" altLang="ja-JP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</a:t>
              </a:r>
              <a:r>
                <a:rPr kumimoji="1" lang="ja-JP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スレッド</a:t>
              </a:r>
              <a:r>
                <a:rPr lang="en-US" altLang="ja-JP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  <a:endParaRPr kumimoji="1"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33" name="グラフィックス 32">
              <a:extLst>
                <a:ext uri="{FF2B5EF4-FFF2-40B4-BE49-F238E27FC236}">
                  <a16:creationId xmlns:a16="http://schemas.microsoft.com/office/drawing/2014/main" id="{C6E7F79B-D08A-962E-D9BF-39464802E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60181" y="1542512"/>
              <a:ext cx="266701" cy="266701"/>
            </a:xfrm>
            <a:prstGeom prst="rect">
              <a:avLst/>
            </a:prstGeom>
          </p:spPr>
        </p:pic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ED3BAC09-7FD4-0005-0D3A-5D9AFACA73AC}"/>
              </a:ext>
            </a:extLst>
          </p:cNvPr>
          <p:cNvGrpSpPr/>
          <p:nvPr/>
        </p:nvGrpSpPr>
        <p:grpSpPr>
          <a:xfrm>
            <a:off x="3705225" y="561976"/>
            <a:ext cx="1747838" cy="495299"/>
            <a:chOff x="3705225" y="561976"/>
            <a:chExt cx="1747838" cy="495299"/>
          </a:xfrm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CD0A892B-DE84-A474-E5B1-9D4666970FDA}"/>
                </a:ext>
              </a:extLst>
            </p:cNvPr>
            <p:cNvSpPr/>
            <p:nvPr/>
          </p:nvSpPr>
          <p:spPr>
            <a:xfrm>
              <a:off x="3705225" y="561976"/>
              <a:ext cx="1747838" cy="49529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Streamlit </a:t>
              </a:r>
            </a:p>
            <a:p>
              <a:pPr algn="ctr"/>
              <a:r>
                <a:rPr kumimoji="1" lang="en-US" altLang="ja-JP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(Web</a:t>
              </a:r>
              <a:r>
                <a:rPr lang="ja-JP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アプリ</a:t>
              </a:r>
              <a:r>
                <a:rPr lang="en-US" altLang="ja-JP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  <a:endParaRPr kumimoji="1"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30" name="グラフィックス 29">
              <a:extLst>
                <a:ext uri="{FF2B5EF4-FFF2-40B4-BE49-F238E27FC236}">
                  <a16:creationId xmlns:a16="http://schemas.microsoft.com/office/drawing/2014/main" id="{25364A70-A04D-9726-D539-D34E9232B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806961" y="638175"/>
              <a:ext cx="304800" cy="171450"/>
            </a:xfrm>
            <a:prstGeom prst="rect">
              <a:avLst/>
            </a:prstGeom>
          </p:spPr>
        </p:pic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2138DB29-3963-6F02-A4E3-0BE6D80E204F}"/>
              </a:ext>
            </a:extLst>
          </p:cNvPr>
          <p:cNvGrpSpPr/>
          <p:nvPr/>
        </p:nvGrpSpPr>
        <p:grpSpPr>
          <a:xfrm>
            <a:off x="6600825" y="1474880"/>
            <a:ext cx="2419350" cy="495299"/>
            <a:chOff x="6600825" y="1474880"/>
            <a:chExt cx="2419350" cy="495299"/>
          </a:xfrm>
        </p:grpSpPr>
        <p:sp>
          <p:nvSpPr>
            <p:cNvPr id="37" name="四角形: 角を丸くする 36">
              <a:extLst>
                <a:ext uri="{FF2B5EF4-FFF2-40B4-BE49-F238E27FC236}">
                  <a16:creationId xmlns:a16="http://schemas.microsoft.com/office/drawing/2014/main" id="{AA8EF419-0136-0C16-C7A6-E354EA15A5C3}"/>
                </a:ext>
              </a:extLst>
            </p:cNvPr>
            <p:cNvSpPr/>
            <p:nvPr/>
          </p:nvSpPr>
          <p:spPr>
            <a:xfrm>
              <a:off x="6600825" y="1474880"/>
              <a:ext cx="2419350" cy="49529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Azure Blob Storage </a:t>
              </a:r>
            </a:p>
            <a:p>
              <a:pPr algn="ctr"/>
              <a:r>
                <a:rPr kumimoji="1" lang="en-US" altLang="ja-JP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</a:t>
              </a:r>
              <a:r>
                <a:rPr kumimoji="1" lang="ja-JP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ユーザー</a:t>
              </a:r>
              <a:r>
                <a:rPr kumimoji="1" lang="en-US" altLang="ja-JP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</a:t>
              </a:r>
              <a:r>
                <a:rPr kumimoji="1" lang="ja-JP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管理者情報</a:t>
              </a:r>
              <a:r>
                <a:rPr lang="en-US" altLang="ja-JP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  <a:endParaRPr kumimoji="1"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39" name="グラフィックス 38">
              <a:extLst>
                <a:ext uri="{FF2B5EF4-FFF2-40B4-BE49-F238E27FC236}">
                  <a16:creationId xmlns:a16="http://schemas.microsoft.com/office/drawing/2014/main" id="{5F3E43AB-B301-5BB4-7C17-BDF8D04AF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02563" y="1529174"/>
              <a:ext cx="266701" cy="266701"/>
            </a:xfrm>
            <a:prstGeom prst="rect">
              <a:avLst/>
            </a:prstGeom>
          </p:spPr>
        </p:pic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920F6626-88CC-41B3-6877-32F14BDD89C7}"/>
              </a:ext>
            </a:extLst>
          </p:cNvPr>
          <p:cNvGrpSpPr/>
          <p:nvPr/>
        </p:nvGrpSpPr>
        <p:grpSpPr>
          <a:xfrm>
            <a:off x="8772525" y="4754881"/>
            <a:ext cx="2566987" cy="495299"/>
            <a:chOff x="8772525" y="4754881"/>
            <a:chExt cx="2566987" cy="495299"/>
          </a:xfrm>
        </p:grpSpPr>
        <p:sp>
          <p:nvSpPr>
            <p:cNvPr id="40" name="四角形: 角を丸くする 39">
              <a:extLst>
                <a:ext uri="{FF2B5EF4-FFF2-40B4-BE49-F238E27FC236}">
                  <a16:creationId xmlns:a16="http://schemas.microsoft.com/office/drawing/2014/main" id="{1A040AD3-EA85-410F-C2FB-D211A398D097}"/>
                </a:ext>
              </a:extLst>
            </p:cNvPr>
            <p:cNvSpPr/>
            <p:nvPr/>
          </p:nvSpPr>
          <p:spPr>
            <a:xfrm>
              <a:off x="8772525" y="4754881"/>
              <a:ext cx="2566987" cy="49529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Azure Cosmos DB</a:t>
              </a:r>
            </a:p>
            <a:p>
              <a:pPr algn="ctr"/>
              <a:r>
                <a:rPr kumimoji="1" lang="en-US" altLang="ja-JP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</a:t>
              </a:r>
              <a:r>
                <a:rPr lang="ja-JP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法律データ保存・ベクトル検索</a:t>
              </a:r>
              <a:r>
                <a:rPr lang="en-US" altLang="ja-JP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  <a:endParaRPr kumimoji="1"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1" name="グラフィックス 40">
              <a:extLst>
                <a:ext uri="{FF2B5EF4-FFF2-40B4-BE49-F238E27FC236}">
                  <a16:creationId xmlns:a16="http://schemas.microsoft.com/office/drawing/2014/main" id="{14DD6DCD-F1B4-7D87-CCB7-6264B7769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921889" y="4754881"/>
              <a:ext cx="269557" cy="269557"/>
            </a:xfrm>
            <a:prstGeom prst="rect">
              <a:avLst/>
            </a:prstGeom>
          </p:spPr>
        </p:pic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DD218DB5-08F8-B366-7C02-F94C2BE3248A}"/>
              </a:ext>
            </a:extLst>
          </p:cNvPr>
          <p:cNvGrpSpPr/>
          <p:nvPr/>
        </p:nvGrpSpPr>
        <p:grpSpPr>
          <a:xfrm>
            <a:off x="4913888" y="3909466"/>
            <a:ext cx="1788675" cy="495299"/>
            <a:chOff x="4913888" y="3909466"/>
            <a:chExt cx="1788675" cy="495299"/>
          </a:xfrm>
        </p:grpSpPr>
        <p:sp>
          <p:nvSpPr>
            <p:cNvPr id="43" name="四角形: 角を丸くする 42">
              <a:extLst>
                <a:ext uri="{FF2B5EF4-FFF2-40B4-BE49-F238E27FC236}">
                  <a16:creationId xmlns:a16="http://schemas.microsoft.com/office/drawing/2014/main" id="{BCFB38F6-3D11-3CC0-348B-C08AB44CB092}"/>
                </a:ext>
              </a:extLst>
            </p:cNvPr>
            <p:cNvSpPr/>
            <p:nvPr/>
          </p:nvSpPr>
          <p:spPr>
            <a:xfrm>
              <a:off x="4913888" y="3909466"/>
              <a:ext cx="1788675" cy="49529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Azure Open AI</a:t>
              </a:r>
            </a:p>
            <a:p>
              <a:pPr algn="ctr"/>
              <a:r>
                <a:rPr kumimoji="1" lang="en-US" altLang="ja-JP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</a:t>
              </a:r>
              <a:r>
                <a:rPr lang="ja-JP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埋め込み生成</a:t>
              </a:r>
              <a:r>
                <a:rPr lang="en-US" altLang="ja-JP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  <a:endParaRPr kumimoji="1"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50" name="グラフィックス 49">
              <a:extLst>
                <a:ext uri="{FF2B5EF4-FFF2-40B4-BE49-F238E27FC236}">
                  <a16:creationId xmlns:a16="http://schemas.microsoft.com/office/drawing/2014/main" id="{9AAC9C42-8DBC-9C5E-9396-0985E18EA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33958" y="3968990"/>
              <a:ext cx="242888" cy="242888"/>
            </a:xfrm>
            <a:prstGeom prst="rect">
              <a:avLst/>
            </a:prstGeom>
          </p:spPr>
        </p:pic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5D7868F8-AB25-4909-768E-793F1127ED20}"/>
              </a:ext>
            </a:extLst>
          </p:cNvPr>
          <p:cNvGrpSpPr/>
          <p:nvPr/>
        </p:nvGrpSpPr>
        <p:grpSpPr>
          <a:xfrm>
            <a:off x="4416862" y="5558237"/>
            <a:ext cx="1945837" cy="495299"/>
            <a:chOff x="4416862" y="5558237"/>
            <a:chExt cx="1945837" cy="495299"/>
          </a:xfrm>
        </p:grpSpPr>
        <p:sp>
          <p:nvSpPr>
            <p:cNvPr id="51" name="四角形: 角を丸くする 50">
              <a:extLst>
                <a:ext uri="{FF2B5EF4-FFF2-40B4-BE49-F238E27FC236}">
                  <a16:creationId xmlns:a16="http://schemas.microsoft.com/office/drawing/2014/main" id="{283BF121-FE64-6DF7-B70B-DE874EDEF6E6}"/>
                </a:ext>
              </a:extLst>
            </p:cNvPr>
            <p:cNvSpPr/>
            <p:nvPr/>
          </p:nvSpPr>
          <p:spPr>
            <a:xfrm>
              <a:off x="4416862" y="5558237"/>
              <a:ext cx="1945837" cy="49529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Azure Key Vault</a:t>
              </a:r>
            </a:p>
            <a:p>
              <a:pPr algn="ctr"/>
              <a:r>
                <a:rPr kumimoji="1" lang="en-US" altLang="ja-JP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</a:t>
              </a:r>
              <a:r>
                <a:rPr kumimoji="1" lang="ja-JP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シークレット管理</a:t>
              </a:r>
              <a:r>
                <a:rPr lang="en-US" altLang="ja-JP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  <a:endParaRPr kumimoji="1"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53" name="グラフィックス 52">
              <a:extLst>
                <a:ext uri="{FF2B5EF4-FFF2-40B4-BE49-F238E27FC236}">
                  <a16:creationId xmlns:a16="http://schemas.microsoft.com/office/drawing/2014/main" id="{2DA26BBA-EAA5-7FDC-0F7D-F38A99493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45793" y="5592126"/>
              <a:ext cx="266701" cy="2667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9846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正方形/長方形 1037">
            <a:extLst>
              <a:ext uri="{FF2B5EF4-FFF2-40B4-BE49-F238E27FC236}">
                <a16:creationId xmlns:a16="http://schemas.microsoft.com/office/drawing/2014/main" id="{F3AF82C7-E057-2438-42BD-775AFB9DC97B}"/>
              </a:ext>
            </a:extLst>
          </p:cNvPr>
          <p:cNvSpPr/>
          <p:nvPr/>
        </p:nvSpPr>
        <p:spPr>
          <a:xfrm>
            <a:off x="9696450" y="242889"/>
            <a:ext cx="2333625" cy="8226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2408B4E-0978-F8EE-0661-0F99763C1A22}"/>
              </a:ext>
            </a:extLst>
          </p:cNvPr>
          <p:cNvSpPr/>
          <p:nvPr/>
        </p:nvSpPr>
        <p:spPr>
          <a:xfrm>
            <a:off x="437322" y="1401417"/>
            <a:ext cx="11350487" cy="5357192"/>
          </a:xfrm>
          <a:prstGeom prst="rect">
            <a:avLst/>
          </a:prstGeom>
          <a:solidFill>
            <a:srgbClr val="FFFFCC">
              <a:alpha val="5411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72ED624-0828-3805-EFC9-D56F45E7678D}"/>
              </a:ext>
            </a:extLst>
          </p:cNvPr>
          <p:cNvGrpSpPr/>
          <p:nvPr/>
        </p:nvGrpSpPr>
        <p:grpSpPr>
          <a:xfrm>
            <a:off x="1418033" y="1977535"/>
            <a:ext cx="2372917" cy="604836"/>
            <a:chOff x="1184671" y="1481138"/>
            <a:chExt cx="2372917" cy="604836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09B95E73-B31D-63E2-232E-964ACA51E7AB}"/>
                </a:ext>
              </a:extLst>
            </p:cNvPr>
            <p:cNvSpPr/>
            <p:nvPr/>
          </p:nvSpPr>
          <p:spPr>
            <a:xfrm>
              <a:off x="1184671" y="1481138"/>
              <a:ext cx="2372917" cy="60483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Azure AI Foundry</a:t>
              </a:r>
            </a:p>
            <a:p>
              <a:pPr algn="ctr"/>
              <a:r>
                <a:rPr kumimoji="1" lang="en-US" altLang="ja-JP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</a:t>
              </a:r>
              <a:r>
                <a:rPr kumimoji="1" lang="ja-JP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エージェント</a:t>
              </a:r>
              <a:r>
                <a:rPr kumimoji="1" lang="en-US" altLang="ja-JP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/</a:t>
              </a:r>
              <a:r>
                <a:rPr kumimoji="1" lang="ja-JP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スレッド</a:t>
              </a:r>
              <a:r>
                <a:rPr lang="en-US" altLang="ja-JP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)</a:t>
              </a:r>
              <a:endParaRPr kumimoji="1"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6" name="グラフィックス 5">
              <a:extLst>
                <a:ext uri="{FF2B5EF4-FFF2-40B4-BE49-F238E27FC236}">
                  <a16:creationId xmlns:a16="http://schemas.microsoft.com/office/drawing/2014/main" id="{55ACB006-C63B-CD05-180E-42B003EA2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63526" y="1562411"/>
              <a:ext cx="266701" cy="266701"/>
            </a:xfrm>
            <a:prstGeom prst="rect">
              <a:avLst/>
            </a:prstGeom>
          </p:spPr>
        </p:pic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5BC3751-E3F8-1F24-547E-CB1887CFC36F}"/>
              </a:ext>
            </a:extLst>
          </p:cNvPr>
          <p:cNvGrpSpPr/>
          <p:nvPr/>
        </p:nvGrpSpPr>
        <p:grpSpPr>
          <a:xfrm>
            <a:off x="4975958" y="332540"/>
            <a:ext cx="1747838" cy="495299"/>
            <a:chOff x="3705225" y="561976"/>
            <a:chExt cx="1747838" cy="495299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88F7E5DD-60FD-C935-A7C3-1BEDE3F26DA9}"/>
                </a:ext>
              </a:extLst>
            </p:cNvPr>
            <p:cNvSpPr/>
            <p:nvPr/>
          </p:nvSpPr>
          <p:spPr>
            <a:xfrm>
              <a:off x="3705225" y="561976"/>
              <a:ext cx="1747838" cy="49529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Streamlit </a:t>
              </a:r>
            </a:p>
            <a:p>
              <a:pPr algn="ctr"/>
              <a:r>
                <a:rPr kumimoji="1" lang="en-US" altLang="ja-JP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(Web</a:t>
              </a:r>
              <a:r>
                <a:rPr lang="ja-JP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 アプリ</a:t>
              </a:r>
              <a:r>
                <a:rPr lang="en-US" altLang="ja-JP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)</a:t>
              </a:r>
              <a:endParaRPr kumimoji="1"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9" name="グラフィックス 8">
              <a:extLst>
                <a:ext uri="{FF2B5EF4-FFF2-40B4-BE49-F238E27FC236}">
                  <a16:creationId xmlns:a16="http://schemas.microsoft.com/office/drawing/2014/main" id="{46774E61-8EAB-1F8A-444B-7EB587427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06961" y="638175"/>
              <a:ext cx="304800" cy="171450"/>
            </a:xfrm>
            <a:prstGeom prst="rect">
              <a:avLst/>
            </a:prstGeom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78C4B46-92CD-C859-E951-E526A86C82FD}"/>
              </a:ext>
            </a:extLst>
          </p:cNvPr>
          <p:cNvGrpSpPr/>
          <p:nvPr/>
        </p:nvGrpSpPr>
        <p:grpSpPr>
          <a:xfrm>
            <a:off x="8867775" y="3795269"/>
            <a:ext cx="2797240" cy="495299"/>
            <a:chOff x="6600825" y="1474880"/>
            <a:chExt cx="2419350" cy="495299"/>
          </a:xfrm>
        </p:grpSpPr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421AD05C-FD57-6019-E2A7-A5836E87DD2A}"/>
                </a:ext>
              </a:extLst>
            </p:cNvPr>
            <p:cNvSpPr/>
            <p:nvPr/>
          </p:nvSpPr>
          <p:spPr>
            <a:xfrm>
              <a:off x="6600825" y="1474880"/>
              <a:ext cx="2419350" cy="49529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Azure Blob Storage </a:t>
              </a:r>
            </a:p>
            <a:p>
              <a:pPr algn="ctr"/>
              <a:r>
                <a:rPr kumimoji="1" lang="en-US" altLang="ja-JP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</a:t>
              </a:r>
              <a:r>
                <a:rPr kumimoji="1" lang="ja-JP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ユーザー</a:t>
              </a:r>
              <a:r>
                <a:rPr kumimoji="1" lang="en-US" altLang="ja-JP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/</a:t>
              </a:r>
              <a:r>
                <a:rPr kumimoji="1" lang="ja-JP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管理者情報</a:t>
              </a:r>
              <a:r>
                <a:rPr lang="en-US" altLang="ja-JP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)</a:t>
              </a:r>
              <a:endParaRPr kumimoji="1"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78DB9741-F2C7-D38E-E513-FEC0B887F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02563" y="1529174"/>
              <a:ext cx="266701" cy="266701"/>
            </a:xfrm>
            <a:prstGeom prst="rect">
              <a:avLst/>
            </a:prstGeom>
          </p:spPr>
        </p:pic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068526D-D477-8DBD-B5F9-F87012802843}"/>
              </a:ext>
            </a:extLst>
          </p:cNvPr>
          <p:cNvGrpSpPr/>
          <p:nvPr/>
        </p:nvGrpSpPr>
        <p:grpSpPr>
          <a:xfrm>
            <a:off x="5565735" y="4642842"/>
            <a:ext cx="2566987" cy="495299"/>
            <a:chOff x="8772525" y="4754881"/>
            <a:chExt cx="2566987" cy="495299"/>
          </a:xfrm>
        </p:grpSpPr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BB4D4BEC-B90F-59C1-C5B7-FBDF871DFBEA}"/>
                </a:ext>
              </a:extLst>
            </p:cNvPr>
            <p:cNvSpPr/>
            <p:nvPr/>
          </p:nvSpPr>
          <p:spPr>
            <a:xfrm>
              <a:off x="8772525" y="4754881"/>
              <a:ext cx="2566987" cy="49529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Azure Cosmos DB</a:t>
              </a:r>
            </a:p>
            <a:p>
              <a:pPr algn="ctr"/>
              <a:r>
                <a:rPr kumimoji="1" lang="en-US" altLang="ja-JP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</a:t>
              </a:r>
              <a:r>
                <a:rPr lang="ja-JP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法律データ保存・ベクトル検索</a:t>
              </a:r>
              <a:r>
                <a:rPr lang="en-US" altLang="ja-JP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)</a:t>
              </a:r>
              <a:endParaRPr kumimoji="1"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15" name="グラフィックス 14">
              <a:extLst>
                <a:ext uri="{FF2B5EF4-FFF2-40B4-BE49-F238E27FC236}">
                  <a16:creationId xmlns:a16="http://schemas.microsoft.com/office/drawing/2014/main" id="{F5CF5E40-0441-72CE-B9BA-49C5A8C08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21889" y="4754881"/>
              <a:ext cx="269557" cy="269557"/>
            </a:xfrm>
            <a:prstGeom prst="rect">
              <a:avLst/>
            </a:prstGeom>
          </p:spPr>
        </p:pic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1F854087-6B2F-57AA-2C53-7566B40E4194}"/>
              </a:ext>
            </a:extLst>
          </p:cNvPr>
          <p:cNvGrpSpPr/>
          <p:nvPr/>
        </p:nvGrpSpPr>
        <p:grpSpPr>
          <a:xfrm>
            <a:off x="3993813" y="3671445"/>
            <a:ext cx="2102187" cy="495299"/>
            <a:chOff x="4913888" y="3909466"/>
            <a:chExt cx="2102187" cy="495299"/>
          </a:xfrm>
        </p:grpSpPr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E715CD11-1898-AE02-E12B-5E9C90639ADE}"/>
                </a:ext>
              </a:extLst>
            </p:cNvPr>
            <p:cNvSpPr/>
            <p:nvPr/>
          </p:nvSpPr>
          <p:spPr>
            <a:xfrm>
              <a:off x="4913888" y="3909466"/>
              <a:ext cx="2102187" cy="49529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Azure Open AI</a:t>
              </a:r>
            </a:p>
            <a:p>
              <a:pPr algn="ctr"/>
              <a:r>
                <a:rPr kumimoji="1" lang="en-US" altLang="ja-JP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</a:t>
              </a:r>
              <a:r>
                <a:rPr lang="ja-JP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埋め込み生成</a:t>
              </a:r>
              <a:r>
                <a:rPr lang="en-US" altLang="ja-JP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)</a:t>
              </a:r>
              <a:endParaRPr kumimoji="1"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18" name="グラフィックス 17">
              <a:extLst>
                <a:ext uri="{FF2B5EF4-FFF2-40B4-BE49-F238E27FC236}">
                  <a16:creationId xmlns:a16="http://schemas.microsoft.com/office/drawing/2014/main" id="{A18F9C8D-A3B4-8CD3-36CD-5CBB1449C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33958" y="3968990"/>
              <a:ext cx="242888" cy="242888"/>
            </a:xfrm>
            <a:prstGeom prst="rect">
              <a:avLst/>
            </a:prstGeom>
          </p:spPr>
        </p:pic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25E4BD48-F46B-84B0-AED6-7BAB0F432C75}"/>
              </a:ext>
            </a:extLst>
          </p:cNvPr>
          <p:cNvGrpSpPr/>
          <p:nvPr/>
        </p:nvGrpSpPr>
        <p:grpSpPr>
          <a:xfrm>
            <a:off x="3173193" y="6053536"/>
            <a:ext cx="2209301" cy="495299"/>
            <a:chOff x="4416862" y="5558237"/>
            <a:chExt cx="1945837" cy="495299"/>
          </a:xfrm>
        </p:grpSpPr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A5AFC303-6471-C404-A950-3DB4D7EC8AF5}"/>
                </a:ext>
              </a:extLst>
            </p:cNvPr>
            <p:cNvSpPr/>
            <p:nvPr/>
          </p:nvSpPr>
          <p:spPr>
            <a:xfrm>
              <a:off x="4416862" y="5558237"/>
              <a:ext cx="1945837" cy="49529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Azure Key Vault</a:t>
              </a:r>
            </a:p>
            <a:p>
              <a:pPr algn="ctr"/>
              <a:r>
                <a:rPr kumimoji="1" lang="en-US" altLang="ja-JP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</a:t>
              </a:r>
              <a:r>
                <a:rPr kumimoji="1" lang="ja-JP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シークレット管理</a:t>
              </a:r>
              <a:r>
                <a:rPr lang="en-US" altLang="ja-JP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)</a:t>
              </a:r>
              <a:endParaRPr kumimoji="1"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21" name="グラフィックス 20">
              <a:extLst>
                <a:ext uri="{FF2B5EF4-FFF2-40B4-BE49-F238E27FC236}">
                  <a16:creationId xmlns:a16="http://schemas.microsoft.com/office/drawing/2014/main" id="{6542F25F-FAFF-7694-7E8D-C68A147BD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45793" y="5592126"/>
              <a:ext cx="266701" cy="266701"/>
            </a:xfrm>
            <a:prstGeom prst="rect">
              <a:avLst/>
            </a:prstGeom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00F9C0B-8850-92C6-9DF8-B3E2AF9B00E0}"/>
              </a:ext>
            </a:extLst>
          </p:cNvPr>
          <p:cNvSpPr txBox="1"/>
          <p:nvPr/>
        </p:nvSpPr>
        <p:spPr>
          <a:xfrm>
            <a:off x="499192" y="1401417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Azure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1263966D-49D1-B127-E0CA-8E6786DCE229}"/>
              </a:ext>
            </a:extLst>
          </p:cNvPr>
          <p:cNvCxnSpPr>
            <a:stCxn id="8" idx="3"/>
            <a:endCxn id="11" idx="0"/>
          </p:cNvCxnSpPr>
          <p:nvPr/>
        </p:nvCxnSpPr>
        <p:spPr>
          <a:xfrm>
            <a:off x="6723796" y="580190"/>
            <a:ext cx="3542599" cy="3215079"/>
          </a:xfrm>
          <a:prstGeom prst="curvedConnector2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DD3A1ED-CF42-7D18-F8DA-ADC76187FE69}"/>
              </a:ext>
            </a:extLst>
          </p:cNvPr>
          <p:cNvSpPr txBox="1"/>
          <p:nvPr/>
        </p:nvSpPr>
        <p:spPr>
          <a:xfrm>
            <a:off x="7670267" y="903929"/>
            <a:ext cx="172034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ログイン</a:t>
            </a:r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</a:t>
            </a: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ユーザー管理</a:t>
            </a:r>
          </a:p>
        </p:txBody>
      </p: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B2FDD1AD-48C7-8369-6314-7E78112431D5}"/>
              </a:ext>
            </a:extLst>
          </p:cNvPr>
          <p:cNvCxnSpPr>
            <a:cxnSpLocks/>
            <a:stCxn id="8" idx="1"/>
            <a:endCxn id="5" idx="0"/>
          </p:cNvCxnSpPr>
          <p:nvPr/>
        </p:nvCxnSpPr>
        <p:spPr>
          <a:xfrm rot="10800000" flipV="1">
            <a:off x="2604492" y="580189"/>
            <a:ext cx="2371466" cy="1397345"/>
          </a:xfrm>
          <a:prstGeom prst="curvedConnector2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7386105-887C-C3FE-FB6C-DD72BB2F41CF}"/>
              </a:ext>
            </a:extLst>
          </p:cNvPr>
          <p:cNvSpPr txBox="1"/>
          <p:nvPr/>
        </p:nvSpPr>
        <p:spPr>
          <a:xfrm>
            <a:off x="2964657" y="836359"/>
            <a:ext cx="80021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相談内容</a:t>
            </a:r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155FAE60-2810-63D2-3D85-B199C164B698}"/>
              </a:ext>
            </a:extLst>
          </p:cNvPr>
          <p:cNvCxnSpPr>
            <a:cxnSpLocks/>
            <a:stCxn id="8" idx="2"/>
            <a:endCxn id="14" idx="3"/>
          </p:cNvCxnSpPr>
          <p:nvPr/>
        </p:nvCxnSpPr>
        <p:spPr>
          <a:xfrm rot="16200000" flipH="1">
            <a:off x="4959973" y="1717742"/>
            <a:ext cx="4062653" cy="2282845"/>
          </a:xfrm>
          <a:prstGeom prst="curvedConnector4">
            <a:avLst>
              <a:gd name="adj1" fmla="val 46952"/>
              <a:gd name="adj2" fmla="val 110014"/>
            </a:avLst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37223802-317B-B0DE-28AD-63808BE59EEE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 rot="16200000" flipH="1">
            <a:off x="3280162" y="1906700"/>
            <a:ext cx="1089074" cy="2440415"/>
          </a:xfrm>
          <a:prstGeom prst="curvedConnector3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1EC077C7-87DD-1A6F-6E0A-799E85DD9C48}"/>
              </a:ext>
            </a:extLst>
          </p:cNvPr>
          <p:cNvCxnSpPr>
            <a:cxnSpLocks/>
            <a:stCxn id="5" idx="1"/>
            <a:endCxn id="20" idx="1"/>
          </p:cNvCxnSpPr>
          <p:nvPr/>
        </p:nvCxnSpPr>
        <p:spPr>
          <a:xfrm rot="10800000" flipH="1" flipV="1">
            <a:off x="1418033" y="2279952"/>
            <a:ext cx="1755160" cy="4021233"/>
          </a:xfrm>
          <a:prstGeom prst="curvedConnector3">
            <a:avLst>
              <a:gd name="adj1" fmla="val -13024"/>
            </a:avLst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D848E2B2-1677-E369-982E-306EB089AB1D}"/>
              </a:ext>
            </a:extLst>
          </p:cNvPr>
          <p:cNvCxnSpPr>
            <a:cxnSpLocks/>
            <a:stCxn id="17" idx="1"/>
            <a:endCxn id="20" idx="1"/>
          </p:cNvCxnSpPr>
          <p:nvPr/>
        </p:nvCxnSpPr>
        <p:spPr>
          <a:xfrm rot="10800000" flipV="1">
            <a:off x="3173193" y="3919094"/>
            <a:ext cx="820620" cy="2382091"/>
          </a:xfrm>
          <a:prstGeom prst="curvedConnector3">
            <a:avLst>
              <a:gd name="adj1" fmla="val 127857"/>
            </a:avLst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B1AF77FA-1B17-F416-B2A6-E3121819DBA2}"/>
              </a:ext>
            </a:extLst>
          </p:cNvPr>
          <p:cNvCxnSpPr>
            <a:cxnSpLocks/>
            <a:stCxn id="14" idx="2"/>
            <a:endCxn id="20" idx="3"/>
          </p:cNvCxnSpPr>
          <p:nvPr/>
        </p:nvCxnSpPr>
        <p:spPr>
          <a:xfrm rot="5400000">
            <a:off x="5534340" y="4986296"/>
            <a:ext cx="1163045" cy="1466735"/>
          </a:xfrm>
          <a:prstGeom prst="curvedConnector2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4441D25D-028D-2B40-1352-7557F49BB51E}"/>
              </a:ext>
            </a:extLst>
          </p:cNvPr>
          <p:cNvCxnSpPr>
            <a:cxnSpLocks/>
            <a:stCxn id="11" idx="2"/>
            <a:endCxn id="20" idx="3"/>
          </p:cNvCxnSpPr>
          <p:nvPr/>
        </p:nvCxnSpPr>
        <p:spPr>
          <a:xfrm rot="5400000">
            <a:off x="6819136" y="2853927"/>
            <a:ext cx="2010618" cy="4883901"/>
          </a:xfrm>
          <a:prstGeom prst="curvedConnector2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4FD0A195-CAAE-EC48-353E-BE025F92FCE4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rot="5400000">
            <a:off x="4025589" y="1847157"/>
            <a:ext cx="2843606" cy="804970"/>
          </a:xfrm>
          <a:prstGeom prst="curved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027D7615-AAD5-988B-3A41-D350B0E7D3D1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 rot="16200000" flipH="1">
            <a:off x="5709019" y="3502632"/>
            <a:ext cx="476098" cy="1804322"/>
          </a:xfrm>
          <a:prstGeom prst="curvedConnector3">
            <a:avLst>
              <a:gd name="adj1" fmla="val 50000"/>
            </a:avLst>
          </a:prstGeom>
          <a:ln w="5715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コネクタ: カギ線 1023">
            <a:extLst>
              <a:ext uri="{FF2B5EF4-FFF2-40B4-BE49-F238E27FC236}">
                <a16:creationId xmlns:a16="http://schemas.microsoft.com/office/drawing/2014/main" id="{8F7061F1-61CE-5922-0CF0-439A87B43469}"/>
              </a:ext>
            </a:extLst>
          </p:cNvPr>
          <p:cNvCxnSpPr>
            <a:cxnSpLocks/>
            <a:stCxn id="17" idx="2"/>
            <a:endCxn id="14" idx="1"/>
          </p:cNvCxnSpPr>
          <p:nvPr/>
        </p:nvCxnSpPr>
        <p:spPr>
          <a:xfrm rot="16200000" flipH="1">
            <a:off x="4943447" y="4268204"/>
            <a:ext cx="723748" cy="520828"/>
          </a:xfrm>
          <a:prstGeom prst="curvedConnector2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1" name="テキスト ボックス 1030">
            <a:extLst>
              <a:ext uri="{FF2B5EF4-FFF2-40B4-BE49-F238E27FC236}">
                <a16:creationId xmlns:a16="http://schemas.microsoft.com/office/drawing/2014/main" id="{6B807815-A12A-A5C3-7B9A-BA5C265FDAB5}"/>
              </a:ext>
            </a:extLst>
          </p:cNvPr>
          <p:cNvSpPr txBox="1"/>
          <p:nvPr/>
        </p:nvSpPr>
        <p:spPr>
          <a:xfrm>
            <a:off x="2402719" y="2950369"/>
            <a:ext cx="21282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相談内容に埋め込みを生成</a:t>
            </a:r>
            <a:r>
              <a:rPr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ベクトル検索</a:t>
            </a:r>
            <a:endParaRPr kumimoji="1" lang="ja-JP" altLang="en-US" sz="1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032" name="グラフィックス 1031">
            <a:extLst>
              <a:ext uri="{FF2B5EF4-FFF2-40B4-BE49-F238E27FC236}">
                <a16:creationId xmlns:a16="http://schemas.microsoft.com/office/drawing/2014/main" id="{5AFACF0E-1244-3C29-CB4E-8102D6C29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3282" y="1586083"/>
            <a:ext cx="171450" cy="171450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68791563-BB3D-8859-F0D5-1EB301FE61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79995" y="2163988"/>
            <a:ext cx="258607" cy="258607"/>
          </a:xfrm>
          <a:prstGeom prst="rect">
            <a:avLst/>
          </a:prstGeom>
        </p:spPr>
      </p:pic>
      <p:pic>
        <p:nvPicPr>
          <p:cNvPr id="1033" name="グラフィックス 1032">
            <a:extLst>
              <a:ext uri="{FF2B5EF4-FFF2-40B4-BE49-F238E27FC236}">
                <a16:creationId xmlns:a16="http://schemas.microsoft.com/office/drawing/2014/main" id="{514CF264-62F0-963D-8CE4-329DCF3B53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85862" y="2763008"/>
            <a:ext cx="188596" cy="188596"/>
          </a:xfrm>
          <a:prstGeom prst="rect">
            <a:avLst/>
          </a:prstGeom>
        </p:spPr>
      </p:pic>
      <p:sp>
        <p:nvSpPr>
          <p:cNvPr id="1034" name="テキスト ボックス 1033">
            <a:extLst>
              <a:ext uri="{FF2B5EF4-FFF2-40B4-BE49-F238E27FC236}">
                <a16:creationId xmlns:a16="http://schemas.microsoft.com/office/drawing/2014/main" id="{9037C37E-511F-6892-0A02-FD447C259FA2}"/>
              </a:ext>
            </a:extLst>
          </p:cNvPr>
          <p:cNvSpPr txBox="1"/>
          <p:nvPr/>
        </p:nvSpPr>
        <p:spPr>
          <a:xfrm>
            <a:off x="4682773" y="2416717"/>
            <a:ext cx="126596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埋め込みを生成</a:t>
            </a:r>
          </a:p>
          <a:p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データ保存</a:t>
            </a:r>
            <a:endParaRPr kumimoji="1" lang="en-US" altLang="ja-JP" sz="1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035" name="グラフィックス 1034">
            <a:extLst>
              <a:ext uri="{FF2B5EF4-FFF2-40B4-BE49-F238E27FC236}">
                <a16:creationId xmlns:a16="http://schemas.microsoft.com/office/drawing/2014/main" id="{60906906-FBA2-4781-90BC-48FF011181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70571" y="2194488"/>
            <a:ext cx="188596" cy="188596"/>
          </a:xfrm>
          <a:prstGeom prst="rect">
            <a:avLst/>
          </a:prstGeom>
        </p:spPr>
      </p:pic>
      <p:pic>
        <p:nvPicPr>
          <p:cNvPr id="1036" name="グラフィックス 1035">
            <a:extLst>
              <a:ext uri="{FF2B5EF4-FFF2-40B4-BE49-F238E27FC236}">
                <a16:creationId xmlns:a16="http://schemas.microsoft.com/office/drawing/2014/main" id="{3C508CAF-0F46-DDFB-3815-FF284D9F3F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77468" y="2735606"/>
            <a:ext cx="258607" cy="258607"/>
          </a:xfrm>
          <a:prstGeom prst="rect">
            <a:avLst/>
          </a:prstGeom>
        </p:spPr>
      </p:pic>
      <p:cxnSp>
        <p:nvCxnSpPr>
          <p:cNvPr id="1037" name="コネクタ: カギ線 37">
            <a:extLst>
              <a:ext uri="{FF2B5EF4-FFF2-40B4-BE49-F238E27FC236}">
                <a16:creationId xmlns:a16="http://schemas.microsoft.com/office/drawing/2014/main" id="{3BBFAF72-27AC-CBDE-3DC2-77A96C6C8C6C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 flipV="1">
            <a:off x="3790950" y="827839"/>
            <a:ext cx="2058927" cy="1452114"/>
          </a:xfrm>
          <a:prstGeom prst="curvedConnector2">
            <a:avLst/>
          </a:prstGeom>
          <a:ln w="5715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0" name="テキスト ボックス 1039">
            <a:extLst>
              <a:ext uri="{FF2B5EF4-FFF2-40B4-BE49-F238E27FC236}">
                <a16:creationId xmlns:a16="http://schemas.microsoft.com/office/drawing/2014/main" id="{F8AFA0E0-BBE8-3A1E-3382-8D963A45FCFB}"/>
              </a:ext>
            </a:extLst>
          </p:cNvPr>
          <p:cNvSpPr txBox="1"/>
          <p:nvPr/>
        </p:nvSpPr>
        <p:spPr>
          <a:xfrm>
            <a:off x="4403700" y="1756970"/>
            <a:ext cx="80021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回答生成</a:t>
            </a:r>
          </a:p>
        </p:txBody>
      </p:sp>
      <p:sp>
        <p:nvSpPr>
          <p:cNvPr id="1048" name="テキスト ボックス 1047">
            <a:extLst>
              <a:ext uri="{FF2B5EF4-FFF2-40B4-BE49-F238E27FC236}">
                <a16:creationId xmlns:a16="http://schemas.microsoft.com/office/drawing/2014/main" id="{E3D04CC1-27E5-EA8E-46C8-E15C95DFF933}"/>
              </a:ext>
            </a:extLst>
          </p:cNvPr>
          <p:cNvSpPr txBox="1"/>
          <p:nvPr/>
        </p:nvSpPr>
        <p:spPr>
          <a:xfrm>
            <a:off x="6991299" y="2977413"/>
            <a:ext cx="201534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不要になったデータは削除</a:t>
            </a:r>
            <a:endParaRPr kumimoji="1" lang="en-US" altLang="ja-JP" sz="1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049" name="グラフィックス 1048">
            <a:extLst>
              <a:ext uri="{FF2B5EF4-FFF2-40B4-BE49-F238E27FC236}">
                <a16:creationId xmlns:a16="http://schemas.microsoft.com/office/drawing/2014/main" id="{559D6D30-1C5D-186F-F6DF-D443FA9D1A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35654" y="2758587"/>
            <a:ext cx="258607" cy="258607"/>
          </a:xfrm>
          <a:prstGeom prst="rect">
            <a:avLst/>
          </a:prstGeom>
        </p:spPr>
      </p:pic>
      <p:grpSp>
        <p:nvGrpSpPr>
          <p:cNvPr id="1057" name="グループ化 1056">
            <a:extLst>
              <a:ext uri="{FF2B5EF4-FFF2-40B4-BE49-F238E27FC236}">
                <a16:creationId xmlns:a16="http://schemas.microsoft.com/office/drawing/2014/main" id="{048B99AC-9191-4494-AEB9-AAE7EC89926B}"/>
              </a:ext>
            </a:extLst>
          </p:cNvPr>
          <p:cNvGrpSpPr/>
          <p:nvPr/>
        </p:nvGrpSpPr>
        <p:grpSpPr>
          <a:xfrm>
            <a:off x="1148190" y="4993620"/>
            <a:ext cx="1220555" cy="425267"/>
            <a:chOff x="1353904" y="4868311"/>
            <a:chExt cx="1220555" cy="425267"/>
          </a:xfrm>
        </p:grpSpPr>
        <p:pic>
          <p:nvPicPr>
            <p:cNvPr id="22" name="グラフィックス 21">
              <a:extLst>
                <a:ext uri="{FF2B5EF4-FFF2-40B4-BE49-F238E27FC236}">
                  <a16:creationId xmlns:a16="http://schemas.microsoft.com/office/drawing/2014/main" id="{FF80479E-4DC3-C4E9-137B-83040BE47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53904" y="4868311"/>
              <a:ext cx="188596" cy="188596"/>
            </a:xfrm>
            <a:prstGeom prst="rect">
              <a:avLst/>
            </a:prstGeom>
          </p:spPr>
        </p:pic>
        <p:sp>
          <p:nvSpPr>
            <p:cNvPr id="1050" name="テキスト ボックス 1049">
              <a:extLst>
                <a:ext uri="{FF2B5EF4-FFF2-40B4-BE49-F238E27FC236}">
                  <a16:creationId xmlns:a16="http://schemas.microsoft.com/office/drawing/2014/main" id="{63251601-0046-1F1F-9293-D13C418EF3C2}"/>
                </a:ext>
              </a:extLst>
            </p:cNvPr>
            <p:cNvSpPr txBox="1"/>
            <p:nvPr/>
          </p:nvSpPr>
          <p:spPr>
            <a:xfrm>
              <a:off x="1364147" y="5047357"/>
              <a:ext cx="1210312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シークレット取得</a:t>
              </a:r>
              <a:endPara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grpSp>
        <p:nvGrpSpPr>
          <p:cNvPr id="1058" name="グループ化 1057">
            <a:extLst>
              <a:ext uri="{FF2B5EF4-FFF2-40B4-BE49-F238E27FC236}">
                <a16:creationId xmlns:a16="http://schemas.microsoft.com/office/drawing/2014/main" id="{76FE4C7A-7EB5-5EE5-B72A-5028251FBB65}"/>
              </a:ext>
            </a:extLst>
          </p:cNvPr>
          <p:cNvGrpSpPr/>
          <p:nvPr/>
        </p:nvGrpSpPr>
        <p:grpSpPr>
          <a:xfrm>
            <a:off x="2462387" y="5393547"/>
            <a:ext cx="1220555" cy="425267"/>
            <a:chOff x="1353904" y="4868311"/>
            <a:chExt cx="1220555" cy="425267"/>
          </a:xfrm>
        </p:grpSpPr>
        <p:pic>
          <p:nvPicPr>
            <p:cNvPr id="1059" name="グラフィックス 1058">
              <a:extLst>
                <a:ext uri="{FF2B5EF4-FFF2-40B4-BE49-F238E27FC236}">
                  <a16:creationId xmlns:a16="http://schemas.microsoft.com/office/drawing/2014/main" id="{390CD70D-FAEE-04E0-EFA1-4CFFBC7DF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53904" y="4868311"/>
              <a:ext cx="188596" cy="188596"/>
            </a:xfrm>
            <a:prstGeom prst="rect">
              <a:avLst/>
            </a:prstGeom>
          </p:spPr>
        </p:pic>
        <p:sp>
          <p:nvSpPr>
            <p:cNvPr id="1060" name="テキスト ボックス 1059">
              <a:extLst>
                <a:ext uri="{FF2B5EF4-FFF2-40B4-BE49-F238E27FC236}">
                  <a16:creationId xmlns:a16="http://schemas.microsoft.com/office/drawing/2014/main" id="{E51EA217-F43E-5681-2859-123C70AB73EE}"/>
                </a:ext>
              </a:extLst>
            </p:cNvPr>
            <p:cNvSpPr txBox="1"/>
            <p:nvPr/>
          </p:nvSpPr>
          <p:spPr>
            <a:xfrm>
              <a:off x="1364147" y="5047357"/>
              <a:ext cx="1210312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シークレット取得</a:t>
              </a:r>
              <a:endPara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grpSp>
        <p:nvGrpSpPr>
          <p:cNvPr id="1061" name="グループ化 1060">
            <a:extLst>
              <a:ext uri="{FF2B5EF4-FFF2-40B4-BE49-F238E27FC236}">
                <a16:creationId xmlns:a16="http://schemas.microsoft.com/office/drawing/2014/main" id="{CF855014-65A8-EA88-0320-2D09F829871A}"/>
              </a:ext>
            </a:extLst>
          </p:cNvPr>
          <p:cNvGrpSpPr/>
          <p:nvPr/>
        </p:nvGrpSpPr>
        <p:grpSpPr>
          <a:xfrm>
            <a:off x="5715099" y="5456583"/>
            <a:ext cx="1220555" cy="425267"/>
            <a:chOff x="1353904" y="4868311"/>
            <a:chExt cx="1220555" cy="425267"/>
          </a:xfrm>
        </p:grpSpPr>
        <p:pic>
          <p:nvPicPr>
            <p:cNvPr id="1062" name="グラフィックス 1061">
              <a:extLst>
                <a:ext uri="{FF2B5EF4-FFF2-40B4-BE49-F238E27FC236}">
                  <a16:creationId xmlns:a16="http://schemas.microsoft.com/office/drawing/2014/main" id="{C7B4FBE8-80BC-BD5C-AE64-3A3BB8E21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53904" y="4868311"/>
              <a:ext cx="188596" cy="188596"/>
            </a:xfrm>
            <a:prstGeom prst="rect">
              <a:avLst/>
            </a:prstGeom>
          </p:spPr>
        </p:pic>
        <p:sp>
          <p:nvSpPr>
            <p:cNvPr id="1063" name="テキスト ボックス 1062">
              <a:extLst>
                <a:ext uri="{FF2B5EF4-FFF2-40B4-BE49-F238E27FC236}">
                  <a16:creationId xmlns:a16="http://schemas.microsoft.com/office/drawing/2014/main" id="{65EC5C2E-E629-999B-DD09-904E9A154DC3}"/>
                </a:ext>
              </a:extLst>
            </p:cNvPr>
            <p:cNvSpPr txBox="1"/>
            <p:nvPr/>
          </p:nvSpPr>
          <p:spPr>
            <a:xfrm>
              <a:off x="1364147" y="5047357"/>
              <a:ext cx="1210312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シークレット取得</a:t>
              </a:r>
              <a:endPara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grpSp>
        <p:nvGrpSpPr>
          <p:cNvPr id="1064" name="グループ化 1063">
            <a:extLst>
              <a:ext uri="{FF2B5EF4-FFF2-40B4-BE49-F238E27FC236}">
                <a16:creationId xmlns:a16="http://schemas.microsoft.com/office/drawing/2014/main" id="{936C0F82-5588-A995-AFE4-7CC1B58DAE69}"/>
              </a:ext>
            </a:extLst>
          </p:cNvPr>
          <p:cNvGrpSpPr/>
          <p:nvPr/>
        </p:nvGrpSpPr>
        <p:grpSpPr>
          <a:xfrm>
            <a:off x="8179542" y="5321605"/>
            <a:ext cx="1220555" cy="425267"/>
            <a:chOff x="1353904" y="4868311"/>
            <a:chExt cx="1220555" cy="425267"/>
          </a:xfrm>
        </p:grpSpPr>
        <p:pic>
          <p:nvPicPr>
            <p:cNvPr id="1065" name="グラフィックス 1064">
              <a:extLst>
                <a:ext uri="{FF2B5EF4-FFF2-40B4-BE49-F238E27FC236}">
                  <a16:creationId xmlns:a16="http://schemas.microsoft.com/office/drawing/2014/main" id="{A389755E-60EA-4CA0-311B-3C0A75F9E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53904" y="4868311"/>
              <a:ext cx="188596" cy="188596"/>
            </a:xfrm>
            <a:prstGeom prst="rect">
              <a:avLst/>
            </a:prstGeom>
          </p:spPr>
        </p:pic>
        <p:sp>
          <p:nvSpPr>
            <p:cNvPr id="1066" name="テキスト ボックス 1065">
              <a:extLst>
                <a:ext uri="{FF2B5EF4-FFF2-40B4-BE49-F238E27FC236}">
                  <a16:creationId xmlns:a16="http://schemas.microsoft.com/office/drawing/2014/main" id="{CFC39B43-0DBB-CE7C-3793-9F50996D6EB5}"/>
                </a:ext>
              </a:extLst>
            </p:cNvPr>
            <p:cNvSpPr txBox="1"/>
            <p:nvPr/>
          </p:nvSpPr>
          <p:spPr>
            <a:xfrm>
              <a:off x="1364147" y="5047357"/>
              <a:ext cx="1210312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シークレット取得</a:t>
              </a:r>
              <a:endPara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cxnSp>
        <p:nvCxnSpPr>
          <p:cNvPr id="39" name="コネクタ: カギ線 30">
            <a:extLst>
              <a:ext uri="{FF2B5EF4-FFF2-40B4-BE49-F238E27FC236}">
                <a16:creationId xmlns:a16="http://schemas.microsoft.com/office/drawing/2014/main" id="{D0348CA8-56FF-8802-5848-5B4AB2B6C4B7}"/>
              </a:ext>
            </a:extLst>
          </p:cNvPr>
          <p:cNvCxnSpPr>
            <a:cxnSpLocks/>
          </p:cNvCxnSpPr>
          <p:nvPr/>
        </p:nvCxnSpPr>
        <p:spPr>
          <a:xfrm>
            <a:off x="10001251" y="608402"/>
            <a:ext cx="69532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コネクタ: カギ線 34">
            <a:extLst>
              <a:ext uri="{FF2B5EF4-FFF2-40B4-BE49-F238E27FC236}">
                <a16:creationId xmlns:a16="http://schemas.microsoft.com/office/drawing/2014/main" id="{D1173DE1-F7FB-DBB1-555B-6395C6C4A382}"/>
              </a:ext>
            </a:extLst>
          </p:cNvPr>
          <p:cNvCxnSpPr>
            <a:cxnSpLocks/>
          </p:cNvCxnSpPr>
          <p:nvPr/>
        </p:nvCxnSpPr>
        <p:spPr>
          <a:xfrm>
            <a:off x="9991726" y="860816"/>
            <a:ext cx="67151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9" name="テキスト ボックス 1028">
            <a:extLst>
              <a:ext uri="{FF2B5EF4-FFF2-40B4-BE49-F238E27FC236}">
                <a16:creationId xmlns:a16="http://schemas.microsoft.com/office/drawing/2014/main" id="{CAB17AC9-1756-AF48-5B98-8EEBE94900DF}"/>
              </a:ext>
            </a:extLst>
          </p:cNvPr>
          <p:cNvSpPr txBox="1"/>
          <p:nvPr/>
        </p:nvSpPr>
        <p:spPr>
          <a:xfrm>
            <a:off x="10732852" y="442015"/>
            <a:ext cx="78579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：チャット</a:t>
            </a:r>
          </a:p>
        </p:txBody>
      </p:sp>
      <p:sp>
        <p:nvSpPr>
          <p:cNvPr id="1030" name="テキスト ボックス 1029">
            <a:extLst>
              <a:ext uri="{FF2B5EF4-FFF2-40B4-BE49-F238E27FC236}">
                <a16:creationId xmlns:a16="http://schemas.microsoft.com/office/drawing/2014/main" id="{63CC762E-C000-91B9-0BA2-4FCE7B3B6D6C}"/>
              </a:ext>
            </a:extLst>
          </p:cNvPr>
          <p:cNvSpPr txBox="1"/>
          <p:nvPr/>
        </p:nvSpPr>
        <p:spPr>
          <a:xfrm>
            <a:off x="10732852" y="725771"/>
            <a:ext cx="11128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：メンテナンス</a:t>
            </a:r>
          </a:p>
        </p:txBody>
      </p:sp>
      <p:sp>
        <p:nvSpPr>
          <p:cNvPr id="1039" name="テキスト ボックス 1038">
            <a:extLst>
              <a:ext uri="{FF2B5EF4-FFF2-40B4-BE49-F238E27FC236}">
                <a16:creationId xmlns:a16="http://schemas.microsoft.com/office/drawing/2014/main" id="{744D83ED-84C6-A070-4193-94BB8EDD1948}"/>
              </a:ext>
            </a:extLst>
          </p:cNvPr>
          <p:cNvSpPr txBox="1"/>
          <p:nvPr/>
        </p:nvSpPr>
        <p:spPr>
          <a:xfrm>
            <a:off x="9696450" y="267830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凡例</a:t>
            </a:r>
            <a:endParaRPr kumimoji="1" lang="ja-JP" altLang="en-US" sz="1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843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227</Words>
  <Application>Microsoft Office PowerPoint</Application>
  <PresentationFormat>ワイド画面</PresentationFormat>
  <Paragraphs>57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BIZ UDPゴシック</vt:lpstr>
      <vt:lpstr>ui-sans-serif</vt:lpstr>
      <vt:lpstr>游ゴシック</vt:lpstr>
      <vt:lpstr>游ゴシック Light</vt:lpstr>
      <vt:lpstr>Arial</vt:lpstr>
      <vt:lpstr>Segoe UI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明子 増田屋</dc:creator>
  <cp:lastModifiedBy>明子 増田屋</cp:lastModifiedBy>
  <cp:revision>1</cp:revision>
  <dcterms:created xsi:type="dcterms:W3CDTF">2025-05-06T07:04:33Z</dcterms:created>
  <dcterms:modified xsi:type="dcterms:W3CDTF">2025-06-05T14:16:24Z</dcterms:modified>
</cp:coreProperties>
</file>