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Alejandra Estrada Vilchis" userId="d5dee2a87d08115b" providerId="LiveId" clId="{B8FC0CD6-41AF-4F76-BD4A-DC3F8646E702}"/>
    <pc:docChg chg="modSld">
      <pc:chgData name="Diana Alejandra Estrada Vilchis" userId="d5dee2a87d08115b" providerId="LiveId" clId="{B8FC0CD6-41AF-4F76-BD4A-DC3F8646E702}" dt="2021-02-05T05:13:24.395" v="21" actId="20577"/>
      <pc:docMkLst>
        <pc:docMk/>
      </pc:docMkLst>
      <pc:sldChg chg="addSp modSp mod">
        <pc:chgData name="Diana Alejandra Estrada Vilchis" userId="d5dee2a87d08115b" providerId="LiveId" clId="{B8FC0CD6-41AF-4F76-BD4A-DC3F8646E702}" dt="2021-02-05T05:13:24.395" v="21" actId="20577"/>
        <pc:sldMkLst>
          <pc:docMk/>
          <pc:sldMk cId="3707746778" sldId="256"/>
        </pc:sldMkLst>
        <pc:spChg chg="add mod">
          <ac:chgData name="Diana Alejandra Estrada Vilchis" userId="d5dee2a87d08115b" providerId="LiveId" clId="{B8FC0CD6-41AF-4F76-BD4A-DC3F8646E702}" dt="2021-02-05T05:13:24.395" v="21" actId="20577"/>
          <ac:spMkLst>
            <pc:docMk/>
            <pc:sldMk cId="3707746778" sldId="256"/>
            <ac:spMk id="20" creationId="{D3740D27-F52C-4F7D-818C-2AA6C29CD5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2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23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4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25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1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29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3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0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0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252D-4334-4079-AC4C-7750FBE2469C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7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myahirgc.github.io/TeAmoAMGC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BFFE1E33-B201-42DC-8420-70D310B15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t="4931" r="13489" b="49798"/>
          <a:stretch/>
        </p:blipFill>
        <p:spPr>
          <a:xfrm>
            <a:off x="1249859" y="423973"/>
            <a:ext cx="4607152" cy="442528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060FF5E-6C23-4FAE-B73F-E05088A481E7}"/>
              </a:ext>
            </a:extLst>
          </p:cNvPr>
          <p:cNvSpPr/>
          <p:nvPr/>
        </p:nvSpPr>
        <p:spPr>
          <a:xfrm>
            <a:off x="394734" y="358849"/>
            <a:ext cx="6076507" cy="83611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7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679076-4518-4716-B92B-5B00689053B6}"/>
              </a:ext>
            </a:extLst>
          </p:cNvPr>
          <p:cNvSpPr txBox="1"/>
          <p:nvPr/>
        </p:nvSpPr>
        <p:spPr>
          <a:xfrm>
            <a:off x="1228141" y="5492862"/>
            <a:ext cx="4811257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75" dirty="0">
                <a:solidFill>
                  <a:schemeClr val="bg1"/>
                </a:solidFill>
                <a:latin typeface="Script MT Bold" panose="03040602040607080904" pitchFamily="66" charset="0"/>
              </a:rPr>
              <a:t>Entonces fuiste, eres y seguirás siendo, la estrella mas brillando de todas.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729EC1-A756-4B7E-8510-16FFF1A02F2F}"/>
              </a:ext>
            </a:extLst>
          </p:cNvPr>
          <p:cNvSpPr txBox="1"/>
          <p:nvPr/>
        </p:nvSpPr>
        <p:spPr>
          <a:xfrm>
            <a:off x="889258" y="6951587"/>
            <a:ext cx="3357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500" dirty="0">
                <a:solidFill>
                  <a:schemeClr val="bg1"/>
                </a:solidFill>
                <a:latin typeface="Bodoni MT" panose="02070603080606020203" pitchFamily="18" charset="0"/>
              </a:rPr>
              <a:t>A.M.G.C.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B7204F81-071A-4060-8C73-1617E9A3A535}"/>
              </a:ext>
            </a:extLst>
          </p:cNvPr>
          <p:cNvSpPr/>
          <p:nvPr/>
        </p:nvSpPr>
        <p:spPr>
          <a:xfrm rot="14045890">
            <a:off x="952490" y="2472839"/>
            <a:ext cx="551303" cy="134442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5DF119-F528-4B7D-B5A2-77A4CCEAD21A}"/>
              </a:ext>
            </a:extLst>
          </p:cNvPr>
          <p:cNvSpPr txBox="1"/>
          <p:nvPr/>
        </p:nvSpPr>
        <p:spPr>
          <a:xfrm rot="19607060">
            <a:off x="808489" y="653541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Frase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93ED0357-0B97-4245-A247-88330F8AF886}"/>
              </a:ext>
            </a:extLst>
          </p:cNvPr>
          <p:cNvSpPr/>
          <p:nvPr/>
        </p:nvSpPr>
        <p:spPr>
          <a:xfrm rot="14045890">
            <a:off x="694899" y="5891978"/>
            <a:ext cx="551303" cy="102262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8C93C1A-4F1D-41FE-AE91-D27E9CE1FEC4}"/>
              </a:ext>
            </a:extLst>
          </p:cNvPr>
          <p:cNvSpPr/>
          <p:nvPr/>
        </p:nvSpPr>
        <p:spPr>
          <a:xfrm rot="14045890">
            <a:off x="1009522" y="7598885"/>
            <a:ext cx="551303" cy="74912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D86890-1DB1-4689-9D79-14EA6B8EDE46}"/>
              </a:ext>
            </a:extLst>
          </p:cNvPr>
          <p:cNvSpPr txBox="1"/>
          <p:nvPr/>
        </p:nvSpPr>
        <p:spPr>
          <a:xfrm rot="19607060">
            <a:off x="1240343" y="819746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Iniciales</a:t>
            </a: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6342F6F-D897-429F-BDB8-32ABEB81411E}"/>
              </a:ext>
            </a:extLst>
          </p:cNvPr>
          <p:cNvSpPr/>
          <p:nvPr/>
        </p:nvSpPr>
        <p:spPr>
          <a:xfrm rot="16200000">
            <a:off x="4162952" y="7367246"/>
            <a:ext cx="597096" cy="6567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AA3ACB-2B39-4BF2-8719-9DE4F3ABE588}"/>
              </a:ext>
            </a:extLst>
          </p:cNvPr>
          <p:cNvSpPr txBox="1"/>
          <p:nvPr/>
        </p:nvSpPr>
        <p:spPr>
          <a:xfrm>
            <a:off x="4138969" y="79651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LINK 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740D27-F52C-4F7D-818C-2AA6C29CD57C}"/>
              </a:ext>
            </a:extLst>
          </p:cNvPr>
          <p:cNvSpPr txBox="1"/>
          <p:nvPr/>
        </p:nvSpPr>
        <p:spPr>
          <a:xfrm rot="19607060">
            <a:off x="493218" y="360862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Mapa estelar</a:t>
            </a:r>
          </a:p>
        </p:txBody>
      </p:sp>
      <p:pic>
        <p:nvPicPr>
          <p:cNvPr id="6" name="Imagen 5">
            <a:hlinkClick r:id="rId2"/>
            <a:extLst>
              <a:ext uri="{FF2B5EF4-FFF2-40B4-BE49-F238E27FC236}">
                <a16:creationId xmlns:a16="http://schemas.microsoft.com/office/drawing/2014/main" id="{DBEBAA11-95F7-708E-93F9-B60A69F05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7742">
            <a:off x="4933956" y="6956810"/>
            <a:ext cx="988484" cy="146530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D17F27F-220F-682A-16B0-4B5BC0352B0B}"/>
              </a:ext>
            </a:extLst>
          </p:cNvPr>
          <p:cNvSpPr txBox="1"/>
          <p:nvPr/>
        </p:nvSpPr>
        <p:spPr>
          <a:xfrm>
            <a:off x="889258" y="4903714"/>
            <a:ext cx="540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¡¡ FELIZ CUMPLEAÑOS !!</a:t>
            </a:r>
          </a:p>
        </p:txBody>
      </p:sp>
    </p:spTree>
    <p:extLst>
      <p:ext uri="{BB962C8B-B14F-4D97-AF65-F5344CB8AC3E}">
        <p14:creationId xmlns:p14="http://schemas.microsoft.com/office/powerpoint/2010/main" val="3707746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33</Words>
  <Application>Microsoft Office PowerPoint</Application>
  <PresentationFormat>Carta (216 x 279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Calibri Light</vt:lpstr>
      <vt:lpstr>Comic Sans MS</vt:lpstr>
      <vt:lpstr>Eras Light ITC</vt:lpstr>
      <vt:lpstr>Script MT Bold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Juan Yahir Isidro Cervantes</cp:lastModifiedBy>
  <cp:revision>7</cp:revision>
  <dcterms:created xsi:type="dcterms:W3CDTF">2021-02-03T04:07:23Z</dcterms:created>
  <dcterms:modified xsi:type="dcterms:W3CDTF">2022-06-16T06:22:07Z</dcterms:modified>
</cp:coreProperties>
</file>