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embeddedFontLst>
    <p:embeddedFont>
      <p:font typeface="Bahnschrift Condensed" panose="020B0502040204020203" pitchFamily="34" charset="0"/>
      <p:regular r:id="rId3"/>
      <p:bold r:id="rId4"/>
    </p:embeddedFont>
    <p:embeddedFont>
      <p:font typeface="balloons" panose="020B0604020202020204" charset="0"/>
      <p:regular r:id="rId5"/>
    </p:embeddedFont>
    <p:embeddedFont>
      <p:font typeface="Better Together Demo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96B"/>
    <a:srgbClr val="F3F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81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981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84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7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88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595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339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880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261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94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55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52DB-6794-44C7-9EAA-08B52E9FF1C0}" type="datetimeFigureOut">
              <a:rPr lang="es-MX" smtClean="0"/>
              <a:t>16/06/2022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F11E-D76B-481F-B928-3D30BF7F24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1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dalla - Iconos gratis de seo y web">
            <a:extLst>
              <a:ext uri="{FF2B5EF4-FFF2-40B4-BE49-F238E27FC236}">
                <a16:creationId xmlns:a16="http://schemas.microsoft.com/office/drawing/2014/main" id="{9793DB49-28B1-42D7-A55B-DE71D80E5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55" y="233220"/>
            <a:ext cx="1115290" cy="111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5BEF3D6-1651-4AA4-ADC5-11A63A8E0E3B}"/>
              </a:ext>
            </a:extLst>
          </p:cNvPr>
          <p:cNvSpPr txBox="1"/>
          <p:nvPr/>
        </p:nvSpPr>
        <p:spPr>
          <a:xfrm>
            <a:off x="2081645" y="1450231"/>
            <a:ext cx="5412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FFC000"/>
                </a:solidFill>
                <a:latin typeface="Bahnschrift Condensed" panose="020B0502040204020203" pitchFamily="34" charset="0"/>
              </a:rPr>
              <a:t>Premio a mi persona favorita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900E4E-8751-4F8F-9F40-FA9B31C217C3}"/>
              </a:ext>
            </a:extLst>
          </p:cNvPr>
          <p:cNvSpPr txBox="1"/>
          <p:nvPr/>
        </p:nvSpPr>
        <p:spPr>
          <a:xfrm>
            <a:off x="2081645" y="2618631"/>
            <a:ext cx="555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>
                <a:solidFill>
                  <a:srgbClr val="FFC000"/>
                </a:solidFill>
                <a:latin typeface="Better Together Demo" pitchFamily="2" charset="0"/>
              </a:rPr>
              <a:t>Este premio va dirigido a: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C9AC3F-34BC-4E6F-B97C-5B31F501C35C}"/>
              </a:ext>
            </a:extLst>
          </p:cNvPr>
          <p:cNvCxnSpPr/>
          <p:nvPr/>
        </p:nvCxnSpPr>
        <p:spPr>
          <a:xfrm>
            <a:off x="1228436" y="4128655"/>
            <a:ext cx="7065819" cy="0"/>
          </a:xfrm>
          <a:prstGeom prst="line">
            <a:avLst/>
          </a:prstGeom>
          <a:ln w="28575">
            <a:solidFill>
              <a:srgbClr val="405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7B2B5474-6968-4003-B7C4-6E89D969EE41}"/>
              </a:ext>
            </a:extLst>
          </p:cNvPr>
          <p:cNvSpPr txBox="1"/>
          <p:nvPr/>
        </p:nvSpPr>
        <p:spPr>
          <a:xfrm>
            <a:off x="1228436" y="3605435"/>
            <a:ext cx="690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lloons" panose="02000600000000000000" pitchFamily="2" charset="0"/>
              </a:rPr>
              <a:t>Alondra </a:t>
            </a:r>
            <a:r>
              <a:rPr lang="es-MX" sz="2800" dirty="0" err="1">
                <a:latin typeface="balloons" panose="02000600000000000000" pitchFamily="2" charset="0"/>
              </a:rPr>
              <a:t>michel</a:t>
            </a:r>
            <a:r>
              <a:rPr lang="es-MX" sz="2800" dirty="0">
                <a:latin typeface="balloons" panose="02000600000000000000" pitchFamily="2" charset="0"/>
              </a:rPr>
              <a:t> García castillo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3BFD8C-9FB1-46B3-AB1A-581C12D74FA2}"/>
              </a:ext>
            </a:extLst>
          </p:cNvPr>
          <p:cNvSpPr txBox="1"/>
          <p:nvPr/>
        </p:nvSpPr>
        <p:spPr>
          <a:xfrm>
            <a:off x="1644649" y="4328709"/>
            <a:ext cx="628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En reconocimiento por su dedicación, comprensión, amor, tiempo, lealtad, sinceridad y  cariño que tienes tu misma y a la vida. </a:t>
            </a:r>
          </a:p>
        </p:txBody>
      </p:sp>
      <p:pic>
        <p:nvPicPr>
          <p:cNvPr id="1030" name="Picture 6" descr="Pegatinas: Corazones Amarillos Tiktok | Redbubble">
            <a:extLst>
              <a:ext uri="{FF2B5EF4-FFF2-40B4-BE49-F238E27FC236}">
                <a16:creationId xmlns:a16="http://schemas.microsoft.com/office/drawing/2014/main" id="{17903B63-E7C0-426B-BA71-9A58F660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577"/>
            <a:ext cx="2573771" cy="25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Pegatinas: Corazones Amarillos Tiktok | Redbubble">
            <a:extLst>
              <a:ext uri="{FF2B5EF4-FFF2-40B4-BE49-F238E27FC236}">
                <a16:creationId xmlns:a16="http://schemas.microsoft.com/office/drawing/2014/main" id="{222E7E6F-74A5-459A-B7E7-363E270FD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12" y="5036595"/>
            <a:ext cx="2088047" cy="20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428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41</Words>
  <Application>Microsoft Office PowerPoint</Application>
  <PresentationFormat>Carta (216 x 279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Better Together Demo</vt:lpstr>
      <vt:lpstr>Calibri Light</vt:lpstr>
      <vt:lpstr>balloons</vt:lpstr>
      <vt:lpstr>Arial</vt:lpstr>
      <vt:lpstr>Bahnschrift Condensed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Alejandra Estrada Vilchis</dc:creator>
  <cp:lastModifiedBy>Juan Yahir Isidro Cervantes</cp:lastModifiedBy>
  <cp:revision>2</cp:revision>
  <dcterms:created xsi:type="dcterms:W3CDTF">2022-04-17T18:06:41Z</dcterms:created>
  <dcterms:modified xsi:type="dcterms:W3CDTF">2022-06-16T06:01:18Z</dcterms:modified>
</cp:coreProperties>
</file>