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embeddedFontLst>
    <p:embeddedFont>
      <p:font typeface="Bodoni MT Condensed" panose="02070606080606020203" pitchFamily="18" charset="0"/>
      <p:regular r:id="rId3"/>
      <p:bold r:id="rId4"/>
      <p:italic r:id="rId5"/>
      <p:bold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heri" panose="020B0604020202020204"/>
      <p:regular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presProps" Target="presProps.xml"/><Relationship Id="rId3" Type="http://schemas.openxmlformats.org/officeDocument/2006/relationships/font" Target="fonts/font1.fntdata"/><Relationship Id="rId21" Type="http://schemas.openxmlformats.org/officeDocument/2006/relationships/tableStyles" Target="tableStyles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9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72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513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87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58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09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05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82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25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74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2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5837-546E-4E95-9E55-17CC9A622B37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DFE3-986F-4A3A-96BB-8E4E9989F3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98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671A2C5-9D51-4833-BA65-C622453B0DAF}"/>
              </a:ext>
            </a:extLst>
          </p:cNvPr>
          <p:cNvSpPr/>
          <p:nvPr/>
        </p:nvSpPr>
        <p:spPr>
          <a:xfrm>
            <a:off x="428625" y="262497"/>
            <a:ext cx="8429625" cy="601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305D10-F2FF-4B32-8D4D-EC15251FC64B}"/>
              </a:ext>
            </a:extLst>
          </p:cNvPr>
          <p:cNvSpPr txBox="1"/>
          <p:nvPr/>
        </p:nvSpPr>
        <p:spPr>
          <a:xfrm>
            <a:off x="1557337" y="523875"/>
            <a:ext cx="602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heri" panose="00000400000000000000" pitchFamily="2" charset="0"/>
              </a:rPr>
              <a:t>RECONOCIMIENTO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0A7B7D-0A06-4F99-A872-8DE381FC8032}"/>
              </a:ext>
            </a:extLst>
          </p:cNvPr>
          <p:cNvSpPr txBox="1"/>
          <p:nvPr/>
        </p:nvSpPr>
        <p:spPr>
          <a:xfrm>
            <a:off x="2600324" y="1447205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Bodoni MT Condensed" panose="02070606080606020203" pitchFamily="18" charset="0"/>
              </a:rPr>
              <a:t>Se reconoce que: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A954043-2FD7-4777-A152-DCF067CDE571}"/>
              </a:ext>
            </a:extLst>
          </p:cNvPr>
          <p:cNvCxnSpPr/>
          <p:nvPr/>
        </p:nvCxnSpPr>
        <p:spPr>
          <a:xfrm>
            <a:off x="2157412" y="2867025"/>
            <a:ext cx="5429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E4A2972-2FBE-4AEA-BE20-8A6A1AD8650F}"/>
              </a:ext>
            </a:extLst>
          </p:cNvPr>
          <p:cNvSpPr txBox="1"/>
          <p:nvPr/>
        </p:nvSpPr>
        <p:spPr>
          <a:xfrm>
            <a:off x="1857373" y="2086309"/>
            <a:ext cx="602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Comic Sans MS" panose="030F0702030302020204" pitchFamily="66" charset="0"/>
              </a:rPr>
              <a:t>ALONDRA MICHEL GARCIA CASTILLO</a:t>
            </a:r>
          </a:p>
          <a:p>
            <a:pPr algn="ctr"/>
            <a:r>
              <a:rPr lang="es-MX" sz="2400" dirty="0">
                <a:latin typeface="Comic Sans MS" panose="030F0702030302020204" pitchFamily="66" charset="0"/>
              </a:rPr>
              <a:t>MIKA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19F9EF-74CE-40A4-9934-F6C68E09E10C}"/>
              </a:ext>
            </a:extLst>
          </p:cNvPr>
          <p:cNvSpPr txBox="1"/>
          <p:nvPr/>
        </p:nvSpPr>
        <p:spPr>
          <a:xfrm>
            <a:off x="1778792" y="3159978"/>
            <a:ext cx="6186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Bodoni MT Condensed" panose="02070606080606020203" pitchFamily="18" charset="0"/>
              </a:rPr>
              <a:t>Ha sido la persona que mas  me entiende, comporte momentos llenos de locura conmigo, nunca se fastidia de mi y yo de ella, nos encantaba hablar bastante, me tuvo confianza y  no cabe duda que siempre me tratabas de hacerme feliz y yo a ti.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27DBFB-F776-4B6A-9F5F-EEB0C43BFFCC}"/>
              </a:ext>
            </a:extLst>
          </p:cNvPr>
          <p:cNvSpPr txBox="1"/>
          <p:nvPr/>
        </p:nvSpPr>
        <p:spPr>
          <a:xfrm>
            <a:off x="521492" y="5818169"/>
            <a:ext cx="266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Bodoni MT Condensed" panose="02070606080606020203" pitchFamily="18" charset="0"/>
              </a:rPr>
              <a:t>Con todo el cariño del mundo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114FDBD-D028-4884-B515-AA707B963411}"/>
              </a:ext>
            </a:extLst>
          </p:cNvPr>
          <p:cNvCxnSpPr/>
          <p:nvPr/>
        </p:nvCxnSpPr>
        <p:spPr>
          <a:xfrm>
            <a:off x="819150" y="5818169"/>
            <a:ext cx="200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5F6D20A-29A3-4349-8775-1F5D465F5B63}"/>
              </a:ext>
            </a:extLst>
          </p:cNvPr>
          <p:cNvSpPr txBox="1"/>
          <p:nvPr/>
        </p:nvSpPr>
        <p:spPr>
          <a:xfrm>
            <a:off x="284582" y="5409441"/>
            <a:ext cx="388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omic Sans MS" panose="030F0702030302020204" pitchFamily="66" charset="0"/>
              </a:rPr>
              <a:t>Juan Yahir Isidro Cervantes </a:t>
            </a:r>
          </a:p>
        </p:txBody>
      </p:sp>
      <p:pic>
        <p:nvPicPr>
          <p:cNvPr id="1028" name="Picture 4" descr="Free corazón 1187435 PNG with Transparent Background">
            <a:extLst>
              <a:ext uri="{FF2B5EF4-FFF2-40B4-BE49-F238E27FC236}">
                <a16:creationId xmlns:a16="http://schemas.microsoft.com/office/drawing/2014/main" id="{B58DEAF0-15EE-490E-916B-D7B7EE12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35" y="1155754"/>
            <a:ext cx="1809648" cy="151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F3060934-E7AE-40DD-ABA4-86ABD4FBAE74}"/>
              </a:ext>
            </a:extLst>
          </p:cNvPr>
          <p:cNvGrpSpPr/>
          <p:nvPr/>
        </p:nvGrpSpPr>
        <p:grpSpPr>
          <a:xfrm>
            <a:off x="6569500" y="1762733"/>
            <a:ext cx="2791562" cy="4999449"/>
            <a:chOff x="6569500" y="1762733"/>
            <a:chExt cx="2791562" cy="4999449"/>
          </a:xfrm>
        </p:grpSpPr>
        <p:pic>
          <p:nvPicPr>
            <p:cNvPr id="1026" name="Picture 2" descr="Free corazón 1187438 PNG with Transparent Background">
              <a:extLst>
                <a:ext uri="{FF2B5EF4-FFF2-40B4-BE49-F238E27FC236}">
                  <a16:creationId xmlns:a16="http://schemas.microsoft.com/office/drawing/2014/main" id="{B43878E0-4222-466B-B8A4-87DF386F6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500" y="4644986"/>
              <a:ext cx="2791562" cy="2117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corazón 1187436 PNG with Transparent Background">
              <a:extLst>
                <a:ext uri="{FF2B5EF4-FFF2-40B4-BE49-F238E27FC236}">
                  <a16:creationId xmlns:a16="http://schemas.microsoft.com/office/drawing/2014/main" id="{9A02CDF8-229F-45A3-AEBF-0650E7111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081" y="1762733"/>
              <a:ext cx="895350" cy="90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0967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70</Words>
  <Application>Microsoft Office PowerPoint</Application>
  <PresentationFormat>Carta (216 x 279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Cheri</vt:lpstr>
      <vt:lpstr>Comic Sans MS</vt:lpstr>
      <vt:lpstr>Calibri Light</vt:lpstr>
      <vt:lpstr>Arial</vt:lpstr>
      <vt:lpstr>Calibri</vt:lpstr>
      <vt:lpstr>Bodoni MT Condensed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Alejandra Estrada Vilchis</dc:creator>
  <cp:lastModifiedBy>Juan Yahir Isidro Cervantes</cp:lastModifiedBy>
  <cp:revision>3</cp:revision>
  <dcterms:created xsi:type="dcterms:W3CDTF">2022-04-17T16:56:12Z</dcterms:created>
  <dcterms:modified xsi:type="dcterms:W3CDTF">2022-06-16T06:07:02Z</dcterms:modified>
</cp:coreProperties>
</file>