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05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32607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8192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49691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850033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54071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6487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6971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482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3956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38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43490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1384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2630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319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8994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1776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2B13E-33E1-4518-9566-D50598226E4B}" type="datetimeFigureOut">
              <a:rPr lang="en-IL" smtClean="0"/>
              <a:t>25/09/2025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EC1C-4E08-4775-A2B3-6A693CC6E63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6929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548E3-CEE8-EA32-235C-A3040AF82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A4BC2-2509-4AE7-52B0-301266AC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__IRIT2POWERPOINT_CONTAINER__">
            <a:extLst>
              <a:ext uri="{FF2B5EF4-FFF2-40B4-BE49-F238E27FC236}">
                <a16:creationId xmlns:a16="http://schemas.microsoft.com/office/drawing/2014/main" id="{2BE208CB-9E9E-BBC5-8B5B-2839B95DF098}"/>
              </a:ext>
            </a:extLst>
          </p:cNvPr>
          <p:cNvSpPr/>
          <p:nvPr/>
        </p:nvSpPr>
        <p:spPr>
          <a:xfrm>
            <a:off x="2947251" y="1235606"/>
            <a:ext cx="5080000" cy="3810000"/>
          </a:xfrm>
          <a:prstGeom prst="roundRect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70901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2P_DUMMY_" val="true"/>
  <p:tag name="_I2P_PATH_" val="C:\Irit2Powerpoint\Irit2Powerpoint\docs\example\ai_tea.itd"/>
  <p:tag name="_I2P_IMPORT_SETTINGS_" val="&quot;C:\Irit2Powerpoint\Irit2Powerpoint\docs\example\ai_tea.itd&quot;"/>
</p:tagLst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Trebuchet MS</vt:lpstr>
      <vt:lpstr>Berlin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Abdallah Naran</dc:creator>
  <cp:lastModifiedBy>Abdallah Naran</cp:lastModifiedBy>
  <cp:revision>11</cp:revision>
  <dcterms:created xsi:type="dcterms:W3CDTF">2025-09-12T17:31:36Z</dcterms:created>
  <dcterms:modified xsi:type="dcterms:W3CDTF">2025-09-25T04:44:00Z</dcterms:modified>
</cp:coreProperties>
</file>