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8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2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9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87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93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465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545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454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0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4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5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2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2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1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577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5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77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B13E-33E1-4518-9566-D50598226E4B}" type="datetimeFigureOut">
              <a:rPr lang="en-IL" smtClean="0"/>
              <a:t>27/09/2025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89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DD5-C8A1-7973-43D0-755351718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Irit2Powerpoint Demo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25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658-7F2E-D254-AAEB-6097DD4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820B-40F4-962F-2277-504E4948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Click on the Irit to </a:t>
            </a:r>
            <a:r>
              <a:rPr lang="en-GB" dirty="0" err="1">
                <a:solidFill>
                  <a:schemeClr val="bg1"/>
                </a:solidFill>
              </a:rPr>
              <a:t>Powerpoint</a:t>
            </a:r>
            <a:r>
              <a:rPr lang="en-GB" dirty="0">
                <a:solidFill>
                  <a:schemeClr val="bg1"/>
                </a:solidFill>
              </a:rPr>
              <a:t> button and provide the command line arguments.</a:t>
            </a:r>
          </a:p>
          <a:p>
            <a:r>
              <a:rPr lang="en-GB" dirty="0">
                <a:solidFill>
                  <a:schemeClr val="bg1"/>
                </a:solidFill>
              </a:rPr>
              <a:t>All files supported by the </a:t>
            </a:r>
            <a:r>
              <a:rPr lang="en-GB" dirty="0" err="1">
                <a:solidFill>
                  <a:schemeClr val="bg1"/>
                </a:solidFill>
              </a:rPr>
              <a:t>irit</a:t>
            </a:r>
            <a:r>
              <a:rPr lang="en-GB" dirty="0">
                <a:solidFill>
                  <a:schemeClr val="bg1"/>
                </a:solidFill>
              </a:rPr>
              <a:t> file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parser are also supported by I2P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this includes: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OBJ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STL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And many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AAF1B-7CD7-8315-17A5-80791435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76" y="2738642"/>
            <a:ext cx="863644" cy="901746"/>
          </a:xfrm>
          <a:prstGeom prst="rect">
            <a:avLst/>
          </a:prstGeom>
        </p:spPr>
      </p:pic>
      <p:sp>
        <p:nvSpPr>
          <p:cNvPr id="6" name="__IRIT2POWERPOINT_CONTAINER__">
            <a:extLst>
              <a:ext uri="{FF2B5EF4-FFF2-40B4-BE49-F238E27FC236}">
                <a16:creationId xmlns:a16="http://schemas.microsoft.com/office/drawing/2014/main" id="{10855F13-43CC-35DB-4BC1-B7474AFBDB3E}"/>
              </a:ext>
            </a:extLst>
          </p:cNvPr>
          <p:cNvSpPr/>
          <p:nvPr/>
        </p:nvSpPr>
        <p:spPr>
          <a:xfrm>
            <a:off x="5778376" y="2891041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AE7F-F95F-664C-2DCA-CCFA2FF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D76A-2E02-9458-611F-F9DE8DEC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Real time rendering of 3D models within presentation using OpenGL.</a:t>
            </a:r>
          </a:p>
          <a:p>
            <a:r>
              <a:rPr lang="en-GB" dirty="0">
                <a:solidFill>
                  <a:schemeClr val="bg1"/>
                </a:solidFill>
              </a:rPr>
              <a:t>Support for all Irit primitives for rendering.</a:t>
            </a:r>
          </a:p>
          <a:p>
            <a:r>
              <a:rPr lang="en-GB" dirty="0">
                <a:solidFill>
                  <a:schemeClr val="bg1"/>
                </a:solidFill>
              </a:rPr>
              <a:t>Slide aware compositing and anti-aliasing.</a:t>
            </a:r>
          </a:p>
          <a:p>
            <a:r>
              <a:rPr lang="en-GB" dirty="0">
                <a:solidFill>
                  <a:schemeClr val="bg1"/>
                </a:solidFill>
              </a:rPr>
              <a:t>Scenes are fully described by ITD files, further command line arguments can be provided (See the docs directory)</a:t>
            </a:r>
          </a:p>
          <a:p>
            <a:r>
              <a:rPr lang="en-GB" dirty="0">
                <a:solidFill>
                  <a:schemeClr val="bg1"/>
                </a:solidFill>
              </a:rPr>
              <a:t>Multi-threaded resource manager for loading and parsing the provided files</a:t>
            </a:r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00D67623-D1C2-B0FC-D0E6-058D1C68847A}"/>
              </a:ext>
            </a:extLst>
          </p:cNvPr>
          <p:cNvSpPr/>
          <p:nvPr/>
        </p:nvSpPr>
        <p:spPr>
          <a:xfrm>
            <a:off x="5921828" y="2336873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8DE-C1DF-E5D4-2A30-A6646AFE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DE41-F992-95D3-1983-6550D28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Only one I2P window per slide</a:t>
            </a:r>
          </a:p>
          <a:p>
            <a:r>
              <a:rPr lang="en-GB" dirty="0">
                <a:solidFill>
                  <a:schemeClr val="bg1"/>
                </a:solidFill>
              </a:rPr>
              <a:t>The 3D files live separately from the presentation file</a:t>
            </a:r>
          </a:p>
          <a:p>
            <a:r>
              <a:rPr lang="en-GB" dirty="0">
                <a:solidFill>
                  <a:schemeClr val="bg1"/>
                </a:solidFill>
              </a:rPr>
              <a:t>Only one ITD file can be provided per slide</a:t>
            </a:r>
          </a:p>
          <a:p>
            <a:r>
              <a:rPr lang="en-GB" dirty="0">
                <a:solidFill>
                  <a:schemeClr val="bg1"/>
                </a:solidFill>
              </a:rPr>
              <a:t>No support for textures and UV mapping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EF6859DD-05CC-D913-9DFF-01EB0C99970C}"/>
              </a:ext>
            </a:extLst>
          </p:cNvPr>
          <p:cNvSpPr/>
          <p:nvPr/>
        </p:nvSpPr>
        <p:spPr>
          <a:xfrm>
            <a:off x="3450771" y="4201886"/>
            <a:ext cx="5080000" cy="25146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7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C9C-DF22-F6D9-6450-36EDEC91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IL" dirty="0"/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B578C64C-4558-DBAF-89C8-79A91171E6BB}"/>
              </a:ext>
            </a:extLst>
          </p:cNvPr>
          <p:cNvSpPr/>
          <p:nvPr/>
        </p:nvSpPr>
        <p:spPr>
          <a:xfrm>
            <a:off x="3556000" y="2403629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46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Users\abdna\Downloads\irit\data\ir_tpot6.itd"/>
  <p:tag name="_I2P_IMPORT_SETTINGS_" val="-W 0 &quot;C:\Users\abdna\Downloads\irit\data\ir_tpot6.itd&quo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f16.itd"/>
  <p:tag name="_I2P_IMPORT_SETTINGS_" val="-Z -10 10 -S 3,2,-5,0.1,1,1 &quot;C:\Irit2Powerpoint\Irit2Powerpoint\docs\example\f16.itd&quo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fltrtest.itd"/>
  <p:tag name="_I2P_IMPORT_SETTINGS_" val="-Z -10 10 &quot;C:\Irit2Powerpoint\Irit2Powerpoint\docs\example\fltrtest.itd&quo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duck3.itd"/>
  <p:tag name="_I2P_IMPORT_SETTINGS_" val="-z 0.01 -S 2,3,-5,0.2,1,1 &quot;C:\Irit2Powerpoint\Irit2Powerpoint\docs\example\duck3.itd&quot;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133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Irit2Powerpoint Demo</vt:lpstr>
      <vt:lpstr>Usage</vt:lpstr>
      <vt:lpstr>Features</vt:lpstr>
      <vt:lpstr>Constraints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14</cp:revision>
  <dcterms:created xsi:type="dcterms:W3CDTF">2025-09-12T17:31:36Z</dcterms:created>
  <dcterms:modified xsi:type="dcterms:W3CDTF">2025-09-26T23:28:47Z</dcterms:modified>
</cp:coreProperties>
</file>