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2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0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9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D234B-BA72-4F4D-8FEF-1D89CC837754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9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6594-488E-2519-4F4D-BDB696237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623"/>
            <a:ext cx="9144000" cy="1368589"/>
          </a:xfrm>
        </p:spPr>
        <p:txBody>
          <a:bodyPr/>
          <a:lstStyle/>
          <a:p>
            <a:r>
              <a:rPr lang="en-GB" b="1" dirty="0"/>
              <a:t>Irit to PowerPoint Example</a:t>
            </a:r>
          </a:p>
        </p:txBody>
      </p:sp>
      <p:sp>
        <p:nvSpPr>
          <p:cNvPr id="8" name="__IRIT2POWERPOINT_CONTAINER__">
            <a:extLst>
              <a:ext uri="{FF2B5EF4-FFF2-40B4-BE49-F238E27FC236}">
                <a16:creationId xmlns:a16="http://schemas.microsoft.com/office/drawing/2014/main" id="{D3863639-8354-AF1D-0FD9-55B037B70DD8}"/>
              </a:ext>
            </a:extLst>
          </p:cNvPr>
          <p:cNvSpPr/>
          <p:nvPr/>
        </p:nvSpPr>
        <p:spPr>
          <a:xfrm>
            <a:off x="3556000" y="2447789"/>
            <a:ext cx="5080000" cy="3810000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8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AD4D8D-4064-FFED-830A-58EE3727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432501"/>
            <a:ext cx="10657114" cy="9581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3CEF864-45B0-1913-11A7-D8ACF41EA824}"/>
              </a:ext>
            </a:extLst>
          </p:cNvPr>
          <p:cNvSpPr txBox="1">
            <a:spLocks/>
          </p:cNvSpPr>
          <p:nvPr/>
        </p:nvSpPr>
        <p:spPr>
          <a:xfrm>
            <a:off x="353785" y="1681637"/>
            <a:ext cx="9144000" cy="13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  <a:cs typeface="Calibri Light" panose="020F0302020204030204" pitchFamily="34" charset="0"/>
              </a:rPr>
              <a:t>After successful loading of the plugin the above should appear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E4FDBA-381B-77EC-901D-76640E5E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5" y="3341169"/>
            <a:ext cx="5525979" cy="260523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40E2E0D-0209-E39F-8B10-1DA112F9D67C}"/>
              </a:ext>
            </a:extLst>
          </p:cNvPr>
          <p:cNvSpPr txBox="1">
            <a:spLocks/>
          </p:cNvSpPr>
          <p:nvPr/>
        </p:nvSpPr>
        <p:spPr>
          <a:xfrm>
            <a:off x="6210301" y="3244688"/>
            <a:ext cx="5225141" cy="2219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Import settings are specified via command line arguments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36A42A-0B57-697D-2483-643DFC8971DA}"/>
              </a:ext>
            </a:extLst>
          </p:cNvPr>
          <p:cNvSpPr txBox="1">
            <a:spLocks/>
          </p:cNvSpPr>
          <p:nvPr/>
        </p:nvSpPr>
        <p:spPr>
          <a:xfrm>
            <a:off x="6210301" y="5284186"/>
            <a:ext cx="3593224" cy="152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latin typeface="+mn-lt"/>
              </a:rPr>
              <a:t>Please check docs/importSettings.txt for detailed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8218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40C7E7-2D9A-2398-60F3-B54D0E8A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" y="414790"/>
            <a:ext cx="6369269" cy="28197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54DD9E-A99F-1C4F-B677-FA5292E8022E}"/>
              </a:ext>
            </a:extLst>
          </p:cNvPr>
          <p:cNvSpPr txBox="1">
            <a:spLocks/>
          </p:cNvSpPr>
          <p:nvPr/>
        </p:nvSpPr>
        <p:spPr>
          <a:xfrm>
            <a:off x="231227" y="3347547"/>
            <a:ext cx="9144000" cy="2180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7" name="__IRIT2POWERPOINT_CONTAINER__">
            <a:extLst>
              <a:ext uri="{FF2B5EF4-FFF2-40B4-BE49-F238E27FC236}">
                <a16:creationId xmlns:a16="http://schemas.microsoft.com/office/drawing/2014/main" id="{3BC4B471-7090-6D57-6216-423033F94A7D}"/>
              </a:ext>
            </a:extLst>
          </p:cNvPr>
          <p:cNvSpPr/>
          <p:nvPr/>
        </p:nvSpPr>
        <p:spPr>
          <a:xfrm>
            <a:off x="6999890" y="231227"/>
            <a:ext cx="4824248" cy="3457904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775AC32-687E-20B2-EF7B-7CD979D4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78" y="42028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+mn-lt"/>
                <a:cs typeface="Calibri Light" panose="020F0302020204030204" pitchFamily="34" charset="0"/>
              </a:rPr>
              <a:t>Once import settings are specified a file can be picked via the import dialog, and a slideshow must be started to launch the renderer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0A3-86B5-D6C2-7A66-BF04AA15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79AB-895E-249A-DD08-86FA6D5F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1593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Supports import of all supported Irit geometry types via ITD, OBJ, STL, etc…</a:t>
            </a:r>
          </a:p>
          <a:p>
            <a:r>
              <a:rPr lang="en-GB" dirty="0"/>
              <a:t>The window is made transparent so that only the relevant 3D data is displayed</a:t>
            </a:r>
          </a:p>
          <a:p>
            <a:r>
              <a:rPr lang="en-GB" dirty="0"/>
              <a:t>Supports a wide range of import parameters (see docs/ImportSettings.txt)</a:t>
            </a:r>
          </a:p>
          <a:p>
            <a:r>
              <a:rPr lang="en-GB" dirty="0"/>
              <a:t>Saves the Irit2Powerpoint state within the presentation</a:t>
            </a:r>
          </a:p>
          <a:p>
            <a:r>
              <a:rPr lang="en-GB" dirty="0"/>
              <a:t>Dynamically handles paths so that when a presentation is moved along with the 3D files it’ll still be able to find them</a:t>
            </a:r>
          </a:p>
          <a:p>
            <a:r>
              <a:rPr lang="en-GB" dirty="0"/>
              <a:t>Projection/view matrices can be set from within the ITD file</a:t>
            </a:r>
          </a:p>
          <a:p>
            <a:r>
              <a:rPr lang="en-GB" dirty="0"/>
              <a:t>Each slide has its own scope for Import Settings</a:t>
            </a:r>
          </a:p>
          <a:p>
            <a:r>
              <a:rPr lang="en-GB" dirty="0"/>
              <a:t>Anti-aliasing</a:t>
            </a:r>
          </a:p>
          <a:p>
            <a:r>
              <a:rPr lang="en-GB" dirty="0"/>
              <a:t>All 3D objects are loaded in parallel on presentation start up</a:t>
            </a:r>
          </a:p>
          <a:p>
            <a:endParaRPr lang="en-GB" dirty="0"/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C1D3B5E1-E262-706B-8448-B48B56A09D53}"/>
              </a:ext>
            </a:extLst>
          </p:cNvPr>
          <p:cNvSpPr/>
          <p:nvPr/>
        </p:nvSpPr>
        <p:spPr>
          <a:xfrm>
            <a:off x="7612118" y="2133600"/>
            <a:ext cx="3941379" cy="2956034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6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44F-3E5C-1666-25DC-571D560C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4555-F6B5-22CA-CB28-BDB6D1DF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3727"/>
          </a:xfrm>
        </p:spPr>
        <p:txBody>
          <a:bodyPr/>
          <a:lstStyle/>
          <a:p>
            <a:r>
              <a:rPr lang="en-GB" dirty="0"/>
              <a:t> Only one Irit2Powerpoint container per slide</a:t>
            </a:r>
          </a:p>
          <a:p>
            <a:r>
              <a:rPr lang="en-GB" dirty="0"/>
              <a:t>3D files aren’t embedded within the presentation file, they must be maintained separately</a:t>
            </a:r>
          </a:p>
          <a:p>
            <a:r>
              <a:rPr lang="en-GB" dirty="0"/>
              <a:t>The renderer only allows global transformations, no per object distinction</a:t>
            </a:r>
          </a:p>
          <a:p>
            <a:r>
              <a:rPr lang="en-GB" dirty="0"/>
              <a:t>No textures, or transparency </a:t>
            </a:r>
          </a:p>
        </p:txBody>
      </p:sp>
      <p:sp>
        <p:nvSpPr>
          <p:cNvPr id="5" name="__IRIT2POWERPOINT_CONTAINER__">
            <a:extLst>
              <a:ext uri="{FF2B5EF4-FFF2-40B4-BE49-F238E27FC236}">
                <a16:creationId xmlns:a16="http://schemas.microsoft.com/office/drawing/2014/main" id="{5E4318DB-DDAB-9FA8-764B-35526B8DAE51}"/>
              </a:ext>
            </a:extLst>
          </p:cNvPr>
          <p:cNvSpPr/>
          <p:nvPr/>
        </p:nvSpPr>
        <p:spPr>
          <a:xfrm>
            <a:off x="7189075" y="3794451"/>
            <a:ext cx="3657601" cy="2743201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926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PATH_" val="ai_glass.itd"/>
  <p:tag name="_I2P_IMPORT_SETTINGS_" val="-W 1 -c 1 255,255,255 ai_glass.it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PATH_" val="ai_tea.itd"/>
  <p:tag name="_I2P_IMPORT_SETTINGS_" val="-P ai_tea.it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PATH_" val="fltrtest.itd"/>
  <p:tag name="_I2P_IMPORT_SETTINGS_" val="-P -W 1 fltrtest.it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RELATIVE_" val="true"/>
  <p:tag name="_I2P_IMPORT_SETTINGS_" val="-P ai_tea.itd"/>
  <p:tag name="_I2P_PATH_" val="ai_tea.itd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Irit to PowerPoint Example</vt:lpstr>
      <vt:lpstr>PowerPoint Presentation</vt:lpstr>
      <vt:lpstr>Once import settings are specified a file can be picked via the import dialog, and a slideshow must be started to launch the renderer</vt:lpstr>
      <vt:lpstr>Features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Naran</dc:creator>
  <cp:lastModifiedBy>Abdallah Naran</cp:lastModifiedBy>
  <cp:revision>10</cp:revision>
  <dcterms:created xsi:type="dcterms:W3CDTF">2025-05-20T02:27:20Z</dcterms:created>
  <dcterms:modified xsi:type="dcterms:W3CDTF">2025-08-11T02:14:19Z</dcterms:modified>
</cp:coreProperties>
</file>