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B13E-33E1-4518-9566-D50598226E4B}" type="datetimeFigureOut">
              <a:rPr lang="en-IL" smtClean="0"/>
              <a:t>26/09/2025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BA5EC1C-4E08-4775-A2B3-6A693CC6E6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384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B13E-33E1-4518-9566-D50598226E4B}" type="datetimeFigureOut">
              <a:rPr lang="en-IL" smtClean="0"/>
              <a:t>26/09/2025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BA5EC1C-4E08-4775-A2B3-6A693CC6E6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4529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B13E-33E1-4518-9566-D50598226E4B}" type="datetimeFigureOut">
              <a:rPr lang="en-IL" smtClean="0"/>
              <a:t>26/09/2025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BA5EC1C-4E08-4775-A2B3-6A693CC6E6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199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B13E-33E1-4518-9566-D50598226E4B}" type="datetimeFigureOut">
              <a:rPr lang="en-IL" smtClean="0"/>
              <a:t>26/09/2025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BA5EC1C-4E08-4775-A2B3-6A693CC6E631}" type="slidenum">
              <a:rPr lang="en-IL" smtClean="0"/>
              <a:t>‹#›</a:t>
            </a:fld>
            <a:endParaRPr lang="en-I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4877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B13E-33E1-4518-9566-D50598226E4B}" type="datetimeFigureOut">
              <a:rPr lang="en-IL" smtClean="0"/>
              <a:t>26/09/2025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BA5EC1C-4E08-4775-A2B3-6A693CC6E6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26937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B13E-33E1-4518-9566-D50598226E4B}" type="datetimeFigureOut">
              <a:rPr lang="en-IL" smtClean="0"/>
              <a:t>26/09/2025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EC1C-4E08-4775-A2B3-6A693CC6E6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64658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B13E-33E1-4518-9566-D50598226E4B}" type="datetimeFigureOut">
              <a:rPr lang="en-IL" smtClean="0"/>
              <a:t>26/09/2025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EC1C-4E08-4775-A2B3-6A693CC6E6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5459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B13E-33E1-4518-9566-D50598226E4B}" type="datetimeFigureOut">
              <a:rPr lang="en-IL" smtClean="0"/>
              <a:t>26/09/2025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EC1C-4E08-4775-A2B3-6A693CC6E6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69454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D72B13E-33E1-4518-9566-D50598226E4B}" type="datetimeFigureOut">
              <a:rPr lang="en-IL" smtClean="0"/>
              <a:t>26/09/2025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BA5EC1C-4E08-4775-A2B3-6A693CC6E6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026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B13E-33E1-4518-9566-D50598226E4B}" type="datetimeFigureOut">
              <a:rPr lang="en-IL" smtClean="0"/>
              <a:t>26/09/2025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EC1C-4E08-4775-A2B3-6A693CC6E6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148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B13E-33E1-4518-9566-D50598226E4B}" type="datetimeFigureOut">
              <a:rPr lang="en-IL" smtClean="0"/>
              <a:t>26/09/2025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BA5EC1C-4E08-4775-A2B3-6A693CC6E6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55049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B13E-33E1-4518-9566-D50598226E4B}" type="datetimeFigureOut">
              <a:rPr lang="en-IL" smtClean="0"/>
              <a:t>26/09/2025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EC1C-4E08-4775-A2B3-6A693CC6E6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8121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B13E-33E1-4518-9566-D50598226E4B}" type="datetimeFigureOut">
              <a:rPr lang="en-IL" smtClean="0"/>
              <a:t>26/09/2025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EC1C-4E08-4775-A2B3-6A693CC6E6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0927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B13E-33E1-4518-9566-D50598226E4B}" type="datetimeFigureOut">
              <a:rPr lang="en-IL" smtClean="0"/>
              <a:t>26/09/2025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EC1C-4E08-4775-A2B3-6A693CC6E6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511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B13E-33E1-4518-9566-D50598226E4B}" type="datetimeFigureOut">
              <a:rPr lang="en-IL" smtClean="0"/>
              <a:t>26/09/2025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EC1C-4E08-4775-A2B3-6A693CC6E6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6577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B13E-33E1-4518-9566-D50598226E4B}" type="datetimeFigureOut">
              <a:rPr lang="en-IL" smtClean="0"/>
              <a:t>26/09/2025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EC1C-4E08-4775-A2B3-6A693CC6E6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0656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B13E-33E1-4518-9566-D50598226E4B}" type="datetimeFigureOut">
              <a:rPr lang="en-IL" smtClean="0"/>
              <a:t>26/09/2025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EC1C-4E08-4775-A2B3-6A693CC6E6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776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2B13E-33E1-4518-9566-D50598226E4B}" type="datetimeFigureOut">
              <a:rPr lang="en-IL" smtClean="0"/>
              <a:t>26/09/2025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EC1C-4E08-4775-A2B3-6A693CC6E6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2892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D2DD5-C8A1-7973-43D0-755351718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Irit2Powerpoint Demo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42513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01658-7F2E-D254-AAEB-6097DD40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Usage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A820B-40F4-962F-2277-504E4948F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Click on the Irit to </a:t>
            </a:r>
            <a:r>
              <a:rPr lang="en-GB" dirty="0" err="1">
                <a:solidFill>
                  <a:schemeClr val="bg1"/>
                </a:solidFill>
              </a:rPr>
              <a:t>Powerpoint</a:t>
            </a:r>
            <a:r>
              <a:rPr lang="en-GB" dirty="0">
                <a:solidFill>
                  <a:schemeClr val="bg1"/>
                </a:solidFill>
              </a:rPr>
              <a:t> button and provide the command line arguments.</a:t>
            </a:r>
          </a:p>
          <a:p>
            <a:r>
              <a:rPr lang="en-GB" dirty="0">
                <a:solidFill>
                  <a:schemeClr val="bg1"/>
                </a:solidFill>
              </a:rPr>
              <a:t>All files supported by the </a:t>
            </a:r>
            <a:r>
              <a:rPr lang="en-GB" dirty="0" err="1">
                <a:solidFill>
                  <a:schemeClr val="bg1"/>
                </a:solidFill>
              </a:rPr>
              <a:t>irit</a:t>
            </a:r>
            <a:r>
              <a:rPr lang="en-GB" dirty="0">
                <a:solidFill>
                  <a:schemeClr val="bg1"/>
                </a:solidFill>
              </a:rPr>
              <a:t> file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parser are also supported by I2P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this includes: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ITD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OBJ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STL</a:t>
            </a:r>
          </a:p>
          <a:p>
            <a:pPr lvl="1"/>
            <a:r>
              <a:rPr lang="en-GB" dirty="0">
                <a:solidFill>
                  <a:schemeClr val="bg1"/>
                </a:solidFill>
              </a:rPr>
              <a:t>And many others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1AAF1B-7CD7-8315-17A5-80791435E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376" y="2738642"/>
            <a:ext cx="863644" cy="901746"/>
          </a:xfrm>
          <a:prstGeom prst="rect">
            <a:avLst/>
          </a:prstGeom>
        </p:spPr>
      </p:pic>
      <p:sp>
        <p:nvSpPr>
          <p:cNvPr id="6" name="__IRIT2POWERPOINT_CONTAINER__">
            <a:extLst>
              <a:ext uri="{FF2B5EF4-FFF2-40B4-BE49-F238E27FC236}">
                <a16:creationId xmlns:a16="http://schemas.microsoft.com/office/drawing/2014/main" id="{10855F13-43CC-35DB-4BC1-B7474AFBDB3E}"/>
              </a:ext>
            </a:extLst>
          </p:cNvPr>
          <p:cNvSpPr/>
          <p:nvPr/>
        </p:nvSpPr>
        <p:spPr>
          <a:xfrm>
            <a:off x="5778376" y="2891041"/>
            <a:ext cx="5080000" cy="3810000"/>
          </a:xfrm>
          <a:prstGeom prst="round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35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0AE7F-F95F-664C-2DCA-CCFA2FFD9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CD76A-2E02-9458-611F-F9DE8DECF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Real time rendering of 3D models within presentation using OpenGL.</a:t>
            </a:r>
          </a:p>
          <a:p>
            <a:r>
              <a:rPr lang="en-GB" dirty="0">
                <a:solidFill>
                  <a:schemeClr val="bg1"/>
                </a:solidFill>
              </a:rPr>
              <a:t>Support for all Irit primitives for rendering.</a:t>
            </a:r>
          </a:p>
          <a:p>
            <a:r>
              <a:rPr lang="en-GB" dirty="0">
                <a:solidFill>
                  <a:schemeClr val="bg1"/>
                </a:solidFill>
              </a:rPr>
              <a:t>Slide aware compositing and anti-aliasing.</a:t>
            </a:r>
          </a:p>
          <a:p>
            <a:r>
              <a:rPr lang="en-GB" dirty="0">
                <a:solidFill>
                  <a:schemeClr val="bg1"/>
                </a:solidFill>
              </a:rPr>
              <a:t>Scenes are fully described by ITD files, further command line arguments can be provided (See the docs directory)</a:t>
            </a:r>
          </a:p>
          <a:p>
            <a:r>
              <a:rPr lang="en-GB" dirty="0">
                <a:solidFill>
                  <a:schemeClr val="bg1"/>
                </a:solidFill>
              </a:rPr>
              <a:t>Multi-threaded resource manager for loading and parsing the provided files</a:t>
            </a:r>
          </a:p>
        </p:txBody>
      </p:sp>
      <p:sp>
        <p:nvSpPr>
          <p:cNvPr id="4" name="__IRIT2POWERPOINT_CONTAINER__">
            <a:extLst>
              <a:ext uri="{FF2B5EF4-FFF2-40B4-BE49-F238E27FC236}">
                <a16:creationId xmlns:a16="http://schemas.microsoft.com/office/drawing/2014/main" id="{00D67623-D1C2-B0FC-D0E6-058D1C68847A}"/>
              </a:ext>
            </a:extLst>
          </p:cNvPr>
          <p:cNvSpPr/>
          <p:nvPr/>
        </p:nvSpPr>
        <p:spPr>
          <a:xfrm>
            <a:off x="5921828" y="2336873"/>
            <a:ext cx="5080000" cy="3810000"/>
          </a:xfrm>
          <a:prstGeom prst="round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172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B8DE-C1DF-E5D4-2A30-A6646AFE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7DE41-F992-95D3-1983-6550D2858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Only one I2P window per slide</a:t>
            </a:r>
          </a:p>
          <a:p>
            <a:r>
              <a:rPr lang="en-GB" dirty="0">
                <a:solidFill>
                  <a:schemeClr val="bg1"/>
                </a:solidFill>
              </a:rPr>
              <a:t>The 3D files live separately from the presentation file</a:t>
            </a:r>
          </a:p>
          <a:p>
            <a:r>
              <a:rPr lang="en-GB" dirty="0">
                <a:solidFill>
                  <a:schemeClr val="bg1"/>
                </a:solidFill>
              </a:rPr>
              <a:t>Only one ITD file can be provided per slide</a:t>
            </a:r>
          </a:p>
          <a:p>
            <a:r>
              <a:rPr lang="en-GB" dirty="0">
                <a:solidFill>
                  <a:schemeClr val="bg1"/>
                </a:solidFill>
              </a:rPr>
              <a:t>No support for textures and UV mapping</a:t>
            </a:r>
          </a:p>
          <a:p>
            <a:pPr marL="0" indent="0">
              <a:buNone/>
            </a:pPr>
            <a:endParaRPr lang="en-GB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4" name="__IRIT2POWERPOINT_CONTAINER__">
            <a:extLst>
              <a:ext uri="{FF2B5EF4-FFF2-40B4-BE49-F238E27FC236}">
                <a16:creationId xmlns:a16="http://schemas.microsoft.com/office/drawing/2014/main" id="{EF6859DD-05CC-D913-9DFF-01EB0C99970C}"/>
              </a:ext>
            </a:extLst>
          </p:cNvPr>
          <p:cNvSpPr/>
          <p:nvPr/>
        </p:nvSpPr>
        <p:spPr>
          <a:xfrm>
            <a:off x="3450771" y="4201886"/>
            <a:ext cx="5080000" cy="2514600"/>
          </a:xfrm>
          <a:prstGeom prst="round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678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1C9C-DF22-F6D9-6450-36EDEC917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you!</a:t>
            </a:r>
            <a:endParaRPr lang="en-IL" dirty="0"/>
          </a:p>
        </p:txBody>
      </p:sp>
      <p:sp>
        <p:nvSpPr>
          <p:cNvPr id="4" name="__IRIT2POWERPOINT_CONTAINER__">
            <a:extLst>
              <a:ext uri="{FF2B5EF4-FFF2-40B4-BE49-F238E27FC236}">
                <a16:creationId xmlns:a16="http://schemas.microsoft.com/office/drawing/2014/main" id="{B578C64C-4558-DBAF-89C8-79A91171E6BB}"/>
              </a:ext>
            </a:extLst>
          </p:cNvPr>
          <p:cNvSpPr/>
          <p:nvPr/>
        </p:nvSpPr>
        <p:spPr>
          <a:xfrm>
            <a:off x="3556000" y="2403629"/>
            <a:ext cx="5080000" cy="3810000"/>
          </a:xfrm>
          <a:prstGeom prst="round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7467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2P_DUMMY_" val="true"/>
  <p:tag name="_I2P_PATH_" val="C:\Users\abdna\Downloads\irit\data\ir_tpot6.itd"/>
  <p:tag name="_I2P_IMPORT_SETTINGS_" val="-W 0 &quot;C:\Users\abdna\Downloads\irit\data\ir_tpot6.itd&quo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2P_DUMMY_" val="true"/>
  <p:tag name="_I2P_PATH_" val="C:\Irit2Powerpoint\Irit2Powerpoint\docs\example\f16.itd"/>
  <p:tag name="_I2P_IMPORT_SETTINGS_" val="-S 3,2,-5,0.1,1,1 &quot;C:\Irit2Powerpoint\Irit2Powerpoint\docs\example\f16.itd&quo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2P_DUMMY_" val="true"/>
  <p:tag name="_I2P_PATH_" val="C:\Irit2Powerpoint\Irit2Powerpoint\docs\example\fltrtest.itd"/>
  <p:tag name="_I2P_IMPORT_SETTINGS_" val="-Z -10 10 &quot;C:\Irit2Powerpoint\Irit2Powerpoint\docs\example\fltrtest.itd&quo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2P_DUMMY_" val="true"/>
  <p:tag name="_I2P_PATH_" val="C:\Irit2Powerpoint\Irit2Powerpoint\docs\example\duck3.itd"/>
  <p:tag name="_I2P_IMPORT_SETTINGS_" val="&quot;C:\Irit2Powerpoint\Irit2Powerpoint\docs\example\duck3.itd&quot;"/>
</p:tagLst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133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Irit2Powerpoint Demo</vt:lpstr>
      <vt:lpstr>Usage</vt:lpstr>
      <vt:lpstr>Features</vt:lpstr>
      <vt:lpstr>Constraints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Abdallah Naran</dc:creator>
  <cp:lastModifiedBy>Abdallah Naran</cp:lastModifiedBy>
  <cp:revision>13</cp:revision>
  <dcterms:created xsi:type="dcterms:W3CDTF">2025-09-12T17:31:36Z</dcterms:created>
  <dcterms:modified xsi:type="dcterms:W3CDTF">2025-09-25T22:20:02Z</dcterms:modified>
</cp:coreProperties>
</file>