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78" r:id="rId6"/>
    <p:sldId id="262" r:id="rId7"/>
    <p:sldId id="265" r:id="rId8"/>
    <p:sldId id="264" r:id="rId9"/>
    <p:sldId id="263" r:id="rId10"/>
    <p:sldId id="280" r:id="rId11"/>
    <p:sldId id="269" r:id="rId12"/>
    <p:sldId id="290" r:id="rId13"/>
    <p:sldId id="289" r:id="rId14"/>
    <p:sldId id="282" r:id="rId15"/>
    <p:sldId id="283" r:id="rId16"/>
    <p:sldId id="284" r:id="rId17"/>
    <p:sldId id="285" r:id="rId18"/>
    <p:sldId id="286" r:id="rId19"/>
    <p:sldId id="29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7262" autoAdjust="0"/>
  </p:normalViewPr>
  <p:slideViewPr>
    <p:cSldViewPr>
      <p:cViewPr varScale="1">
        <p:scale>
          <a:sx n="89" d="100"/>
          <a:sy n="89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A982E-F6D3-4247-9E74-664EF313B4AB}" type="doc">
      <dgm:prSet loTypeId="urn:microsoft.com/office/officeart/2005/8/layout/cycle2" loCatId="" qsTypeId="urn:microsoft.com/office/officeart/2005/8/quickstyle/simple2" qsCatId="simple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4B79ECE6-FA52-4245-A743-A3C4627C7C1A}">
      <dgm:prSet phldrT="[Text]" phldr="1"/>
      <dgm:spPr/>
      <dgm:t>
        <a:bodyPr/>
        <a:lstStyle/>
        <a:p>
          <a:endParaRPr lang="en-US"/>
        </a:p>
      </dgm:t>
    </dgm:pt>
    <dgm:pt modelId="{60E2DF87-68B0-6A4C-9B6D-2EA2D6B29ACA}" type="parTrans" cxnId="{D5CE248D-0EFA-2343-8461-31DDDA53538B}">
      <dgm:prSet/>
      <dgm:spPr/>
      <dgm:t>
        <a:bodyPr/>
        <a:lstStyle/>
        <a:p>
          <a:endParaRPr lang="en-US"/>
        </a:p>
      </dgm:t>
    </dgm:pt>
    <dgm:pt modelId="{EE2BA67F-7005-6C49-9683-4A65B3E630B2}" type="sibTrans" cxnId="{D5CE248D-0EFA-2343-8461-31DDDA53538B}">
      <dgm:prSet/>
      <dgm:spPr/>
      <dgm:t>
        <a:bodyPr/>
        <a:lstStyle/>
        <a:p>
          <a:endParaRPr lang="en-US"/>
        </a:p>
      </dgm:t>
    </dgm:pt>
    <dgm:pt modelId="{02DEF7C4-7783-2D40-913E-043C82A41F3E}">
      <dgm:prSet phldrT="[Text]" phldr="1"/>
      <dgm:spPr/>
      <dgm:t>
        <a:bodyPr/>
        <a:lstStyle/>
        <a:p>
          <a:endParaRPr lang="en-US"/>
        </a:p>
      </dgm:t>
    </dgm:pt>
    <dgm:pt modelId="{D8AD5715-F0CB-E14D-8571-75C1C727CA4B}" type="parTrans" cxnId="{02512D34-2DFE-4746-998B-464017DCEE0A}">
      <dgm:prSet/>
      <dgm:spPr/>
      <dgm:t>
        <a:bodyPr/>
        <a:lstStyle/>
        <a:p>
          <a:endParaRPr lang="en-US"/>
        </a:p>
      </dgm:t>
    </dgm:pt>
    <dgm:pt modelId="{7BEA073E-E244-E842-86C0-126052EE501B}" type="sibTrans" cxnId="{02512D34-2DFE-4746-998B-464017DCEE0A}">
      <dgm:prSet/>
      <dgm:spPr/>
      <dgm:t>
        <a:bodyPr/>
        <a:lstStyle/>
        <a:p>
          <a:endParaRPr lang="en-US"/>
        </a:p>
      </dgm:t>
    </dgm:pt>
    <dgm:pt modelId="{9AD64CD3-28E2-AA48-B9AF-EF03EC97A7D0}">
      <dgm:prSet phldrT="[Text]" phldr="1"/>
      <dgm:spPr/>
      <dgm:t>
        <a:bodyPr/>
        <a:lstStyle/>
        <a:p>
          <a:endParaRPr lang="en-US"/>
        </a:p>
      </dgm:t>
    </dgm:pt>
    <dgm:pt modelId="{D502F268-9061-9A4E-BD9A-D305B42A74BF}" type="parTrans" cxnId="{FDAAF0AC-911C-BA4D-8E66-DDA79E0FE9AF}">
      <dgm:prSet/>
      <dgm:spPr/>
      <dgm:t>
        <a:bodyPr/>
        <a:lstStyle/>
        <a:p>
          <a:endParaRPr lang="en-US"/>
        </a:p>
      </dgm:t>
    </dgm:pt>
    <dgm:pt modelId="{501B927C-B8D5-1B49-B903-F47E5D5A51B3}" type="sibTrans" cxnId="{FDAAF0AC-911C-BA4D-8E66-DDA79E0FE9AF}">
      <dgm:prSet/>
      <dgm:spPr/>
      <dgm:t>
        <a:bodyPr/>
        <a:lstStyle/>
        <a:p>
          <a:endParaRPr lang="en-US"/>
        </a:p>
      </dgm:t>
    </dgm:pt>
    <dgm:pt modelId="{2B4B7877-7819-4B44-9219-F3F6899F7DF8}">
      <dgm:prSet phldrT="[Text]" phldr="1"/>
      <dgm:spPr/>
      <dgm:t>
        <a:bodyPr/>
        <a:lstStyle/>
        <a:p>
          <a:endParaRPr lang="en-US"/>
        </a:p>
      </dgm:t>
    </dgm:pt>
    <dgm:pt modelId="{1648059F-FDC7-3D4B-967B-D5726B8D06DF}" type="parTrans" cxnId="{19C2B69C-4051-C341-ADE8-C3EA3BCDB81A}">
      <dgm:prSet/>
      <dgm:spPr/>
      <dgm:t>
        <a:bodyPr/>
        <a:lstStyle/>
        <a:p>
          <a:endParaRPr lang="en-US"/>
        </a:p>
      </dgm:t>
    </dgm:pt>
    <dgm:pt modelId="{2BC87048-4C34-EC4C-B629-2456F0F1540F}" type="sibTrans" cxnId="{19C2B69C-4051-C341-ADE8-C3EA3BCDB81A}">
      <dgm:prSet/>
      <dgm:spPr/>
      <dgm:t>
        <a:bodyPr/>
        <a:lstStyle/>
        <a:p>
          <a:endParaRPr lang="en-US"/>
        </a:p>
      </dgm:t>
    </dgm:pt>
    <dgm:pt modelId="{321E59F9-F8CF-C64D-8F61-5111B3D8A18A}">
      <dgm:prSet phldrT="[Text]" phldr="1"/>
      <dgm:spPr/>
      <dgm:t>
        <a:bodyPr/>
        <a:lstStyle/>
        <a:p>
          <a:endParaRPr lang="en-US"/>
        </a:p>
      </dgm:t>
    </dgm:pt>
    <dgm:pt modelId="{EEA6349D-EEAE-3F47-9FE1-1BF4EA4A2375}" type="parTrans" cxnId="{5BC117B0-4215-6842-A2E6-657C954AFE0C}">
      <dgm:prSet/>
      <dgm:spPr/>
      <dgm:t>
        <a:bodyPr/>
        <a:lstStyle/>
        <a:p>
          <a:endParaRPr lang="en-US"/>
        </a:p>
      </dgm:t>
    </dgm:pt>
    <dgm:pt modelId="{6DBDFDAB-9B5A-7444-A047-5E14C842E963}" type="sibTrans" cxnId="{5BC117B0-4215-6842-A2E6-657C954AFE0C}">
      <dgm:prSet/>
      <dgm:spPr/>
      <dgm:t>
        <a:bodyPr/>
        <a:lstStyle/>
        <a:p>
          <a:endParaRPr lang="en-US"/>
        </a:p>
      </dgm:t>
    </dgm:pt>
    <dgm:pt modelId="{BA003640-826C-E74D-B8FD-EB56E04DB9D8}" type="pres">
      <dgm:prSet presAssocID="{D92A982E-F6D3-4247-9E74-664EF313B4A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D29400-C88A-2541-82DA-5DB8FF6B54A0}" type="pres">
      <dgm:prSet presAssocID="{4B79ECE6-FA52-4245-A743-A3C4627C7C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97837-6203-574B-ACC4-F75ADD395D0D}" type="pres">
      <dgm:prSet presAssocID="{EE2BA67F-7005-6C49-9683-4A65B3E630B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59E58EA-4515-EC4D-84B7-0EF7907905FB}" type="pres">
      <dgm:prSet presAssocID="{EE2BA67F-7005-6C49-9683-4A65B3E630B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C3BBFBE-7A48-4448-B51D-DCDC4B9500AD}" type="pres">
      <dgm:prSet presAssocID="{02DEF7C4-7783-2D40-913E-043C82A41F3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3ADC8-A0C1-B241-8E44-14122DFCABD0}" type="pres">
      <dgm:prSet presAssocID="{7BEA073E-E244-E842-86C0-126052EE501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F8F9DC8-0874-AB4F-B4E8-CD6A2AB765C5}" type="pres">
      <dgm:prSet presAssocID="{7BEA073E-E244-E842-86C0-126052EE501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1A027C0-54DF-7247-9DC7-BED78CE2F581}" type="pres">
      <dgm:prSet presAssocID="{9AD64CD3-28E2-AA48-B9AF-EF03EC97A7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B2B4F-8E47-EF40-9C61-D4D6C098086A}" type="pres">
      <dgm:prSet presAssocID="{501B927C-B8D5-1B49-B903-F47E5D5A51B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4BB4FB2-8A07-6D4D-98DD-2BC5EE5CE6DF}" type="pres">
      <dgm:prSet presAssocID="{501B927C-B8D5-1B49-B903-F47E5D5A51B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1B1312D-9A68-F743-A000-735EF0AB5438}" type="pres">
      <dgm:prSet presAssocID="{2B4B7877-7819-4B44-9219-F3F6899F7DF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B76D6-2D5E-054B-B9A8-9AAA33C79430}" type="pres">
      <dgm:prSet presAssocID="{2BC87048-4C34-EC4C-B629-2456F0F1540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131ADAC-8761-4E47-A445-F678688848BC}" type="pres">
      <dgm:prSet presAssocID="{2BC87048-4C34-EC4C-B629-2456F0F1540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E9A01CC-4A55-EA41-BA51-E480A679F1AD}" type="pres">
      <dgm:prSet presAssocID="{321E59F9-F8CF-C64D-8F61-5111B3D8A1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D5589-55F8-7D42-AA8F-33D4128AD177}" type="pres">
      <dgm:prSet presAssocID="{6DBDFDAB-9B5A-7444-A047-5E14C842E96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02EC5D-3B7B-A649-9262-B00AA527CB19}" type="pres">
      <dgm:prSet presAssocID="{6DBDFDAB-9B5A-7444-A047-5E14C842E963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71BB884-ABAB-2743-8859-6D2CDF9947C7}" type="presOf" srcId="{321E59F9-F8CF-C64D-8F61-5111B3D8A18A}" destId="{6E9A01CC-4A55-EA41-BA51-E480A679F1AD}" srcOrd="0" destOrd="0" presId="urn:microsoft.com/office/officeart/2005/8/layout/cycle2"/>
    <dgm:cxn modelId="{53CCA45B-75E4-8B40-8D17-F9FC9186ABAB}" type="presOf" srcId="{D92A982E-F6D3-4247-9E74-664EF313B4AB}" destId="{BA003640-826C-E74D-B8FD-EB56E04DB9D8}" srcOrd="0" destOrd="0" presId="urn:microsoft.com/office/officeart/2005/8/layout/cycle2"/>
    <dgm:cxn modelId="{5BC117B0-4215-6842-A2E6-657C954AFE0C}" srcId="{D92A982E-F6D3-4247-9E74-664EF313B4AB}" destId="{321E59F9-F8CF-C64D-8F61-5111B3D8A18A}" srcOrd="4" destOrd="0" parTransId="{EEA6349D-EEAE-3F47-9FE1-1BF4EA4A2375}" sibTransId="{6DBDFDAB-9B5A-7444-A047-5E14C842E963}"/>
    <dgm:cxn modelId="{72E5147E-396C-BA48-9184-D691655C58B5}" type="presOf" srcId="{501B927C-B8D5-1B49-B903-F47E5D5A51B3}" destId="{64BB4FB2-8A07-6D4D-98DD-2BC5EE5CE6DF}" srcOrd="1" destOrd="0" presId="urn:microsoft.com/office/officeart/2005/8/layout/cycle2"/>
    <dgm:cxn modelId="{2EA4AEC2-4D0D-7147-B608-E266F0E5C361}" type="presOf" srcId="{2BC87048-4C34-EC4C-B629-2456F0F1540F}" destId="{A75B76D6-2D5E-054B-B9A8-9AAA33C79430}" srcOrd="0" destOrd="0" presId="urn:microsoft.com/office/officeart/2005/8/layout/cycle2"/>
    <dgm:cxn modelId="{D5CE248D-0EFA-2343-8461-31DDDA53538B}" srcId="{D92A982E-F6D3-4247-9E74-664EF313B4AB}" destId="{4B79ECE6-FA52-4245-A743-A3C4627C7C1A}" srcOrd="0" destOrd="0" parTransId="{60E2DF87-68B0-6A4C-9B6D-2EA2D6B29ACA}" sibTransId="{EE2BA67F-7005-6C49-9683-4A65B3E630B2}"/>
    <dgm:cxn modelId="{927481C7-C846-5C40-811D-F6A700E34424}" type="presOf" srcId="{9AD64CD3-28E2-AA48-B9AF-EF03EC97A7D0}" destId="{A1A027C0-54DF-7247-9DC7-BED78CE2F581}" srcOrd="0" destOrd="0" presId="urn:microsoft.com/office/officeart/2005/8/layout/cycle2"/>
    <dgm:cxn modelId="{02512D34-2DFE-4746-998B-464017DCEE0A}" srcId="{D92A982E-F6D3-4247-9E74-664EF313B4AB}" destId="{02DEF7C4-7783-2D40-913E-043C82A41F3E}" srcOrd="1" destOrd="0" parTransId="{D8AD5715-F0CB-E14D-8571-75C1C727CA4B}" sibTransId="{7BEA073E-E244-E842-86C0-126052EE501B}"/>
    <dgm:cxn modelId="{A0181EB6-D287-744B-895C-F7F3F76C481A}" type="presOf" srcId="{4B79ECE6-FA52-4245-A743-A3C4627C7C1A}" destId="{45D29400-C88A-2541-82DA-5DB8FF6B54A0}" srcOrd="0" destOrd="0" presId="urn:microsoft.com/office/officeart/2005/8/layout/cycle2"/>
    <dgm:cxn modelId="{18437A62-FF03-A545-97C5-60861806EE7A}" type="presOf" srcId="{2BC87048-4C34-EC4C-B629-2456F0F1540F}" destId="{D131ADAC-8761-4E47-A445-F678688848BC}" srcOrd="1" destOrd="0" presId="urn:microsoft.com/office/officeart/2005/8/layout/cycle2"/>
    <dgm:cxn modelId="{F6E40C1A-18B7-8141-A1CC-A89ED7B174D2}" type="presOf" srcId="{6DBDFDAB-9B5A-7444-A047-5E14C842E963}" destId="{1302EC5D-3B7B-A649-9262-B00AA527CB19}" srcOrd="1" destOrd="0" presId="urn:microsoft.com/office/officeart/2005/8/layout/cycle2"/>
    <dgm:cxn modelId="{68101D4B-44F6-A448-9DF7-0810F88D90B3}" type="presOf" srcId="{501B927C-B8D5-1B49-B903-F47E5D5A51B3}" destId="{907B2B4F-8E47-EF40-9C61-D4D6C098086A}" srcOrd="0" destOrd="0" presId="urn:microsoft.com/office/officeart/2005/8/layout/cycle2"/>
    <dgm:cxn modelId="{19C2B69C-4051-C341-ADE8-C3EA3BCDB81A}" srcId="{D92A982E-F6D3-4247-9E74-664EF313B4AB}" destId="{2B4B7877-7819-4B44-9219-F3F6899F7DF8}" srcOrd="3" destOrd="0" parTransId="{1648059F-FDC7-3D4B-967B-D5726B8D06DF}" sibTransId="{2BC87048-4C34-EC4C-B629-2456F0F1540F}"/>
    <dgm:cxn modelId="{FDAAF0AC-911C-BA4D-8E66-DDA79E0FE9AF}" srcId="{D92A982E-F6D3-4247-9E74-664EF313B4AB}" destId="{9AD64CD3-28E2-AA48-B9AF-EF03EC97A7D0}" srcOrd="2" destOrd="0" parTransId="{D502F268-9061-9A4E-BD9A-D305B42A74BF}" sibTransId="{501B927C-B8D5-1B49-B903-F47E5D5A51B3}"/>
    <dgm:cxn modelId="{64B92B02-2723-094A-9EF4-E0587A095804}" type="presOf" srcId="{EE2BA67F-7005-6C49-9683-4A65B3E630B2}" destId="{EEE97837-6203-574B-ACC4-F75ADD395D0D}" srcOrd="0" destOrd="0" presId="urn:microsoft.com/office/officeart/2005/8/layout/cycle2"/>
    <dgm:cxn modelId="{830FDA77-210C-8A42-B5FE-7FDABC8B1211}" type="presOf" srcId="{7BEA073E-E244-E842-86C0-126052EE501B}" destId="{A333ADC8-A0C1-B241-8E44-14122DFCABD0}" srcOrd="0" destOrd="0" presId="urn:microsoft.com/office/officeart/2005/8/layout/cycle2"/>
    <dgm:cxn modelId="{3308742A-70BA-7640-A9C9-05DAE7CC675B}" type="presOf" srcId="{7BEA073E-E244-E842-86C0-126052EE501B}" destId="{1F8F9DC8-0874-AB4F-B4E8-CD6A2AB765C5}" srcOrd="1" destOrd="0" presId="urn:microsoft.com/office/officeart/2005/8/layout/cycle2"/>
    <dgm:cxn modelId="{FFC825E8-EF8C-0F43-952B-4DAC9A5AED87}" type="presOf" srcId="{2B4B7877-7819-4B44-9219-F3F6899F7DF8}" destId="{C1B1312D-9A68-F743-A000-735EF0AB5438}" srcOrd="0" destOrd="0" presId="urn:microsoft.com/office/officeart/2005/8/layout/cycle2"/>
    <dgm:cxn modelId="{B4679C57-9F71-524F-B483-970056AD56D6}" type="presOf" srcId="{EE2BA67F-7005-6C49-9683-4A65B3E630B2}" destId="{659E58EA-4515-EC4D-84B7-0EF7907905FB}" srcOrd="1" destOrd="0" presId="urn:microsoft.com/office/officeart/2005/8/layout/cycle2"/>
    <dgm:cxn modelId="{594D2253-FDBD-0943-969F-0DD07E8A4006}" type="presOf" srcId="{02DEF7C4-7783-2D40-913E-043C82A41F3E}" destId="{AC3BBFBE-7A48-4448-B51D-DCDC4B9500AD}" srcOrd="0" destOrd="0" presId="urn:microsoft.com/office/officeart/2005/8/layout/cycle2"/>
    <dgm:cxn modelId="{F75F87BB-346B-7842-990F-E50937DFD188}" type="presOf" srcId="{6DBDFDAB-9B5A-7444-A047-5E14C842E963}" destId="{D01D5589-55F8-7D42-AA8F-33D4128AD177}" srcOrd="0" destOrd="0" presId="urn:microsoft.com/office/officeart/2005/8/layout/cycle2"/>
    <dgm:cxn modelId="{89773FDD-8692-5B44-8446-42129A16FED1}" type="presParOf" srcId="{BA003640-826C-E74D-B8FD-EB56E04DB9D8}" destId="{45D29400-C88A-2541-82DA-5DB8FF6B54A0}" srcOrd="0" destOrd="0" presId="urn:microsoft.com/office/officeart/2005/8/layout/cycle2"/>
    <dgm:cxn modelId="{073B08CF-2432-4F4F-9C17-4C84F35BBCA8}" type="presParOf" srcId="{BA003640-826C-E74D-B8FD-EB56E04DB9D8}" destId="{EEE97837-6203-574B-ACC4-F75ADD395D0D}" srcOrd="1" destOrd="0" presId="urn:microsoft.com/office/officeart/2005/8/layout/cycle2"/>
    <dgm:cxn modelId="{922AE4F2-71F2-BD4D-8349-F24742A147F2}" type="presParOf" srcId="{EEE97837-6203-574B-ACC4-F75ADD395D0D}" destId="{659E58EA-4515-EC4D-84B7-0EF7907905FB}" srcOrd="0" destOrd="0" presId="urn:microsoft.com/office/officeart/2005/8/layout/cycle2"/>
    <dgm:cxn modelId="{501850C3-C2D0-4F4D-AD56-00C1D471A084}" type="presParOf" srcId="{BA003640-826C-E74D-B8FD-EB56E04DB9D8}" destId="{AC3BBFBE-7A48-4448-B51D-DCDC4B9500AD}" srcOrd="2" destOrd="0" presId="urn:microsoft.com/office/officeart/2005/8/layout/cycle2"/>
    <dgm:cxn modelId="{E3F46016-323D-3E48-98DF-221D15CAA630}" type="presParOf" srcId="{BA003640-826C-E74D-B8FD-EB56E04DB9D8}" destId="{A333ADC8-A0C1-B241-8E44-14122DFCABD0}" srcOrd="3" destOrd="0" presId="urn:microsoft.com/office/officeart/2005/8/layout/cycle2"/>
    <dgm:cxn modelId="{F90C97D1-9FC8-184A-82A2-5FD3995862C2}" type="presParOf" srcId="{A333ADC8-A0C1-B241-8E44-14122DFCABD0}" destId="{1F8F9DC8-0874-AB4F-B4E8-CD6A2AB765C5}" srcOrd="0" destOrd="0" presId="urn:microsoft.com/office/officeart/2005/8/layout/cycle2"/>
    <dgm:cxn modelId="{86FCA7CD-C055-A849-85B8-B5A00F138703}" type="presParOf" srcId="{BA003640-826C-E74D-B8FD-EB56E04DB9D8}" destId="{A1A027C0-54DF-7247-9DC7-BED78CE2F581}" srcOrd="4" destOrd="0" presId="urn:microsoft.com/office/officeart/2005/8/layout/cycle2"/>
    <dgm:cxn modelId="{DF1EA078-6011-5D42-B24C-716C3249692C}" type="presParOf" srcId="{BA003640-826C-E74D-B8FD-EB56E04DB9D8}" destId="{907B2B4F-8E47-EF40-9C61-D4D6C098086A}" srcOrd="5" destOrd="0" presId="urn:microsoft.com/office/officeart/2005/8/layout/cycle2"/>
    <dgm:cxn modelId="{BB1B8AF1-F93E-6241-BA93-AACA87447A28}" type="presParOf" srcId="{907B2B4F-8E47-EF40-9C61-D4D6C098086A}" destId="{64BB4FB2-8A07-6D4D-98DD-2BC5EE5CE6DF}" srcOrd="0" destOrd="0" presId="urn:microsoft.com/office/officeart/2005/8/layout/cycle2"/>
    <dgm:cxn modelId="{3CE731D2-9B90-E44B-B49E-CAF5281C7A50}" type="presParOf" srcId="{BA003640-826C-E74D-B8FD-EB56E04DB9D8}" destId="{C1B1312D-9A68-F743-A000-735EF0AB5438}" srcOrd="6" destOrd="0" presId="urn:microsoft.com/office/officeart/2005/8/layout/cycle2"/>
    <dgm:cxn modelId="{31CD12A4-27E5-BF4C-ACF7-64ECCBC79101}" type="presParOf" srcId="{BA003640-826C-E74D-B8FD-EB56E04DB9D8}" destId="{A75B76D6-2D5E-054B-B9A8-9AAA33C79430}" srcOrd="7" destOrd="0" presId="urn:microsoft.com/office/officeart/2005/8/layout/cycle2"/>
    <dgm:cxn modelId="{931A535C-D618-E342-BA4A-9BD6A0C0F899}" type="presParOf" srcId="{A75B76D6-2D5E-054B-B9A8-9AAA33C79430}" destId="{D131ADAC-8761-4E47-A445-F678688848BC}" srcOrd="0" destOrd="0" presId="urn:microsoft.com/office/officeart/2005/8/layout/cycle2"/>
    <dgm:cxn modelId="{5590C23B-08C3-8348-9F6A-0ACD563674AE}" type="presParOf" srcId="{BA003640-826C-E74D-B8FD-EB56E04DB9D8}" destId="{6E9A01CC-4A55-EA41-BA51-E480A679F1AD}" srcOrd="8" destOrd="0" presId="urn:microsoft.com/office/officeart/2005/8/layout/cycle2"/>
    <dgm:cxn modelId="{508B3F67-D91D-3C47-A702-52DFC704E31C}" type="presParOf" srcId="{BA003640-826C-E74D-B8FD-EB56E04DB9D8}" destId="{D01D5589-55F8-7D42-AA8F-33D4128AD177}" srcOrd="9" destOrd="0" presId="urn:microsoft.com/office/officeart/2005/8/layout/cycle2"/>
    <dgm:cxn modelId="{069ED307-3B0B-EE4E-9EB8-079750AD7CD8}" type="presParOf" srcId="{D01D5589-55F8-7D42-AA8F-33D4128AD177}" destId="{1302EC5D-3B7B-A649-9262-B00AA527CB1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29400-C88A-2541-82DA-5DB8FF6B54A0}">
      <dsp:nvSpPr>
        <dsp:cNvPr id="0" name=""/>
        <dsp:cNvSpPr/>
      </dsp:nvSpPr>
      <dsp:spPr>
        <a:xfrm>
          <a:off x="1728866" y="448"/>
          <a:ext cx="1110936" cy="11109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1891559" y="163141"/>
        <a:ext cx="785550" cy="785550"/>
      </dsp:txXfrm>
    </dsp:sp>
    <dsp:sp modelId="{EEE97837-6203-574B-ACC4-F75ADD395D0D}">
      <dsp:nvSpPr>
        <dsp:cNvPr id="0" name=""/>
        <dsp:cNvSpPr/>
      </dsp:nvSpPr>
      <dsp:spPr>
        <a:xfrm rot="2160000">
          <a:off x="2804644" y="853684"/>
          <a:ext cx="295126" cy="37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13099" y="902651"/>
        <a:ext cx="206588" cy="224964"/>
      </dsp:txXfrm>
    </dsp:sp>
    <dsp:sp modelId="{AC3BBFBE-7A48-4448-B51D-DCDC4B9500AD}">
      <dsp:nvSpPr>
        <dsp:cNvPr id="0" name=""/>
        <dsp:cNvSpPr/>
      </dsp:nvSpPr>
      <dsp:spPr>
        <a:xfrm>
          <a:off x="3078127" y="980744"/>
          <a:ext cx="1110936" cy="11109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240820" y="1143437"/>
        <a:ext cx="785550" cy="785550"/>
      </dsp:txXfrm>
    </dsp:sp>
    <dsp:sp modelId="{A333ADC8-A0C1-B241-8E44-14122DFCABD0}">
      <dsp:nvSpPr>
        <dsp:cNvPr id="0" name=""/>
        <dsp:cNvSpPr/>
      </dsp:nvSpPr>
      <dsp:spPr>
        <a:xfrm rot="6480000">
          <a:off x="3230927" y="2133873"/>
          <a:ext cx="295126" cy="37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88876" y="2166759"/>
        <a:ext cx="206588" cy="224964"/>
      </dsp:txXfrm>
    </dsp:sp>
    <dsp:sp modelId="{A1A027C0-54DF-7247-9DC7-BED78CE2F581}">
      <dsp:nvSpPr>
        <dsp:cNvPr id="0" name=""/>
        <dsp:cNvSpPr/>
      </dsp:nvSpPr>
      <dsp:spPr>
        <a:xfrm>
          <a:off x="2562755" y="2566895"/>
          <a:ext cx="1110936" cy="11109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725448" y="2729588"/>
        <a:ext cx="785550" cy="785550"/>
      </dsp:txXfrm>
    </dsp:sp>
    <dsp:sp modelId="{907B2B4F-8E47-EF40-9C61-D4D6C098086A}">
      <dsp:nvSpPr>
        <dsp:cNvPr id="0" name=""/>
        <dsp:cNvSpPr/>
      </dsp:nvSpPr>
      <dsp:spPr>
        <a:xfrm rot="10800000">
          <a:off x="2145124" y="2934892"/>
          <a:ext cx="295126" cy="37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233662" y="3009880"/>
        <a:ext cx="206588" cy="224964"/>
      </dsp:txXfrm>
    </dsp:sp>
    <dsp:sp modelId="{C1B1312D-9A68-F743-A000-735EF0AB5438}">
      <dsp:nvSpPr>
        <dsp:cNvPr id="0" name=""/>
        <dsp:cNvSpPr/>
      </dsp:nvSpPr>
      <dsp:spPr>
        <a:xfrm>
          <a:off x="894977" y="2566895"/>
          <a:ext cx="1110936" cy="11109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1057670" y="2729588"/>
        <a:ext cx="785550" cy="785550"/>
      </dsp:txXfrm>
    </dsp:sp>
    <dsp:sp modelId="{A75B76D6-2D5E-054B-B9A8-9AAA33C79430}">
      <dsp:nvSpPr>
        <dsp:cNvPr id="0" name=""/>
        <dsp:cNvSpPr/>
      </dsp:nvSpPr>
      <dsp:spPr>
        <a:xfrm rot="15120000">
          <a:off x="1047777" y="2149761"/>
          <a:ext cx="295126" cy="37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1105726" y="2266851"/>
        <a:ext cx="206588" cy="224964"/>
      </dsp:txXfrm>
    </dsp:sp>
    <dsp:sp modelId="{6E9A01CC-4A55-EA41-BA51-E480A679F1AD}">
      <dsp:nvSpPr>
        <dsp:cNvPr id="0" name=""/>
        <dsp:cNvSpPr/>
      </dsp:nvSpPr>
      <dsp:spPr>
        <a:xfrm>
          <a:off x="379605" y="980744"/>
          <a:ext cx="1110936" cy="11109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42298" y="1143437"/>
        <a:ext cx="785550" cy="785550"/>
      </dsp:txXfrm>
    </dsp:sp>
    <dsp:sp modelId="{D01D5589-55F8-7D42-AA8F-33D4128AD177}">
      <dsp:nvSpPr>
        <dsp:cNvPr id="0" name=""/>
        <dsp:cNvSpPr/>
      </dsp:nvSpPr>
      <dsp:spPr>
        <a:xfrm rot="19440000">
          <a:off x="1455383" y="863503"/>
          <a:ext cx="295126" cy="374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463838" y="964512"/>
        <a:ext cx="206588" cy="22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8A87B-A0B3-4675-84CB-7BB77DD75C8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FD21-E5C1-4F94-A078-B1295DCD5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Acceptance Test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Keyword – driven, data-driven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behavior –driven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Nokia Network,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Foundation</a:t>
            </a:r>
          </a:p>
          <a:p>
            <a:pPr marL="171450" indent="-171450"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dirty="0" smtClean="0"/>
              <a:t> Test</a:t>
            </a:r>
            <a:r>
              <a:rPr lang="en-US" baseline="0" dirty="0" smtClean="0"/>
              <a:t> Execution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Test Data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Test Libraries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(System Under Test)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Test tool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XML.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KEYWORD.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standard.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externnal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Appium</a:t>
            </a:r>
            <a:r>
              <a:rPr lang="en-US" dirty="0" smtClean="0"/>
              <a:t> Library: </a:t>
            </a:r>
            <a:r>
              <a:rPr lang="en-US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Android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IoS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Selenium Library/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Selenium2Library: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thư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viện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 testing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SSH Library: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giúp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các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command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trên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remote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qua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giao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tiếp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SSH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MQTT Library: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thư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viện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cho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việc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kiểm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thử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MQTT brokers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hoặc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FPT Library: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kiểm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thử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sử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FPT Server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AutoItLibrary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Windown</a:t>
            </a:r>
            <a:r>
              <a:rPr 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GUI Testing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python </a:t>
            </a:r>
            <a:r>
              <a:rPr lang="en-US" dirty="0" err="1"/>
              <a:t>hoặc</a:t>
            </a:r>
            <a:r>
              <a:rPr lang="en-US" dirty="0"/>
              <a:t> java 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Doc: </a:t>
            </a:r>
            <a:r>
              <a:rPr lang="en-US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Lib: 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User Define Keyword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RobotFramework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Libpy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Python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testData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testSuite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test suite. Trong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testsuite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Variable: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test cases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tab.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4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biêt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D21-E5C1-4F94-A078-B1295DCD59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A1D2-7133-4735-A04F-806BD778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31795-1B61-4B6B-B473-FECFA95B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C250-E726-4E4E-9D30-A1CC9614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E176-7A16-4D4D-8F1A-64C6154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5343-483B-4E7C-9BCA-425E3BEA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11072397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04" y="0"/>
            <a:ext cx="5380595" cy="6858000"/>
          </a:xfrm>
          <a:prstGeom prst="rect">
            <a:avLst/>
          </a:prstGeom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2397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1013505"/>
            <a:ext cx="7630857" cy="5611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 i="0" baseline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Mục lục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30753" y="1685914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34988" y="1903413"/>
            <a:ext cx="7631112" cy="43021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962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573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có đội dài một dòng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949124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4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129059"/>
            <a:ext cx="10953529" cy="509394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686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573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có đội dài một dòng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949124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6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129059"/>
            <a:ext cx="5250011" cy="509394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320908" y="1129059"/>
            <a:ext cx="5250011" cy="509394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3179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1178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/>
              <a:t>Tiêu đề </a:t>
            </a:r>
            <a:r>
              <a:rPr lang="vi-VN" dirty="0"/>
              <a:t>có </a:t>
            </a:r>
            <a:r>
              <a:rPr lang="vi-VN"/>
              <a:t>đội dài đặc biệt lên đến hai dòng nội dung trong ô text box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1563002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3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752395"/>
            <a:ext cx="10953529" cy="447060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528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1178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/>
              <a:t>Tiêu đề </a:t>
            </a:r>
            <a:r>
              <a:rPr lang="vi-VN" dirty="0"/>
              <a:t>có </a:t>
            </a:r>
            <a:r>
              <a:rPr lang="vi-VN"/>
              <a:t>đội dài đặc biệt lên đến hai dòng nội dung trong ô text box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1563002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752395"/>
            <a:ext cx="5250011" cy="447060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320908" y="1752395"/>
            <a:ext cx="5250011" cy="447060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2469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47996"/>
            <a:ext cx="5829299" cy="401000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573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có đội dài một dòng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949124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4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129059"/>
            <a:ext cx="10953529" cy="509394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238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47996"/>
            <a:ext cx="5829299" cy="401000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573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có đội dài một dòng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949124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6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129059"/>
            <a:ext cx="5250011" cy="509394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320908" y="1129059"/>
            <a:ext cx="5250011" cy="509394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99135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47996"/>
            <a:ext cx="5829299" cy="401000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1178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/>
              <a:t>Tiêu đề </a:t>
            </a:r>
            <a:r>
              <a:rPr lang="vi-VN" dirty="0"/>
              <a:t>có </a:t>
            </a:r>
            <a:r>
              <a:rPr lang="vi-VN"/>
              <a:t>đội dài đặc biệt lên đến hai dòng nội dung trong ô text box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1563002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3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752395"/>
            <a:ext cx="10953529" cy="447060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1419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847996"/>
            <a:ext cx="5829299" cy="401000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390" y="268556"/>
            <a:ext cx="10953529" cy="1178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/>
              <a:t>Tiêu đề </a:t>
            </a:r>
            <a:r>
              <a:rPr lang="vi-VN" dirty="0"/>
              <a:t>có </a:t>
            </a:r>
            <a:r>
              <a:rPr lang="vi-VN"/>
              <a:t>đội dài đặc biệt lên đến hai dòng nội dung trong ô text box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0693" y="1563002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1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17389" y="1752395"/>
            <a:ext cx="5250011" cy="447060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320908" y="1752395"/>
            <a:ext cx="5250011" cy="447060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v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buFont typeface="Courier New" charset="0"/>
              <a:buChar char="o"/>
              <a:defRPr sz="1600"/>
            </a:lvl3pPr>
            <a:lvl4pPr marL="1600200" indent="-228600">
              <a:buFont typeface="Arial" charset="0"/>
              <a:buChar char="•"/>
              <a:defRPr sz="1600"/>
            </a:lvl4pPr>
            <a:lvl5pPr marL="2057400" indent="-228600">
              <a:buFont typeface="Arial" charset="0"/>
              <a:buChar char="•"/>
              <a:defRPr/>
            </a:lvl5pPr>
          </a:lstStyle>
          <a:p>
            <a:pPr lvl="0"/>
            <a:r>
              <a:rPr lang="vi-VN" dirty="0"/>
              <a:t>Nội dung cấp 1</a:t>
            </a:r>
          </a:p>
          <a:p>
            <a:pPr lvl="1"/>
            <a:r>
              <a:rPr lang="vi-VN" dirty="0"/>
              <a:t>Nội dung cấp 2</a:t>
            </a:r>
          </a:p>
          <a:p>
            <a:pPr lvl="2"/>
            <a:r>
              <a:rPr lang="vi-VN" dirty="0"/>
              <a:t>Nội dung cấp 3</a:t>
            </a:r>
          </a:p>
          <a:p>
            <a:pPr lvl="3"/>
            <a:r>
              <a:rPr lang="vi-VN" dirty="0"/>
              <a:t>Nội dung cấp 4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2639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7000"/>
                </a:schemeClr>
              </a:gs>
              <a:gs pos="100000">
                <a:srgbClr val="0070C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364658"/>
            <a:ext cx="3368448" cy="700213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2193329"/>
            <a:ext cx="11166324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Nội dung tiếng Anh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9640" y="678416"/>
            <a:ext cx="3472403" cy="279657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0" y="4477871"/>
            <a:ext cx="12192000" cy="1970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165"/>
          <p:cNvSpPr txBox="1"/>
          <p:nvPr userDrawn="1"/>
        </p:nvSpPr>
        <p:spPr>
          <a:xfrm>
            <a:off x="535680" y="4878748"/>
            <a:ext cx="3466697" cy="1382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600" b="1" dirty="0">
                <a:solidFill>
                  <a:srgbClr val="0066B3"/>
                </a:solidFill>
                <a:latin typeface="+mn-lt"/>
                <a:ea typeface="Arial"/>
                <a:cs typeface="Arial"/>
                <a:sym typeface="Arial"/>
              </a:rPr>
              <a:t>HEADQUARTER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it-IT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Address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124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Hoang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Quoc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Viet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Str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Cau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Giay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, Hanoi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Tel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(+84) 4 3748 0922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Fax: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(+84) 4 3784 0925</a:t>
            </a:r>
          </a:p>
        </p:txBody>
      </p:sp>
      <p:sp>
        <p:nvSpPr>
          <p:cNvPr id="36" name="Shape 166"/>
          <p:cNvSpPr txBox="1"/>
          <p:nvPr userDrawn="1"/>
        </p:nvSpPr>
        <p:spPr>
          <a:xfrm>
            <a:off x="3849666" y="4872701"/>
            <a:ext cx="3808764" cy="1388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1" dirty="0">
                <a:solidFill>
                  <a:srgbClr val="0066B3"/>
                </a:solidFill>
              </a:rPr>
              <a:t>REPRESENTATIVE OFFICE IN HANOI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20th floor, VNPT Building, </a:t>
            </a:r>
          </a:p>
          <a:p>
            <a:pPr lvl="0">
              <a:buSzPct val="25000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No. 57, Huynh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Hanoi</a:t>
            </a:r>
          </a:p>
        </p:txBody>
      </p:sp>
      <p:sp>
        <p:nvSpPr>
          <p:cNvPr id="37" name="Shape 167"/>
          <p:cNvSpPr txBox="1"/>
          <p:nvPr userDrawn="1"/>
        </p:nvSpPr>
        <p:spPr>
          <a:xfrm>
            <a:off x="7812268" y="4872702"/>
            <a:ext cx="4246271" cy="1388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1" dirty="0">
                <a:solidFill>
                  <a:srgbClr val="0066B3"/>
                </a:solidFill>
              </a:rPr>
              <a:t>REPRESENTATIVE OFFICE IN HCM CITY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8th floor,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Waseco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Building, No. 10, </a:t>
            </a:r>
          </a:p>
          <a:p>
            <a:pPr lvl="0">
              <a:buSzPct val="25000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HCM</a:t>
            </a:r>
          </a:p>
          <a:p>
            <a:pPr lvl="0"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(+84) 8 3842 2888 </a:t>
            </a:r>
          </a:p>
          <a:p>
            <a:pPr lvl="0"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Fax: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(+84) 8 3997 4515</a:t>
            </a:r>
            <a:endParaRPr lang="vi-VN" sz="1400" dirty="0">
              <a:solidFill>
                <a:schemeClr val="tx1">
                  <a:lumMod val="65000"/>
                  <a:lumOff val="35000"/>
                </a:schemeClr>
              </a:solidFill>
              <a:sym typeface="Arial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0" y="4477871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625033" y="4784236"/>
            <a:ext cx="486136" cy="46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3935760" y="4784236"/>
            <a:ext cx="486136" cy="46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895666" y="4784236"/>
            <a:ext cx="486136" cy="46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0" y="6363698"/>
            <a:ext cx="12192000" cy="496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pe 165"/>
          <p:cNvSpPr txBox="1"/>
          <p:nvPr userDrawn="1"/>
        </p:nvSpPr>
        <p:spPr>
          <a:xfrm>
            <a:off x="4345571" y="6363698"/>
            <a:ext cx="3466697" cy="419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  <a:sym typeface="Arial"/>
              </a:rPr>
              <a:t>www.vnpt-technology.vn</a:t>
            </a:r>
            <a:endParaRPr sz="1400" b="0" dirty="0">
              <a:solidFill>
                <a:schemeClr val="accent1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9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1543"/>
            <a:ext cx="12192000" cy="2496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364658"/>
            <a:ext cx="3368448" cy="70021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2398780"/>
            <a:ext cx="11166324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trang bìa tiếng Anh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5679" y="3381550"/>
            <a:ext cx="11166325" cy="44966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9600" y="678416"/>
            <a:ext cx="3472403" cy="2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34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7000"/>
                </a:schemeClr>
              </a:gs>
              <a:gs pos="100000">
                <a:srgbClr val="0070C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2193329"/>
            <a:ext cx="11166324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Nội dung tiếng Anh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364658"/>
            <a:ext cx="3368448" cy="7002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1742" y="482824"/>
            <a:ext cx="5000262" cy="58407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4477871"/>
            <a:ext cx="12192000" cy="1970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Shape 165"/>
          <p:cNvSpPr txBox="1"/>
          <p:nvPr userDrawn="1"/>
        </p:nvSpPr>
        <p:spPr>
          <a:xfrm>
            <a:off x="535680" y="4846090"/>
            <a:ext cx="3466697" cy="1382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600" b="1" dirty="0" err="1">
                <a:solidFill>
                  <a:srgbClr val="0066B3"/>
                </a:solidFill>
                <a:latin typeface="+mn-lt"/>
                <a:ea typeface="Arial"/>
                <a:cs typeface="Arial"/>
                <a:sym typeface="Arial"/>
              </a:rPr>
              <a:t>Headquarter</a:t>
            </a:r>
            <a:endParaRPr lang="it-IT" sz="1600" b="1" dirty="0">
              <a:solidFill>
                <a:srgbClr val="0066B3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it-IT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Address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124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Hoang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Quoc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Viet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Str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Cau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Giay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, Hanoi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Tel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(+84) 4 3748 0922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Fax: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(+84) 4 3784 0925</a:t>
            </a:r>
          </a:p>
        </p:txBody>
      </p:sp>
      <p:sp>
        <p:nvSpPr>
          <p:cNvPr id="31" name="Shape 166"/>
          <p:cNvSpPr txBox="1"/>
          <p:nvPr userDrawn="1"/>
        </p:nvSpPr>
        <p:spPr>
          <a:xfrm>
            <a:off x="4212276" y="4840043"/>
            <a:ext cx="3598558" cy="1388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1" dirty="0">
                <a:solidFill>
                  <a:srgbClr val="0066B3"/>
                </a:solidFill>
              </a:rPr>
              <a:t>Representative Office In Hanoi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20th floor, VNPT Building, </a:t>
            </a:r>
          </a:p>
          <a:p>
            <a:pPr lvl="0">
              <a:buSzPct val="25000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No. 57, Huynh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Hanoi</a:t>
            </a:r>
          </a:p>
        </p:txBody>
      </p:sp>
      <p:sp>
        <p:nvSpPr>
          <p:cNvPr id="32" name="Shape 167"/>
          <p:cNvSpPr txBox="1"/>
          <p:nvPr userDrawn="1"/>
        </p:nvSpPr>
        <p:spPr>
          <a:xfrm>
            <a:off x="7812268" y="4840044"/>
            <a:ext cx="4246271" cy="1388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600" b="1" dirty="0">
                <a:solidFill>
                  <a:srgbClr val="0066B3"/>
                </a:solidFill>
              </a:rPr>
              <a:t>Representative Office In </a:t>
            </a:r>
            <a:r>
              <a:rPr lang="en-US" sz="1600" b="1" dirty="0" err="1">
                <a:solidFill>
                  <a:srgbClr val="0066B3"/>
                </a:solidFill>
              </a:rPr>
              <a:t>Hcm</a:t>
            </a:r>
            <a:r>
              <a:rPr lang="en-US" sz="1600" b="1" dirty="0">
                <a:solidFill>
                  <a:srgbClr val="0066B3"/>
                </a:solidFill>
              </a:rPr>
              <a:t> City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8th floor,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Waseco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Building, No. 10, </a:t>
            </a:r>
          </a:p>
          <a:p>
            <a:pPr lvl="0">
              <a:buSzPct val="25000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Tan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HCM</a:t>
            </a:r>
          </a:p>
          <a:p>
            <a:pPr lvl="0"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(+84) 8 3842 2888 </a:t>
            </a:r>
          </a:p>
          <a:p>
            <a:pPr lvl="0">
              <a:buSzPct val="25000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Fax: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(+84) 8 3997 4515</a:t>
            </a:r>
            <a:endParaRPr lang="vi-VN" sz="1400" dirty="0">
              <a:solidFill>
                <a:schemeClr val="tx1">
                  <a:lumMod val="65000"/>
                  <a:lumOff val="35000"/>
                </a:schemeClr>
              </a:solidFill>
              <a:sym typeface="Arial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4477871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25033" y="4816894"/>
            <a:ext cx="486136" cy="46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94989" y="4816894"/>
            <a:ext cx="486136" cy="46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7895666" y="4816894"/>
            <a:ext cx="486136" cy="46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0" y="6363698"/>
            <a:ext cx="12192000" cy="496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hape 165"/>
          <p:cNvSpPr txBox="1"/>
          <p:nvPr userDrawn="1"/>
        </p:nvSpPr>
        <p:spPr>
          <a:xfrm>
            <a:off x="4345571" y="6363698"/>
            <a:ext cx="3466697" cy="419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  <a:sym typeface="Arial"/>
              </a:rPr>
              <a:t>www.vnpt-technology.vn</a:t>
            </a:r>
            <a:endParaRPr sz="1400" b="0" dirty="0">
              <a:solidFill>
                <a:schemeClr val="accent1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678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095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9710-AA60-45A3-823E-F0DABBCE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331D-8020-4F10-B342-8BA38987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6411-E711-4587-8713-6EF02E86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AC13-DB4B-40D4-8CB6-B5E2452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4AB-D5F1-406F-A0E4-42451EFC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01EB-0E81-4DDA-8D22-6149F967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2E374-E941-4094-8723-FBA029E0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1D52-765F-4F31-A4B9-59306F8B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1150-E995-4763-B0BE-B8A736C4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3097-C09D-478E-9BCA-554183E1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0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8F6D-E697-424C-A432-CF557217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1BBF-7814-4743-A73B-812830BB8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A8BE8-E245-4BB2-954B-0CBDDDAE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BF959-A2CE-4955-8883-ECBBAD4E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1EFE-E052-4481-86F5-3BB2E2D7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819E-892D-4F8D-AD6B-FC90DFDE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9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B4C3-518A-4F95-B321-89C8DBEE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3A99-37F7-4FC1-B51F-55A63335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16BAF-452A-4ED8-B38E-AF1DB065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2FEEE-317D-4B9D-BD04-FE930B7E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4C703-3678-4370-8B1D-0BBC01012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9800F-FE60-4F8D-8150-D9D8D580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D883C-8ABC-4B74-902A-F09B173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B3F59-73F6-4D6A-8A4B-6BD80EB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2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85B2-E527-4FC8-8EA5-79F6012A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8CBFD-EB07-4443-8430-428E5D08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C60A4-194C-4C40-BED1-036D4416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65E7B-7522-4F5B-89B8-E0D02A6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4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6321-6EEC-4475-B835-DC134441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B2386-7030-4685-8F25-7C8DD634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9B3E-57D9-485D-A027-7EF3528A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A65-C5FF-4849-8058-DD848D8F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C10E-FF7D-4F9A-AEC2-F45D9923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CD2B-F8B5-481B-AEAB-4F3ECCCDD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102C4-6B91-42E2-B7B2-97CC0A2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4FF5-E2B8-483B-924A-39C5161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23C4-D75E-4083-81DF-BB21EAB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834B-CA1C-46A8-BFC5-6FEDD444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1524A-D287-4479-8891-01ADEBA38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574AE-5B04-4F51-83D2-5022F725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B1F0-1158-4C46-8952-BC8DC0AB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D6E41-98B7-4A15-9CDD-EA507DAB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D7BB2-5593-4B66-B123-44F48079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0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1543"/>
            <a:ext cx="12192000" cy="2496457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2398780"/>
            <a:ext cx="11166324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trang bìa tiếng Anh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364658"/>
            <a:ext cx="3368448" cy="700213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"/>
          </p:nvPr>
        </p:nvSpPr>
        <p:spPr>
          <a:xfrm>
            <a:off x="535679" y="3381550"/>
            <a:ext cx="11166325" cy="44966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01742" y="482824"/>
            <a:ext cx="5000262" cy="5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30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7512-B548-4AAE-B6B1-1A3A9271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69C3C-A243-4A5F-B1EA-A329E4F02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591E-FD19-47E0-8682-4A839F2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A441-226B-4CDD-91C2-CA51CBE0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1A6F-46BE-447B-8D76-872FE2B2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2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D525-69F6-49D2-A4A8-B6EA2CF0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8D0E9-5EB2-4106-982E-5B984682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4776-6F08-4F89-A068-559F4190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C473-D3DE-4D90-858E-225FCBB2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4EB0-5AA3-47D0-9459-D53C45E9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7000"/>
                </a:schemeClr>
              </a:gs>
              <a:gs pos="100000">
                <a:srgbClr val="0070C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364658"/>
            <a:ext cx="3368448" cy="700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04" y="-14788"/>
            <a:ext cx="5392196" cy="6872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193952" y="431180"/>
            <a:ext cx="45719" cy="591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20490" y="586858"/>
            <a:ext cx="3472403" cy="27965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2803154"/>
            <a:ext cx="9243319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trang bìa tiếng Anh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5679" y="3785924"/>
            <a:ext cx="9243321" cy="44966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56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7000"/>
                </a:schemeClr>
              </a:gs>
              <a:gs pos="100000">
                <a:srgbClr val="0070C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364658"/>
            <a:ext cx="3368448" cy="700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04" y="-14788"/>
            <a:ext cx="5392196" cy="6872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193952" y="431180"/>
            <a:ext cx="45719" cy="591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2803154"/>
            <a:ext cx="9243319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trang bìa tiếng Anh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5679" y="3785924"/>
            <a:ext cx="9243321" cy="44966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29495" y="482824"/>
            <a:ext cx="5000262" cy="5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49" y="2884362"/>
            <a:ext cx="5729250" cy="394118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720693" y="949124"/>
            <a:ext cx="689008" cy="73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522503" y="1520755"/>
            <a:ext cx="6073646" cy="381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17389" y="1399748"/>
            <a:ext cx="6152380" cy="244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vi-VN" sz="2000" b="1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cấp nội dung</a:t>
            </a:r>
          </a:p>
          <a:p>
            <a:pPr marL="0" marR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chữ:</a:t>
            </a:r>
            <a:r>
              <a:rPr lang="vi-VN" sz="1800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Arial / </a:t>
            </a:r>
            <a:r>
              <a:rPr lang="vi-VN" sz="1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Khoảng cách dòng:</a:t>
            </a:r>
            <a:r>
              <a:rPr lang="vi-VN" sz="180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1.5</a:t>
            </a:r>
            <a:r>
              <a:rPr lang="vi-VN" sz="1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vi-VN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vi-VN" sz="1800" b="1" dirty="0">
                <a:solidFill>
                  <a:srgbClr val="0070C0"/>
                </a:solidFill>
              </a:rPr>
              <a:t>Tiêu đề của bài viết: Màu xanh / 18pt Bold</a:t>
            </a:r>
          </a:p>
          <a:p>
            <a:pPr marL="342900" marR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Nội dung chính: Màu đen xám</a:t>
            </a:r>
            <a:r>
              <a:rPr lang="vi-VN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18pt</a:t>
            </a: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Nội dung phụ: Màu đen xám / 16pt 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17389" y="268556"/>
            <a:ext cx="10953529" cy="57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vi-VN" sz="3600" b="1" dirty="0">
                <a:solidFill>
                  <a:srgbClr val="0070C0"/>
                </a:solidFill>
              </a:rPr>
              <a:t>Hướng dẫn sử dụng Slide Master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22503" y="4084741"/>
            <a:ext cx="6092272" cy="381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617389" y="3963734"/>
            <a:ext cx="5712543" cy="5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vi-VN" sz="2000" b="1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Màu sắc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7459677" y="1520755"/>
            <a:ext cx="3918187" cy="381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7554563" y="1399749"/>
            <a:ext cx="3823301" cy="502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vi-VN" sz="2000" b="1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Cách sử dụng màu sắc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720693" y="4749808"/>
            <a:ext cx="587246" cy="587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1419068" y="4749808"/>
            <a:ext cx="587246" cy="587246"/>
          </a:xfrm>
          <a:prstGeom prst="rect">
            <a:avLst/>
          </a:prstGeom>
          <a:solidFill>
            <a:srgbClr val="19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2117443" y="4749808"/>
            <a:ext cx="587246" cy="587246"/>
          </a:xfrm>
          <a:prstGeom prst="rect">
            <a:avLst/>
          </a:prstGeom>
          <a:solidFill>
            <a:srgbClr val="46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2815818" y="4749808"/>
            <a:ext cx="587246" cy="587246"/>
          </a:xfrm>
          <a:prstGeom prst="rect">
            <a:avLst/>
          </a:prstGeom>
          <a:solidFill>
            <a:srgbClr val="49B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3514193" y="4749808"/>
            <a:ext cx="587246" cy="587246"/>
          </a:xfrm>
          <a:prstGeom prst="rect">
            <a:avLst/>
          </a:prstGeom>
          <a:solidFill>
            <a:srgbClr val="80C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4212567" y="4749808"/>
            <a:ext cx="587246" cy="587246"/>
          </a:xfrm>
          <a:prstGeom prst="rect">
            <a:avLst/>
          </a:prstGeom>
          <a:solidFill>
            <a:srgbClr val="A6C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Diagram 45"/>
          <p:cNvGraphicFramePr/>
          <p:nvPr userDrawn="1">
            <p:extLst/>
          </p:nvPr>
        </p:nvGraphicFramePr>
        <p:xfrm>
          <a:off x="7247324" y="2245601"/>
          <a:ext cx="4568669" cy="367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82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49" y="2884362"/>
            <a:ext cx="5729250" cy="394118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51" y="636608"/>
            <a:ext cx="5127449" cy="588010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3631335"/>
            <a:ext cx="7630857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một dòng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681" y="4578194"/>
            <a:ext cx="7630857" cy="146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Tiêu đề phụ bổ trợ nội dung cho tiêu đề chính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1" y="364658"/>
            <a:ext cx="3368448" cy="67500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611881" y="3289351"/>
            <a:ext cx="914670" cy="122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3631335"/>
            <a:ext cx="8684519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 dirty="0"/>
              <a:t>Tiêu đề một dòng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681" y="4578194"/>
            <a:ext cx="8684519" cy="146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Tiêu đề phụ bổ trợ nội dung cho tiêu đề chính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1" y="364658"/>
            <a:ext cx="3368448" cy="67500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611881" y="3289351"/>
            <a:ext cx="914670" cy="122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11072397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04" y="0"/>
            <a:ext cx="5380595" cy="6858000"/>
          </a:xfrm>
          <a:prstGeom prst="rect">
            <a:avLst/>
          </a:prstGeom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2397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9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7DE35-E37C-427C-9A55-48A9ECC5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102F-B1ED-432F-AE6C-58E20E54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91D9-C5E9-4B38-A508-8F7EAAD45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D03B-D83B-4FD9-8DC9-6B50765780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8A13-3539-494A-9175-F284F3EB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F2FA-4322-44CB-B138-D17C02184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6C9-012E-4DA1-8CFD-089889F70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50" r:id="rId22"/>
    <p:sldLayoutId id="2147483651" r:id="rId23"/>
    <p:sldLayoutId id="2147483652" r:id="rId24"/>
    <p:sldLayoutId id="2147483653" r:id="rId25"/>
    <p:sldLayoutId id="2147483654" r:id="rId26"/>
    <p:sldLayoutId id="2147483655" r:id="rId27"/>
    <p:sldLayoutId id="2147483656" r:id="rId28"/>
    <p:sldLayoutId id="2147483657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#libra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DE93-E247-432A-8E3D-C3F1EC446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5BCE-CC88-4E3D-BB0D-CC572B8D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0" y="5562600"/>
            <a:ext cx="3429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Lê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Thoa</a:t>
            </a:r>
            <a:endParaRPr lang="en-US" dirty="0" smtClean="0"/>
          </a:p>
          <a:p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, 11/11/2020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E3E-8DCE-4AF2-80FF-B3F18BF4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Soure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6800"/>
            <a:ext cx="3276600" cy="3175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733" y="354275"/>
            <a:ext cx="1927654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581" y="2497405"/>
            <a:ext cx="2438400" cy="2608521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784253" y="963875"/>
            <a:ext cx="1260480" cy="1198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048000" y="2262589"/>
            <a:ext cx="2194819" cy="33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95133" y="3148700"/>
            <a:ext cx="5122653" cy="335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354" y="3689566"/>
            <a:ext cx="3023432" cy="2585458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3836872" y="3674222"/>
            <a:ext cx="1657482" cy="1308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3994" y="5402221"/>
            <a:ext cx="3599976" cy="7242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5" idx="2"/>
            <a:endCxn id="25" idx="0"/>
          </p:cNvCxnSpPr>
          <p:nvPr/>
        </p:nvCxnSpPr>
        <p:spPr>
          <a:xfrm>
            <a:off x="2476500" y="4242582"/>
            <a:ext cx="777482" cy="1159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2913" y="1603009"/>
            <a:ext cx="3101134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Testsuite</a:t>
            </a:r>
            <a:r>
              <a:rPr lang="en-US" dirty="0" smtClean="0"/>
              <a:t> </a:t>
            </a:r>
            <a:r>
              <a:rPr lang="en-US" dirty="0" smtClean="0"/>
              <a:t>Process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1" name="Flowchart: Terminator 30"/>
          <p:cNvSpPr/>
          <p:nvPr/>
        </p:nvSpPr>
        <p:spPr>
          <a:xfrm>
            <a:off x="367322" y="1500724"/>
            <a:ext cx="1524000" cy="685800"/>
          </a:xfrm>
          <a:prstGeom prst="flowChartTermina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Start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59431" y="1483792"/>
            <a:ext cx="1676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Testsuite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Setup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7754" y="1500724"/>
            <a:ext cx="1676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Testsuite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Run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96050" y="1483792"/>
            <a:ext cx="1676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Testcase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Setup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14524" y="1066800"/>
            <a:ext cx="3006818" cy="51011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58300" y="1420294"/>
            <a:ext cx="20193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Publish Message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58300" y="2420423"/>
            <a:ext cx="20193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Get Output Subscribe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6210540" y="3332696"/>
            <a:ext cx="2306351" cy="12192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Finish All </a:t>
            </a:r>
            <a:r>
              <a:rPr lang="en-US" b="1" dirty="0" err="1" smtClean="0">
                <a:solidFill>
                  <a:schemeClr val="accent1"/>
                </a:solidFill>
              </a:rPr>
              <a:t>Testcases</a:t>
            </a:r>
            <a:r>
              <a:rPr lang="en-US" b="1" dirty="0" smtClean="0">
                <a:solidFill>
                  <a:schemeClr val="accent1"/>
                </a:solidFill>
              </a:rPr>
              <a:t>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9349130" y="3388793"/>
            <a:ext cx="1824302" cy="914400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Valid Output OK?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0030" y="4551896"/>
            <a:ext cx="838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PASS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732719" y="4585763"/>
            <a:ext cx="838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FAILED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91333" y="3617393"/>
            <a:ext cx="1552958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Get Log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Flowchart: Terminator 43"/>
          <p:cNvSpPr/>
          <p:nvPr/>
        </p:nvSpPr>
        <p:spPr>
          <a:xfrm>
            <a:off x="260463" y="3634326"/>
            <a:ext cx="1524000" cy="685800"/>
          </a:xfrm>
          <a:prstGeom prst="flowChartTerminator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End</a:t>
            </a:r>
          </a:p>
        </p:txBody>
      </p:sp>
      <p:cxnSp>
        <p:nvCxnSpPr>
          <p:cNvPr id="46" name="Straight Arrow Connector 45"/>
          <p:cNvCxnSpPr>
            <a:stCxn id="31" idx="3"/>
            <a:endCxn id="32" idx="1"/>
          </p:cNvCxnSpPr>
          <p:nvPr/>
        </p:nvCxnSpPr>
        <p:spPr>
          <a:xfrm flipV="1">
            <a:off x="1891322" y="1826692"/>
            <a:ext cx="468109" cy="16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3"/>
            <a:endCxn id="33" idx="1"/>
          </p:cNvCxnSpPr>
          <p:nvPr/>
        </p:nvCxnSpPr>
        <p:spPr>
          <a:xfrm>
            <a:off x="4035831" y="1826692"/>
            <a:ext cx="381923" cy="16932"/>
          </a:xfrm>
          <a:prstGeom prst="straightConnector1">
            <a:avLst/>
          </a:prstGeom>
          <a:ln w="19050"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3"/>
            <a:endCxn id="34" idx="1"/>
          </p:cNvCxnSpPr>
          <p:nvPr/>
        </p:nvCxnSpPr>
        <p:spPr>
          <a:xfrm flipV="1">
            <a:off x="6094154" y="1826692"/>
            <a:ext cx="401896" cy="16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8172450" y="1826692"/>
            <a:ext cx="567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639543" y="5503352"/>
            <a:ext cx="1676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Testcase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Teardown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50230" y="3634326"/>
            <a:ext cx="1458659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Testsuite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Teardown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14524" y="1097478"/>
            <a:ext cx="159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TESTCASE RUN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9" name="Straight Arrow Connector 68"/>
          <p:cNvCxnSpPr>
            <a:stCxn id="38" idx="0"/>
          </p:cNvCxnSpPr>
          <p:nvPr/>
        </p:nvCxnSpPr>
        <p:spPr>
          <a:xfrm flipH="1" flipV="1">
            <a:off x="7334250" y="2189699"/>
            <a:ext cx="29466" cy="1142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1"/>
            <a:endCxn id="64" idx="3"/>
          </p:cNvCxnSpPr>
          <p:nvPr/>
        </p:nvCxnSpPr>
        <p:spPr>
          <a:xfrm flipH="1">
            <a:off x="5708889" y="3942296"/>
            <a:ext cx="501651" cy="34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1"/>
            <a:endCxn id="43" idx="3"/>
          </p:cNvCxnSpPr>
          <p:nvPr/>
        </p:nvCxnSpPr>
        <p:spPr>
          <a:xfrm flipH="1" flipV="1">
            <a:off x="3744291" y="3960293"/>
            <a:ext cx="505939" cy="169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38" idx="2"/>
          </p:cNvCxnSpPr>
          <p:nvPr/>
        </p:nvCxnSpPr>
        <p:spPr>
          <a:xfrm flipV="1">
            <a:off x="7363715" y="4551896"/>
            <a:ext cx="1" cy="894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1"/>
          </p:cNvCxnSpPr>
          <p:nvPr/>
        </p:nvCxnSpPr>
        <p:spPr>
          <a:xfrm flipH="1">
            <a:off x="1784463" y="3960293"/>
            <a:ext cx="406870" cy="169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3" idx="3"/>
          </p:cNvCxnSpPr>
          <p:nvPr/>
        </p:nvCxnSpPr>
        <p:spPr>
          <a:xfrm rot="10800000" flipV="1">
            <a:off x="8315943" y="5195362"/>
            <a:ext cx="2835874" cy="650889"/>
          </a:xfrm>
          <a:prstGeom prst="bentConnector3">
            <a:avLst>
              <a:gd name="adj1" fmla="val 4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349130" y="5252523"/>
            <a:ext cx="0" cy="582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6" idx="2"/>
          </p:cNvCxnSpPr>
          <p:nvPr/>
        </p:nvCxnSpPr>
        <p:spPr>
          <a:xfrm>
            <a:off x="10267950" y="2106094"/>
            <a:ext cx="0" cy="314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9" idx="0"/>
          </p:cNvCxnSpPr>
          <p:nvPr/>
        </p:nvCxnSpPr>
        <p:spPr>
          <a:xfrm flipH="1">
            <a:off x="10261281" y="3106223"/>
            <a:ext cx="6670" cy="28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9" idx="1"/>
          </p:cNvCxnSpPr>
          <p:nvPr/>
        </p:nvCxnSpPr>
        <p:spPr>
          <a:xfrm flipH="1">
            <a:off x="9347162" y="3845993"/>
            <a:ext cx="1968" cy="705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9" idx="3"/>
          </p:cNvCxnSpPr>
          <p:nvPr/>
        </p:nvCxnSpPr>
        <p:spPr>
          <a:xfrm>
            <a:off x="11173432" y="3845993"/>
            <a:ext cx="0" cy="705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3992737" y="1843624"/>
            <a:ext cx="468109" cy="16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E3E-8DCE-4AF2-80FF-B3F18BF4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Testsuite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4513D-B831-48B5-9614-274994BD6B1A}"/>
              </a:ext>
            </a:extLst>
          </p:cNvPr>
          <p:cNvSpPr txBox="1"/>
          <p:nvPr/>
        </p:nvSpPr>
        <p:spPr>
          <a:xfrm>
            <a:off x="1295400" y="1203299"/>
            <a:ext cx="579304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*** Setting ***</a:t>
            </a:r>
          </a:p>
          <a:p>
            <a:r>
              <a:rPr lang="en-US" dirty="0"/>
              <a:t>Library           </a:t>
            </a:r>
            <a:r>
              <a:rPr lang="en-US" dirty="0" err="1"/>
              <a:t>MQTTLibrary</a:t>
            </a:r>
            <a:endParaRPr lang="en-US" dirty="0"/>
          </a:p>
          <a:p>
            <a:r>
              <a:rPr lang="en-US" dirty="0"/>
              <a:t>Resource          ../lib/Mqtt.txt</a:t>
            </a:r>
          </a:p>
          <a:p>
            <a:r>
              <a:rPr lang="en-US" dirty="0"/>
              <a:t>Resource          ../lib/Validate.txt</a:t>
            </a:r>
          </a:p>
          <a:p>
            <a:endParaRPr lang="en-US" dirty="0"/>
          </a:p>
          <a:p>
            <a:r>
              <a:rPr lang="en-US" dirty="0"/>
              <a:t>*** Variables ***</a:t>
            </a:r>
          </a:p>
          <a:p>
            <a:r>
              <a:rPr lang="en-US" dirty="0"/>
              <a:t>${DEV_EUI}        ${EUI_PLUG_2}</a:t>
            </a:r>
          </a:p>
          <a:p>
            <a:r>
              <a:rPr lang="en-US" dirty="0"/>
              <a:t>@{CHILD_ID_LIST}    1    2    3</a:t>
            </a:r>
          </a:p>
          <a:p>
            <a:endParaRPr lang="en-US" dirty="0"/>
          </a:p>
          <a:p>
            <a:r>
              <a:rPr lang="en-US" dirty="0"/>
              <a:t>*** Test Cases ***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1</a:t>
            </a:r>
          </a:p>
          <a:p>
            <a:endParaRPr lang="en-US" dirty="0"/>
          </a:p>
          <a:p>
            <a:r>
              <a:rPr lang="en-US" dirty="0" err="1" smtClean="0"/>
              <a:t>Testcase</a:t>
            </a:r>
            <a:r>
              <a:rPr lang="en-US" dirty="0" smtClean="0"/>
              <a:t> 2</a:t>
            </a:r>
            <a:endParaRPr lang="en-US" dirty="0"/>
          </a:p>
          <a:p>
            <a:endParaRPr lang="en-US" dirty="0"/>
          </a:p>
          <a:p>
            <a:r>
              <a:rPr lang="en-US" dirty="0"/>
              <a:t>*** Key words ***</a:t>
            </a:r>
          </a:p>
          <a:p>
            <a:r>
              <a:rPr lang="en-US" dirty="0" err="1" smtClean="0"/>
              <a:t>Keywork</a:t>
            </a:r>
            <a:r>
              <a:rPr lang="en-US" dirty="0" smtClean="0"/>
              <a:t> 1</a:t>
            </a:r>
          </a:p>
          <a:p>
            <a:endParaRPr lang="en-US" dirty="0"/>
          </a:p>
          <a:p>
            <a:r>
              <a:rPr lang="en-US" dirty="0" smtClean="0"/>
              <a:t>Keyword 2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B644E-7CDE-48DE-B25B-DA2830826681}"/>
              </a:ext>
            </a:extLst>
          </p:cNvPr>
          <p:cNvSpPr txBox="1"/>
          <p:nvPr/>
        </p:nvSpPr>
        <p:spPr>
          <a:xfrm>
            <a:off x="7716989" y="2975591"/>
            <a:ext cx="3879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supported format: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.html, .</a:t>
            </a:r>
            <a:r>
              <a:rPr lang="en-US" i="1" dirty="0" err="1">
                <a:solidFill>
                  <a:schemeClr val="accent1"/>
                </a:solidFill>
              </a:rPr>
              <a:t>htm</a:t>
            </a:r>
            <a:r>
              <a:rPr lang="en-US" i="1" dirty="0">
                <a:solidFill>
                  <a:schemeClr val="accent1"/>
                </a:solidFill>
              </a:rPr>
              <a:t>, .</a:t>
            </a:r>
            <a:r>
              <a:rPr lang="en-US" i="1" dirty="0" err="1">
                <a:solidFill>
                  <a:schemeClr val="accent1"/>
                </a:solidFill>
              </a:rPr>
              <a:t>xhtml</a:t>
            </a:r>
            <a:r>
              <a:rPr lang="en-US" i="1" dirty="0">
                <a:solidFill>
                  <a:schemeClr val="accent1"/>
                </a:solidFill>
              </a:rPr>
              <a:t>, .</a:t>
            </a:r>
            <a:r>
              <a:rPr lang="en-US" i="1" dirty="0" err="1">
                <a:solidFill>
                  <a:schemeClr val="accent1"/>
                </a:solidFill>
              </a:rPr>
              <a:t>tsv</a:t>
            </a:r>
            <a:r>
              <a:rPr lang="en-US" i="1" dirty="0">
                <a:solidFill>
                  <a:schemeClr val="accent1"/>
                </a:solidFill>
              </a:rPr>
              <a:t>, .txt, .robot, .</a:t>
            </a:r>
            <a:r>
              <a:rPr lang="en-US" i="1" dirty="0" err="1">
                <a:solidFill>
                  <a:schemeClr val="accent1"/>
                </a:solidFill>
              </a:rPr>
              <a:t>rst</a:t>
            </a:r>
            <a:r>
              <a:rPr lang="en-US" i="1" dirty="0">
                <a:solidFill>
                  <a:schemeClr val="accent1"/>
                </a:solidFill>
              </a:rPr>
              <a:t>, .rest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6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FEA4-8320-487E-9B22-AD6339D7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</a:t>
            </a:r>
            <a:r>
              <a:rPr lang="en-US" dirty="0" smtClean="0"/>
              <a:t>cases/ Keyword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6F7A0-661F-48ED-B372-DECF913F9D7F}"/>
              </a:ext>
            </a:extLst>
          </p:cNvPr>
          <p:cNvSpPr txBox="1"/>
          <p:nvPr/>
        </p:nvSpPr>
        <p:spPr>
          <a:xfrm>
            <a:off x="381000" y="990600"/>
            <a:ext cx="1104900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*** Test Cases </a:t>
            </a:r>
            <a:r>
              <a:rPr lang="en-US" dirty="0" smtClean="0"/>
              <a:t>***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6F7A0-661F-48ED-B372-DECF913F9D7F}"/>
              </a:ext>
            </a:extLst>
          </p:cNvPr>
          <p:cNvSpPr txBox="1"/>
          <p:nvPr/>
        </p:nvSpPr>
        <p:spPr>
          <a:xfrm>
            <a:off x="381000" y="3729144"/>
            <a:ext cx="830580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*** </a:t>
            </a:r>
            <a:r>
              <a:rPr lang="en-US" dirty="0" smtClean="0"/>
              <a:t>Keywords </a:t>
            </a:r>
            <a:r>
              <a:rPr lang="en-US" dirty="0"/>
              <a:t>***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68861"/>
            <a:ext cx="646921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33123"/>
            <a:ext cx="8050293" cy="16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7C1-9CCC-486D-B919-7A0952013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&amp;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245A2-AFC6-4D53-99C7-50DF66532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9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DUT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Smart Gateway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Smart Plug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Smart Switch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điều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hành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Windown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mềm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Python, Robot Framework, RIDE.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Other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USB  Hub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Nguồn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MQTT Library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TC Add Device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TC Add Plug Device Success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TC Control Device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SSH Library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 Console Interface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 DRAM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MQTT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Library</a:t>
            </a:r>
            <a:r>
              <a:rPr lang="vi-VN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Device</a:t>
            </a:r>
            <a:r>
              <a:rPr lang="vi-V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Device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Device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Control Device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List Device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vi-V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vi-VN" sz="2000" dirty="0" smtClean="0">
                <a:solidFill>
                  <a:schemeClr val="accent1">
                    <a:lumMod val="75000"/>
                  </a:schemeClr>
                </a:solidFill>
              </a:rPr>
              <a:t>Total: 42 testcases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SSH Library 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Hardware Test: 7/10 TCs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MQTT Library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Gateway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Control Gateway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Gateway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SSH Library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Rule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1">
                    <a:lumMod val="75000"/>
                  </a:schemeClr>
                </a:solidFill>
              </a:rPr>
              <a:t>Appium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Library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CI/CD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9385"/>
            <a:ext cx="7291744" cy="52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A01-A420-4F23-8CB7-7736BEE6B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r>
              <a:rPr lang="vi-VN" dirty="0" smtClean="0"/>
              <a:t> 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E020-1C4A-4972-8C5D-4B0C1D43F8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Tổng</a:t>
            </a:r>
            <a:r>
              <a:rPr lang="vi-VN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Robot Framework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vi-VN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RB Framework trong DA Smart Home</a:t>
            </a:r>
          </a:p>
          <a:p>
            <a:r>
              <a:rPr lang="vi-VN" dirty="0" smtClean="0">
                <a:solidFill>
                  <a:schemeClr val="accent1"/>
                </a:solidFill>
              </a:rPr>
              <a:t> Hiện trạng &amp; </a:t>
            </a:r>
            <a:r>
              <a:rPr lang="en-US" dirty="0" smtClean="0">
                <a:solidFill>
                  <a:schemeClr val="accent1"/>
                </a:solidFill>
              </a:rPr>
              <a:t>Demo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625F-ED2D-4346-A686-BE93A8140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6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7C1-9CCC-486D-B919-7A0952013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Robot </a:t>
            </a:r>
            <a:r>
              <a:rPr lang="en-US" dirty="0"/>
              <a:t>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245A2-AFC6-4D53-99C7-50DF66532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7EF3-7F15-43A5-9985-E7EE81A1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1026" name="Picture 2" descr="http://blog.robotframework.cn/img/logo.png">
            <a:extLst>
              <a:ext uri="{FF2B5EF4-FFF2-40B4-BE49-F238E27FC236}">
                <a16:creationId xmlns:a16="http://schemas.microsoft.com/office/drawing/2014/main" id="{6B90A21C-25F6-4877-9741-67343191089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0033"/>
            <a:ext cx="4038095" cy="42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5295" y="1828800"/>
            <a:ext cx="7075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/>
                </a:solidFill>
              </a:rPr>
              <a:t>Là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công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cụ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kiểm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thử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tự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động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dành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testing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Open-source</a:t>
            </a:r>
            <a:r>
              <a:rPr lang="en-US" sz="2800" dirty="0" smtClean="0">
                <a:solidFill>
                  <a:schemeClr val="accent1"/>
                </a:solidFill>
              </a:rPr>
              <a:t>, </a:t>
            </a:r>
            <a:r>
              <a:rPr lang="en-US" sz="2800" dirty="0" err="1" smtClean="0">
                <a:solidFill>
                  <a:schemeClr val="accent1"/>
                </a:solidFill>
              </a:rPr>
              <a:t>phát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triển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bởi</a:t>
            </a:r>
            <a:r>
              <a:rPr lang="en-US" sz="2800" dirty="0" smtClean="0">
                <a:solidFill>
                  <a:schemeClr val="accent1"/>
                </a:solidFill>
              </a:rPr>
              <a:t> Nokia Network, </a:t>
            </a:r>
            <a:r>
              <a:rPr lang="en-US" sz="2800" dirty="0" err="1" smtClean="0">
                <a:solidFill>
                  <a:schemeClr val="accent1"/>
                </a:solidFill>
              </a:rPr>
              <a:t>và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duy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trì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bởi</a:t>
            </a:r>
            <a:r>
              <a:rPr lang="en-US" sz="2800" dirty="0" smtClean="0">
                <a:solidFill>
                  <a:schemeClr val="accent1"/>
                </a:solidFill>
              </a:rPr>
              <a:t> Framework Foundation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Core Framework </a:t>
            </a:r>
            <a:r>
              <a:rPr lang="en-US" sz="2800" dirty="0" err="1" smtClean="0">
                <a:solidFill>
                  <a:schemeClr val="accent1"/>
                </a:solidFill>
              </a:rPr>
              <a:t>được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viết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bằng</a:t>
            </a:r>
            <a:r>
              <a:rPr lang="en-US" sz="2800" dirty="0" smtClean="0">
                <a:solidFill>
                  <a:schemeClr val="accent1"/>
                </a:solidFill>
              </a:rPr>
              <a:t> Python, </a:t>
            </a:r>
            <a:r>
              <a:rPr lang="en-US" sz="2800" dirty="0" err="1" smtClean="0">
                <a:solidFill>
                  <a:schemeClr val="accent1"/>
                </a:solidFill>
              </a:rPr>
              <a:t>có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thể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chạy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đượ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với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Jython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và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IronPython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Robot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Framework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phổ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biến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Cú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rõ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ràng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dễ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hiểu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gần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giống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ngôn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ngữ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Tiếng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Anh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Dễ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dàng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định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nghĩa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testcase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Keyword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dạng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bị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phụ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thuộc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hệ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điều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hành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ứng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dụng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Hỗ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trợ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Test Libraries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phương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thức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test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khác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nhau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 Output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dưới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dạng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HTML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nên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rất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dễ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đọc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Khả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nối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thể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mở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rộng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chức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năng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qua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viện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viết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Python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hoặc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Java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hỗ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trợ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bởi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editor,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dùng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tốt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nhất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RIDE (Robot Frame Work 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720B-E8F5-40A7-92B1-24A9FAB0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Thiết kế chung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58E7FE-052E-45A6-A96C-F29D4552E7B7}"/>
              </a:ext>
            </a:extLst>
          </p:cNvPr>
          <p:cNvGrpSpPr/>
          <p:nvPr/>
        </p:nvGrpSpPr>
        <p:grpSpPr>
          <a:xfrm>
            <a:off x="2057400" y="1219200"/>
            <a:ext cx="8840597" cy="5033918"/>
            <a:chOff x="3276600" y="1254941"/>
            <a:chExt cx="8840597" cy="50339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532B059-4841-47FA-9952-546276BEFE24}"/>
                </a:ext>
              </a:extLst>
            </p:cNvPr>
            <p:cNvSpPr/>
            <p:nvPr/>
          </p:nvSpPr>
          <p:spPr>
            <a:xfrm>
              <a:off x="3429000" y="1254941"/>
              <a:ext cx="5334000" cy="914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Test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0B23B2-30CA-4BC3-AB48-2D04D0E14D96}"/>
                </a:ext>
              </a:extLst>
            </p:cNvPr>
            <p:cNvSpPr/>
            <p:nvPr/>
          </p:nvSpPr>
          <p:spPr>
            <a:xfrm>
              <a:off x="3442855" y="2438400"/>
              <a:ext cx="5334000" cy="9144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Robot Framework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D5A130-BA40-44E7-8347-CDE5B004B5A2}"/>
                </a:ext>
              </a:extLst>
            </p:cNvPr>
            <p:cNvSpPr/>
            <p:nvPr/>
          </p:nvSpPr>
          <p:spPr>
            <a:xfrm>
              <a:off x="3449782" y="3657600"/>
              <a:ext cx="5334000" cy="9144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Test Libraries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9CFC71-45DD-4355-A6B8-3FFE1E78237F}"/>
                </a:ext>
              </a:extLst>
            </p:cNvPr>
            <p:cNvSpPr/>
            <p:nvPr/>
          </p:nvSpPr>
          <p:spPr>
            <a:xfrm>
              <a:off x="3429000" y="4648200"/>
              <a:ext cx="3103418" cy="4572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Test Tools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4FB0AE-274C-41EB-86F3-46716A55F19A}"/>
                </a:ext>
              </a:extLst>
            </p:cNvPr>
            <p:cNvSpPr/>
            <p:nvPr/>
          </p:nvSpPr>
          <p:spPr>
            <a:xfrm>
              <a:off x="3442855" y="5374459"/>
              <a:ext cx="5334000" cy="914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System Under Test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A5A0E4-6B39-46BD-B0B0-26C034F86F61}"/>
                </a:ext>
              </a:extLst>
            </p:cNvPr>
            <p:cNvCxnSpPr/>
            <p:nvPr/>
          </p:nvCxnSpPr>
          <p:spPr>
            <a:xfrm>
              <a:off x="3352800" y="2286000"/>
              <a:ext cx="6096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3A20C1-EEFC-4DCE-81AB-5E1CC3F368E8}"/>
                </a:ext>
              </a:extLst>
            </p:cNvPr>
            <p:cNvCxnSpPr/>
            <p:nvPr/>
          </p:nvCxnSpPr>
          <p:spPr>
            <a:xfrm>
              <a:off x="3352800" y="3505200"/>
              <a:ext cx="6096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76ABB8-3C8D-4B9C-ADEC-DA5E4368B20F}"/>
                </a:ext>
              </a:extLst>
            </p:cNvPr>
            <p:cNvCxnSpPr/>
            <p:nvPr/>
          </p:nvCxnSpPr>
          <p:spPr>
            <a:xfrm>
              <a:off x="3276600" y="5257800"/>
              <a:ext cx="60960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78E502-0BBD-4BC8-AB6F-F05A8D1FBD27}"/>
                </a:ext>
              </a:extLst>
            </p:cNvPr>
            <p:cNvSpPr txBox="1"/>
            <p:nvPr/>
          </p:nvSpPr>
          <p:spPr>
            <a:xfrm>
              <a:off x="9372600" y="1976735"/>
              <a:ext cx="2137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test data 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905918-E156-42B2-AB98-DD8CD27D3956}"/>
                </a:ext>
              </a:extLst>
            </p:cNvPr>
            <p:cNvSpPr txBox="1"/>
            <p:nvPr/>
          </p:nvSpPr>
          <p:spPr>
            <a:xfrm>
              <a:off x="9372600" y="3186775"/>
              <a:ext cx="2008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test library API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209BD0-E3FA-4ED8-8F17-FE9533F9C778}"/>
                </a:ext>
              </a:extLst>
            </p:cNvPr>
            <p:cNvSpPr txBox="1"/>
            <p:nvPr/>
          </p:nvSpPr>
          <p:spPr>
            <a:xfrm>
              <a:off x="9372600" y="4917604"/>
              <a:ext cx="2744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application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A097-C96C-4C68-8169-EC3A9093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hlinkClick r:id="rId3"/>
              </a:rPr>
              <a:t>Thư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viện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FE7E2-B2E5-4D29-AE2A-340C0D81D6AD}"/>
              </a:ext>
            </a:extLst>
          </p:cNvPr>
          <p:cNvSpPr/>
          <p:nvPr/>
        </p:nvSpPr>
        <p:spPr>
          <a:xfrm>
            <a:off x="606240" y="1511568"/>
            <a:ext cx="3203761" cy="727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Standard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9C2C0-1AB7-4191-ABA9-B8A99DDADFCB}"/>
              </a:ext>
            </a:extLst>
          </p:cNvPr>
          <p:cNvSpPr/>
          <p:nvPr/>
        </p:nvSpPr>
        <p:spPr>
          <a:xfrm>
            <a:off x="606239" y="2286000"/>
            <a:ext cx="3203761" cy="3581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000" dirty="0" err="1">
                <a:solidFill>
                  <a:schemeClr val="accent1"/>
                </a:solidFill>
              </a:rPr>
              <a:t>Builtin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- Operating System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String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Remote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Dialogs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Collections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Telnet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XML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Screenshot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2874A-4E2D-408E-BDA2-239BCABB2E25}"/>
              </a:ext>
            </a:extLst>
          </p:cNvPr>
          <p:cNvSpPr/>
          <p:nvPr/>
        </p:nvSpPr>
        <p:spPr>
          <a:xfrm>
            <a:off x="4648202" y="1511568"/>
            <a:ext cx="2971800" cy="727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External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35EB8-AEA5-4776-9722-467433863F6B}"/>
              </a:ext>
            </a:extLst>
          </p:cNvPr>
          <p:cNvSpPr/>
          <p:nvPr/>
        </p:nvSpPr>
        <p:spPr>
          <a:xfrm>
            <a:off x="4608254" y="2286000"/>
            <a:ext cx="2971800" cy="3581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/>
                </a:solidFill>
              </a:rPr>
              <a:t>- </a:t>
            </a:r>
            <a:r>
              <a:rPr lang="en-US" sz="2000" dirty="0" err="1" smtClean="0">
                <a:solidFill>
                  <a:schemeClr val="accent1"/>
                </a:solidFill>
              </a:rPr>
              <a:t>AppiumLibrary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000" dirty="0" err="1">
                <a:solidFill>
                  <a:schemeClr val="accent1"/>
                </a:solidFill>
              </a:rPr>
              <a:t>SeleniumLibrary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- Selenium2Library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000" dirty="0" err="1" smtClean="0">
                <a:solidFill>
                  <a:schemeClr val="accent1"/>
                </a:solidFill>
              </a:rPr>
              <a:t>SSHLibrary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- </a:t>
            </a:r>
            <a:r>
              <a:rPr lang="en-US" sz="2000" dirty="0" err="1" smtClean="0">
                <a:solidFill>
                  <a:schemeClr val="accent1"/>
                </a:solidFill>
              </a:rPr>
              <a:t>MQTTLibrary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- FPT Library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- </a:t>
            </a:r>
            <a:r>
              <a:rPr lang="en-US" sz="2000" dirty="0" err="1" smtClean="0">
                <a:solidFill>
                  <a:schemeClr val="accent1"/>
                </a:solidFill>
              </a:rPr>
              <a:t>AutoItLibrary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E37C5-E094-4417-8760-71A606D2F624}"/>
              </a:ext>
            </a:extLst>
          </p:cNvPr>
          <p:cNvSpPr/>
          <p:nvPr/>
        </p:nvSpPr>
        <p:spPr>
          <a:xfrm>
            <a:off x="8461561" y="1511568"/>
            <a:ext cx="3124201" cy="727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Other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6B828-C5D0-4899-B760-8936BCA77BEF}"/>
              </a:ext>
            </a:extLst>
          </p:cNvPr>
          <p:cNvSpPr/>
          <p:nvPr/>
        </p:nvSpPr>
        <p:spPr>
          <a:xfrm>
            <a:off x="8461560" y="2286000"/>
            <a:ext cx="3124201" cy="3581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accent1"/>
                </a:solidFill>
              </a:rPr>
              <a:t>- Creating test libraries library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- </a:t>
            </a:r>
            <a:r>
              <a:rPr lang="en-US" sz="2000" dirty="0" err="1" smtClean="0">
                <a:solidFill>
                  <a:schemeClr val="accent1"/>
                </a:solidFill>
              </a:rPr>
              <a:t>JavalibCore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- Remote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- </a:t>
            </a:r>
            <a:r>
              <a:rPr lang="en-US" sz="2000" dirty="0" err="1" smtClean="0">
                <a:solidFill>
                  <a:schemeClr val="accent1"/>
                </a:solidFill>
              </a:rPr>
              <a:t>RemoteApplications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7C1-9CCC-486D-B919-7A0952013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Framework trong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SmartHome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245A2-AFC6-4D53-99C7-50DF66532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189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C507-7F76-4366-823E-B60CB90A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8623-49CD-4D35-A2E2-459A284CF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7393" y="672901"/>
            <a:ext cx="5202109" cy="2951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087473" y="875707"/>
            <a:ext cx="2425158" cy="4763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ROBOT FRAME WORK  </a:t>
            </a:r>
          </a:p>
          <a:p>
            <a:pPr algn="ctr" defTabSz="685800"/>
            <a:r>
              <a:rPr lang="en-US" sz="1500" b="1" dirty="0">
                <a:solidFill>
                  <a:prstClr val="white"/>
                </a:solidFill>
                <a:latin typeface="Calibri" panose="020F0502020204030204"/>
              </a:rPr>
              <a:t>PLUGIN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247205" y="2502666"/>
            <a:ext cx="1082842" cy="3413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b="1" dirty="0" err="1">
                <a:solidFill>
                  <a:prstClr val="black"/>
                </a:solidFill>
                <a:latin typeface="Calibri" panose="020F0502020204030204"/>
              </a:rPr>
              <a:t>mqtt</a:t>
            </a:r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 library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517953" y="2496220"/>
            <a:ext cx="1547435" cy="3231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SSH/Telnet library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72" y="1461062"/>
            <a:ext cx="598760" cy="901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stCxn id="48" idx="2"/>
          </p:cNvCxnSpPr>
          <p:nvPr/>
        </p:nvCxnSpPr>
        <p:spPr>
          <a:xfrm>
            <a:off x="5300052" y="1352018"/>
            <a:ext cx="0" cy="29471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041199" y="2124656"/>
            <a:ext cx="962872" cy="38684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274787" y="2203591"/>
            <a:ext cx="17116" cy="283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2749176" y="834256"/>
            <a:ext cx="9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TEST PC</a:t>
            </a:r>
          </a:p>
        </p:txBody>
      </p:sp>
      <p:sp>
        <p:nvSpPr>
          <p:cNvPr id="56" name="Cloud 55"/>
          <p:cNvSpPr/>
          <p:nvPr/>
        </p:nvSpPr>
        <p:spPr>
          <a:xfrm>
            <a:off x="743120" y="3760273"/>
            <a:ext cx="2123821" cy="980338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mqtt.eclipse.org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988840" y="3520779"/>
            <a:ext cx="17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Broker  Address </a:t>
            </a:r>
          </a:p>
        </p:txBody>
      </p:sp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4192668" y="4481293"/>
            <a:ext cx="1861728" cy="110792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 flipH="1">
            <a:off x="4738476" y="5465779"/>
            <a:ext cx="122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DUT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/>
              </a:rPr>
              <a:t>GateWay</a:t>
            </a:r>
            <a:endParaRPr lang="en-US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585358" y="2840065"/>
            <a:ext cx="1082220" cy="109995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771614" y="4500709"/>
            <a:ext cx="1500370" cy="3519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5123532" y="2804565"/>
            <a:ext cx="176521" cy="16767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/>
          <p:nvPr/>
        </p:nvPicPr>
        <p:blipFill>
          <a:blip r:embed="rId5"/>
          <a:stretch>
            <a:fillRect/>
          </a:stretch>
        </p:blipFill>
        <p:spPr>
          <a:xfrm>
            <a:off x="1205014" y="4899809"/>
            <a:ext cx="796252" cy="503460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6"/>
          <a:stretch>
            <a:fillRect/>
          </a:stretch>
        </p:blipFill>
        <p:spPr>
          <a:xfrm>
            <a:off x="1156774" y="5468087"/>
            <a:ext cx="796252" cy="632605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7"/>
          <a:stretch>
            <a:fillRect/>
          </a:stretch>
        </p:blipFill>
        <p:spPr>
          <a:xfrm>
            <a:off x="2017229" y="5075613"/>
            <a:ext cx="816683" cy="72389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 flipH="1">
            <a:off x="1953026" y="5799512"/>
            <a:ext cx="17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Other Devices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888681" y="5082358"/>
            <a:ext cx="1507636" cy="437828"/>
          </a:xfrm>
          <a:prstGeom prst="straightConnector1">
            <a:avLst/>
          </a:prstGeom>
          <a:ln w="28575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183768">
            <a:off x="3285210" y="5298628"/>
            <a:ext cx="9717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Zigbee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/BLE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141352" y="2497629"/>
            <a:ext cx="1298979" cy="3069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b="1" dirty="0" err="1">
                <a:solidFill>
                  <a:prstClr val="black"/>
                </a:solidFill>
                <a:latin typeface="Calibri" panose="020F0502020204030204"/>
              </a:rPr>
              <a:t>Appium</a:t>
            </a:r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 library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611374" y="2075087"/>
            <a:ext cx="989496" cy="38811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8889002">
            <a:off x="2820664" y="3328084"/>
            <a:ext cx="594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mqtt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Box 71"/>
          <p:cNvSpPr txBox="1"/>
          <p:nvPr/>
        </p:nvSpPr>
        <p:spPr>
          <a:xfrm rot="1122016">
            <a:off x="3184232" y="4638967"/>
            <a:ext cx="552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mqtt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TextBox 72"/>
          <p:cNvSpPr txBox="1"/>
          <p:nvPr/>
        </p:nvSpPr>
        <p:spPr>
          <a:xfrm rot="16727089">
            <a:off x="4826091" y="3619670"/>
            <a:ext cx="908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Ssh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/telnet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36" y="3091291"/>
            <a:ext cx="440921" cy="442889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stCxn id="69" idx="2"/>
          </p:cNvCxnSpPr>
          <p:nvPr/>
        </p:nvCxnSpPr>
        <p:spPr>
          <a:xfrm>
            <a:off x="6790842" y="2804565"/>
            <a:ext cx="2451" cy="2765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3293" y="2820702"/>
            <a:ext cx="478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78528" y="3509682"/>
            <a:ext cx="122612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350" dirty="0" err="1">
                <a:solidFill>
                  <a:srgbClr val="ED7D31"/>
                </a:solidFill>
                <a:latin typeface="Calibri" panose="020F0502020204030204"/>
              </a:rPr>
              <a:t>Appium</a:t>
            </a:r>
            <a:r>
              <a:rPr lang="en-US" sz="1350" dirty="0">
                <a:solidFill>
                  <a:srgbClr val="ED7D31"/>
                </a:solidFill>
                <a:latin typeface="Calibri" panose="020F0502020204030204"/>
              </a:rPr>
              <a:t> Server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9389" y="5416123"/>
            <a:ext cx="1037193" cy="501868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>
            <a:off x="6780547" y="3509682"/>
            <a:ext cx="11045" cy="19796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6417807" y="4593114"/>
            <a:ext cx="10150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adb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via USB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3622" y="835514"/>
            <a:ext cx="849854" cy="1622447"/>
          </a:xfrm>
          <a:prstGeom prst="rect">
            <a:avLst/>
          </a:prstGeom>
        </p:spPr>
      </p:pic>
      <p:cxnSp>
        <p:nvCxnSpPr>
          <p:cNvPr id="82" name="Elbow Connector 81"/>
          <p:cNvCxnSpPr/>
          <p:nvPr/>
        </p:nvCxnSpPr>
        <p:spPr>
          <a:xfrm rot="5400000">
            <a:off x="4915028" y="207086"/>
            <a:ext cx="1827262" cy="6255696"/>
          </a:xfrm>
          <a:prstGeom prst="bentConnector2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 flipV="1">
            <a:off x="5959783" y="2447066"/>
            <a:ext cx="3230134" cy="2516758"/>
          </a:xfrm>
          <a:prstGeom prst="bentConnector3">
            <a:avLst>
              <a:gd name="adj1" fmla="val 631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8" idx="3"/>
          </p:cNvCxnSpPr>
          <p:nvPr/>
        </p:nvCxnSpPr>
        <p:spPr>
          <a:xfrm rot="5400000">
            <a:off x="6841158" y="3136728"/>
            <a:ext cx="3245753" cy="1814904"/>
          </a:xfrm>
          <a:prstGeom prst="bentConnector2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69109" y="2118128"/>
            <a:ext cx="847573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9048615" y="3525988"/>
            <a:ext cx="12524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Wireless/wired</a:t>
            </a:r>
          </a:p>
        </p:txBody>
      </p:sp>
      <p:sp>
        <p:nvSpPr>
          <p:cNvPr id="87" name="Freeform 86"/>
          <p:cNvSpPr/>
          <p:nvPr/>
        </p:nvSpPr>
        <p:spPr>
          <a:xfrm>
            <a:off x="5482691" y="1698234"/>
            <a:ext cx="300520" cy="376852"/>
          </a:xfrm>
          <a:custGeom>
            <a:avLst/>
            <a:gdLst>
              <a:gd name="connsiteX0" fmla="*/ 0 w 473939"/>
              <a:gd name="connsiteY0" fmla="*/ 37103 h 444727"/>
              <a:gd name="connsiteX1" fmla="*/ 473726 w 473939"/>
              <a:gd name="connsiteY1" fmla="*/ 37103 h 444727"/>
              <a:gd name="connsiteX2" fmla="*/ 66102 w 473939"/>
              <a:gd name="connsiteY2" fmla="*/ 422693 h 444727"/>
              <a:gd name="connsiteX3" fmla="*/ 66102 w 473939"/>
              <a:gd name="connsiteY3" fmla="*/ 422693 h 444727"/>
              <a:gd name="connsiteX4" fmla="*/ 66102 w 473939"/>
              <a:gd name="connsiteY4" fmla="*/ 422693 h 444727"/>
              <a:gd name="connsiteX5" fmla="*/ 66102 w 473939"/>
              <a:gd name="connsiteY5" fmla="*/ 444727 h 44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39" h="444727">
                <a:moveTo>
                  <a:pt x="0" y="37103"/>
                </a:moveTo>
                <a:cubicBezTo>
                  <a:pt x="231354" y="4970"/>
                  <a:pt x="462709" y="-27162"/>
                  <a:pt x="473726" y="37103"/>
                </a:cubicBezTo>
                <a:cubicBezTo>
                  <a:pt x="484743" y="101368"/>
                  <a:pt x="66102" y="422693"/>
                  <a:pt x="66102" y="422693"/>
                </a:cubicBezTo>
                <a:lnTo>
                  <a:pt x="66102" y="422693"/>
                </a:lnTo>
                <a:lnTo>
                  <a:pt x="66102" y="422693"/>
                </a:lnTo>
                <a:lnTo>
                  <a:pt x="66102" y="444727"/>
                </a:ln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92827" y="1623068"/>
            <a:ext cx="56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Check Result</a:t>
            </a:r>
          </a:p>
        </p:txBody>
      </p:sp>
    </p:spTree>
    <p:extLst>
      <p:ext uri="{BB962C8B-B14F-4D97-AF65-F5344CB8AC3E}">
        <p14:creationId xmlns:p14="http://schemas.microsoft.com/office/powerpoint/2010/main" val="34567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880</Words>
  <Application>Microsoft Office PowerPoint</Application>
  <PresentationFormat>Widescreen</PresentationFormat>
  <Paragraphs>212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Giới thiệu   Robot Framework</vt:lpstr>
      <vt:lpstr>Nội dung chính</vt:lpstr>
      <vt:lpstr>Tổng quan  Robot Framework</vt:lpstr>
      <vt:lpstr>Tổng quan</vt:lpstr>
      <vt:lpstr>Tại sao lại chọn Robot Framework</vt:lpstr>
      <vt:lpstr>Thiết kế chung</vt:lpstr>
      <vt:lpstr>Thư viện</vt:lpstr>
      <vt:lpstr>Robot Framework trong dự án SmartHome</vt:lpstr>
      <vt:lpstr>Architecture</vt:lpstr>
      <vt:lpstr>Soure Tree</vt:lpstr>
      <vt:lpstr>Testsuite Process </vt:lpstr>
      <vt:lpstr>Testsuite Template</vt:lpstr>
      <vt:lpstr>Test cases/ Keyword</vt:lpstr>
      <vt:lpstr>Hiện trạng &amp; Demo</vt:lpstr>
      <vt:lpstr>Chuẩn bị</vt:lpstr>
      <vt:lpstr>Demo</vt:lpstr>
      <vt:lpstr>Hiện trạng</vt:lpstr>
      <vt:lpstr>Hướng phát triển</vt:lpstr>
      <vt:lpstr>Hướng phát triển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Tai Truong Duc</dc:creator>
  <cp:lastModifiedBy>thanhpn7</cp:lastModifiedBy>
  <cp:revision>94</cp:revision>
  <dcterms:created xsi:type="dcterms:W3CDTF">2018-01-12T19:23:26Z</dcterms:created>
  <dcterms:modified xsi:type="dcterms:W3CDTF">2020-11-11T08:27:20Z</dcterms:modified>
</cp:coreProperties>
</file>