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58" r:id="rId5"/>
    <p:sldId id="299" r:id="rId6"/>
    <p:sldId id="300" r:id="rId7"/>
    <p:sldId id="272" r:id="rId8"/>
    <p:sldId id="304" r:id="rId9"/>
    <p:sldId id="305" r:id="rId10"/>
    <p:sldId id="264" r:id="rId11"/>
    <p:sldId id="302" r:id="rId12"/>
    <p:sldId id="275" r:id="rId13"/>
    <p:sldId id="307" r:id="rId14"/>
    <p:sldId id="308" r:id="rId15"/>
    <p:sldId id="288" r:id="rId16"/>
    <p:sldId id="291" r:id="rId17"/>
    <p:sldId id="309" r:id="rId18"/>
    <p:sldId id="306" r:id="rId19"/>
    <p:sldId id="296" r:id="rId20"/>
    <p:sldId id="310" r:id="rId21"/>
    <p:sldId id="311" r:id="rId22"/>
    <p:sldId id="312" r:id="rId23"/>
    <p:sldId id="297" r:id="rId24"/>
    <p:sldId id="316" r:id="rId25"/>
    <p:sldId id="313" r:id="rId26"/>
    <p:sldId id="314" r:id="rId27"/>
    <p:sldId id="315" r:id="rId28"/>
    <p:sldId id="31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4E5D70"/>
    <a:srgbClr val="92D050"/>
    <a:srgbClr val="FFC000"/>
    <a:srgbClr val="5C5C5C"/>
    <a:srgbClr val="00B0F0"/>
    <a:srgbClr val="7F7F7F"/>
    <a:srgbClr val="1DBAD9"/>
    <a:srgbClr val="92E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6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2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7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view/HCQC9wnUpKLxnmZfDU1sIZyLpJroaMEH/" TargetMode="External"/><Relationship Id="rId2" Type="http://schemas.openxmlformats.org/officeDocument/2006/relationships/hyperlink" Target="https://www.erdcloud.com/d/fKvpacZ6HFLBX5C2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D2DFC94-0A04-4666-AE6B-96EAA22FCBCB}"/>
              </a:ext>
            </a:extLst>
          </p:cNvPr>
          <p:cNvGrpSpPr/>
          <p:nvPr/>
        </p:nvGrpSpPr>
        <p:grpSpPr>
          <a:xfrm>
            <a:off x="1747907" y="851492"/>
            <a:ext cx="8696185" cy="5155015"/>
            <a:chOff x="1664017" y="859891"/>
            <a:chExt cx="8696185" cy="5155015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664017" y="1205504"/>
              <a:ext cx="8696185" cy="4809402"/>
            </a:xfrm>
            <a:prstGeom prst="round2SameRect">
              <a:avLst>
                <a:gd name="adj1" fmla="val 0"/>
                <a:gd name="adj2" fmla="val 3737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4318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1100" kern="0" dirty="0">
                <a:solidFill>
                  <a:srgbClr val="4E5D70"/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endParaRPr lang="en-US" altLang="ko-KR" sz="1100" kern="0" dirty="0">
                <a:solidFill>
                  <a:srgbClr val="4E5D70"/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endParaRPr lang="en-US" altLang="ko-KR" sz="1100" kern="0" dirty="0">
                <a:solidFill>
                  <a:srgbClr val="4E5D70"/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endParaRPr lang="en-US" altLang="ko-KR" sz="1100" kern="0" dirty="0">
                <a:solidFill>
                  <a:srgbClr val="4E5D70"/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endParaRPr lang="en-US" altLang="ko-KR" sz="1100" kern="0" dirty="0">
                <a:solidFill>
                  <a:srgbClr val="4E5D70"/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endParaRPr lang="en-US" altLang="ko-KR" sz="1100" kern="0" dirty="0">
                <a:solidFill>
                  <a:srgbClr val="4E5D70"/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endParaRPr lang="en-US" altLang="ko-KR" sz="1100" kern="0" dirty="0">
                <a:solidFill>
                  <a:srgbClr val="4E5D70"/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endParaRPr lang="en-US" altLang="ko-KR" sz="1100" kern="0" dirty="0">
                <a:solidFill>
                  <a:srgbClr val="4E5D70"/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endParaRPr lang="en-US" altLang="ko-KR" sz="1100" kern="0" dirty="0">
                <a:solidFill>
                  <a:srgbClr val="4E5D70"/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400" kern="0" dirty="0" err="1">
                  <a:solidFill>
                    <a:srgbClr val="4E5D70"/>
                  </a:solidFill>
                </a:rPr>
                <a:t>트라이어</a:t>
              </a:r>
              <a:r>
                <a:rPr lang="ko-KR" altLang="en-US" sz="1400" kern="0" dirty="0">
                  <a:solidFill>
                    <a:srgbClr val="4E5D70"/>
                  </a:solidFill>
                </a:rPr>
                <a:t> 에이전시</a:t>
              </a:r>
              <a:endParaRPr lang="en-US" altLang="ko-KR" sz="1400" kern="0" dirty="0">
                <a:solidFill>
                  <a:srgbClr val="4E5D70"/>
                </a:solidFill>
              </a:endParaRPr>
            </a:p>
          </p:txBody>
        </p:sp>
        <p:sp>
          <p:nvSpPr>
            <p:cNvPr id="17" name="사각형: 둥근 위쪽 모서리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1664017" y="859891"/>
              <a:ext cx="8696178" cy="509477"/>
            </a:xfrm>
            <a:prstGeom prst="round2SameRect">
              <a:avLst>
                <a:gd name="adj1" fmla="val 32079"/>
                <a:gd name="adj2" fmla="val 0"/>
              </a:avLst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D78772-06AE-49B2-BD74-FCB24DB94BBC}"/>
              </a:ext>
            </a:extLst>
          </p:cNvPr>
          <p:cNvSpPr txBox="1"/>
          <p:nvPr/>
        </p:nvSpPr>
        <p:spPr>
          <a:xfrm>
            <a:off x="2866315" y="2308038"/>
            <a:ext cx="66271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kern="0" dirty="0">
                <a:solidFill>
                  <a:srgbClr val="4E5D70"/>
                </a:solidFill>
              </a:rPr>
              <a:t>Trip</a:t>
            </a:r>
            <a:r>
              <a:rPr lang="en-US" altLang="ko-KR" sz="11500" b="1" kern="0" dirty="0">
                <a:solidFill>
                  <a:prstClr val="white">
                    <a:lumMod val="75000"/>
                  </a:prstClr>
                </a:solidFill>
              </a:rPr>
              <a:t>Diary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283FE37-855D-4AC9-8E7D-03D3BAB51271}"/>
              </a:ext>
            </a:extLst>
          </p:cNvPr>
          <p:cNvGrpSpPr/>
          <p:nvPr/>
        </p:nvGrpSpPr>
        <p:grpSpPr>
          <a:xfrm>
            <a:off x="5222537" y="1197105"/>
            <a:ext cx="1746915" cy="765320"/>
            <a:chOff x="5736382" y="166456"/>
            <a:chExt cx="719232" cy="417544"/>
          </a:xfrm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0900F64E-95EB-4059-8C51-31FFAFC11E2B}"/>
                </a:ext>
              </a:extLst>
            </p:cNvPr>
            <p:cNvSpPr/>
            <p:nvPr/>
          </p:nvSpPr>
          <p:spPr>
            <a:xfrm>
              <a:off x="5736382" y="166456"/>
              <a:ext cx="719232" cy="417544"/>
            </a:xfrm>
            <a:custGeom>
              <a:avLst/>
              <a:gdLst>
                <a:gd name="connsiteX0" fmla="*/ 0 w 1581154"/>
                <a:gd name="connsiteY0" fmla="*/ 0 h 917925"/>
                <a:gd name="connsiteX1" fmla="*/ 1581154 w 1581154"/>
                <a:gd name="connsiteY1" fmla="*/ 0 h 917925"/>
                <a:gd name="connsiteX2" fmla="*/ 1581154 w 1581154"/>
                <a:gd name="connsiteY2" fmla="*/ 3281 h 917925"/>
                <a:gd name="connsiteX3" fmla="*/ 1529610 w 1581154"/>
                <a:gd name="connsiteY3" fmla="*/ 8477 h 917925"/>
                <a:gd name="connsiteX4" fmla="*/ 1196449 w 1581154"/>
                <a:gd name="connsiteY4" fmla="*/ 417251 h 917925"/>
                <a:gd name="connsiteX5" fmla="*/ 1196449 w 1581154"/>
                <a:gd name="connsiteY5" fmla="*/ 420116 h 917925"/>
                <a:gd name="connsiteX6" fmla="*/ 1196451 w 1581154"/>
                <a:gd name="connsiteY6" fmla="*/ 420136 h 917925"/>
                <a:gd name="connsiteX7" fmla="*/ 1196450 w 1581154"/>
                <a:gd name="connsiteY7" fmla="*/ 500674 h 917925"/>
                <a:gd name="connsiteX8" fmla="*/ 779199 w 1581154"/>
                <a:gd name="connsiteY8" fmla="*/ 917925 h 917925"/>
                <a:gd name="connsiteX9" fmla="*/ 779200 w 1581154"/>
                <a:gd name="connsiteY9" fmla="*/ 917924 h 917925"/>
                <a:gd name="connsiteX10" fmla="*/ 361949 w 1581154"/>
                <a:gd name="connsiteY10" fmla="*/ 500673 h 917925"/>
                <a:gd name="connsiteX11" fmla="*/ 361949 w 1581154"/>
                <a:gd name="connsiteY11" fmla="*/ 420136 h 917925"/>
                <a:gd name="connsiteX12" fmla="*/ 361950 w 1581154"/>
                <a:gd name="connsiteY12" fmla="*/ 420126 h 917925"/>
                <a:gd name="connsiteX13" fmla="*/ 361950 w 1581154"/>
                <a:gd name="connsiteY13" fmla="*/ 417251 h 917925"/>
                <a:gd name="connsiteX14" fmla="*/ 28790 w 1581154"/>
                <a:gd name="connsiteY14" fmla="*/ 8477 h 917925"/>
                <a:gd name="connsiteX15" fmla="*/ 0 w 1581154"/>
                <a:gd name="connsiteY15" fmla="*/ 5575 h 91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81154" h="917925">
                  <a:moveTo>
                    <a:pt x="0" y="0"/>
                  </a:moveTo>
                  <a:lnTo>
                    <a:pt x="1581154" y="0"/>
                  </a:lnTo>
                  <a:lnTo>
                    <a:pt x="1581154" y="3281"/>
                  </a:lnTo>
                  <a:lnTo>
                    <a:pt x="1529610" y="8477"/>
                  </a:lnTo>
                  <a:cubicBezTo>
                    <a:pt x="1339476" y="47384"/>
                    <a:pt x="1196449" y="215615"/>
                    <a:pt x="1196449" y="417251"/>
                  </a:cubicBezTo>
                  <a:lnTo>
                    <a:pt x="1196449" y="420116"/>
                  </a:lnTo>
                  <a:lnTo>
                    <a:pt x="1196451" y="420136"/>
                  </a:lnTo>
                  <a:cubicBezTo>
                    <a:pt x="1196451" y="446982"/>
                    <a:pt x="1196450" y="473828"/>
                    <a:pt x="1196450" y="500674"/>
                  </a:cubicBezTo>
                  <a:cubicBezTo>
                    <a:pt x="1196450" y="731115"/>
                    <a:pt x="1009640" y="917925"/>
                    <a:pt x="779199" y="917925"/>
                  </a:cubicBezTo>
                  <a:lnTo>
                    <a:pt x="779200" y="917924"/>
                  </a:lnTo>
                  <a:cubicBezTo>
                    <a:pt x="548759" y="917924"/>
                    <a:pt x="361949" y="731114"/>
                    <a:pt x="361949" y="500673"/>
                  </a:cubicBezTo>
                  <a:lnTo>
                    <a:pt x="361949" y="420136"/>
                  </a:lnTo>
                  <a:lnTo>
                    <a:pt x="361950" y="420126"/>
                  </a:lnTo>
                  <a:lnTo>
                    <a:pt x="361950" y="417251"/>
                  </a:lnTo>
                  <a:cubicBezTo>
                    <a:pt x="361950" y="215615"/>
                    <a:pt x="218924" y="47384"/>
                    <a:pt x="28790" y="8477"/>
                  </a:cubicBezTo>
                  <a:lnTo>
                    <a:pt x="0" y="5575"/>
                  </a:lnTo>
                  <a:close/>
                </a:path>
              </a:pathLst>
            </a:cu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1802047-272B-4F1C-8E3E-3B06ADCE2C6C}"/>
                </a:ext>
              </a:extLst>
            </p:cNvPr>
            <p:cNvSpPr/>
            <p:nvPr/>
          </p:nvSpPr>
          <p:spPr>
            <a:xfrm flipV="1">
              <a:off x="5996158" y="375024"/>
              <a:ext cx="199685" cy="1964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630D630-C8E2-4054-A279-BE1BC9CAAF12}"/>
              </a:ext>
            </a:extLst>
          </p:cNvPr>
          <p:cNvSpPr/>
          <p:nvPr/>
        </p:nvSpPr>
        <p:spPr>
          <a:xfrm flipV="1">
            <a:off x="5853497" y="1656618"/>
            <a:ext cx="485007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C4CF158-485B-4B60-9E2C-0D3CAB6AF696}"/>
              </a:ext>
            </a:extLst>
          </p:cNvPr>
          <p:cNvSpPr/>
          <p:nvPr/>
        </p:nvSpPr>
        <p:spPr>
          <a:xfrm flipV="1">
            <a:off x="5853497" y="1505058"/>
            <a:ext cx="485007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50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196787" y="166456"/>
            <a:ext cx="11798423" cy="6525087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241300" dist="6985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128E-4366-487F-88E5-A394AB1F9F3F}"/>
              </a:ext>
            </a:extLst>
          </p:cNvPr>
          <p:cNvSpPr txBox="1"/>
          <p:nvPr/>
        </p:nvSpPr>
        <p:spPr>
          <a:xfrm>
            <a:off x="196787" y="166456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DB8850-19BA-4753-9B18-F0520B8DB3F8}"/>
              </a:ext>
            </a:extLst>
          </p:cNvPr>
          <p:cNvSpPr txBox="1"/>
          <p:nvPr/>
        </p:nvSpPr>
        <p:spPr>
          <a:xfrm>
            <a:off x="801441" y="33084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역할 분담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8B1184-71BE-4BA3-8F0C-39CF3A5248B7}"/>
              </a:ext>
            </a:extLst>
          </p:cNvPr>
          <p:cNvSpPr txBox="1"/>
          <p:nvPr/>
        </p:nvSpPr>
        <p:spPr>
          <a:xfrm>
            <a:off x="801440" y="637745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역할분담 내용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B47677C-71D7-4ED2-92E9-E1E6977D5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832" y="1931727"/>
            <a:ext cx="3095244" cy="17642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F61641-9724-4DA1-8854-02A299A721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67" b="15333"/>
          <a:stretch/>
        </p:blipFill>
        <p:spPr>
          <a:xfrm>
            <a:off x="1794532" y="3386031"/>
            <a:ext cx="3449782" cy="1517904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4CBB2047-19D3-49A5-8759-4E8590FD2B5F}"/>
              </a:ext>
            </a:extLst>
          </p:cNvPr>
          <p:cNvSpPr/>
          <p:nvPr/>
        </p:nvSpPr>
        <p:spPr>
          <a:xfrm>
            <a:off x="6419059" y="3696016"/>
            <a:ext cx="1008000" cy="100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BF7C471-EC8E-407F-8F01-3F6C20F79F77}"/>
              </a:ext>
            </a:extLst>
          </p:cNvPr>
          <p:cNvSpPr/>
          <p:nvPr/>
        </p:nvSpPr>
        <p:spPr>
          <a:xfrm>
            <a:off x="6419059" y="2010153"/>
            <a:ext cx="1008000" cy="100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A2D864-5381-437C-890C-8D33959F2D91}"/>
              </a:ext>
            </a:extLst>
          </p:cNvPr>
          <p:cNvSpPr txBox="1"/>
          <p:nvPr/>
        </p:nvSpPr>
        <p:spPr>
          <a:xfrm>
            <a:off x="6484147" y="3046778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이화석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00311F-991D-4799-8876-B40A81EE22D2}"/>
              </a:ext>
            </a:extLst>
          </p:cNvPr>
          <p:cNvSpPr txBox="1"/>
          <p:nvPr/>
        </p:nvSpPr>
        <p:spPr>
          <a:xfrm>
            <a:off x="7628572" y="2050683"/>
            <a:ext cx="3400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프로젝트 설계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메인 페이지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찜하기</a:t>
            </a:r>
            <a:r>
              <a:rPr lang="ko-KR" altLang="en-US" dirty="0"/>
              <a:t> 페이지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관리자 페이지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CFBB1C-2708-4179-B518-4BC9EA690183}"/>
              </a:ext>
            </a:extLst>
          </p:cNvPr>
          <p:cNvSpPr txBox="1"/>
          <p:nvPr/>
        </p:nvSpPr>
        <p:spPr>
          <a:xfrm>
            <a:off x="6484147" y="4704016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조민혁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98572B-A474-40C6-B099-DB88674BD927}"/>
              </a:ext>
            </a:extLst>
          </p:cNvPr>
          <p:cNvSpPr txBox="1"/>
          <p:nvPr/>
        </p:nvSpPr>
        <p:spPr>
          <a:xfrm>
            <a:off x="7606405" y="3738985"/>
            <a:ext cx="3400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프로젝트 설계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로그인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회원가입 및 수정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회원탈퇴 및 철회</a:t>
            </a:r>
          </a:p>
        </p:txBody>
      </p:sp>
    </p:spTree>
    <p:extLst>
      <p:ext uri="{BB962C8B-B14F-4D97-AF65-F5344CB8AC3E}">
        <p14:creationId xmlns:p14="http://schemas.microsoft.com/office/powerpoint/2010/main" val="17394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196787" y="166456"/>
            <a:ext cx="11798423" cy="6525087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241300" dist="6985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128E-4366-487F-88E5-A394AB1F9F3F}"/>
              </a:ext>
            </a:extLst>
          </p:cNvPr>
          <p:cNvSpPr txBox="1"/>
          <p:nvPr/>
        </p:nvSpPr>
        <p:spPr>
          <a:xfrm>
            <a:off x="196787" y="166456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DB8850-19BA-4753-9B18-F0520B8DB3F8}"/>
              </a:ext>
            </a:extLst>
          </p:cNvPr>
          <p:cNvSpPr txBox="1"/>
          <p:nvPr/>
        </p:nvSpPr>
        <p:spPr>
          <a:xfrm>
            <a:off x="801441" y="33084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역할 분담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8B1184-71BE-4BA3-8F0C-39CF3A5248B7}"/>
              </a:ext>
            </a:extLst>
          </p:cNvPr>
          <p:cNvSpPr txBox="1"/>
          <p:nvPr/>
        </p:nvSpPr>
        <p:spPr>
          <a:xfrm>
            <a:off x="801440" y="637745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역할분담 내용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B47677C-71D7-4ED2-92E9-E1E6977D5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832" y="1931727"/>
            <a:ext cx="3095244" cy="17642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F61641-9724-4DA1-8854-02A299A721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67" b="15333"/>
          <a:stretch/>
        </p:blipFill>
        <p:spPr>
          <a:xfrm>
            <a:off x="1794532" y="3386031"/>
            <a:ext cx="3449782" cy="15179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A2D864-5381-437C-890C-8D33959F2D91}"/>
              </a:ext>
            </a:extLst>
          </p:cNvPr>
          <p:cNvSpPr txBox="1"/>
          <p:nvPr/>
        </p:nvSpPr>
        <p:spPr>
          <a:xfrm>
            <a:off x="6484147" y="2170582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안정찬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00311F-991D-4799-8876-B40A81EE22D2}"/>
              </a:ext>
            </a:extLst>
          </p:cNvPr>
          <p:cNvSpPr txBox="1"/>
          <p:nvPr/>
        </p:nvSpPr>
        <p:spPr>
          <a:xfrm>
            <a:off x="7683436" y="1209557"/>
            <a:ext cx="3400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20"/>
                <a:ea typeface="한컴 윤고딕 720"/>
              </a:rPr>
              <a:t>프로젝트 설계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윤고딕 720"/>
              <a:ea typeface="한컴 윤고딕 720"/>
            </a:endParaRPr>
          </a:p>
          <a:p>
            <a:pPr marL="285750" indent="-285750">
              <a:buFontTx/>
              <a:buChar char="-"/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 윤고딕 720"/>
                <a:ea typeface="한컴 윤고딕 720"/>
              </a:rPr>
              <a:t>상세게시글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20"/>
                <a:ea typeface="한컴 윤고딕 720"/>
              </a:rPr>
              <a:t> 페이지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윤고딕 720"/>
              <a:ea typeface="한컴 윤고딕 720"/>
            </a:endParaRPr>
          </a:p>
          <a:p>
            <a:pPr marL="285750" indent="-285750"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20"/>
                <a:ea typeface="한컴 윤고딕 720"/>
              </a:rPr>
              <a:t>댓글 작성 및 수정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20"/>
                <a:ea typeface="한컴 윤고딕 720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20"/>
                <a:ea typeface="한컴 윤고딕 720"/>
              </a:rPr>
              <a:t>삭제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윤고딕 720"/>
              <a:ea typeface="한컴 윤고딕 720"/>
            </a:endParaRPr>
          </a:p>
          <a:p>
            <a:pPr marL="285750" indent="-285750">
              <a:buFontTx/>
              <a:buChar char="-"/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 윤고딕 720"/>
                <a:ea typeface="한컴 윤고딕 720"/>
              </a:rPr>
              <a:t>찜하기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20"/>
                <a:ea typeface="한컴 윤고딕 720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20"/>
                <a:ea typeface="한컴 윤고딕 720"/>
              </a:rPr>
              <a:t> 좋아요 기능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윤고딕 720"/>
              <a:ea typeface="한컴 윤고딕 72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CFBB1C-2708-4179-B518-4BC9EA690183}"/>
              </a:ext>
            </a:extLst>
          </p:cNvPr>
          <p:cNvSpPr txBox="1"/>
          <p:nvPr/>
        </p:nvSpPr>
        <p:spPr>
          <a:xfrm>
            <a:off x="6484147" y="5321446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박준하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98572B-A474-40C6-B099-DB88674BD927}"/>
              </a:ext>
            </a:extLst>
          </p:cNvPr>
          <p:cNvSpPr txBox="1"/>
          <p:nvPr/>
        </p:nvSpPr>
        <p:spPr>
          <a:xfrm>
            <a:off x="7683435" y="2773320"/>
            <a:ext cx="3400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20"/>
                <a:ea typeface="한컴 윤고딕 720"/>
              </a:rPr>
              <a:t>프로젝트 설계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윤고딕 720"/>
              <a:ea typeface="한컴 윤고딕 720"/>
            </a:endParaRPr>
          </a:p>
          <a:p>
            <a:pPr marL="285750" indent="-285750"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20"/>
                <a:ea typeface="한컴 윤고딕 720"/>
              </a:rPr>
              <a:t>마이 다이어리 페이지</a:t>
            </a:r>
            <a:endParaRPr lang="en-US" altLang="ko-KR" kern="0" dirty="0">
              <a:solidFill>
                <a:srgbClr val="000000"/>
              </a:solidFill>
              <a:latin typeface="한컴 윤고딕 720"/>
              <a:ea typeface="한컴 윤고딕 720"/>
            </a:endParaRPr>
          </a:p>
          <a:p>
            <a:pPr marL="285750" indent="-285750">
              <a:buFontTx/>
              <a:buChar char="-"/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 윤고딕 720"/>
                <a:ea typeface="한컴 윤고딕 720"/>
              </a:rPr>
              <a:t>엠블럼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20"/>
                <a:ea typeface="한컴 윤고딕 720"/>
              </a:rPr>
              <a:t> 페이지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20"/>
                <a:ea typeface="한컴 윤고딕 720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20"/>
                <a:ea typeface="한컴 윤고딕 720"/>
              </a:rPr>
              <a:t>지도 기능</a:t>
            </a:r>
            <a:endParaRPr lang="en-US" altLang="ko-KR" kern="0" dirty="0">
              <a:solidFill>
                <a:srgbClr val="000000"/>
              </a:solidFill>
              <a:latin typeface="한컴 윤고딕 720"/>
              <a:ea typeface="한컴 윤고딕 720"/>
            </a:endParaRPr>
          </a:p>
          <a:p>
            <a:pPr marL="285750" indent="-285750"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20"/>
                <a:ea typeface="한컴 윤고딕 720"/>
              </a:rPr>
              <a:t>홈페이지 디자인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649DAED-599B-4A9E-9CDC-83F4A33209F0}"/>
              </a:ext>
            </a:extLst>
          </p:cNvPr>
          <p:cNvSpPr/>
          <p:nvPr/>
        </p:nvSpPr>
        <p:spPr>
          <a:xfrm>
            <a:off x="6419059" y="4294748"/>
            <a:ext cx="1008000" cy="1008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D300F11-BCA2-4153-98DB-0A150A5AEB9A}"/>
              </a:ext>
            </a:extLst>
          </p:cNvPr>
          <p:cNvSpPr/>
          <p:nvPr/>
        </p:nvSpPr>
        <p:spPr>
          <a:xfrm>
            <a:off x="6419059" y="2730985"/>
            <a:ext cx="1008000" cy="1008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74E0A2F-A187-4B75-9154-AB19B1E3C7C1}"/>
              </a:ext>
            </a:extLst>
          </p:cNvPr>
          <p:cNvSpPr/>
          <p:nvPr/>
        </p:nvSpPr>
        <p:spPr>
          <a:xfrm>
            <a:off x="6419059" y="1167222"/>
            <a:ext cx="1008000" cy="1008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53A5D9-F25B-4407-807D-8B076974092D}"/>
              </a:ext>
            </a:extLst>
          </p:cNvPr>
          <p:cNvSpPr txBox="1"/>
          <p:nvPr/>
        </p:nvSpPr>
        <p:spPr>
          <a:xfrm>
            <a:off x="6484147" y="3738985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김태민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FAD650-7C70-4D95-8232-350DB71EC8B2}"/>
              </a:ext>
            </a:extLst>
          </p:cNvPr>
          <p:cNvSpPr txBox="1"/>
          <p:nvPr/>
        </p:nvSpPr>
        <p:spPr>
          <a:xfrm>
            <a:off x="7683434" y="4614082"/>
            <a:ext cx="340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프로젝트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96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3280F2-13E5-4EE5-9D92-90F6C4774961}"/>
              </a:ext>
            </a:extLst>
          </p:cNvPr>
          <p:cNvSpPr/>
          <p:nvPr/>
        </p:nvSpPr>
        <p:spPr>
          <a:xfrm>
            <a:off x="-25240" y="0"/>
            <a:ext cx="12217240" cy="6858000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DA804C-09A2-4C68-80AD-24E2F0C3FC38}"/>
              </a:ext>
            </a:extLst>
          </p:cNvPr>
          <p:cNvGrpSpPr/>
          <p:nvPr/>
        </p:nvGrpSpPr>
        <p:grpSpPr>
          <a:xfrm>
            <a:off x="4596070" y="2689100"/>
            <a:ext cx="2999860" cy="1479800"/>
            <a:chOff x="4384665" y="3429000"/>
            <a:chExt cx="2999860" cy="14798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BD12B8-066B-4226-81AD-C1AD593D3110}"/>
                </a:ext>
              </a:extLst>
            </p:cNvPr>
            <p:cNvSpPr txBox="1"/>
            <p:nvPr/>
          </p:nvSpPr>
          <p:spPr>
            <a:xfrm>
              <a:off x="4384665" y="3429000"/>
              <a:ext cx="8066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F4E1C7-E7ED-49B8-818B-9D9609D254E8}"/>
                </a:ext>
              </a:extLst>
            </p:cNvPr>
            <p:cNvSpPr txBox="1"/>
            <p:nvPr/>
          </p:nvSpPr>
          <p:spPr>
            <a:xfrm>
              <a:off x="5191296" y="3590246"/>
              <a:ext cx="21932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</a:rPr>
                <a:t>주요 기능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AFC455F-6611-4AE8-9642-2DDAE72FE43D}"/>
                </a:ext>
              </a:extLst>
            </p:cNvPr>
            <p:cNvSpPr txBox="1"/>
            <p:nvPr/>
          </p:nvSpPr>
          <p:spPr>
            <a:xfrm>
              <a:off x="5191296" y="4200914"/>
              <a:ext cx="11272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chemeClr val="bg1"/>
                  </a:solidFill>
                </a:rPr>
                <a:t>사용자</a:t>
              </a:r>
              <a:endParaRPr lang="en-US" altLang="ko-KR" sz="20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chemeClr val="bg1"/>
                  </a:solidFill>
                </a:rPr>
                <a:t>관리자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39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225208" y="166456"/>
            <a:ext cx="11798423" cy="6525087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241300" dist="6985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74A11-C478-4829-B4F6-C1C476FB4DBC}"/>
              </a:ext>
            </a:extLst>
          </p:cNvPr>
          <p:cNvSpPr txBox="1"/>
          <p:nvPr/>
        </p:nvSpPr>
        <p:spPr>
          <a:xfrm>
            <a:off x="225208" y="163019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E978A-92B1-4E67-AD25-9F7351777D67}"/>
              </a:ext>
            </a:extLst>
          </p:cNvPr>
          <p:cNvSpPr txBox="1"/>
          <p:nvPr/>
        </p:nvSpPr>
        <p:spPr>
          <a:xfrm>
            <a:off x="800887" y="30805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주요 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8C08DF-C069-44B0-B616-5E7E589773B1}"/>
              </a:ext>
            </a:extLst>
          </p:cNvPr>
          <p:cNvSpPr txBox="1"/>
          <p:nvPr/>
        </p:nvSpPr>
        <p:spPr>
          <a:xfrm>
            <a:off x="829862" y="648670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사용자</a:t>
            </a:r>
            <a:endParaRPr lang="en-US" altLang="ko-KR" sz="1200" dirty="0">
              <a:solidFill>
                <a:srgbClr val="4E5D70"/>
              </a:solidFill>
            </a:endParaRPr>
          </a:p>
          <a:p>
            <a:endParaRPr lang="en-US" altLang="ko-KR" sz="1200" dirty="0">
              <a:solidFill>
                <a:srgbClr val="4E5D7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7CC28AC-A9B9-44F5-BEEC-1243B94DD45D}"/>
              </a:ext>
            </a:extLst>
          </p:cNvPr>
          <p:cNvSpPr/>
          <p:nvPr/>
        </p:nvSpPr>
        <p:spPr>
          <a:xfrm>
            <a:off x="6337893" y="879502"/>
            <a:ext cx="461665" cy="461665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28962-1DE6-43F6-ABB1-57C1DEFD6CC2}"/>
              </a:ext>
            </a:extLst>
          </p:cNvPr>
          <p:cNvSpPr txBox="1"/>
          <p:nvPr/>
        </p:nvSpPr>
        <p:spPr>
          <a:xfrm>
            <a:off x="6888305" y="879502"/>
            <a:ext cx="281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 및 로그인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BE77A8-ADA3-46DF-AA6C-F6FBCC400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31"/>
          <a:stretch/>
        </p:blipFill>
        <p:spPr>
          <a:xfrm>
            <a:off x="1219257" y="1680534"/>
            <a:ext cx="4599659" cy="3544902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BE31F4CF-8B4D-4BE3-8758-4B081F8976A2}"/>
              </a:ext>
            </a:extLst>
          </p:cNvPr>
          <p:cNvSpPr/>
          <p:nvPr/>
        </p:nvSpPr>
        <p:spPr>
          <a:xfrm>
            <a:off x="6337893" y="1891438"/>
            <a:ext cx="461665" cy="461665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7365A8-C319-41C2-9A23-645EEFBEBE9B}"/>
              </a:ext>
            </a:extLst>
          </p:cNvPr>
          <p:cNvSpPr txBox="1"/>
          <p:nvPr/>
        </p:nvSpPr>
        <p:spPr>
          <a:xfrm>
            <a:off x="6888305" y="1891438"/>
            <a:ext cx="3100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게시글 작성 및 수정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0130CF-A541-415F-A017-AC57AA22F6B1}"/>
              </a:ext>
            </a:extLst>
          </p:cNvPr>
          <p:cNvSpPr/>
          <p:nvPr/>
        </p:nvSpPr>
        <p:spPr>
          <a:xfrm>
            <a:off x="6337893" y="2871873"/>
            <a:ext cx="461665" cy="461665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1AE2A2-6A58-402E-9F7D-388A88ABC0E4}"/>
              </a:ext>
            </a:extLst>
          </p:cNvPr>
          <p:cNvSpPr txBox="1"/>
          <p:nvPr/>
        </p:nvSpPr>
        <p:spPr>
          <a:xfrm>
            <a:off x="6888305" y="2871873"/>
            <a:ext cx="301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게시글 열람 및 검색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6E60B8B-09E5-4FED-9A0C-C6477DCDD696}"/>
              </a:ext>
            </a:extLst>
          </p:cNvPr>
          <p:cNvSpPr/>
          <p:nvPr/>
        </p:nvSpPr>
        <p:spPr>
          <a:xfrm>
            <a:off x="6337893" y="3852308"/>
            <a:ext cx="461665" cy="461665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656B4E-C4AD-4C13-AA78-3A4275E52FC5}"/>
              </a:ext>
            </a:extLst>
          </p:cNvPr>
          <p:cNvSpPr txBox="1"/>
          <p:nvPr/>
        </p:nvSpPr>
        <p:spPr>
          <a:xfrm>
            <a:off x="6888305" y="3852308"/>
            <a:ext cx="4141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좋아요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찜하기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엠블럼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획득</a:t>
            </a:r>
          </a:p>
          <a:p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5D7A82-66BF-4542-B1AF-F8DB15413042}"/>
              </a:ext>
            </a:extLst>
          </p:cNvPr>
          <p:cNvSpPr/>
          <p:nvPr/>
        </p:nvSpPr>
        <p:spPr>
          <a:xfrm>
            <a:off x="6334845" y="4832743"/>
            <a:ext cx="461665" cy="461665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0F070B-B867-40E5-B899-18B99C5076AD}"/>
              </a:ext>
            </a:extLst>
          </p:cNvPr>
          <p:cNvSpPr txBox="1"/>
          <p:nvPr/>
        </p:nvSpPr>
        <p:spPr>
          <a:xfrm>
            <a:off x="6885257" y="4832743"/>
            <a:ext cx="2698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다녀온 곳 확인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ACE88E-5B37-4B71-9BB5-7CC103FFA173}"/>
              </a:ext>
            </a:extLst>
          </p:cNvPr>
          <p:cNvSpPr/>
          <p:nvPr/>
        </p:nvSpPr>
        <p:spPr>
          <a:xfrm>
            <a:off x="6334845" y="5759614"/>
            <a:ext cx="461665" cy="461665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552619-392A-4963-899C-126A523CBB69}"/>
              </a:ext>
            </a:extLst>
          </p:cNvPr>
          <p:cNvSpPr txBox="1"/>
          <p:nvPr/>
        </p:nvSpPr>
        <p:spPr>
          <a:xfrm>
            <a:off x="6885257" y="5759614"/>
            <a:ext cx="2698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신고하기</a:t>
            </a:r>
          </a:p>
        </p:txBody>
      </p:sp>
    </p:spTree>
    <p:extLst>
      <p:ext uri="{BB962C8B-B14F-4D97-AF65-F5344CB8AC3E}">
        <p14:creationId xmlns:p14="http://schemas.microsoft.com/office/powerpoint/2010/main" val="264592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225208" y="166456"/>
            <a:ext cx="11798423" cy="6525087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241300" dist="6985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74A11-C478-4829-B4F6-C1C476FB4DBC}"/>
              </a:ext>
            </a:extLst>
          </p:cNvPr>
          <p:cNvSpPr txBox="1"/>
          <p:nvPr/>
        </p:nvSpPr>
        <p:spPr>
          <a:xfrm>
            <a:off x="225208" y="163019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E978A-92B1-4E67-AD25-9F7351777D67}"/>
              </a:ext>
            </a:extLst>
          </p:cNvPr>
          <p:cNvSpPr txBox="1"/>
          <p:nvPr/>
        </p:nvSpPr>
        <p:spPr>
          <a:xfrm>
            <a:off x="800887" y="30805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주요 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8C08DF-C069-44B0-B616-5E7E589773B1}"/>
              </a:ext>
            </a:extLst>
          </p:cNvPr>
          <p:cNvSpPr txBox="1"/>
          <p:nvPr/>
        </p:nvSpPr>
        <p:spPr>
          <a:xfrm>
            <a:off x="829862" y="648670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사용자</a:t>
            </a:r>
            <a:endParaRPr lang="en-US" altLang="ko-KR" sz="1200" dirty="0">
              <a:solidFill>
                <a:srgbClr val="4E5D70"/>
              </a:solidFill>
            </a:endParaRPr>
          </a:p>
          <a:p>
            <a:endParaRPr lang="en-US" altLang="ko-KR" sz="1200" dirty="0">
              <a:solidFill>
                <a:srgbClr val="4E5D70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AD4FD15-D79B-471C-9DAC-FBB26CA76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00"/>
          <a:stretch/>
        </p:blipFill>
        <p:spPr>
          <a:xfrm>
            <a:off x="1419116" y="1774223"/>
            <a:ext cx="4199939" cy="3309552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FBC61C2C-F133-4B75-9039-A51ACCF412C2}"/>
              </a:ext>
            </a:extLst>
          </p:cNvPr>
          <p:cNvSpPr/>
          <p:nvPr/>
        </p:nvSpPr>
        <p:spPr>
          <a:xfrm>
            <a:off x="6337893" y="1891438"/>
            <a:ext cx="461665" cy="461665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5A540A-461E-4356-88E1-970AEFBEB6E1}"/>
              </a:ext>
            </a:extLst>
          </p:cNvPr>
          <p:cNvSpPr txBox="1"/>
          <p:nvPr/>
        </p:nvSpPr>
        <p:spPr>
          <a:xfrm>
            <a:off x="6888305" y="1891438"/>
            <a:ext cx="281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 신고 관리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80F44C7-7E20-4663-9611-52D245903E91}"/>
              </a:ext>
            </a:extLst>
          </p:cNvPr>
          <p:cNvSpPr/>
          <p:nvPr/>
        </p:nvSpPr>
        <p:spPr>
          <a:xfrm>
            <a:off x="6337893" y="2903374"/>
            <a:ext cx="461665" cy="461665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A0AAB0-1B3A-4D1B-A984-2AE737FA47A9}"/>
              </a:ext>
            </a:extLst>
          </p:cNvPr>
          <p:cNvSpPr txBox="1"/>
          <p:nvPr/>
        </p:nvSpPr>
        <p:spPr>
          <a:xfrm>
            <a:off x="6888305" y="2903374"/>
            <a:ext cx="3100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탈퇴 회원 관리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76FCF00-BCFC-4548-A934-474AADD65536}"/>
              </a:ext>
            </a:extLst>
          </p:cNvPr>
          <p:cNvSpPr/>
          <p:nvPr/>
        </p:nvSpPr>
        <p:spPr>
          <a:xfrm>
            <a:off x="6337893" y="3883809"/>
            <a:ext cx="461665" cy="461665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18B1FD-1606-470E-BEFD-E40ED18BC7FC}"/>
              </a:ext>
            </a:extLst>
          </p:cNvPr>
          <p:cNvSpPr txBox="1"/>
          <p:nvPr/>
        </p:nvSpPr>
        <p:spPr>
          <a:xfrm>
            <a:off x="6888305" y="3883809"/>
            <a:ext cx="301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게시글 신고 처리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753B026-41D9-4235-B589-58D204DD429B}"/>
              </a:ext>
            </a:extLst>
          </p:cNvPr>
          <p:cNvSpPr/>
          <p:nvPr/>
        </p:nvSpPr>
        <p:spPr>
          <a:xfrm>
            <a:off x="6337893" y="4864244"/>
            <a:ext cx="461665" cy="461665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520C44-87E5-4074-97F1-1E68D55CB330}"/>
              </a:ext>
            </a:extLst>
          </p:cNvPr>
          <p:cNvSpPr txBox="1"/>
          <p:nvPr/>
        </p:nvSpPr>
        <p:spPr>
          <a:xfrm>
            <a:off x="6888305" y="4864244"/>
            <a:ext cx="2698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댓글 신고 처리</a:t>
            </a:r>
          </a:p>
        </p:txBody>
      </p:sp>
    </p:spTree>
    <p:extLst>
      <p:ext uri="{BB962C8B-B14F-4D97-AF65-F5344CB8AC3E}">
        <p14:creationId xmlns:p14="http://schemas.microsoft.com/office/powerpoint/2010/main" val="2214926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3280F2-13E5-4EE5-9D92-90F6C4774961}"/>
              </a:ext>
            </a:extLst>
          </p:cNvPr>
          <p:cNvSpPr/>
          <p:nvPr/>
        </p:nvSpPr>
        <p:spPr>
          <a:xfrm>
            <a:off x="-25240" y="0"/>
            <a:ext cx="12217240" cy="6858000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DA804C-09A2-4C68-80AD-24E2F0C3FC38}"/>
              </a:ext>
            </a:extLst>
          </p:cNvPr>
          <p:cNvGrpSpPr/>
          <p:nvPr/>
        </p:nvGrpSpPr>
        <p:grpSpPr>
          <a:xfrm>
            <a:off x="4938535" y="2689100"/>
            <a:ext cx="2314929" cy="1479800"/>
            <a:chOff x="4384665" y="3429000"/>
            <a:chExt cx="2314929" cy="14798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BD12B8-066B-4226-81AD-C1AD593D3110}"/>
                </a:ext>
              </a:extLst>
            </p:cNvPr>
            <p:cNvSpPr txBox="1"/>
            <p:nvPr/>
          </p:nvSpPr>
          <p:spPr>
            <a:xfrm>
              <a:off x="4384665" y="3429000"/>
              <a:ext cx="8066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F4E1C7-E7ED-49B8-818B-9D9609D254E8}"/>
                </a:ext>
              </a:extLst>
            </p:cNvPr>
            <p:cNvSpPr txBox="1"/>
            <p:nvPr/>
          </p:nvSpPr>
          <p:spPr>
            <a:xfrm>
              <a:off x="5191296" y="3590246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</a:rPr>
                <a:t>설계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AFC455F-6611-4AE8-9642-2DDAE72FE43D}"/>
                </a:ext>
              </a:extLst>
            </p:cNvPr>
            <p:cNvSpPr txBox="1"/>
            <p:nvPr/>
          </p:nvSpPr>
          <p:spPr>
            <a:xfrm>
              <a:off x="5191296" y="4200914"/>
              <a:ext cx="15082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bg1"/>
                  </a:solidFill>
                </a:rPr>
                <a:t>Controller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bg1"/>
                  </a:solidFill>
                </a:rPr>
                <a:t>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02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225208" y="166456"/>
            <a:ext cx="11798423" cy="6525087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241300" dist="6985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030" name="Picture 6" descr="Android/KakaoAPI] 카카오 장소 검색 (Retrofit)">
            <a:extLst>
              <a:ext uri="{FF2B5EF4-FFF2-40B4-BE49-F238E27FC236}">
                <a16:creationId xmlns:a16="http://schemas.microsoft.com/office/drawing/2014/main" id="{14DED233-477A-4D23-98FF-E3E1D190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802" y="1390391"/>
            <a:ext cx="2514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Batis : 설정 및 사용법">
            <a:extLst>
              <a:ext uri="{FF2B5EF4-FFF2-40B4-BE49-F238E27FC236}">
                <a16:creationId xmlns:a16="http://schemas.microsoft.com/office/drawing/2014/main" id="{0AEB04EE-A9AF-4BEF-B315-D99ABEF44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9" t="30976" r="17299" b="31977"/>
          <a:stretch/>
        </p:blipFill>
        <p:spPr bwMode="auto">
          <a:xfrm>
            <a:off x="1212981" y="5416625"/>
            <a:ext cx="2881212" cy="73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32BEAE-586F-46D5-92EC-D03AA9B6CBF5}"/>
              </a:ext>
            </a:extLst>
          </p:cNvPr>
          <p:cNvSpPr txBox="1"/>
          <p:nvPr/>
        </p:nvSpPr>
        <p:spPr>
          <a:xfrm>
            <a:off x="225208" y="166456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E05B8-13AC-44A3-9142-ED110CAA93E9}"/>
              </a:ext>
            </a:extLst>
          </p:cNvPr>
          <p:cNvSpPr txBox="1"/>
          <p:nvPr/>
        </p:nvSpPr>
        <p:spPr>
          <a:xfrm>
            <a:off x="829861" y="33001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설계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01B759-B219-4CDF-97E7-57253CAF131B}"/>
              </a:ext>
            </a:extLst>
          </p:cNvPr>
          <p:cNvSpPr txBox="1"/>
          <p:nvPr/>
        </p:nvSpPr>
        <p:spPr>
          <a:xfrm>
            <a:off x="858836" y="670056"/>
            <a:ext cx="1049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E5D70"/>
                </a:solidFill>
              </a:rPr>
              <a:t>Controller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E5D70"/>
                </a:solidFill>
              </a:rPr>
              <a:t>View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0D5819-C466-429B-9D58-10F7F57A1C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6" y="1440864"/>
            <a:ext cx="2683945" cy="15727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EEBD856-F7B1-4063-8EFC-50C1556E8C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67" y="3461970"/>
            <a:ext cx="1756512" cy="175651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364AFB-AB99-47D8-9DD2-6CF8A3853D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239" y="1466804"/>
            <a:ext cx="3266455" cy="74771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58966C4-7A90-48B2-AF5D-4549BB60CED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1" b="26866"/>
          <a:stretch/>
        </p:blipFill>
        <p:spPr>
          <a:xfrm>
            <a:off x="5321500" y="2209899"/>
            <a:ext cx="2552700" cy="1147762"/>
          </a:xfrm>
          <a:prstGeom prst="rect">
            <a:avLst/>
          </a:prstGeom>
        </p:spPr>
      </p:pic>
      <p:pic>
        <p:nvPicPr>
          <p:cNvPr id="1026" name="Picture 2" descr="Spring 이란? - Spring에 대한 소개 (1) DI / MVC의 관점에서 — 천천히 올바르게">
            <a:extLst>
              <a:ext uri="{FF2B5EF4-FFF2-40B4-BE49-F238E27FC236}">
                <a16:creationId xmlns:a16="http://schemas.microsoft.com/office/drawing/2014/main" id="{51E02A81-CFBD-4357-84A5-5F132B39E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169" y="3697624"/>
            <a:ext cx="3810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015F89E-DC4D-4A1D-91C5-6C5FB5893D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19" y="3537685"/>
            <a:ext cx="2626914" cy="2626914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FE64DBC6-25FA-4B90-BC14-DB5B4985A6FB}"/>
              </a:ext>
            </a:extLst>
          </p:cNvPr>
          <p:cNvGrpSpPr/>
          <p:nvPr/>
        </p:nvGrpSpPr>
        <p:grpSpPr>
          <a:xfrm>
            <a:off x="1079688" y="3691611"/>
            <a:ext cx="1254500" cy="1393194"/>
            <a:chOff x="655480" y="5137972"/>
            <a:chExt cx="2506133" cy="2783204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463A99D-3026-4607-AB9A-0CDB0B831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80" b="20832"/>
            <a:stretch/>
          </p:blipFill>
          <p:spPr>
            <a:xfrm>
              <a:off x="655480" y="7009265"/>
              <a:ext cx="2506133" cy="911911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207C27E-AC3A-45DB-851F-79CE3EFF8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61" y="5137972"/>
              <a:ext cx="2059993" cy="2009544"/>
            </a:xfrm>
            <a:prstGeom prst="rect">
              <a:avLst/>
            </a:prstGeom>
          </p:spPr>
        </p:pic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8B229F92-0462-4D22-BE43-499CDB5A2C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04" y="1344019"/>
            <a:ext cx="2466975" cy="2466975"/>
          </a:xfrm>
          <a:prstGeom prst="rect">
            <a:avLst/>
          </a:prstGeom>
        </p:spPr>
      </p:pic>
      <p:pic>
        <p:nvPicPr>
          <p:cNvPr id="1032" name="Picture 8" descr="REST API | Kakao Developers 문서">
            <a:extLst>
              <a:ext uri="{FF2B5EF4-FFF2-40B4-BE49-F238E27FC236}">
                <a16:creationId xmlns:a16="http://schemas.microsoft.com/office/drawing/2014/main" id="{9198F22D-6393-477D-8723-817FBF950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6" t="34042" r="18075" b="35596"/>
          <a:stretch/>
        </p:blipFill>
        <p:spPr bwMode="auto">
          <a:xfrm>
            <a:off x="3699667" y="2221039"/>
            <a:ext cx="1756512" cy="92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EFE7C84-39A4-4F63-B026-CB83762D6FB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54" y="4276760"/>
            <a:ext cx="3418528" cy="227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16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225208" y="166456"/>
            <a:ext cx="11798423" cy="6525087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241300" dist="6985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32BEAE-586F-46D5-92EC-D03AA9B6CBF5}"/>
              </a:ext>
            </a:extLst>
          </p:cNvPr>
          <p:cNvSpPr txBox="1"/>
          <p:nvPr/>
        </p:nvSpPr>
        <p:spPr>
          <a:xfrm>
            <a:off x="225208" y="166456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E05B8-13AC-44A3-9142-ED110CAA93E9}"/>
              </a:ext>
            </a:extLst>
          </p:cNvPr>
          <p:cNvSpPr txBox="1"/>
          <p:nvPr/>
        </p:nvSpPr>
        <p:spPr>
          <a:xfrm>
            <a:off x="829861" y="33001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설계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01B759-B219-4CDF-97E7-57253CAF131B}"/>
              </a:ext>
            </a:extLst>
          </p:cNvPr>
          <p:cNvSpPr txBox="1"/>
          <p:nvPr/>
        </p:nvSpPr>
        <p:spPr>
          <a:xfrm>
            <a:off x="858836" y="670056"/>
            <a:ext cx="1049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E5D70"/>
                </a:solidFill>
              </a:rPr>
              <a:t>Controller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E5D70"/>
                </a:solidFill>
              </a:rPr>
              <a:t>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4C5F6-0522-420E-837F-567A96C5A540}"/>
              </a:ext>
            </a:extLst>
          </p:cNvPr>
          <p:cNvSpPr txBox="1"/>
          <p:nvPr/>
        </p:nvSpPr>
        <p:spPr>
          <a:xfrm>
            <a:off x="566928" y="1737360"/>
            <a:ext cx="8796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 : </a:t>
            </a:r>
            <a:r>
              <a:rPr lang="en-US" altLang="ko-KR" dirty="0">
                <a:hlinkClick r:id="rId2"/>
              </a:rPr>
              <a:t>https://www.erdcloud.com/d/fKvpacZ6HFLBX5C2S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View : </a:t>
            </a:r>
            <a:r>
              <a:rPr lang="en-US" altLang="ko-KR" i="0" dirty="0">
                <a:solidFill>
                  <a:srgbClr val="333333"/>
                </a:solidFill>
                <a:effectLst/>
                <a:hlinkClick r:id="rId3"/>
              </a:rPr>
              <a:t>https://ovenapp.io/view/HCQC9wnUpKLxnmZfDU1sIZyLpJroaMEH/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62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3280F2-13E5-4EE5-9D92-90F6C4774961}"/>
              </a:ext>
            </a:extLst>
          </p:cNvPr>
          <p:cNvSpPr/>
          <p:nvPr/>
        </p:nvSpPr>
        <p:spPr>
          <a:xfrm>
            <a:off x="-25240" y="0"/>
            <a:ext cx="6121240" cy="6858000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D31238-C16E-4864-BCDD-B1BAD3077E1F}"/>
              </a:ext>
            </a:extLst>
          </p:cNvPr>
          <p:cNvSpPr txBox="1"/>
          <p:nvPr/>
        </p:nvSpPr>
        <p:spPr>
          <a:xfrm>
            <a:off x="1869836" y="3075057"/>
            <a:ext cx="233108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4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81540D8-C0AE-4429-B5C3-333195BE665F}"/>
              </a:ext>
            </a:extLst>
          </p:cNvPr>
          <p:cNvCxnSpPr>
            <a:cxnSpLocks/>
          </p:cNvCxnSpPr>
          <p:nvPr/>
        </p:nvCxnSpPr>
        <p:spPr>
          <a:xfrm>
            <a:off x="1869835" y="3075057"/>
            <a:ext cx="23310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BD12B8-066B-4226-81AD-C1AD593D3110}"/>
              </a:ext>
            </a:extLst>
          </p:cNvPr>
          <p:cNvSpPr txBox="1"/>
          <p:nvPr/>
        </p:nvSpPr>
        <p:spPr>
          <a:xfrm>
            <a:off x="6611812" y="1033734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37EB2E4-05CD-4F74-B2EC-2F204A0E17E2}"/>
              </a:ext>
            </a:extLst>
          </p:cNvPr>
          <p:cNvCxnSpPr>
            <a:cxnSpLocks/>
          </p:cNvCxnSpPr>
          <p:nvPr/>
        </p:nvCxnSpPr>
        <p:spPr>
          <a:xfrm>
            <a:off x="1869835" y="3782943"/>
            <a:ext cx="23310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3970C5D-7AE7-440B-924A-C4E023E4803A}"/>
              </a:ext>
            </a:extLst>
          </p:cNvPr>
          <p:cNvSpPr txBox="1"/>
          <p:nvPr/>
        </p:nvSpPr>
        <p:spPr>
          <a:xfrm>
            <a:off x="6611812" y="1926147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BEEE7F-A22C-40F4-9D5A-217C18476734}"/>
              </a:ext>
            </a:extLst>
          </p:cNvPr>
          <p:cNvSpPr txBox="1"/>
          <p:nvPr/>
        </p:nvSpPr>
        <p:spPr>
          <a:xfrm>
            <a:off x="6611812" y="2870001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8499BF-EB2B-4D36-9271-A890ECA3AC7A}"/>
              </a:ext>
            </a:extLst>
          </p:cNvPr>
          <p:cNvSpPr txBox="1"/>
          <p:nvPr/>
        </p:nvSpPr>
        <p:spPr>
          <a:xfrm>
            <a:off x="6611812" y="3783707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25B8C3-260B-4F11-AD17-F3A44162D143}"/>
              </a:ext>
            </a:extLst>
          </p:cNvPr>
          <p:cNvSpPr txBox="1"/>
          <p:nvPr/>
        </p:nvSpPr>
        <p:spPr>
          <a:xfrm>
            <a:off x="6640787" y="4731023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F4E1C7-E7ED-49B8-818B-9D9609D254E8}"/>
              </a:ext>
            </a:extLst>
          </p:cNvPr>
          <p:cNvSpPr txBox="1"/>
          <p:nvPr/>
        </p:nvSpPr>
        <p:spPr>
          <a:xfrm>
            <a:off x="7216465" y="119812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개발 목적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AF9213-6419-4391-86B9-894E2012B7E8}"/>
              </a:ext>
            </a:extLst>
          </p:cNvPr>
          <p:cNvSpPr txBox="1"/>
          <p:nvPr/>
        </p:nvSpPr>
        <p:spPr>
          <a:xfrm>
            <a:off x="7216466" y="209053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역할 분담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EE780D-2B92-4F19-ADAD-5FCAC0C412C7}"/>
              </a:ext>
            </a:extLst>
          </p:cNvPr>
          <p:cNvSpPr txBox="1"/>
          <p:nvPr/>
        </p:nvSpPr>
        <p:spPr>
          <a:xfrm>
            <a:off x="7187491" y="301503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주요 기능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D61F4A-FC1D-4D49-9F53-92D7E38E5281}"/>
              </a:ext>
            </a:extLst>
          </p:cNvPr>
          <p:cNvSpPr txBox="1"/>
          <p:nvPr/>
        </p:nvSpPr>
        <p:spPr>
          <a:xfrm>
            <a:off x="7216465" y="394726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설계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BA6CED-9082-4163-A14C-E2E956E20086}"/>
              </a:ext>
            </a:extLst>
          </p:cNvPr>
          <p:cNvSpPr txBox="1"/>
          <p:nvPr/>
        </p:nvSpPr>
        <p:spPr>
          <a:xfrm>
            <a:off x="7245439" y="4860116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주요 기능 화면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FC455F-6611-4AE8-9642-2DDAE72FE43D}"/>
              </a:ext>
            </a:extLst>
          </p:cNvPr>
          <p:cNvSpPr txBox="1"/>
          <p:nvPr/>
        </p:nvSpPr>
        <p:spPr>
          <a:xfrm>
            <a:off x="7216465" y="1512578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프로젝트 주제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67DA82-C2F4-4488-B092-66F6C502F74A}"/>
              </a:ext>
            </a:extLst>
          </p:cNvPr>
          <p:cNvSpPr txBox="1"/>
          <p:nvPr/>
        </p:nvSpPr>
        <p:spPr>
          <a:xfrm>
            <a:off x="7216465" y="2397436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프로젝트 기간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역할분담 내용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4E18F0-6B28-482D-9CF0-42EAB0723127}"/>
              </a:ext>
            </a:extLst>
          </p:cNvPr>
          <p:cNvSpPr txBox="1"/>
          <p:nvPr/>
        </p:nvSpPr>
        <p:spPr>
          <a:xfrm>
            <a:off x="7216466" y="3355652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사용자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관리자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A355F5-1F1C-45F3-BD08-F70C760C1AA6}"/>
              </a:ext>
            </a:extLst>
          </p:cNvPr>
          <p:cNvSpPr txBox="1"/>
          <p:nvPr/>
        </p:nvSpPr>
        <p:spPr>
          <a:xfrm>
            <a:off x="7245440" y="4287307"/>
            <a:ext cx="1049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E5D70"/>
                </a:solidFill>
              </a:rPr>
              <a:t>Controller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E5D70"/>
                </a:solidFill>
              </a:rPr>
              <a:t>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221D3D-7F0D-4130-B11F-476207E44779}"/>
              </a:ext>
            </a:extLst>
          </p:cNvPr>
          <p:cNvSpPr txBox="1"/>
          <p:nvPr/>
        </p:nvSpPr>
        <p:spPr>
          <a:xfrm>
            <a:off x="7245440" y="5271462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애플리케이션 실행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81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3280F2-13E5-4EE5-9D92-90F6C4774961}"/>
              </a:ext>
            </a:extLst>
          </p:cNvPr>
          <p:cNvSpPr/>
          <p:nvPr/>
        </p:nvSpPr>
        <p:spPr>
          <a:xfrm>
            <a:off x="-25240" y="0"/>
            <a:ext cx="12217240" cy="6858000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DA804C-09A2-4C68-80AD-24E2F0C3FC38}"/>
              </a:ext>
            </a:extLst>
          </p:cNvPr>
          <p:cNvGrpSpPr/>
          <p:nvPr/>
        </p:nvGrpSpPr>
        <p:grpSpPr>
          <a:xfrm>
            <a:off x="4053453" y="2767280"/>
            <a:ext cx="4085093" cy="1323439"/>
            <a:chOff x="4384665" y="3429000"/>
            <a:chExt cx="4085093" cy="132343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BD12B8-066B-4226-81AD-C1AD593D3110}"/>
                </a:ext>
              </a:extLst>
            </p:cNvPr>
            <p:cNvSpPr txBox="1"/>
            <p:nvPr/>
          </p:nvSpPr>
          <p:spPr>
            <a:xfrm>
              <a:off x="4384665" y="3429000"/>
              <a:ext cx="8066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F4E1C7-E7ED-49B8-818B-9D9609D254E8}"/>
                </a:ext>
              </a:extLst>
            </p:cNvPr>
            <p:cNvSpPr txBox="1"/>
            <p:nvPr/>
          </p:nvSpPr>
          <p:spPr>
            <a:xfrm>
              <a:off x="5191296" y="3590246"/>
              <a:ext cx="32784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</a:rPr>
                <a:t>주요 기능 화면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AFC455F-6611-4AE8-9642-2DDAE72FE43D}"/>
                </a:ext>
              </a:extLst>
            </p:cNvPr>
            <p:cNvSpPr txBox="1"/>
            <p:nvPr/>
          </p:nvSpPr>
          <p:spPr>
            <a:xfrm>
              <a:off x="5191296" y="4200914"/>
              <a:ext cx="2499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chemeClr val="bg1"/>
                  </a:solidFill>
                </a:rPr>
                <a:t>애플리케이션 실행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94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3280F2-13E5-4EE5-9D92-90F6C4774961}"/>
              </a:ext>
            </a:extLst>
          </p:cNvPr>
          <p:cNvSpPr/>
          <p:nvPr/>
        </p:nvSpPr>
        <p:spPr>
          <a:xfrm>
            <a:off x="-25240" y="0"/>
            <a:ext cx="6121240" cy="6858000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D31238-C16E-4864-BCDD-B1BAD3077E1F}"/>
              </a:ext>
            </a:extLst>
          </p:cNvPr>
          <p:cNvSpPr txBox="1"/>
          <p:nvPr/>
        </p:nvSpPr>
        <p:spPr>
          <a:xfrm>
            <a:off x="1869836" y="3075057"/>
            <a:ext cx="233108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4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81540D8-C0AE-4429-B5C3-333195BE665F}"/>
              </a:ext>
            </a:extLst>
          </p:cNvPr>
          <p:cNvCxnSpPr>
            <a:cxnSpLocks/>
          </p:cNvCxnSpPr>
          <p:nvPr/>
        </p:nvCxnSpPr>
        <p:spPr>
          <a:xfrm>
            <a:off x="1869835" y="3075057"/>
            <a:ext cx="23310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BD12B8-066B-4226-81AD-C1AD593D3110}"/>
              </a:ext>
            </a:extLst>
          </p:cNvPr>
          <p:cNvSpPr txBox="1"/>
          <p:nvPr/>
        </p:nvSpPr>
        <p:spPr>
          <a:xfrm>
            <a:off x="6611812" y="1033734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37EB2E4-05CD-4F74-B2EC-2F204A0E17E2}"/>
              </a:ext>
            </a:extLst>
          </p:cNvPr>
          <p:cNvCxnSpPr>
            <a:cxnSpLocks/>
          </p:cNvCxnSpPr>
          <p:nvPr/>
        </p:nvCxnSpPr>
        <p:spPr>
          <a:xfrm>
            <a:off x="1869835" y="3782943"/>
            <a:ext cx="23310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3970C5D-7AE7-440B-924A-C4E023E4803A}"/>
              </a:ext>
            </a:extLst>
          </p:cNvPr>
          <p:cNvSpPr txBox="1"/>
          <p:nvPr/>
        </p:nvSpPr>
        <p:spPr>
          <a:xfrm>
            <a:off x="6611812" y="1926147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BEEE7F-A22C-40F4-9D5A-217C18476734}"/>
              </a:ext>
            </a:extLst>
          </p:cNvPr>
          <p:cNvSpPr txBox="1"/>
          <p:nvPr/>
        </p:nvSpPr>
        <p:spPr>
          <a:xfrm>
            <a:off x="6611812" y="2870001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8499BF-EB2B-4D36-9271-A890ECA3AC7A}"/>
              </a:ext>
            </a:extLst>
          </p:cNvPr>
          <p:cNvSpPr txBox="1"/>
          <p:nvPr/>
        </p:nvSpPr>
        <p:spPr>
          <a:xfrm>
            <a:off x="6611812" y="3783707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25B8C3-260B-4F11-AD17-F3A44162D143}"/>
              </a:ext>
            </a:extLst>
          </p:cNvPr>
          <p:cNvSpPr txBox="1"/>
          <p:nvPr/>
        </p:nvSpPr>
        <p:spPr>
          <a:xfrm>
            <a:off x="6640787" y="4731023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F4E1C7-E7ED-49B8-818B-9D9609D254E8}"/>
              </a:ext>
            </a:extLst>
          </p:cNvPr>
          <p:cNvSpPr txBox="1"/>
          <p:nvPr/>
        </p:nvSpPr>
        <p:spPr>
          <a:xfrm>
            <a:off x="7216465" y="119812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개발 목적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AF9213-6419-4391-86B9-894E2012B7E8}"/>
              </a:ext>
            </a:extLst>
          </p:cNvPr>
          <p:cNvSpPr txBox="1"/>
          <p:nvPr/>
        </p:nvSpPr>
        <p:spPr>
          <a:xfrm>
            <a:off x="7216466" y="209053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역할 분담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EE780D-2B92-4F19-ADAD-5FCAC0C412C7}"/>
              </a:ext>
            </a:extLst>
          </p:cNvPr>
          <p:cNvSpPr txBox="1"/>
          <p:nvPr/>
        </p:nvSpPr>
        <p:spPr>
          <a:xfrm>
            <a:off x="7187491" y="301503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주요 기능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D61F4A-FC1D-4D49-9F53-92D7E38E5281}"/>
              </a:ext>
            </a:extLst>
          </p:cNvPr>
          <p:cNvSpPr txBox="1"/>
          <p:nvPr/>
        </p:nvSpPr>
        <p:spPr>
          <a:xfrm>
            <a:off x="7216465" y="394726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설계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BA6CED-9082-4163-A14C-E2E956E20086}"/>
              </a:ext>
            </a:extLst>
          </p:cNvPr>
          <p:cNvSpPr txBox="1"/>
          <p:nvPr/>
        </p:nvSpPr>
        <p:spPr>
          <a:xfrm>
            <a:off x="7245439" y="4860116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주요 기능 화면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FC455F-6611-4AE8-9642-2DDAE72FE43D}"/>
              </a:ext>
            </a:extLst>
          </p:cNvPr>
          <p:cNvSpPr txBox="1"/>
          <p:nvPr/>
        </p:nvSpPr>
        <p:spPr>
          <a:xfrm>
            <a:off x="7216465" y="1512578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프로젝트 주제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67DA82-C2F4-4488-B092-66F6C502F74A}"/>
              </a:ext>
            </a:extLst>
          </p:cNvPr>
          <p:cNvSpPr txBox="1"/>
          <p:nvPr/>
        </p:nvSpPr>
        <p:spPr>
          <a:xfrm>
            <a:off x="7216465" y="2397436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프로젝트 기간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역할분담 내용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4E18F0-6B28-482D-9CF0-42EAB0723127}"/>
              </a:ext>
            </a:extLst>
          </p:cNvPr>
          <p:cNvSpPr txBox="1"/>
          <p:nvPr/>
        </p:nvSpPr>
        <p:spPr>
          <a:xfrm>
            <a:off x="7216466" y="3355652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사용자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관리자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A355F5-1F1C-45F3-BD08-F70C760C1AA6}"/>
              </a:ext>
            </a:extLst>
          </p:cNvPr>
          <p:cNvSpPr txBox="1"/>
          <p:nvPr/>
        </p:nvSpPr>
        <p:spPr>
          <a:xfrm>
            <a:off x="7245440" y="4287307"/>
            <a:ext cx="1049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E5D70"/>
                </a:solidFill>
              </a:rPr>
              <a:t>Controller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E5D70"/>
                </a:solidFill>
              </a:rPr>
              <a:t>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221D3D-7F0D-4130-B11F-476207E44779}"/>
              </a:ext>
            </a:extLst>
          </p:cNvPr>
          <p:cNvSpPr txBox="1"/>
          <p:nvPr/>
        </p:nvSpPr>
        <p:spPr>
          <a:xfrm>
            <a:off x="7245440" y="5271462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애플리케이션 실행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64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225208" y="166456"/>
            <a:ext cx="11798423" cy="6525087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241300" dist="6985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A3DD9-9A2C-48D7-9CF2-4443A961BC71}"/>
              </a:ext>
            </a:extLst>
          </p:cNvPr>
          <p:cNvSpPr txBox="1"/>
          <p:nvPr/>
        </p:nvSpPr>
        <p:spPr>
          <a:xfrm>
            <a:off x="225208" y="166456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B65535-5CEA-41BD-A63B-573055205281}"/>
              </a:ext>
            </a:extLst>
          </p:cNvPr>
          <p:cNvSpPr txBox="1"/>
          <p:nvPr/>
        </p:nvSpPr>
        <p:spPr>
          <a:xfrm>
            <a:off x="829860" y="29554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주요 기능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60EF1-FB6A-4443-9522-256299F49506}"/>
              </a:ext>
            </a:extLst>
          </p:cNvPr>
          <p:cNvSpPr txBox="1"/>
          <p:nvPr/>
        </p:nvSpPr>
        <p:spPr>
          <a:xfrm>
            <a:off x="829861" y="706895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애플리케이션 실행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EEDD3-FEAD-4165-99BC-1FA8AB496220}"/>
              </a:ext>
            </a:extLst>
          </p:cNvPr>
          <p:cNvSpPr txBox="1"/>
          <p:nvPr/>
        </p:nvSpPr>
        <p:spPr>
          <a:xfrm>
            <a:off x="2676997" y="276008"/>
            <a:ext cx="3363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E5D70"/>
                </a:solidFill>
              </a:rPr>
              <a:t>Main</a:t>
            </a:r>
            <a:r>
              <a:rPr lang="ko-KR" altLang="en-US" sz="4000" dirty="0">
                <a:solidFill>
                  <a:srgbClr val="4E5D70"/>
                </a:solidFill>
              </a:rPr>
              <a:t>페이지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1468881-E825-483F-A1EB-D559E93B209E}"/>
              </a:ext>
            </a:extLst>
          </p:cNvPr>
          <p:cNvGrpSpPr/>
          <p:nvPr/>
        </p:nvGrpSpPr>
        <p:grpSpPr>
          <a:xfrm>
            <a:off x="2473260" y="1417194"/>
            <a:ext cx="7673856" cy="4733911"/>
            <a:chOff x="2473260" y="1417194"/>
            <a:chExt cx="7673856" cy="473391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DFF511E-5551-4EAB-A027-CF4205786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3260" y="1417194"/>
              <a:ext cx="7673856" cy="4733911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55E7DC6-C557-4086-9D77-C39EE5AC7E43}"/>
                </a:ext>
              </a:extLst>
            </p:cNvPr>
            <p:cNvSpPr/>
            <p:nvPr/>
          </p:nvSpPr>
          <p:spPr>
            <a:xfrm>
              <a:off x="4042476" y="1591056"/>
              <a:ext cx="4535424" cy="3553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C090C24-C47D-457F-9A6E-D97A388A7CB4}"/>
                </a:ext>
              </a:extLst>
            </p:cNvPr>
            <p:cNvSpPr/>
            <p:nvPr/>
          </p:nvSpPr>
          <p:spPr>
            <a:xfrm>
              <a:off x="5374452" y="2062054"/>
              <a:ext cx="1871588" cy="3553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28633B-2B52-4A57-AD87-CF64AE080624}"/>
                </a:ext>
              </a:extLst>
            </p:cNvPr>
            <p:cNvSpPr/>
            <p:nvPr/>
          </p:nvSpPr>
          <p:spPr>
            <a:xfrm>
              <a:off x="4279392" y="2686220"/>
              <a:ext cx="529203" cy="52920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C51923-BD79-457F-A8E5-5E23EC8035BE}"/>
                </a:ext>
              </a:extLst>
            </p:cNvPr>
            <p:cNvSpPr/>
            <p:nvPr/>
          </p:nvSpPr>
          <p:spPr>
            <a:xfrm>
              <a:off x="2672405" y="5795765"/>
              <a:ext cx="326827" cy="1844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7575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225208" y="166456"/>
            <a:ext cx="11798423" cy="6525087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241300" dist="6985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A3DD9-9A2C-48D7-9CF2-4443A961BC71}"/>
              </a:ext>
            </a:extLst>
          </p:cNvPr>
          <p:cNvSpPr txBox="1"/>
          <p:nvPr/>
        </p:nvSpPr>
        <p:spPr>
          <a:xfrm>
            <a:off x="225208" y="166456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B65535-5CEA-41BD-A63B-573055205281}"/>
              </a:ext>
            </a:extLst>
          </p:cNvPr>
          <p:cNvSpPr txBox="1"/>
          <p:nvPr/>
        </p:nvSpPr>
        <p:spPr>
          <a:xfrm>
            <a:off x="829860" y="29554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주요 기능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60EF1-FB6A-4443-9522-256299F49506}"/>
              </a:ext>
            </a:extLst>
          </p:cNvPr>
          <p:cNvSpPr txBox="1"/>
          <p:nvPr/>
        </p:nvSpPr>
        <p:spPr>
          <a:xfrm>
            <a:off x="829861" y="706895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애플리케이션 실행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EEDD3-FEAD-4165-99BC-1FA8AB496220}"/>
              </a:ext>
            </a:extLst>
          </p:cNvPr>
          <p:cNvSpPr txBox="1"/>
          <p:nvPr/>
        </p:nvSpPr>
        <p:spPr>
          <a:xfrm>
            <a:off x="2676997" y="276008"/>
            <a:ext cx="4382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4E5D70"/>
                </a:solidFill>
              </a:rPr>
              <a:t>MyDiary</a:t>
            </a:r>
            <a:r>
              <a:rPr lang="en-US" altLang="ko-KR" sz="4000" dirty="0">
                <a:solidFill>
                  <a:srgbClr val="4E5D70"/>
                </a:solidFill>
              </a:rPr>
              <a:t> </a:t>
            </a:r>
            <a:r>
              <a:rPr lang="ko-KR" altLang="en-US" sz="4000" dirty="0">
                <a:solidFill>
                  <a:srgbClr val="4E5D70"/>
                </a:solidFill>
              </a:rPr>
              <a:t>페이지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06CB2DC-7505-450D-8DD9-86890922F6BC}"/>
              </a:ext>
            </a:extLst>
          </p:cNvPr>
          <p:cNvGrpSpPr/>
          <p:nvPr/>
        </p:nvGrpSpPr>
        <p:grpSpPr>
          <a:xfrm>
            <a:off x="1898954" y="1271481"/>
            <a:ext cx="8394091" cy="5182495"/>
            <a:chOff x="1898954" y="1271481"/>
            <a:chExt cx="8394091" cy="51824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36D5672-B4B3-418C-9322-4C48A6248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8954" y="1271481"/>
              <a:ext cx="8394091" cy="518249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8E3A9E-36A7-4F7F-9FEC-E14032FC9519}"/>
                </a:ext>
              </a:extLst>
            </p:cNvPr>
            <p:cNvSpPr/>
            <p:nvPr/>
          </p:nvSpPr>
          <p:spPr>
            <a:xfrm>
              <a:off x="4782312" y="1673352"/>
              <a:ext cx="1764792" cy="8961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87958CB-12F7-4592-A13F-3481F96D5C24}"/>
                </a:ext>
              </a:extLst>
            </p:cNvPr>
            <p:cNvSpPr/>
            <p:nvPr/>
          </p:nvSpPr>
          <p:spPr>
            <a:xfrm>
              <a:off x="2264664" y="1423416"/>
              <a:ext cx="1764792" cy="24079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4B3AC6-7C6C-40E1-B03C-AEB6C012FF96}"/>
                </a:ext>
              </a:extLst>
            </p:cNvPr>
            <p:cNvSpPr/>
            <p:nvPr/>
          </p:nvSpPr>
          <p:spPr>
            <a:xfrm>
              <a:off x="7059168" y="1454808"/>
              <a:ext cx="2980944" cy="24079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7395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225208" y="166456"/>
            <a:ext cx="11798423" cy="6525087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241300" dist="6985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A3DD9-9A2C-48D7-9CF2-4443A961BC71}"/>
              </a:ext>
            </a:extLst>
          </p:cNvPr>
          <p:cNvSpPr txBox="1"/>
          <p:nvPr/>
        </p:nvSpPr>
        <p:spPr>
          <a:xfrm>
            <a:off x="225208" y="166456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B65535-5CEA-41BD-A63B-573055205281}"/>
              </a:ext>
            </a:extLst>
          </p:cNvPr>
          <p:cNvSpPr txBox="1"/>
          <p:nvPr/>
        </p:nvSpPr>
        <p:spPr>
          <a:xfrm>
            <a:off x="829860" y="29554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주요 기능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60EF1-FB6A-4443-9522-256299F49506}"/>
              </a:ext>
            </a:extLst>
          </p:cNvPr>
          <p:cNvSpPr txBox="1"/>
          <p:nvPr/>
        </p:nvSpPr>
        <p:spPr>
          <a:xfrm>
            <a:off x="829861" y="706895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애플리케이션 실행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EEDD3-FEAD-4165-99BC-1FA8AB496220}"/>
              </a:ext>
            </a:extLst>
          </p:cNvPr>
          <p:cNvSpPr txBox="1"/>
          <p:nvPr/>
        </p:nvSpPr>
        <p:spPr>
          <a:xfrm>
            <a:off x="2676997" y="276008"/>
            <a:ext cx="4382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E5D70"/>
                </a:solidFill>
              </a:rPr>
              <a:t>Pick </a:t>
            </a:r>
            <a:r>
              <a:rPr lang="ko-KR" altLang="en-US" sz="4000" dirty="0">
                <a:solidFill>
                  <a:srgbClr val="4E5D70"/>
                </a:solidFill>
              </a:rPr>
              <a:t>페이지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D42BCC1-748B-4CC3-B1DF-CC54A1ECFF09}"/>
              </a:ext>
            </a:extLst>
          </p:cNvPr>
          <p:cNvGrpSpPr/>
          <p:nvPr/>
        </p:nvGrpSpPr>
        <p:grpSpPr>
          <a:xfrm>
            <a:off x="2473260" y="1243972"/>
            <a:ext cx="7167459" cy="5037956"/>
            <a:chOff x="2473260" y="1243972"/>
            <a:chExt cx="7167459" cy="503795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5A00D85-66E8-42A9-8C45-77258E0E8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3260" y="1243972"/>
              <a:ext cx="7167459" cy="5037956"/>
            </a:xfrm>
            <a:prstGeom prst="rect">
              <a:avLst/>
            </a:prstGeom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74B9080-E1C8-4520-A324-D6AD63EBC324}"/>
                </a:ext>
              </a:extLst>
            </p:cNvPr>
            <p:cNvSpPr/>
            <p:nvPr/>
          </p:nvSpPr>
          <p:spPr>
            <a:xfrm>
              <a:off x="4114800" y="2997116"/>
              <a:ext cx="529203" cy="52920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0FEEF51-E7D3-4B07-AA43-E9D3E1BC6B53}"/>
                </a:ext>
              </a:extLst>
            </p:cNvPr>
            <p:cNvSpPr/>
            <p:nvPr/>
          </p:nvSpPr>
          <p:spPr>
            <a:xfrm>
              <a:off x="6584829" y="2997116"/>
              <a:ext cx="529203" cy="52920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AEA3A03-905B-4B1F-8936-4926B7D81BE2}"/>
                </a:ext>
              </a:extLst>
            </p:cNvPr>
            <p:cNvSpPr/>
            <p:nvPr/>
          </p:nvSpPr>
          <p:spPr>
            <a:xfrm>
              <a:off x="9036570" y="2997116"/>
              <a:ext cx="529203" cy="52920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6463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225208" y="166456"/>
            <a:ext cx="11798423" cy="6525087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241300" dist="6985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A3DD9-9A2C-48D7-9CF2-4443A961BC71}"/>
              </a:ext>
            </a:extLst>
          </p:cNvPr>
          <p:cNvSpPr txBox="1"/>
          <p:nvPr/>
        </p:nvSpPr>
        <p:spPr>
          <a:xfrm>
            <a:off x="225208" y="166456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B65535-5CEA-41BD-A63B-573055205281}"/>
              </a:ext>
            </a:extLst>
          </p:cNvPr>
          <p:cNvSpPr txBox="1"/>
          <p:nvPr/>
        </p:nvSpPr>
        <p:spPr>
          <a:xfrm>
            <a:off x="829860" y="29554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주요 기능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60EF1-FB6A-4443-9522-256299F49506}"/>
              </a:ext>
            </a:extLst>
          </p:cNvPr>
          <p:cNvSpPr txBox="1"/>
          <p:nvPr/>
        </p:nvSpPr>
        <p:spPr>
          <a:xfrm>
            <a:off x="829861" y="706895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애플리케이션 실행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EEDD3-FEAD-4165-99BC-1FA8AB496220}"/>
              </a:ext>
            </a:extLst>
          </p:cNvPr>
          <p:cNvSpPr txBox="1"/>
          <p:nvPr/>
        </p:nvSpPr>
        <p:spPr>
          <a:xfrm>
            <a:off x="2676997" y="276008"/>
            <a:ext cx="3363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E5D70"/>
                </a:solidFill>
              </a:rPr>
              <a:t>글쓰기페이지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12D104-FF93-4A03-8FEE-540FDD4F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4" y="1325305"/>
            <a:ext cx="5210893" cy="47365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69F1153-093E-436D-8194-96004D917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052" y="1325305"/>
            <a:ext cx="5471168" cy="522968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046DBC-0C5E-4BC8-9736-801CB5A4E4E8}"/>
              </a:ext>
            </a:extLst>
          </p:cNvPr>
          <p:cNvSpPr/>
          <p:nvPr/>
        </p:nvSpPr>
        <p:spPr>
          <a:xfrm>
            <a:off x="746620" y="1988191"/>
            <a:ext cx="4915949" cy="3196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17A5154-140E-41EC-8A3B-02E92E010FDE}"/>
              </a:ext>
            </a:extLst>
          </p:cNvPr>
          <p:cNvSpPr/>
          <p:nvPr/>
        </p:nvSpPr>
        <p:spPr>
          <a:xfrm>
            <a:off x="3573353" y="3796255"/>
            <a:ext cx="629174" cy="671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98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225208" y="166456"/>
            <a:ext cx="11798423" cy="6525087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241300" dist="6985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A3DD9-9A2C-48D7-9CF2-4443A961BC71}"/>
              </a:ext>
            </a:extLst>
          </p:cNvPr>
          <p:cNvSpPr txBox="1"/>
          <p:nvPr/>
        </p:nvSpPr>
        <p:spPr>
          <a:xfrm>
            <a:off x="225208" y="166456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B65535-5CEA-41BD-A63B-573055205281}"/>
              </a:ext>
            </a:extLst>
          </p:cNvPr>
          <p:cNvSpPr txBox="1"/>
          <p:nvPr/>
        </p:nvSpPr>
        <p:spPr>
          <a:xfrm>
            <a:off x="829860" y="29554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주요 기능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60EF1-FB6A-4443-9522-256299F49506}"/>
              </a:ext>
            </a:extLst>
          </p:cNvPr>
          <p:cNvSpPr txBox="1"/>
          <p:nvPr/>
        </p:nvSpPr>
        <p:spPr>
          <a:xfrm>
            <a:off x="829861" y="706895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애플리케이션 실행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EEDD3-FEAD-4165-99BC-1FA8AB496220}"/>
              </a:ext>
            </a:extLst>
          </p:cNvPr>
          <p:cNvSpPr txBox="1"/>
          <p:nvPr/>
        </p:nvSpPr>
        <p:spPr>
          <a:xfrm>
            <a:off x="2676997" y="276008"/>
            <a:ext cx="3363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4E5D70"/>
                </a:solidFill>
              </a:rPr>
              <a:t>게시글페이지</a:t>
            </a:r>
            <a:endParaRPr lang="ko-KR" altLang="en-US" sz="4000" dirty="0">
              <a:solidFill>
                <a:srgbClr val="4E5D7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0A78D77-5F2A-4C50-B846-C7E10227B419}"/>
              </a:ext>
            </a:extLst>
          </p:cNvPr>
          <p:cNvGrpSpPr/>
          <p:nvPr/>
        </p:nvGrpSpPr>
        <p:grpSpPr>
          <a:xfrm>
            <a:off x="787566" y="1056230"/>
            <a:ext cx="9776805" cy="5257765"/>
            <a:chOff x="787566" y="1056230"/>
            <a:chExt cx="9776805" cy="525776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DC6C553-BC04-4DE1-B5F9-FC13FFFA4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7566" y="1073207"/>
              <a:ext cx="9751638" cy="524078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EF9599-FC45-48D1-93F1-2E7F3AEE6741}"/>
                </a:ext>
              </a:extLst>
            </p:cNvPr>
            <p:cNvSpPr/>
            <p:nvPr/>
          </p:nvSpPr>
          <p:spPr>
            <a:xfrm>
              <a:off x="9780894" y="1056230"/>
              <a:ext cx="783477" cy="15150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88D5A7F-F4DD-44A8-A8A5-93098A97EC93}"/>
                </a:ext>
              </a:extLst>
            </p:cNvPr>
            <p:cNvSpPr/>
            <p:nvPr/>
          </p:nvSpPr>
          <p:spPr>
            <a:xfrm>
              <a:off x="3482160" y="4521666"/>
              <a:ext cx="1022728" cy="265733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15E9EA-7EDD-48EE-9E31-0E268EBB2633}"/>
                </a:ext>
              </a:extLst>
            </p:cNvPr>
            <p:cNvSpPr/>
            <p:nvPr/>
          </p:nvSpPr>
          <p:spPr>
            <a:xfrm>
              <a:off x="3708663" y="5293454"/>
              <a:ext cx="662001" cy="3355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4A2EB7C-FE0E-49B7-B994-2E77611BF219}"/>
                </a:ext>
              </a:extLst>
            </p:cNvPr>
            <p:cNvSpPr/>
            <p:nvPr/>
          </p:nvSpPr>
          <p:spPr>
            <a:xfrm>
              <a:off x="6451862" y="1351243"/>
              <a:ext cx="2448857" cy="15150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E171B76-996D-4BF9-AEFB-54903D004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7194" y="3068049"/>
              <a:ext cx="2479839" cy="3044216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B5EE9AF-35B9-410B-BB3B-13BB44CAA7C5}"/>
                </a:ext>
              </a:extLst>
            </p:cNvPr>
            <p:cNvSpPr/>
            <p:nvPr/>
          </p:nvSpPr>
          <p:spPr>
            <a:xfrm>
              <a:off x="6451861" y="3075080"/>
              <a:ext cx="2448857" cy="29649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E26E2190-139A-468A-B689-F79E10BD2A0E}"/>
              </a:ext>
            </a:extLst>
          </p:cNvPr>
          <p:cNvSpPr/>
          <p:nvPr/>
        </p:nvSpPr>
        <p:spPr>
          <a:xfrm>
            <a:off x="4927302" y="3109994"/>
            <a:ext cx="775467" cy="77546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E3CE8C6-9C53-4CFD-A67F-88FD52566F92}"/>
              </a:ext>
            </a:extLst>
          </p:cNvPr>
          <p:cNvSpPr/>
          <p:nvPr/>
        </p:nvSpPr>
        <p:spPr>
          <a:xfrm>
            <a:off x="2345211" y="3109994"/>
            <a:ext cx="775467" cy="77546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91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225208" y="166456"/>
            <a:ext cx="11798423" cy="6525087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241300" dist="6985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A3DD9-9A2C-48D7-9CF2-4443A961BC71}"/>
              </a:ext>
            </a:extLst>
          </p:cNvPr>
          <p:cNvSpPr txBox="1"/>
          <p:nvPr/>
        </p:nvSpPr>
        <p:spPr>
          <a:xfrm>
            <a:off x="225208" y="166456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B65535-5CEA-41BD-A63B-573055205281}"/>
              </a:ext>
            </a:extLst>
          </p:cNvPr>
          <p:cNvSpPr txBox="1"/>
          <p:nvPr/>
        </p:nvSpPr>
        <p:spPr>
          <a:xfrm>
            <a:off x="829860" y="29554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주요 기능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60EF1-FB6A-4443-9522-256299F49506}"/>
              </a:ext>
            </a:extLst>
          </p:cNvPr>
          <p:cNvSpPr txBox="1"/>
          <p:nvPr/>
        </p:nvSpPr>
        <p:spPr>
          <a:xfrm>
            <a:off x="829861" y="706895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애플리케이션 실행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EEDD3-FEAD-4165-99BC-1FA8AB496220}"/>
              </a:ext>
            </a:extLst>
          </p:cNvPr>
          <p:cNvSpPr txBox="1"/>
          <p:nvPr/>
        </p:nvSpPr>
        <p:spPr>
          <a:xfrm>
            <a:off x="2676997" y="276008"/>
            <a:ext cx="3363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E5D70"/>
                </a:solidFill>
              </a:rPr>
              <a:t>마이페이지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1773CF-1F56-4526-B8CF-794F07EED532}"/>
              </a:ext>
            </a:extLst>
          </p:cNvPr>
          <p:cNvGrpSpPr/>
          <p:nvPr/>
        </p:nvGrpSpPr>
        <p:grpSpPr>
          <a:xfrm>
            <a:off x="1453482" y="1316529"/>
            <a:ext cx="9285036" cy="5042378"/>
            <a:chOff x="1453482" y="1316529"/>
            <a:chExt cx="9285036" cy="50423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F9B7578-5F4D-41D4-94CD-554E20DA1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0320" y="1316529"/>
              <a:ext cx="9228198" cy="5042378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BB6138E-F27F-4978-8886-5AD8A56CC209}"/>
                </a:ext>
              </a:extLst>
            </p:cNvPr>
            <p:cNvSpPr/>
            <p:nvPr/>
          </p:nvSpPr>
          <p:spPr>
            <a:xfrm>
              <a:off x="1453482" y="2281977"/>
              <a:ext cx="3944112" cy="29434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199A4BB-F0B6-487E-AA39-4D799AB275B1}"/>
                </a:ext>
              </a:extLst>
            </p:cNvPr>
            <p:cNvSpPr/>
            <p:nvPr/>
          </p:nvSpPr>
          <p:spPr>
            <a:xfrm>
              <a:off x="6737568" y="2281977"/>
              <a:ext cx="3944112" cy="29434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A00254-4F2F-4582-9856-AD77A2A2DC7A}"/>
                </a:ext>
              </a:extLst>
            </p:cNvPr>
            <p:cNvSpPr/>
            <p:nvPr/>
          </p:nvSpPr>
          <p:spPr>
            <a:xfrm>
              <a:off x="6409944" y="5648458"/>
              <a:ext cx="1152144" cy="2768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CA6727F-18B7-4CCD-9A27-FC21E1819881}"/>
                </a:ext>
              </a:extLst>
            </p:cNvPr>
            <p:cNvSpPr/>
            <p:nvPr/>
          </p:nvSpPr>
          <p:spPr>
            <a:xfrm>
              <a:off x="6507480" y="5987189"/>
              <a:ext cx="1152144" cy="2768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8795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225208" y="166456"/>
            <a:ext cx="11798423" cy="6525087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241300" dist="6985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A3DD9-9A2C-48D7-9CF2-4443A961BC71}"/>
              </a:ext>
            </a:extLst>
          </p:cNvPr>
          <p:cNvSpPr txBox="1"/>
          <p:nvPr/>
        </p:nvSpPr>
        <p:spPr>
          <a:xfrm>
            <a:off x="225208" y="166456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B65535-5CEA-41BD-A63B-573055205281}"/>
              </a:ext>
            </a:extLst>
          </p:cNvPr>
          <p:cNvSpPr txBox="1"/>
          <p:nvPr/>
        </p:nvSpPr>
        <p:spPr>
          <a:xfrm>
            <a:off x="829860" y="29554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주요 기능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60EF1-FB6A-4443-9522-256299F49506}"/>
              </a:ext>
            </a:extLst>
          </p:cNvPr>
          <p:cNvSpPr txBox="1"/>
          <p:nvPr/>
        </p:nvSpPr>
        <p:spPr>
          <a:xfrm>
            <a:off x="829861" y="706895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애플리케이션 실행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EEDD3-FEAD-4165-99BC-1FA8AB496220}"/>
              </a:ext>
            </a:extLst>
          </p:cNvPr>
          <p:cNvSpPr txBox="1"/>
          <p:nvPr/>
        </p:nvSpPr>
        <p:spPr>
          <a:xfrm>
            <a:off x="2676997" y="276008"/>
            <a:ext cx="4482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E5D70"/>
                </a:solidFill>
              </a:rPr>
              <a:t>회원가입페이지</a:t>
            </a:r>
            <a:endParaRPr lang="ko-KR" altLang="en-US" sz="4000" dirty="0">
              <a:solidFill>
                <a:srgbClr val="4E5D7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6E8496A-5B22-4485-B61C-717256385C5F}"/>
              </a:ext>
            </a:extLst>
          </p:cNvPr>
          <p:cNvGrpSpPr/>
          <p:nvPr/>
        </p:nvGrpSpPr>
        <p:grpSpPr>
          <a:xfrm>
            <a:off x="3419856" y="1177711"/>
            <a:ext cx="5061622" cy="5513832"/>
            <a:chOff x="3419856" y="1177711"/>
            <a:chExt cx="5061622" cy="55138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0855138-81EC-4F26-859B-ACDF8157FB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316" t="18689" r="23352" b="21256"/>
            <a:stretch/>
          </p:blipFill>
          <p:spPr>
            <a:xfrm>
              <a:off x="3419856" y="1663844"/>
              <a:ext cx="1819656" cy="106984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42C7B8D-4A34-475D-8901-BCD5FE7C5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0720" y="1177711"/>
              <a:ext cx="2680758" cy="5513832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3078CD-39D2-4FBB-B405-CF03CE5516BB}"/>
                </a:ext>
              </a:extLst>
            </p:cNvPr>
            <p:cNvSpPr/>
            <p:nvPr/>
          </p:nvSpPr>
          <p:spPr>
            <a:xfrm>
              <a:off x="3419856" y="1700784"/>
              <a:ext cx="1743910" cy="452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3C62C47-44C7-4719-9011-B43FB406BDA3}"/>
                </a:ext>
              </a:extLst>
            </p:cNvPr>
            <p:cNvSpPr/>
            <p:nvPr/>
          </p:nvSpPr>
          <p:spPr>
            <a:xfrm>
              <a:off x="6022848" y="4376928"/>
              <a:ext cx="1685544" cy="8168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892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225208" y="166456"/>
            <a:ext cx="11798423" cy="6525087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241300" dist="6985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A3DD9-9A2C-48D7-9CF2-4443A961BC71}"/>
              </a:ext>
            </a:extLst>
          </p:cNvPr>
          <p:cNvSpPr txBox="1"/>
          <p:nvPr/>
        </p:nvSpPr>
        <p:spPr>
          <a:xfrm>
            <a:off x="225208" y="166456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B65535-5CEA-41BD-A63B-573055205281}"/>
              </a:ext>
            </a:extLst>
          </p:cNvPr>
          <p:cNvSpPr txBox="1"/>
          <p:nvPr/>
        </p:nvSpPr>
        <p:spPr>
          <a:xfrm>
            <a:off x="829860" y="29554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주요 기능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60EF1-FB6A-4443-9522-256299F49506}"/>
              </a:ext>
            </a:extLst>
          </p:cNvPr>
          <p:cNvSpPr txBox="1"/>
          <p:nvPr/>
        </p:nvSpPr>
        <p:spPr>
          <a:xfrm>
            <a:off x="829861" y="706895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애플리케이션 실행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EEDD3-FEAD-4165-99BC-1FA8AB496220}"/>
              </a:ext>
            </a:extLst>
          </p:cNvPr>
          <p:cNvSpPr txBox="1"/>
          <p:nvPr/>
        </p:nvSpPr>
        <p:spPr>
          <a:xfrm>
            <a:off x="2676997" y="276008"/>
            <a:ext cx="4482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E5D70"/>
                </a:solidFill>
              </a:rPr>
              <a:t>회원가입페이지</a:t>
            </a:r>
            <a:endParaRPr lang="ko-KR" altLang="en-US" sz="4000" dirty="0">
              <a:solidFill>
                <a:srgbClr val="4E5D7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E777D56-3764-424C-AFCF-D70A28D0145B}"/>
              </a:ext>
            </a:extLst>
          </p:cNvPr>
          <p:cNvGrpSpPr/>
          <p:nvPr/>
        </p:nvGrpSpPr>
        <p:grpSpPr>
          <a:xfrm>
            <a:off x="1207008" y="1448960"/>
            <a:ext cx="10350576" cy="4549504"/>
            <a:chOff x="1207008" y="1448960"/>
            <a:chExt cx="10350576" cy="454950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0855138-81EC-4F26-859B-ACDF8157FB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316" t="18689" r="23352" b="21256"/>
            <a:stretch/>
          </p:blipFill>
          <p:spPr>
            <a:xfrm>
              <a:off x="1207008" y="1618124"/>
              <a:ext cx="1819656" cy="1069848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3078CD-39D2-4FBB-B405-CF03CE5516BB}"/>
                </a:ext>
              </a:extLst>
            </p:cNvPr>
            <p:cNvSpPr/>
            <p:nvPr/>
          </p:nvSpPr>
          <p:spPr>
            <a:xfrm>
              <a:off x="1207008" y="2153048"/>
              <a:ext cx="1743910" cy="452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3EF9FEF-984D-4646-8977-7EF5F6C5B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3049" y="1448960"/>
              <a:ext cx="8254535" cy="4549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747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225208" y="166456"/>
            <a:ext cx="11798423" cy="6525087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241300" dist="6985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A3DD9-9A2C-48D7-9CF2-4443A961BC71}"/>
              </a:ext>
            </a:extLst>
          </p:cNvPr>
          <p:cNvSpPr txBox="1"/>
          <p:nvPr/>
        </p:nvSpPr>
        <p:spPr>
          <a:xfrm>
            <a:off x="225208" y="166456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B65535-5CEA-41BD-A63B-573055205281}"/>
              </a:ext>
            </a:extLst>
          </p:cNvPr>
          <p:cNvSpPr txBox="1"/>
          <p:nvPr/>
        </p:nvSpPr>
        <p:spPr>
          <a:xfrm>
            <a:off x="829860" y="29554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주요 기능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60EF1-FB6A-4443-9522-256299F49506}"/>
              </a:ext>
            </a:extLst>
          </p:cNvPr>
          <p:cNvSpPr txBox="1"/>
          <p:nvPr/>
        </p:nvSpPr>
        <p:spPr>
          <a:xfrm>
            <a:off x="829861" y="706895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애플리케이션 실행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EEDD3-FEAD-4165-99BC-1FA8AB496220}"/>
              </a:ext>
            </a:extLst>
          </p:cNvPr>
          <p:cNvSpPr txBox="1"/>
          <p:nvPr/>
        </p:nvSpPr>
        <p:spPr>
          <a:xfrm>
            <a:off x="2676997" y="276008"/>
            <a:ext cx="4482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E5D70"/>
                </a:solidFill>
              </a:rPr>
              <a:t>관리자페이지</a:t>
            </a:r>
            <a:endParaRPr lang="ko-KR" altLang="en-US" sz="4000" dirty="0">
              <a:solidFill>
                <a:srgbClr val="4E5D7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09CF3C-A67D-4F16-B0CE-0504C5BC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1395128"/>
            <a:ext cx="11336332" cy="406774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DF0B425-2E89-4314-8E60-FBCA7F8A7891}"/>
              </a:ext>
            </a:extLst>
          </p:cNvPr>
          <p:cNvSpPr/>
          <p:nvPr/>
        </p:nvSpPr>
        <p:spPr>
          <a:xfrm>
            <a:off x="3959604" y="2189527"/>
            <a:ext cx="3967992" cy="57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53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3280F2-13E5-4EE5-9D92-90F6C4774961}"/>
              </a:ext>
            </a:extLst>
          </p:cNvPr>
          <p:cNvSpPr/>
          <p:nvPr/>
        </p:nvSpPr>
        <p:spPr>
          <a:xfrm>
            <a:off x="-25240" y="0"/>
            <a:ext cx="12217240" cy="6858000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DA804C-09A2-4C68-80AD-24E2F0C3FC38}"/>
              </a:ext>
            </a:extLst>
          </p:cNvPr>
          <p:cNvGrpSpPr/>
          <p:nvPr/>
        </p:nvGrpSpPr>
        <p:grpSpPr>
          <a:xfrm>
            <a:off x="4583450" y="2767280"/>
            <a:ext cx="2999860" cy="1323439"/>
            <a:chOff x="4384665" y="3429000"/>
            <a:chExt cx="2999860" cy="132343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BD12B8-066B-4226-81AD-C1AD593D3110}"/>
                </a:ext>
              </a:extLst>
            </p:cNvPr>
            <p:cNvSpPr txBox="1"/>
            <p:nvPr/>
          </p:nvSpPr>
          <p:spPr>
            <a:xfrm>
              <a:off x="4384665" y="3429000"/>
              <a:ext cx="8066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F4E1C7-E7ED-49B8-818B-9D9609D254E8}"/>
                </a:ext>
              </a:extLst>
            </p:cNvPr>
            <p:cNvSpPr txBox="1"/>
            <p:nvPr/>
          </p:nvSpPr>
          <p:spPr>
            <a:xfrm>
              <a:off x="5191296" y="3590246"/>
              <a:ext cx="21932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</a:rPr>
                <a:t>개발 목적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AFC455F-6611-4AE8-9642-2DDAE72FE43D}"/>
                </a:ext>
              </a:extLst>
            </p:cNvPr>
            <p:cNvSpPr txBox="1"/>
            <p:nvPr/>
          </p:nvSpPr>
          <p:spPr>
            <a:xfrm>
              <a:off x="5191296" y="4200914"/>
              <a:ext cx="19864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chemeClr val="bg1"/>
                  </a:solidFill>
                </a:rPr>
                <a:t>프로젝트 주제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39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68369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BB9EF8D-25D2-4591-9D94-7F20EA22EB00}"/>
              </a:ext>
            </a:extLst>
          </p:cNvPr>
          <p:cNvSpPr txBox="1"/>
          <p:nvPr/>
        </p:nvSpPr>
        <p:spPr>
          <a:xfrm>
            <a:off x="168368" y="166456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029BC-DF0C-4FD6-A5AE-80232C50750F}"/>
              </a:ext>
            </a:extLst>
          </p:cNvPr>
          <p:cNvSpPr txBox="1"/>
          <p:nvPr/>
        </p:nvSpPr>
        <p:spPr>
          <a:xfrm>
            <a:off x="773021" y="33084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개발 목적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C641E-B716-4886-9CF3-2003BB9068C4}"/>
              </a:ext>
            </a:extLst>
          </p:cNvPr>
          <p:cNvSpPr txBox="1"/>
          <p:nvPr/>
        </p:nvSpPr>
        <p:spPr>
          <a:xfrm>
            <a:off x="773021" y="645300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프로젝트 주제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AD57A3B-8D57-407A-8CEC-959D9E5B799C}"/>
              </a:ext>
            </a:extLst>
          </p:cNvPr>
          <p:cNvGrpSpPr/>
          <p:nvPr/>
        </p:nvGrpSpPr>
        <p:grpSpPr>
          <a:xfrm>
            <a:off x="353408" y="1045410"/>
            <a:ext cx="4868073" cy="4879491"/>
            <a:chOff x="353408" y="1045410"/>
            <a:chExt cx="4868073" cy="487949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8C22CC2-152C-4C8E-90EA-51B2804A2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12"/>
            <a:stretch/>
          </p:blipFill>
          <p:spPr>
            <a:xfrm>
              <a:off x="353408" y="2582539"/>
              <a:ext cx="3854742" cy="334236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BF9A8DD-376E-42A7-AA47-5CEE9A1469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517"/>
            <a:stretch/>
          </p:blipFill>
          <p:spPr>
            <a:xfrm>
              <a:off x="3479536" y="1198976"/>
              <a:ext cx="1584057" cy="1354097"/>
            </a:xfrm>
            <a:prstGeom prst="rect">
              <a:avLst/>
            </a:prstGeom>
          </p:spPr>
        </p:pic>
        <p:sp>
          <p:nvSpPr>
            <p:cNvPr id="10" name="말풍선: 타원형 9">
              <a:extLst>
                <a:ext uri="{FF2B5EF4-FFF2-40B4-BE49-F238E27FC236}">
                  <a16:creationId xmlns:a16="http://schemas.microsoft.com/office/drawing/2014/main" id="{35A8ECE3-2839-4D5C-AEC7-B26F19BAD6A9}"/>
                </a:ext>
              </a:extLst>
            </p:cNvPr>
            <p:cNvSpPr/>
            <p:nvPr/>
          </p:nvSpPr>
          <p:spPr>
            <a:xfrm>
              <a:off x="3321649" y="1045410"/>
              <a:ext cx="1899832" cy="1661231"/>
            </a:xfrm>
            <a:prstGeom prst="wedgeEllipseCallout">
              <a:avLst>
                <a:gd name="adj1" fmla="val -34938"/>
                <a:gd name="adj2" fmla="val 5683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32B99D5-5553-4A9C-8C1F-CCE0A4DD9DBF}"/>
              </a:ext>
            </a:extLst>
          </p:cNvPr>
          <p:cNvSpPr/>
          <p:nvPr/>
        </p:nvSpPr>
        <p:spPr>
          <a:xfrm>
            <a:off x="5240825" y="2795063"/>
            <a:ext cx="1717705" cy="1267872"/>
          </a:xfrm>
          <a:prstGeom prst="rightArrow">
            <a:avLst>
              <a:gd name="adj1" fmla="val 50000"/>
              <a:gd name="adj2" fmla="val 68873"/>
            </a:avLst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5622FA-EC92-49BA-AA03-4AC4381D8393}"/>
              </a:ext>
            </a:extLst>
          </p:cNvPr>
          <p:cNvSpPr txBox="1"/>
          <p:nvPr/>
        </p:nvSpPr>
        <p:spPr>
          <a:xfrm>
            <a:off x="7618469" y="2497975"/>
            <a:ext cx="37822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/>
              <a:t>“</a:t>
            </a:r>
            <a:r>
              <a:rPr lang="ko-KR" altLang="en-US" sz="11500" dirty="0"/>
              <a:t>여행</a:t>
            </a:r>
            <a:r>
              <a:rPr lang="en-US" altLang="ko-KR" sz="11500" dirty="0"/>
              <a:t>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913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68369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BB9EF8D-25D2-4591-9D94-7F20EA22EB00}"/>
              </a:ext>
            </a:extLst>
          </p:cNvPr>
          <p:cNvSpPr txBox="1"/>
          <p:nvPr/>
        </p:nvSpPr>
        <p:spPr>
          <a:xfrm>
            <a:off x="168368" y="166456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029BC-DF0C-4FD6-A5AE-80232C50750F}"/>
              </a:ext>
            </a:extLst>
          </p:cNvPr>
          <p:cNvSpPr txBox="1"/>
          <p:nvPr/>
        </p:nvSpPr>
        <p:spPr>
          <a:xfrm>
            <a:off x="773021" y="33084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개발 목적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C641E-B716-4886-9CF3-2003BB9068C4}"/>
              </a:ext>
            </a:extLst>
          </p:cNvPr>
          <p:cNvSpPr txBox="1"/>
          <p:nvPr/>
        </p:nvSpPr>
        <p:spPr>
          <a:xfrm>
            <a:off x="773021" y="645300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프로젝트 주제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5622FA-EC92-49BA-AA03-4AC4381D8393}"/>
              </a:ext>
            </a:extLst>
          </p:cNvPr>
          <p:cNvSpPr txBox="1"/>
          <p:nvPr/>
        </p:nvSpPr>
        <p:spPr>
          <a:xfrm>
            <a:off x="1026369" y="2497975"/>
            <a:ext cx="1013926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/>
              <a:t>“</a:t>
            </a:r>
            <a:r>
              <a:rPr lang="ko-KR" altLang="en-US" sz="11500" dirty="0"/>
              <a:t>여행</a:t>
            </a:r>
            <a:r>
              <a:rPr lang="en-US" altLang="ko-KR" sz="11500" dirty="0"/>
              <a:t>” + “</a:t>
            </a:r>
            <a:r>
              <a:rPr lang="ko-KR" altLang="en-US" sz="11500" dirty="0"/>
              <a:t>일기</a:t>
            </a:r>
            <a:r>
              <a:rPr lang="en-US" altLang="ko-KR" sz="11500" dirty="0"/>
              <a:t>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591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68369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BB9EF8D-25D2-4591-9D94-7F20EA22EB00}"/>
              </a:ext>
            </a:extLst>
          </p:cNvPr>
          <p:cNvSpPr txBox="1"/>
          <p:nvPr/>
        </p:nvSpPr>
        <p:spPr>
          <a:xfrm>
            <a:off x="168368" y="166456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029BC-DF0C-4FD6-A5AE-80232C50750F}"/>
              </a:ext>
            </a:extLst>
          </p:cNvPr>
          <p:cNvSpPr txBox="1"/>
          <p:nvPr/>
        </p:nvSpPr>
        <p:spPr>
          <a:xfrm>
            <a:off x="773021" y="33084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개발 목적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C641E-B716-4886-9CF3-2003BB9068C4}"/>
              </a:ext>
            </a:extLst>
          </p:cNvPr>
          <p:cNvSpPr txBox="1"/>
          <p:nvPr/>
        </p:nvSpPr>
        <p:spPr>
          <a:xfrm>
            <a:off x="773021" y="645300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프로젝트 주제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CACCC-052C-4ED9-8EEA-8A1357723226}"/>
              </a:ext>
            </a:extLst>
          </p:cNvPr>
          <p:cNvSpPr txBox="1"/>
          <p:nvPr/>
        </p:nvSpPr>
        <p:spPr>
          <a:xfrm>
            <a:off x="2866315" y="2308038"/>
            <a:ext cx="66271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kern="0" dirty="0">
                <a:solidFill>
                  <a:srgbClr val="4E5D70"/>
                </a:solidFill>
              </a:rPr>
              <a:t>Trip</a:t>
            </a:r>
            <a:r>
              <a:rPr lang="en-US" altLang="ko-KR" sz="11500" b="1" kern="0" dirty="0">
                <a:solidFill>
                  <a:prstClr val="white">
                    <a:lumMod val="75000"/>
                  </a:prstClr>
                </a:solidFill>
              </a:rPr>
              <a:t>Diary</a:t>
            </a:r>
          </a:p>
        </p:txBody>
      </p:sp>
    </p:spTree>
    <p:extLst>
      <p:ext uri="{BB962C8B-B14F-4D97-AF65-F5344CB8AC3E}">
        <p14:creationId xmlns:p14="http://schemas.microsoft.com/office/powerpoint/2010/main" val="267599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3280F2-13E5-4EE5-9D92-90F6C4774961}"/>
              </a:ext>
            </a:extLst>
          </p:cNvPr>
          <p:cNvSpPr/>
          <p:nvPr/>
        </p:nvSpPr>
        <p:spPr>
          <a:xfrm>
            <a:off x="-25240" y="0"/>
            <a:ext cx="12217240" cy="6858000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DA804C-09A2-4C68-80AD-24E2F0C3FC38}"/>
              </a:ext>
            </a:extLst>
          </p:cNvPr>
          <p:cNvGrpSpPr/>
          <p:nvPr/>
        </p:nvGrpSpPr>
        <p:grpSpPr>
          <a:xfrm>
            <a:off x="4596070" y="2689100"/>
            <a:ext cx="2999860" cy="1479800"/>
            <a:chOff x="4384665" y="3429000"/>
            <a:chExt cx="2999860" cy="14798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BD12B8-066B-4226-81AD-C1AD593D3110}"/>
                </a:ext>
              </a:extLst>
            </p:cNvPr>
            <p:cNvSpPr txBox="1"/>
            <p:nvPr/>
          </p:nvSpPr>
          <p:spPr>
            <a:xfrm>
              <a:off x="4384665" y="3429000"/>
              <a:ext cx="8066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F4E1C7-E7ED-49B8-818B-9D9609D254E8}"/>
                </a:ext>
              </a:extLst>
            </p:cNvPr>
            <p:cNvSpPr txBox="1"/>
            <p:nvPr/>
          </p:nvSpPr>
          <p:spPr>
            <a:xfrm>
              <a:off x="5191296" y="3590246"/>
              <a:ext cx="21932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</a:rPr>
                <a:t>역할 분담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AFC455F-6611-4AE8-9642-2DDAE72FE43D}"/>
                </a:ext>
              </a:extLst>
            </p:cNvPr>
            <p:cNvSpPr txBox="1"/>
            <p:nvPr/>
          </p:nvSpPr>
          <p:spPr>
            <a:xfrm>
              <a:off x="5191296" y="4200914"/>
              <a:ext cx="19864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chemeClr val="bg1"/>
                  </a:solidFill>
                </a:rPr>
                <a:t>프로젝트 기간</a:t>
              </a:r>
              <a:endParaRPr lang="en-US" altLang="ko-KR" sz="20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chemeClr val="bg1"/>
                  </a:solidFill>
                </a:rPr>
                <a:t>역할분담 내용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04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196787" y="166456"/>
            <a:ext cx="11798423" cy="6525087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241300" dist="6985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128E-4366-487F-88E5-A394AB1F9F3F}"/>
              </a:ext>
            </a:extLst>
          </p:cNvPr>
          <p:cNvSpPr txBox="1"/>
          <p:nvPr/>
        </p:nvSpPr>
        <p:spPr>
          <a:xfrm>
            <a:off x="196787" y="166456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DB8850-19BA-4753-9B18-F0520B8DB3F8}"/>
              </a:ext>
            </a:extLst>
          </p:cNvPr>
          <p:cNvSpPr txBox="1"/>
          <p:nvPr/>
        </p:nvSpPr>
        <p:spPr>
          <a:xfrm>
            <a:off x="801441" y="33084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역할 분담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8B1184-71BE-4BA3-8F0C-39CF3A5248B7}"/>
              </a:ext>
            </a:extLst>
          </p:cNvPr>
          <p:cNvSpPr txBox="1"/>
          <p:nvPr/>
        </p:nvSpPr>
        <p:spPr>
          <a:xfrm>
            <a:off x="801440" y="637745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프로젝트 기간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BF1F564-17E6-41F9-B762-3AB3447A2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89437"/>
              </p:ext>
            </p:extLst>
          </p:nvPr>
        </p:nvGraphicFramePr>
        <p:xfrm>
          <a:off x="1136470" y="1540358"/>
          <a:ext cx="9919056" cy="271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008">
                  <a:extLst>
                    <a:ext uri="{9D8B030D-6E8A-4147-A177-3AD203B41FA5}">
                      <a16:colId xmlns:a16="http://schemas.microsoft.com/office/drawing/2014/main" val="2587422393"/>
                    </a:ext>
                  </a:extLst>
                </a:gridCol>
                <a:gridCol w="1417008">
                  <a:extLst>
                    <a:ext uri="{9D8B030D-6E8A-4147-A177-3AD203B41FA5}">
                      <a16:colId xmlns:a16="http://schemas.microsoft.com/office/drawing/2014/main" val="386996813"/>
                    </a:ext>
                  </a:extLst>
                </a:gridCol>
                <a:gridCol w="1417008">
                  <a:extLst>
                    <a:ext uri="{9D8B030D-6E8A-4147-A177-3AD203B41FA5}">
                      <a16:colId xmlns:a16="http://schemas.microsoft.com/office/drawing/2014/main" val="2210558429"/>
                    </a:ext>
                  </a:extLst>
                </a:gridCol>
                <a:gridCol w="1417008">
                  <a:extLst>
                    <a:ext uri="{9D8B030D-6E8A-4147-A177-3AD203B41FA5}">
                      <a16:colId xmlns:a16="http://schemas.microsoft.com/office/drawing/2014/main" val="3529296097"/>
                    </a:ext>
                  </a:extLst>
                </a:gridCol>
                <a:gridCol w="1417008">
                  <a:extLst>
                    <a:ext uri="{9D8B030D-6E8A-4147-A177-3AD203B41FA5}">
                      <a16:colId xmlns:a16="http://schemas.microsoft.com/office/drawing/2014/main" val="1844036847"/>
                    </a:ext>
                  </a:extLst>
                </a:gridCol>
                <a:gridCol w="1417008">
                  <a:extLst>
                    <a:ext uri="{9D8B030D-6E8A-4147-A177-3AD203B41FA5}">
                      <a16:colId xmlns:a16="http://schemas.microsoft.com/office/drawing/2014/main" val="1101882768"/>
                    </a:ext>
                  </a:extLst>
                </a:gridCol>
                <a:gridCol w="1417008">
                  <a:extLst>
                    <a:ext uri="{9D8B030D-6E8A-4147-A177-3AD203B41FA5}">
                      <a16:colId xmlns:a16="http://schemas.microsoft.com/office/drawing/2014/main" val="3163560294"/>
                    </a:ext>
                  </a:extLst>
                </a:gridCol>
              </a:tblGrid>
              <a:tr h="452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SUN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MON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TUE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WED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THU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FRI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SAT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780189"/>
                  </a:ext>
                </a:extLst>
              </a:tr>
              <a:tr h="452557">
                <a:tc>
                  <a:txBody>
                    <a:bodyPr/>
                    <a:lstStyle/>
                    <a:p>
                      <a:pPr algn="ctr" latinLnBrk="1"/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120712"/>
                  </a:ext>
                </a:extLst>
              </a:tr>
              <a:tr h="452557">
                <a:tc>
                  <a:txBody>
                    <a:bodyPr/>
                    <a:lstStyle/>
                    <a:p>
                      <a:pPr algn="ctr" latinLnBrk="1"/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258937"/>
                  </a:ext>
                </a:extLst>
              </a:tr>
              <a:tr h="452557"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438195"/>
                  </a:ext>
                </a:extLst>
              </a:tr>
              <a:tr h="452557">
                <a:tc>
                  <a:txBody>
                    <a:bodyPr/>
                    <a:lstStyle/>
                    <a:p>
                      <a:pPr algn="ctr" latinLnBrk="1"/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143782"/>
                  </a:ext>
                </a:extLst>
              </a:tr>
              <a:tr h="452557">
                <a:tc>
                  <a:txBody>
                    <a:bodyPr/>
                    <a:lstStyle/>
                    <a:p>
                      <a:pPr algn="ctr" latinLnBrk="1"/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8909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82361A-E36C-473B-9AE4-A36032E9AC6E}"/>
              </a:ext>
            </a:extLst>
          </p:cNvPr>
          <p:cNvSpPr txBox="1"/>
          <p:nvPr/>
        </p:nvSpPr>
        <p:spPr>
          <a:xfrm>
            <a:off x="5227318" y="905944"/>
            <a:ext cx="173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9</a:t>
            </a:r>
            <a:r>
              <a:rPr lang="ko-KR" altLang="en-US" sz="2400" dirty="0"/>
              <a:t>월 </a:t>
            </a:r>
            <a:r>
              <a:rPr lang="en-US" altLang="ko-KR" sz="2400" dirty="0"/>
              <a:t>~10</a:t>
            </a:r>
            <a:r>
              <a:rPr lang="ko-KR" altLang="en-US" sz="2400" dirty="0"/>
              <a:t>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CE1FE8F-63C7-4AEA-B184-5348566DDB60}"/>
              </a:ext>
            </a:extLst>
          </p:cNvPr>
          <p:cNvSpPr/>
          <p:nvPr/>
        </p:nvSpPr>
        <p:spPr>
          <a:xfrm>
            <a:off x="1913710" y="4449864"/>
            <a:ext cx="1387274" cy="603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chemeClr val="bg1"/>
                </a:solidFill>
                <a:effectLst/>
                <a:latin typeface="Noto Sans" panose="020B0502040204020203" pitchFamily="34" charset="0"/>
              </a:rPr>
              <a:t>Schedule1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FB1CBFC-C8B4-40E2-92F4-1F86DA465E7E}"/>
              </a:ext>
            </a:extLst>
          </p:cNvPr>
          <p:cNvSpPr/>
          <p:nvPr/>
        </p:nvSpPr>
        <p:spPr>
          <a:xfrm>
            <a:off x="6179601" y="5632640"/>
            <a:ext cx="1387274" cy="6035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Schedule4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4DCDA8D-E1FF-4576-BACC-23B15EC064B2}"/>
              </a:ext>
            </a:extLst>
          </p:cNvPr>
          <p:cNvSpPr/>
          <p:nvPr/>
        </p:nvSpPr>
        <p:spPr>
          <a:xfrm>
            <a:off x="1913710" y="5632640"/>
            <a:ext cx="1387274" cy="60350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chemeClr val="bg1"/>
                </a:solidFill>
                <a:effectLst/>
                <a:latin typeface="Noto Sans" panose="020B0502040504020204" pitchFamily="34" charset="0"/>
              </a:rPr>
              <a:t>Schedule3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5ED147-5041-4622-B6E5-2347ABBDD88B}"/>
              </a:ext>
            </a:extLst>
          </p:cNvPr>
          <p:cNvSpPr/>
          <p:nvPr/>
        </p:nvSpPr>
        <p:spPr>
          <a:xfrm>
            <a:off x="6179601" y="4449864"/>
            <a:ext cx="1387274" cy="6035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Schedule2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7C9E8-A7B9-48A3-BBF1-1CBFEA202516}"/>
              </a:ext>
            </a:extLst>
          </p:cNvPr>
          <p:cNvSpPr txBox="1"/>
          <p:nvPr/>
        </p:nvSpPr>
        <p:spPr>
          <a:xfrm>
            <a:off x="3300984" y="4428449"/>
            <a:ext cx="2340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주제선정</a:t>
            </a:r>
            <a:endParaRPr lang="en-US" altLang="ko-KR" dirty="0"/>
          </a:p>
          <a:p>
            <a:r>
              <a:rPr lang="ko-KR" altLang="en-US" dirty="0"/>
              <a:t>요구사항분석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5586B-F05D-40D0-AFAD-E5BA6F0C98CC}"/>
              </a:ext>
            </a:extLst>
          </p:cNvPr>
          <p:cNvSpPr txBox="1"/>
          <p:nvPr/>
        </p:nvSpPr>
        <p:spPr>
          <a:xfrm>
            <a:off x="7534880" y="4449864"/>
            <a:ext cx="2965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요구사항 분석 검토</a:t>
            </a:r>
            <a:endParaRPr lang="en-US" altLang="ko-KR" dirty="0"/>
          </a:p>
          <a:p>
            <a:r>
              <a:rPr lang="en-US" altLang="ko-KR" dirty="0"/>
              <a:t>Flow</a:t>
            </a:r>
            <a:r>
              <a:rPr lang="ko-KR" altLang="en-US" dirty="0"/>
              <a:t> </a:t>
            </a:r>
            <a:r>
              <a:rPr lang="en-US" altLang="ko-KR" dirty="0"/>
              <a:t>Chart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제작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5F348-5E52-4542-8865-991B627CDA97}"/>
              </a:ext>
            </a:extLst>
          </p:cNvPr>
          <p:cNvSpPr txBox="1"/>
          <p:nvPr/>
        </p:nvSpPr>
        <p:spPr>
          <a:xfrm>
            <a:off x="3300984" y="5589813"/>
            <a:ext cx="2340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ko-KR" altLang="en-US" dirty="0"/>
              <a:t>카카오 오븐 작성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7F0957-B9B6-4370-90F9-AA98FC069D81}"/>
              </a:ext>
            </a:extLst>
          </p:cNvPr>
          <p:cNvSpPr txBox="1"/>
          <p:nvPr/>
        </p:nvSpPr>
        <p:spPr>
          <a:xfrm>
            <a:off x="7566875" y="5587364"/>
            <a:ext cx="2340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en-US" altLang="ko-KR" dirty="0"/>
              <a:t>ERD Cloud </a:t>
            </a:r>
            <a:r>
              <a:rPr lang="ko-KR" altLang="en-US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399004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196787" y="166456"/>
            <a:ext cx="11798423" cy="6525087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241300" dist="6985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128E-4366-487F-88E5-A394AB1F9F3F}"/>
              </a:ext>
            </a:extLst>
          </p:cNvPr>
          <p:cNvSpPr txBox="1"/>
          <p:nvPr/>
        </p:nvSpPr>
        <p:spPr>
          <a:xfrm>
            <a:off x="196787" y="166456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E5D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DB8850-19BA-4753-9B18-F0520B8DB3F8}"/>
              </a:ext>
            </a:extLst>
          </p:cNvPr>
          <p:cNvSpPr txBox="1"/>
          <p:nvPr/>
        </p:nvSpPr>
        <p:spPr>
          <a:xfrm>
            <a:off x="801441" y="33084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E5D70"/>
                </a:solidFill>
              </a:rPr>
              <a:t>역할 분담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8B1184-71BE-4BA3-8F0C-39CF3A5248B7}"/>
              </a:ext>
            </a:extLst>
          </p:cNvPr>
          <p:cNvSpPr txBox="1"/>
          <p:nvPr/>
        </p:nvSpPr>
        <p:spPr>
          <a:xfrm>
            <a:off x="801440" y="637745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E5D70"/>
                </a:solidFill>
              </a:rPr>
              <a:t>프로젝트 기간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BF1F564-17E6-41F9-B762-3AB3447A2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22155"/>
              </p:ext>
            </p:extLst>
          </p:nvPr>
        </p:nvGraphicFramePr>
        <p:xfrm>
          <a:off x="1136470" y="1540358"/>
          <a:ext cx="9919056" cy="226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008">
                  <a:extLst>
                    <a:ext uri="{9D8B030D-6E8A-4147-A177-3AD203B41FA5}">
                      <a16:colId xmlns:a16="http://schemas.microsoft.com/office/drawing/2014/main" val="2587422393"/>
                    </a:ext>
                  </a:extLst>
                </a:gridCol>
                <a:gridCol w="1417008">
                  <a:extLst>
                    <a:ext uri="{9D8B030D-6E8A-4147-A177-3AD203B41FA5}">
                      <a16:colId xmlns:a16="http://schemas.microsoft.com/office/drawing/2014/main" val="386996813"/>
                    </a:ext>
                  </a:extLst>
                </a:gridCol>
                <a:gridCol w="1417008">
                  <a:extLst>
                    <a:ext uri="{9D8B030D-6E8A-4147-A177-3AD203B41FA5}">
                      <a16:colId xmlns:a16="http://schemas.microsoft.com/office/drawing/2014/main" val="2210558429"/>
                    </a:ext>
                  </a:extLst>
                </a:gridCol>
                <a:gridCol w="1417008">
                  <a:extLst>
                    <a:ext uri="{9D8B030D-6E8A-4147-A177-3AD203B41FA5}">
                      <a16:colId xmlns:a16="http://schemas.microsoft.com/office/drawing/2014/main" val="3529296097"/>
                    </a:ext>
                  </a:extLst>
                </a:gridCol>
                <a:gridCol w="1417008">
                  <a:extLst>
                    <a:ext uri="{9D8B030D-6E8A-4147-A177-3AD203B41FA5}">
                      <a16:colId xmlns:a16="http://schemas.microsoft.com/office/drawing/2014/main" val="1844036847"/>
                    </a:ext>
                  </a:extLst>
                </a:gridCol>
                <a:gridCol w="1417008">
                  <a:extLst>
                    <a:ext uri="{9D8B030D-6E8A-4147-A177-3AD203B41FA5}">
                      <a16:colId xmlns:a16="http://schemas.microsoft.com/office/drawing/2014/main" val="1101882768"/>
                    </a:ext>
                  </a:extLst>
                </a:gridCol>
                <a:gridCol w="1417008">
                  <a:extLst>
                    <a:ext uri="{9D8B030D-6E8A-4147-A177-3AD203B41FA5}">
                      <a16:colId xmlns:a16="http://schemas.microsoft.com/office/drawing/2014/main" val="3163560294"/>
                    </a:ext>
                  </a:extLst>
                </a:gridCol>
              </a:tblGrid>
              <a:tr h="452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SUN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MON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TUE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WED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THU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FRI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SAT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780189"/>
                  </a:ext>
                </a:extLst>
              </a:tr>
              <a:tr h="452557">
                <a:tc>
                  <a:txBody>
                    <a:bodyPr/>
                    <a:lstStyle/>
                    <a:p>
                      <a:pPr algn="ctr" latinLnBrk="1"/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120712"/>
                  </a:ext>
                </a:extLst>
              </a:tr>
              <a:tr h="452557">
                <a:tc>
                  <a:txBody>
                    <a:bodyPr/>
                    <a:lstStyle/>
                    <a:p>
                      <a:pPr algn="ctr" latinLnBrk="1"/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258937"/>
                  </a:ext>
                </a:extLst>
              </a:tr>
              <a:tr h="452557"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438195"/>
                  </a:ext>
                </a:extLst>
              </a:tr>
              <a:tr h="452557">
                <a:tc>
                  <a:txBody>
                    <a:bodyPr/>
                    <a:lstStyle/>
                    <a:p>
                      <a:pPr algn="ctr" latinLnBrk="1"/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589" marR="111589" marT="55795" marB="55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1437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82361A-E36C-473B-9AE4-A36032E9AC6E}"/>
              </a:ext>
            </a:extLst>
          </p:cNvPr>
          <p:cNvSpPr txBox="1"/>
          <p:nvPr/>
        </p:nvSpPr>
        <p:spPr>
          <a:xfrm>
            <a:off x="5094730" y="914744"/>
            <a:ext cx="200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10</a:t>
            </a:r>
            <a:r>
              <a:rPr lang="ko-KR" altLang="en-US" sz="2400" dirty="0"/>
              <a:t>월</a:t>
            </a:r>
            <a:r>
              <a:rPr lang="en-US" altLang="ko-KR" sz="2400" dirty="0"/>
              <a:t> ~ 11</a:t>
            </a:r>
            <a:r>
              <a:rPr lang="ko-KR" altLang="en-US" sz="2400" dirty="0"/>
              <a:t>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A4B6D72-5291-4ECA-B752-EA5F5ABCC313}"/>
              </a:ext>
            </a:extLst>
          </p:cNvPr>
          <p:cNvSpPr/>
          <p:nvPr/>
        </p:nvSpPr>
        <p:spPr>
          <a:xfrm>
            <a:off x="2562934" y="4127005"/>
            <a:ext cx="1387274" cy="603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chemeClr val="bg1"/>
                </a:solidFill>
                <a:effectLst/>
                <a:latin typeface="Noto Sans" panose="020B0502040204020203" pitchFamily="34" charset="0"/>
              </a:rPr>
              <a:t>Schedule1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89BD2EB-37B3-4AE8-ADD4-E7549C799E17}"/>
              </a:ext>
            </a:extLst>
          </p:cNvPr>
          <p:cNvSpPr/>
          <p:nvPr/>
        </p:nvSpPr>
        <p:spPr>
          <a:xfrm>
            <a:off x="6828825" y="4127005"/>
            <a:ext cx="1387274" cy="6035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Schedule2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4E4883-3B61-4F40-8816-BDA54886AE06}"/>
              </a:ext>
            </a:extLst>
          </p:cNvPr>
          <p:cNvSpPr txBox="1"/>
          <p:nvPr/>
        </p:nvSpPr>
        <p:spPr>
          <a:xfrm>
            <a:off x="3950208" y="4242609"/>
            <a:ext cx="234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파트 구현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171FC-E19D-4323-A579-789E60B5C401}"/>
              </a:ext>
            </a:extLst>
          </p:cNvPr>
          <p:cNvSpPr txBox="1"/>
          <p:nvPr/>
        </p:nvSpPr>
        <p:spPr>
          <a:xfrm>
            <a:off x="8220680" y="4242609"/>
            <a:ext cx="29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3149628239"/>
      </p:ext>
    </p:extLst>
  </p:cSld>
  <p:clrMapOvr>
    <a:masterClrMapping/>
  </p:clrMapOvr>
</p:sld>
</file>

<file path=ppt/theme/theme1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422</Words>
  <Application>Microsoft Office PowerPoint</Application>
  <PresentationFormat>와이드스크린</PresentationFormat>
  <Paragraphs>253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나눔고딕</vt:lpstr>
      <vt:lpstr>나눔고딕 ExtraBold</vt:lpstr>
      <vt:lpstr>맑은 고딕</vt:lpstr>
      <vt:lpstr>한컴 윤고딕 720</vt:lpstr>
      <vt:lpstr>Arial</vt:lpstr>
      <vt:lpstr>Noto Sans</vt:lpstr>
      <vt:lpstr>17_Office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안 정찬</cp:lastModifiedBy>
  <cp:revision>14</cp:revision>
  <dcterms:created xsi:type="dcterms:W3CDTF">2020-10-07T02:47:54Z</dcterms:created>
  <dcterms:modified xsi:type="dcterms:W3CDTF">2021-11-17T18:41:37Z</dcterms:modified>
</cp:coreProperties>
</file>