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32B45-9F22-4138-990A-3E711B3060E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903670-8B61-435F-B890-B6D9093A68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Number of inactive customers are more than active customer. To retain the customers some steps can be taken:</a:t>
          </a:r>
        </a:p>
      </dgm:t>
    </dgm:pt>
    <dgm:pt modelId="{B2F85E80-6EC1-4D2F-AFCA-8E31A20EFAAA}" type="parTrans" cxnId="{D3A4D226-FC4A-4769-AFF3-B1F0D5BFBDFD}">
      <dgm:prSet/>
      <dgm:spPr/>
      <dgm:t>
        <a:bodyPr/>
        <a:lstStyle/>
        <a:p>
          <a:endParaRPr lang="en-US"/>
        </a:p>
      </dgm:t>
    </dgm:pt>
    <dgm:pt modelId="{1C66D940-7F7F-470E-9CAA-559244F4716B}" type="sibTrans" cxnId="{D3A4D226-FC4A-4769-AFF3-B1F0D5BFBDFD}">
      <dgm:prSet/>
      <dgm:spPr/>
      <dgm:t>
        <a:bodyPr/>
        <a:lstStyle/>
        <a:p>
          <a:endParaRPr lang="en-US"/>
        </a:p>
      </dgm:t>
    </dgm:pt>
    <dgm:pt modelId="{80D50FE1-0A19-4678-A04D-1E46EC197E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Some options for Loyalty Programs are as follows:</a:t>
          </a:r>
        </a:p>
      </dgm:t>
    </dgm:pt>
    <dgm:pt modelId="{44713356-B5FA-48E7-B4B9-F491E076F8C0}" type="parTrans" cxnId="{F3EA6522-7F76-4634-A973-A9712BE7EE1A}">
      <dgm:prSet/>
      <dgm:spPr/>
      <dgm:t>
        <a:bodyPr/>
        <a:lstStyle/>
        <a:p>
          <a:endParaRPr lang="en-US"/>
        </a:p>
      </dgm:t>
    </dgm:pt>
    <dgm:pt modelId="{EAC3643B-C88D-44AC-929A-BBDB19CC128F}" type="sibTrans" cxnId="{F3EA6522-7F76-4634-A973-A9712BE7EE1A}">
      <dgm:prSet/>
      <dgm:spPr/>
      <dgm:t>
        <a:bodyPr/>
        <a:lstStyle/>
        <a:p>
          <a:endParaRPr lang="en-US"/>
        </a:p>
      </dgm:t>
    </dgm:pt>
    <dgm:pt modelId="{2897469B-E206-4AA6-87B5-44C3AD053B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 Insurance</a:t>
          </a:r>
        </a:p>
      </dgm:t>
    </dgm:pt>
    <dgm:pt modelId="{16D6825C-61A2-4200-9B9F-BA6F68D7C2B1}" type="parTrans" cxnId="{60CD4F0D-3ADC-4A08-B0D9-A549E4D30188}">
      <dgm:prSet/>
      <dgm:spPr/>
      <dgm:t>
        <a:bodyPr/>
        <a:lstStyle/>
        <a:p>
          <a:endParaRPr lang="en-US"/>
        </a:p>
      </dgm:t>
    </dgm:pt>
    <dgm:pt modelId="{68D5B79E-E2F4-491B-A34F-A85072FD80AB}" type="sibTrans" cxnId="{60CD4F0D-3ADC-4A08-B0D9-A549E4D30188}">
      <dgm:prSet/>
      <dgm:spPr/>
      <dgm:t>
        <a:bodyPr/>
        <a:lstStyle/>
        <a:p>
          <a:endParaRPr lang="en-US"/>
        </a:p>
      </dgm:t>
    </dgm:pt>
    <dgm:pt modelId="{3EFCCA55-4B28-45E8-945C-9334D3321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Based Memberships &amp; Rewarding Renewals</a:t>
          </a:r>
        </a:p>
      </dgm:t>
    </dgm:pt>
    <dgm:pt modelId="{FAE8E96B-2822-4745-9E18-EF7904EEBFE8}" type="parTrans" cxnId="{2F45BD42-DD58-45FE-9D7B-4FF1CF64A871}">
      <dgm:prSet/>
      <dgm:spPr/>
      <dgm:t>
        <a:bodyPr/>
        <a:lstStyle/>
        <a:p>
          <a:endParaRPr lang="en-US"/>
        </a:p>
      </dgm:t>
    </dgm:pt>
    <dgm:pt modelId="{FFEFC250-3566-4BDC-9A19-C72CEC9E7CDA}" type="sibTrans" cxnId="{2F45BD42-DD58-45FE-9D7B-4FF1CF64A871}">
      <dgm:prSet/>
      <dgm:spPr/>
      <dgm:t>
        <a:bodyPr/>
        <a:lstStyle/>
        <a:p>
          <a:endParaRPr lang="en-US"/>
        </a:p>
      </dgm:t>
    </dgm:pt>
    <dgm:pt modelId="{89D60987-65F1-4A6D-A712-8CDC0051AF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Customizable loyalty program types – offering points</a:t>
          </a:r>
        </a:p>
      </dgm:t>
    </dgm:pt>
    <dgm:pt modelId="{FB5CE539-E45F-4A71-9B0E-965FFF1B119F}" type="parTrans" cxnId="{47A79A61-1DDA-4062-8950-8B7CD3A397AC}">
      <dgm:prSet/>
      <dgm:spPr/>
      <dgm:t>
        <a:bodyPr/>
        <a:lstStyle/>
        <a:p>
          <a:endParaRPr lang="en-US"/>
        </a:p>
      </dgm:t>
    </dgm:pt>
    <dgm:pt modelId="{C0842E47-BBCD-4D6E-B753-01C6C26C5FA8}" type="sibTrans" cxnId="{47A79A61-1DDA-4062-8950-8B7CD3A397AC}">
      <dgm:prSet/>
      <dgm:spPr/>
      <dgm:t>
        <a:bodyPr/>
        <a:lstStyle/>
        <a:p>
          <a:endParaRPr lang="en-US"/>
        </a:p>
      </dgm:t>
    </dgm:pt>
    <dgm:pt modelId="{05565B48-9C06-43CA-9DF4-EBE8C287D3AF}" type="pres">
      <dgm:prSet presAssocID="{01E32B45-9F22-4138-990A-3E711B3060E3}" presName="root" presStyleCnt="0">
        <dgm:presLayoutVars>
          <dgm:dir/>
          <dgm:resizeHandles val="exact"/>
        </dgm:presLayoutVars>
      </dgm:prSet>
      <dgm:spPr/>
    </dgm:pt>
    <dgm:pt modelId="{5D9EB45B-01D5-4505-9179-5A5FD230D3DB}" type="pres">
      <dgm:prSet presAssocID="{B1903670-8B61-435F-B890-B6D9093A6863}" presName="compNode" presStyleCnt="0"/>
      <dgm:spPr/>
    </dgm:pt>
    <dgm:pt modelId="{63B28B17-771E-4C31-BE4E-1D742F137E34}" type="pres">
      <dgm:prSet presAssocID="{B1903670-8B61-435F-B890-B6D9093A68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AFC1B986-C47C-4CF2-9C8D-36E237F4B2ED}" type="pres">
      <dgm:prSet presAssocID="{B1903670-8B61-435F-B890-B6D9093A6863}" presName="iconSpace" presStyleCnt="0"/>
      <dgm:spPr/>
    </dgm:pt>
    <dgm:pt modelId="{5A665C72-B790-4B16-B00F-C87955817FC9}" type="pres">
      <dgm:prSet presAssocID="{B1903670-8B61-435F-B890-B6D9093A6863}" presName="parTx" presStyleLbl="revTx" presStyleIdx="0" presStyleCnt="4">
        <dgm:presLayoutVars>
          <dgm:chMax val="0"/>
          <dgm:chPref val="0"/>
        </dgm:presLayoutVars>
      </dgm:prSet>
      <dgm:spPr/>
    </dgm:pt>
    <dgm:pt modelId="{6011D420-74CD-4540-8E0B-6605A396313B}" type="pres">
      <dgm:prSet presAssocID="{B1903670-8B61-435F-B890-B6D9093A6863}" presName="txSpace" presStyleCnt="0"/>
      <dgm:spPr/>
    </dgm:pt>
    <dgm:pt modelId="{8212337D-84E5-4D07-80C5-0B31EB860FF3}" type="pres">
      <dgm:prSet presAssocID="{B1903670-8B61-435F-B890-B6D9093A6863}" presName="desTx" presStyleLbl="revTx" presStyleIdx="1" presStyleCnt="4">
        <dgm:presLayoutVars/>
      </dgm:prSet>
      <dgm:spPr/>
    </dgm:pt>
    <dgm:pt modelId="{ADFC16F0-0600-47FB-A346-7527C2ED6C3F}" type="pres">
      <dgm:prSet presAssocID="{1C66D940-7F7F-470E-9CAA-559244F4716B}" presName="sibTrans" presStyleCnt="0"/>
      <dgm:spPr/>
    </dgm:pt>
    <dgm:pt modelId="{7429827A-4B35-430F-95ED-310AF08CB970}" type="pres">
      <dgm:prSet presAssocID="{80D50FE1-0A19-4678-A04D-1E46EC197E03}" presName="compNode" presStyleCnt="0"/>
      <dgm:spPr/>
    </dgm:pt>
    <dgm:pt modelId="{09800544-9BE3-4C0D-9C14-6214F7B16F4A}" type="pres">
      <dgm:prSet presAssocID="{80D50FE1-0A19-4678-A04D-1E46EC197E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C5AF785-1503-46B7-9869-74AADDB68777}" type="pres">
      <dgm:prSet presAssocID="{80D50FE1-0A19-4678-A04D-1E46EC197E03}" presName="iconSpace" presStyleCnt="0"/>
      <dgm:spPr/>
    </dgm:pt>
    <dgm:pt modelId="{46B9320B-3FF2-4607-8A32-934D1610A5CB}" type="pres">
      <dgm:prSet presAssocID="{80D50FE1-0A19-4678-A04D-1E46EC197E03}" presName="parTx" presStyleLbl="revTx" presStyleIdx="2" presStyleCnt="4">
        <dgm:presLayoutVars>
          <dgm:chMax val="0"/>
          <dgm:chPref val="0"/>
        </dgm:presLayoutVars>
      </dgm:prSet>
      <dgm:spPr/>
    </dgm:pt>
    <dgm:pt modelId="{C50A23F4-B9FF-4D08-96B8-A870D1ED7DE6}" type="pres">
      <dgm:prSet presAssocID="{80D50FE1-0A19-4678-A04D-1E46EC197E03}" presName="txSpace" presStyleCnt="0"/>
      <dgm:spPr/>
    </dgm:pt>
    <dgm:pt modelId="{33EDD971-48C6-42E7-BEF3-587D0ED8C68A}" type="pres">
      <dgm:prSet presAssocID="{80D50FE1-0A19-4678-A04D-1E46EC197E03}" presName="desTx" presStyleLbl="revTx" presStyleIdx="3" presStyleCnt="4">
        <dgm:presLayoutVars/>
      </dgm:prSet>
      <dgm:spPr/>
    </dgm:pt>
  </dgm:ptLst>
  <dgm:cxnLst>
    <dgm:cxn modelId="{60CD4F0D-3ADC-4A08-B0D9-A549E4D30188}" srcId="{80D50FE1-0A19-4678-A04D-1E46EC197E03}" destId="{2897469B-E206-4AA6-87B5-44C3AD053B5A}" srcOrd="0" destOrd="0" parTransId="{16D6825C-61A2-4200-9B9F-BA6F68D7C2B1}" sibTransId="{68D5B79E-E2F4-491B-A34F-A85072FD80AB}"/>
    <dgm:cxn modelId="{F3EA6522-7F76-4634-A973-A9712BE7EE1A}" srcId="{01E32B45-9F22-4138-990A-3E711B3060E3}" destId="{80D50FE1-0A19-4678-A04D-1E46EC197E03}" srcOrd="1" destOrd="0" parTransId="{44713356-B5FA-48E7-B4B9-F491E076F8C0}" sibTransId="{EAC3643B-C88D-44AC-929A-BBDB19CC128F}"/>
    <dgm:cxn modelId="{D3A4D226-FC4A-4769-AFF3-B1F0D5BFBDFD}" srcId="{01E32B45-9F22-4138-990A-3E711B3060E3}" destId="{B1903670-8B61-435F-B890-B6D9093A6863}" srcOrd="0" destOrd="0" parTransId="{B2F85E80-6EC1-4D2F-AFCA-8E31A20EFAAA}" sibTransId="{1C66D940-7F7F-470E-9CAA-559244F4716B}"/>
    <dgm:cxn modelId="{0304092C-DEDE-9A45-8472-FC5454F38BA3}" type="presOf" srcId="{80D50FE1-0A19-4678-A04D-1E46EC197E03}" destId="{46B9320B-3FF2-4607-8A32-934D1610A5CB}" srcOrd="0" destOrd="0" presId="urn:microsoft.com/office/officeart/2018/2/layout/IconLabelDescriptionList"/>
    <dgm:cxn modelId="{2F45BD42-DD58-45FE-9D7B-4FF1CF64A871}" srcId="{80D50FE1-0A19-4678-A04D-1E46EC197E03}" destId="{3EFCCA55-4B28-45E8-945C-9334D3321F6A}" srcOrd="1" destOrd="0" parTransId="{FAE8E96B-2822-4745-9E18-EF7904EEBFE8}" sibTransId="{FFEFC250-3566-4BDC-9A19-C72CEC9E7CDA}"/>
    <dgm:cxn modelId="{5617CF4C-966C-EE4F-B76E-58A796247CDC}" type="presOf" srcId="{01E32B45-9F22-4138-990A-3E711B3060E3}" destId="{05565B48-9C06-43CA-9DF4-EBE8C287D3AF}" srcOrd="0" destOrd="0" presId="urn:microsoft.com/office/officeart/2018/2/layout/IconLabelDescriptionList"/>
    <dgm:cxn modelId="{5964DB5C-42D0-8345-8A1D-A3445F0D23D3}" type="presOf" srcId="{B1903670-8B61-435F-B890-B6D9093A6863}" destId="{5A665C72-B790-4B16-B00F-C87955817FC9}" srcOrd="0" destOrd="0" presId="urn:microsoft.com/office/officeart/2018/2/layout/IconLabelDescriptionList"/>
    <dgm:cxn modelId="{47A79A61-1DDA-4062-8950-8B7CD3A397AC}" srcId="{80D50FE1-0A19-4678-A04D-1E46EC197E03}" destId="{89D60987-65F1-4A6D-A712-8CDC0051AFCC}" srcOrd="2" destOrd="0" parTransId="{FB5CE539-E45F-4A71-9B0E-965FFF1B119F}" sibTransId="{C0842E47-BBCD-4D6E-B753-01C6C26C5FA8}"/>
    <dgm:cxn modelId="{AD759D71-312E-0A47-B844-469E6CB30698}" type="presOf" srcId="{2897469B-E206-4AA6-87B5-44C3AD053B5A}" destId="{33EDD971-48C6-42E7-BEF3-587D0ED8C68A}" srcOrd="0" destOrd="0" presId="urn:microsoft.com/office/officeart/2018/2/layout/IconLabelDescriptionList"/>
    <dgm:cxn modelId="{1D84CAB1-2E53-5645-861B-4B18E87EF361}" type="presOf" srcId="{3EFCCA55-4B28-45E8-945C-9334D3321F6A}" destId="{33EDD971-48C6-42E7-BEF3-587D0ED8C68A}" srcOrd="0" destOrd="1" presId="urn:microsoft.com/office/officeart/2018/2/layout/IconLabelDescriptionList"/>
    <dgm:cxn modelId="{546D78ED-0DE8-7D40-8710-95E9FDAF3F77}" type="presOf" srcId="{89D60987-65F1-4A6D-A712-8CDC0051AFCC}" destId="{33EDD971-48C6-42E7-BEF3-587D0ED8C68A}" srcOrd="0" destOrd="2" presId="urn:microsoft.com/office/officeart/2018/2/layout/IconLabelDescriptionList"/>
    <dgm:cxn modelId="{2D0831DD-C4DD-1C41-95A5-8AF6E2CDA065}" type="presParOf" srcId="{05565B48-9C06-43CA-9DF4-EBE8C287D3AF}" destId="{5D9EB45B-01D5-4505-9179-5A5FD230D3DB}" srcOrd="0" destOrd="0" presId="urn:microsoft.com/office/officeart/2018/2/layout/IconLabelDescriptionList"/>
    <dgm:cxn modelId="{53DE9C9F-0CC0-134A-AA8D-1892251B5504}" type="presParOf" srcId="{5D9EB45B-01D5-4505-9179-5A5FD230D3DB}" destId="{63B28B17-771E-4C31-BE4E-1D742F137E34}" srcOrd="0" destOrd="0" presId="urn:microsoft.com/office/officeart/2018/2/layout/IconLabelDescriptionList"/>
    <dgm:cxn modelId="{DB4F1E7F-43FA-DA41-B139-F5D0A6E588C1}" type="presParOf" srcId="{5D9EB45B-01D5-4505-9179-5A5FD230D3DB}" destId="{AFC1B986-C47C-4CF2-9C8D-36E237F4B2ED}" srcOrd="1" destOrd="0" presId="urn:microsoft.com/office/officeart/2018/2/layout/IconLabelDescriptionList"/>
    <dgm:cxn modelId="{E280F047-6F0D-0940-B5F4-CD4BF6794FD8}" type="presParOf" srcId="{5D9EB45B-01D5-4505-9179-5A5FD230D3DB}" destId="{5A665C72-B790-4B16-B00F-C87955817FC9}" srcOrd="2" destOrd="0" presId="urn:microsoft.com/office/officeart/2018/2/layout/IconLabelDescriptionList"/>
    <dgm:cxn modelId="{76D653D2-3E2F-3445-A5EA-D8854CC9E0AF}" type="presParOf" srcId="{5D9EB45B-01D5-4505-9179-5A5FD230D3DB}" destId="{6011D420-74CD-4540-8E0B-6605A396313B}" srcOrd="3" destOrd="0" presId="urn:microsoft.com/office/officeart/2018/2/layout/IconLabelDescriptionList"/>
    <dgm:cxn modelId="{BBBD6720-4B2A-8A4E-8AD6-C6FBB476FA65}" type="presParOf" srcId="{5D9EB45B-01D5-4505-9179-5A5FD230D3DB}" destId="{8212337D-84E5-4D07-80C5-0B31EB860FF3}" srcOrd="4" destOrd="0" presId="urn:microsoft.com/office/officeart/2018/2/layout/IconLabelDescriptionList"/>
    <dgm:cxn modelId="{283475A5-7D98-364F-87B3-F5B60FA4669F}" type="presParOf" srcId="{05565B48-9C06-43CA-9DF4-EBE8C287D3AF}" destId="{ADFC16F0-0600-47FB-A346-7527C2ED6C3F}" srcOrd="1" destOrd="0" presId="urn:microsoft.com/office/officeart/2018/2/layout/IconLabelDescriptionList"/>
    <dgm:cxn modelId="{084473B0-0365-F044-A43D-455589022395}" type="presParOf" srcId="{05565B48-9C06-43CA-9DF4-EBE8C287D3AF}" destId="{7429827A-4B35-430F-95ED-310AF08CB970}" srcOrd="2" destOrd="0" presId="urn:microsoft.com/office/officeart/2018/2/layout/IconLabelDescriptionList"/>
    <dgm:cxn modelId="{2B8378FA-E10E-CA43-8B0C-EF34915739FF}" type="presParOf" srcId="{7429827A-4B35-430F-95ED-310AF08CB970}" destId="{09800544-9BE3-4C0D-9C14-6214F7B16F4A}" srcOrd="0" destOrd="0" presId="urn:microsoft.com/office/officeart/2018/2/layout/IconLabelDescriptionList"/>
    <dgm:cxn modelId="{DCBDC639-C2BB-3A4A-A48F-5E481A0C3E68}" type="presParOf" srcId="{7429827A-4B35-430F-95ED-310AF08CB970}" destId="{4C5AF785-1503-46B7-9869-74AADDB68777}" srcOrd="1" destOrd="0" presId="urn:microsoft.com/office/officeart/2018/2/layout/IconLabelDescriptionList"/>
    <dgm:cxn modelId="{F9611593-D564-E440-B9A6-029D9100B999}" type="presParOf" srcId="{7429827A-4B35-430F-95ED-310AF08CB970}" destId="{46B9320B-3FF2-4607-8A32-934D1610A5CB}" srcOrd="2" destOrd="0" presId="urn:microsoft.com/office/officeart/2018/2/layout/IconLabelDescriptionList"/>
    <dgm:cxn modelId="{EFF4AB0C-2E02-1547-AC43-07A72BE32352}" type="presParOf" srcId="{7429827A-4B35-430F-95ED-310AF08CB970}" destId="{C50A23F4-B9FF-4D08-96B8-A870D1ED7DE6}" srcOrd="3" destOrd="0" presId="urn:microsoft.com/office/officeart/2018/2/layout/IconLabelDescriptionList"/>
    <dgm:cxn modelId="{8F347CD5-B03F-6D4D-BE92-3AA6F74338F7}" type="presParOf" srcId="{7429827A-4B35-430F-95ED-310AF08CB970}" destId="{33EDD971-48C6-42E7-BEF3-587D0ED8C68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E81F0-B83B-4AFB-9FC4-1874283637E0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8FBE783-5C51-48A9-9A70-A829063D6607}">
      <dgm:prSet phldrT="[Text]"/>
      <dgm:spPr/>
      <dgm:t>
        <a:bodyPr/>
        <a:lstStyle/>
        <a:p>
          <a:r>
            <a:rPr lang="en-US" dirty="0"/>
            <a:t>Some social media marketing strategies are below:</a:t>
          </a:r>
          <a:endParaRPr lang="en-GB" dirty="0"/>
        </a:p>
      </dgm:t>
    </dgm:pt>
    <dgm:pt modelId="{3DE1E040-E0D1-442B-B54A-F402E66AF658}" type="parTrans" cxnId="{9136B73F-200D-4875-9AF4-44CCA84A6401}">
      <dgm:prSet/>
      <dgm:spPr/>
      <dgm:t>
        <a:bodyPr/>
        <a:lstStyle/>
        <a:p>
          <a:endParaRPr lang="en-GB"/>
        </a:p>
      </dgm:t>
    </dgm:pt>
    <dgm:pt modelId="{875A1737-D890-45BF-AB18-FC4A40BC9709}" type="sibTrans" cxnId="{9136B73F-200D-4875-9AF4-44CCA84A6401}">
      <dgm:prSet/>
      <dgm:spPr/>
      <dgm:t>
        <a:bodyPr/>
        <a:lstStyle/>
        <a:p>
          <a:endParaRPr lang="en-GB"/>
        </a:p>
      </dgm:t>
    </dgm:pt>
    <dgm:pt modelId="{B3659487-CF78-47C7-B65A-78239AF90D10}">
      <dgm:prSet/>
      <dgm:spPr/>
      <dgm:t>
        <a:bodyPr/>
        <a:lstStyle/>
        <a:p>
          <a:r>
            <a:rPr lang="en-US" dirty="0"/>
            <a:t>Understand the audience and what is important to them.</a:t>
          </a:r>
        </a:p>
      </dgm:t>
    </dgm:pt>
    <dgm:pt modelId="{4E0095BE-B6BB-4330-B85F-562CECA7C232}" type="parTrans" cxnId="{0A632559-75C1-4D64-A17C-42B158CEDEFF}">
      <dgm:prSet/>
      <dgm:spPr/>
      <dgm:t>
        <a:bodyPr/>
        <a:lstStyle/>
        <a:p>
          <a:endParaRPr lang="en-GB"/>
        </a:p>
      </dgm:t>
    </dgm:pt>
    <dgm:pt modelId="{F25BBA2D-6436-4BC9-B641-812A4F2EBEFC}" type="sibTrans" cxnId="{0A632559-75C1-4D64-A17C-42B158CEDEFF}">
      <dgm:prSet/>
      <dgm:spPr/>
      <dgm:t>
        <a:bodyPr/>
        <a:lstStyle/>
        <a:p>
          <a:endParaRPr lang="en-GB"/>
        </a:p>
      </dgm:t>
    </dgm:pt>
    <dgm:pt modelId="{AD8F1C5F-9979-434A-A748-040BA4617B86}">
      <dgm:prSet/>
      <dgm:spPr/>
      <dgm:t>
        <a:bodyPr/>
        <a:lstStyle/>
        <a:p>
          <a:r>
            <a:rPr lang="en-US"/>
            <a:t>Targeting messaging strategically.</a:t>
          </a:r>
          <a:endParaRPr lang="en-US" dirty="0"/>
        </a:p>
      </dgm:t>
    </dgm:pt>
    <dgm:pt modelId="{D07E0C39-A110-4854-A7A2-07D801C2100C}" type="parTrans" cxnId="{E2535C62-EFA2-44FA-ADFF-CBEAD953C073}">
      <dgm:prSet/>
      <dgm:spPr/>
      <dgm:t>
        <a:bodyPr/>
        <a:lstStyle/>
        <a:p>
          <a:endParaRPr lang="en-GB"/>
        </a:p>
      </dgm:t>
    </dgm:pt>
    <dgm:pt modelId="{7CE96566-B772-45DE-B61F-09394A8A5D85}" type="sibTrans" cxnId="{E2535C62-EFA2-44FA-ADFF-CBEAD953C073}">
      <dgm:prSet/>
      <dgm:spPr/>
      <dgm:t>
        <a:bodyPr/>
        <a:lstStyle/>
        <a:p>
          <a:endParaRPr lang="en-GB"/>
        </a:p>
      </dgm:t>
    </dgm:pt>
    <dgm:pt modelId="{826A44E2-32A9-42C2-9ED3-B6001667B045}">
      <dgm:prSet/>
      <dgm:spPr/>
      <dgm:t>
        <a:bodyPr/>
        <a:lstStyle/>
        <a:p>
          <a:r>
            <a:rPr lang="en-US" dirty="0"/>
            <a:t>Use content to keep customers engaging.</a:t>
          </a:r>
        </a:p>
      </dgm:t>
    </dgm:pt>
    <dgm:pt modelId="{6A55638C-E140-42F4-A9C5-02FF683FAF5C}" type="parTrans" cxnId="{A0E0AEEB-B81F-4A8F-85C1-254033ACFED1}">
      <dgm:prSet/>
      <dgm:spPr/>
      <dgm:t>
        <a:bodyPr/>
        <a:lstStyle/>
        <a:p>
          <a:endParaRPr lang="en-GB"/>
        </a:p>
      </dgm:t>
    </dgm:pt>
    <dgm:pt modelId="{2C03E398-E2FF-41ED-BF92-AD53DB792BB0}" type="sibTrans" cxnId="{A0E0AEEB-B81F-4A8F-85C1-254033ACFED1}">
      <dgm:prSet/>
      <dgm:spPr/>
      <dgm:t>
        <a:bodyPr/>
        <a:lstStyle/>
        <a:p>
          <a:endParaRPr lang="en-GB"/>
        </a:p>
      </dgm:t>
    </dgm:pt>
    <dgm:pt modelId="{6CC1624F-9959-1A4F-BEE2-6364D6989471}" type="pres">
      <dgm:prSet presAssocID="{65FE81F0-B83B-4AFB-9FC4-1874283637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88C878-D556-4143-B2B4-599A7CCC4BC6}" type="pres">
      <dgm:prSet presAssocID="{18FBE783-5C51-48A9-9A70-A829063D6607}" presName="hierRoot1" presStyleCnt="0">
        <dgm:presLayoutVars>
          <dgm:hierBranch val="init"/>
        </dgm:presLayoutVars>
      </dgm:prSet>
      <dgm:spPr/>
    </dgm:pt>
    <dgm:pt modelId="{F4DAF05C-896F-2141-8CE9-90A4A83E2213}" type="pres">
      <dgm:prSet presAssocID="{18FBE783-5C51-48A9-9A70-A829063D6607}" presName="rootComposite1" presStyleCnt="0"/>
      <dgm:spPr/>
    </dgm:pt>
    <dgm:pt modelId="{C08A107A-BC28-754F-9F87-3F198F07680F}" type="pres">
      <dgm:prSet presAssocID="{18FBE783-5C51-48A9-9A70-A829063D6607}" presName="rootText1" presStyleLbl="node0" presStyleIdx="0" presStyleCnt="1">
        <dgm:presLayoutVars>
          <dgm:chPref val="3"/>
        </dgm:presLayoutVars>
      </dgm:prSet>
      <dgm:spPr/>
    </dgm:pt>
    <dgm:pt modelId="{C2DB474D-0146-8F4A-8E1A-C167A1F5C11D}" type="pres">
      <dgm:prSet presAssocID="{18FBE783-5C51-48A9-9A70-A829063D6607}" presName="rootConnector1" presStyleLbl="node1" presStyleIdx="0" presStyleCnt="0"/>
      <dgm:spPr/>
    </dgm:pt>
    <dgm:pt modelId="{06B95E76-E4BA-1549-9A87-C20AC3612CC6}" type="pres">
      <dgm:prSet presAssocID="{18FBE783-5C51-48A9-9A70-A829063D6607}" presName="hierChild2" presStyleCnt="0"/>
      <dgm:spPr/>
    </dgm:pt>
    <dgm:pt modelId="{8C257551-17B7-E942-9611-4B3C01E559D6}" type="pres">
      <dgm:prSet presAssocID="{4E0095BE-B6BB-4330-B85F-562CECA7C232}" presName="Name37" presStyleLbl="parChTrans1D2" presStyleIdx="0" presStyleCnt="3"/>
      <dgm:spPr/>
    </dgm:pt>
    <dgm:pt modelId="{6F050D06-8BAB-D348-836A-20E1B70AB937}" type="pres">
      <dgm:prSet presAssocID="{B3659487-CF78-47C7-B65A-78239AF90D10}" presName="hierRoot2" presStyleCnt="0">
        <dgm:presLayoutVars>
          <dgm:hierBranch val="init"/>
        </dgm:presLayoutVars>
      </dgm:prSet>
      <dgm:spPr/>
    </dgm:pt>
    <dgm:pt modelId="{92AF4210-1DD5-2E45-A537-A91A77A67E21}" type="pres">
      <dgm:prSet presAssocID="{B3659487-CF78-47C7-B65A-78239AF90D10}" presName="rootComposite" presStyleCnt="0"/>
      <dgm:spPr/>
    </dgm:pt>
    <dgm:pt modelId="{B0CA1CBF-CFBF-3541-8BB6-9D6D28041F94}" type="pres">
      <dgm:prSet presAssocID="{B3659487-CF78-47C7-B65A-78239AF90D10}" presName="rootText" presStyleLbl="node2" presStyleIdx="0" presStyleCnt="3">
        <dgm:presLayoutVars>
          <dgm:chPref val="3"/>
        </dgm:presLayoutVars>
      </dgm:prSet>
      <dgm:spPr/>
    </dgm:pt>
    <dgm:pt modelId="{2B5E3E9A-64AD-5C45-BD7F-54550B401BEA}" type="pres">
      <dgm:prSet presAssocID="{B3659487-CF78-47C7-B65A-78239AF90D10}" presName="rootConnector" presStyleLbl="node2" presStyleIdx="0" presStyleCnt="3"/>
      <dgm:spPr/>
    </dgm:pt>
    <dgm:pt modelId="{96D32B75-2DB3-1547-A45D-61897EF72871}" type="pres">
      <dgm:prSet presAssocID="{B3659487-CF78-47C7-B65A-78239AF90D10}" presName="hierChild4" presStyleCnt="0"/>
      <dgm:spPr/>
    </dgm:pt>
    <dgm:pt modelId="{1B25BD87-7B6A-304B-BF55-E830DB27CEA6}" type="pres">
      <dgm:prSet presAssocID="{B3659487-CF78-47C7-B65A-78239AF90D10}" presName="hierChild5" presStyleCnt="0"/>
      <dgm:spPr/>
    </dgm:pt>
    <dgm:pt modelId="{2F164528-42A8-7C4A-AF00-32D6D92A4C47}" type="pres">
      <dgm:prSet presAssocID="{D07E0C39-A110-4854-A7A2-07D801C2100C}" presName="Name37" presStyleLbl="parChTrans1D2" presStyleIdx="1" presStyleCnt="3"/>
      <dgm:spPr/>
    </dgm:pt>
    <dgm:pt modelId="{B8CCFDE7-44AF-3B41-9AE9-E4C73BB8A069}" type="pres">
      <dgm:prSet presAssocID="{AD8F1C5F-9979-434A-A748-040BA4617B86}" presName="hierRoot2" presStyleCnt="0">
        <dgm:presLayoutVars>
          <dgm:hierBranch val="init"/>
        </dgm:presLayoutVars>
      </dgm:prSet>
      <dgm:spPr/>
    </dgm:pt>
    <dgm:pt modelId="{73EB1431-231A-0C4C-8692-310A417FE93A}" type="pres">
      <dgm:prSet presAssocID="{AD8F1C5F-9979-434A-A748-040BA4617B86}" presName="rootComposite" presStyleCnt="0"/>
      <dgm:spPr/>
    </dgm:pt>
    <dgm:pt modelId="{672294FF-8137-C44E-A68D-D6B8230A27DD}" type="pres">
      <dgm:prSet presAssocID="{AD8F1C5F-9979-434A-A748-040BA4617B86}" presName="rootText" presStyleLbl="node2" presStyleIdx="1" presStyleCnt="3">
        <dgm:presLayoutVars>
          <dgm:chPref val="3"/>
        </dgm:presLayoutVars>
      </dgm:prSet>
      <dgm:spPr/>
    </dgm:pt>
    <dgm:pt modelId="{B3804D35-EFED-0948-AF78-BD91F44BABEB}" type="pres">
      <dgm:prSet presAssocID="{AD8F1C5F-9979-434A-A748-040BA4617B86}" presName="rootConnector" presStyleLbl="node2" presStyleIdx="1" presStyleCnt="3"/>
      <dgm:spPr/>
    </dgm:pt>
    <dgm:pt modelId="{FA4CF41E-A4D0-6C47-8D0F-C0D86DF347EC}" type="pres">
      <dgm:prSet presAssocID="{AD8F1C5F-9979-434A-A748-040BA4617B86}" presName="hierChild4" presStyleCnt="0"/>
      <dgm:spPr/>
    </dgm:pt>
    <dgm:pt modelId="{B9DC70D3-2FFD-1C49-BFC7-BF07D2E158F1}" type="pres">
      <dgm:prSet presAssocID="{AD8F1C5F-9979-434A-A748-040BA4617B86}" presName="hierChild5" presStyleCnt="0"/>
      <dgm:spPr/>
    </dgm:pt>
    <dgm:pt modelId="{D28257D3-5159-B642-9F2E-A0E2B7728E7B}" type="pres">
      <dgm:prSet presAssocID="{6A55638C-E140-42F4-A9C5-02FF683FAF5C}" presName="Name37" presStyleLbl="parChTrans1D2" presStyleIdx="2" presStyleCnt="3"/>
      <dgm:spPr/>
    </dgm:pt>
    <dgm:pt modelId="{14759E1C-8718-B644-BBA6-71B54B2D7DD1}" type="pres">
      <dgm:prSet presAssocID="{826A44E2-32A9-42C2-9ED3-B6001667B045}" presName="hierRoot2" presStyleCnt="0">
        <dgm:presLayoutVars>
          <dgm:hierBranch val="init"/>
        </dgm:presLayoutVars>
      </dgm:prSet>
      <dgm:spPr/>
    </dgm:pt>
    <dgm:pt modelId="{9F52DF4B-71C8-3F4D-841E-78BBF4FD938F}" type="pres">
      <dgm:prSet presAssocID="{826A44E2-32A9-42C2-9ED3-B6001667B045}" presName="rootComposite" presStyleCnt="0"/>
      <dgm:spPr/>
    </dgm:pt>
    <dgm:pt modelId="{9EBC176B-BC2F-E54D-9FE3-E4AD320273D4}" type="pres">
      <dgm:prSet presAssocID="{826A44E2-32A9-42C2-9ED3-B6001667B045}" presName="rootText" presStyleLbl="node2" presStyleIdx="2" presStyleCnt="3">
        <dgm:presLayoutVars>
          <dgm:chPref val="3"/>
        </dgm:presLayoutVars>
      </dgm:prSet>
      <dgm:spPr/>
    </dgm:pt>
    <dgm:pt modelId="{789C7214-7AEB-0B41-9256-881C030FE8BB}" type="pres">
      <dgm:prSet presAssocID="{826A44E2-32A9-42C2-9ED3-B6001667B045}" presName="rootConnector" presStyleLbl="node2" presStyleIdx="2" presStyleCnt="3"/>
      <dgm:spPr/>
    </dgm:pt>
    <dgm:pt modelId="{1E03E10D-766D-4544-A5ED-3DCE266CE6A4}" type="pres">
      <dgm:prSet presAssocID="{826A44E2-32A9-42C2-9ED3-B6001667B045}" presName="hierChild4" presStyleCnt="0"/>
      <dgm:spPr/>
    </dgm:pt>
    <dgm:pt modelId="{60D38416-0635-6E40-90DF-BD91239F207A}" type="pres">
      <dgm:prSet presAssocID="{826A44E2-32A9-42C2-9ED3-B6001667B045}" presName="hierChild5" presStyleCnt="0"/>
      <dgm:spPr/>
    </dgm:pt>
    <dgm:pt modelId="{C3E9E56A-0665-2049-B1AC-B19887AD8280}" type="pres">
      <dgm:prSet presAssocID="{18FBE783-5C51-48A9-9A70-A829063D6607}" presName="hierChild3" presStyleCnt="0"/>
      <dgm:spPr/>
    </dgm:pt>
  </dgm:ptLst>
  <dgm:cxnLst>
    <dgm:cxn modelId="{DC928C02-63E4-2D46-AEFE-1E6C8CD06007}" type="presOf" srcId="{18FBE783-5C51-48A9-9A70-A829063D6607}" destId="{C08A107A-BC28-754F-9F87-3F198F07680F}" srcOrd="0" destOrd="0" presId="urn:microsoft.com/office/officeart/2005/8/layout/orgChart1"/>
    <dgm:cxn modelId="{E4DAE61B-B77D-E348-9DA0-3CBA7EDE65E8}" type="presOf" srcId="{D07E0C39-A110-4854-A7A2-07D801C2100C}" destId="{2F164528-42A8-7C4A-AF00-32D6D92A4C47}" srcOrd="0" destOrd="0" presId="urn:microsoft.com/office/officeart/2005/8/layout/orgChart1"/>
    <dgm:cxn modelId="{DF5EEF29-E4EC-D442-9812-519441AB0847}" type="presOf" srcId="{65FE81F0-B83B-4AFB-9FC4-1874283637E0}" destId="{6CC1624F-9959-1A4F-BEE2-6364D6989471}" srcOrd="0" destOrd="0" presId="urn:microsoft.com/office/officeart/2005/8/layout/orgChart1"/>
    <dgm:cxn modelId="{22EED93C-0669-1D4B-B816-9D0334994DE1}" type="presOf" srcId="{AD8F1C5F-9979-434A-A748-040BA4617B86}" destId="{672294FF-8137-C44E-A68D-D6B8230A27DD}" srcOrd="0" destOrd="0" presId="urn:microsoft.com/office/officeart/2005/8/layout/orgChart1"/>
    <dgm:cxn modelId="{9136B73F-200D-4875-9AF4-44CCA84A6401}" srcId="{65FE81F0-B83B-4AFB-9FC4-1874283637E0}" destId="{18FBE783-5C51-48A9-9A70-A829063D6607}" srcOrd="0" destOrd="0" parTransId="{3DE1E040-E0D1-442B-B54A-F402E66AF658}" sibTransId="{875A1737-D890-45BF-AB18-FC4A40BC9709}"/>
    <dgm:cxn modelId="{581C2A4C-04CD-0B4B-95B5-247D50F71043}" type="presOf" srcId="{4E0095BE-B6BB-4330-B85F-562CECA7C232}" destId="{8C257551-17B7-E942-9611-4B3C01E559D6}" srcOrd="0" destOrd="0" presId="urn:microsoft.com/office/officeart/2005/8/layout/orgChart1"/>
    <dgm:cxn modelId="{E07FAB52-D4DB-2B44-B954-00112F81505C}" type="presOf" srcId="{18FBE783-5C51-48A9-9A70-A829063D6607}" destId="{C2DB474D-0146-8F4A-8E1A-C167A1F5C11D}" srcOrd="1" destOrd="0" presId="urn:microsoft.com/office/officeart/2005/8/layout/orgChart1"/>
    <dgm:cxn modelId="{0A632559-75C1-4D64-A17C-42B158CEDEFF}" srcId="{18FBE783-5C51-48A9-9A70-A829063D6607}" destId="{B3659487-CF78-47C7-B65A-78239AF90D10}" srcOrd="0" destOrd="0" parTransId="{4E0095BE-B6BB-4330-B85F-562CECA7C232}" sibTransId="{F25BBA2D-6436-4BC9-B641-812A4F2EBEFC}"/>
    <dgm:cxn modelId="{E2535C62-EFA2-44FA-ADFF-CBEAD953C073}" srcId="{18FBE783-5C51-48A9-9A70-A829063D6607}" destId="{AD8F1C5F-9979-434A-A748-040BA4617B86}" srcOrd="1" destOrd="0" parTransId="{D07E0C39-A110-4854-A7A2-07D801C2100C}" sibTransId="{7CE96566-B772-45DE-B61F-09394A8A5D85}"/>
    <dgm:cxn modelId="{B18AC469-8DE1-C242-AD7F-8665868C479C}" type="presOf" srcId="{826A44E2-32A9-42C2-9ED3-B6001667B045}" destId="{9EBC176B-BC2F-E54D-9FE3-E4AD320273D4}" srcOrd="0" destOrd="0" presId="urn:microsoft.com/office/officeart/2005/8/layout/orgChart1"/>
    <dgm:cxn modelId="{4D35E486-12E9-4946-97DE-C727CFE9841F}" type="presOf" srcId="{B3659487-CF78-47C7-B65A-78239AF90D10}" destId="{2B5E3E9A-64AD-5C45-BD7F-54550B401BEA}" srcOrd="1" destOrd="0" presId="urn:microsoft.com/office/officeart/2005/8/layout/orgChart1"/>
    <dgm:cxn modelId="{E3123D95-4931-C141-A958-423EAC0A8B9D}" type="presOf" srcId="{AD8F1C5F-9979-434A-A748-040BA4617B86}" destId="{B3804D35-EFED-0948-AF78-BD91F44BABEB}" srcOrd="1" destOrd="0" presId="urn:microsoft.com/office/officeart/2005/8/layout/orgChart1"/>
    <dgm:cxn modelId="{2EBCADA6-F09E-6749-ACB9-36F7DA9697F5}" type="presOf" srcId="{B3659487-CF78-47C7-B65A-78239AF90D10}" destId="{B0CA1CBF-CFBF-3541-8BB6-9D6D28041F94}" srcOrd="0" destOrd="0" presId="urn:microsoft.com/office/officeart/2005/8/layout/orgChart1"/>
    <dgm:cxn modelId="{E4B5B6E8-8B44-5C4D-A95E-73A72E1743C5}" type="presOf" srcId="{826A44E2-32A9-42C2-9ED3-B6001667B045}" destId="{789C7214-7AEB-0B41-9256-881C030FE8BB}" srcOrd="1" destOrd="0" presId="urn:microsoft.com/office/officeart/2005/8/layout/orgChart1"/>
    <dgm:cxn modelId="{A0E0AEEB-B81F-4A8F-85C1-254033ACFED1}" srcId="{18FBE783-5C51-48A9-9A70-A829063D6607}" destId="{826A44E2-32A9-42C2-9ED3-B6001667B045}" srcOrd="2" destOrd="0" parTransId="{6A55638C-E140-42F4-A9C5-02FF683FAF5C}" sibTransId="{2C03E398-E2FF-41ED-BF92-AD53DB792BB0}"/>
    <dgm:cxn modelId="{60992CF6-C336-9F47-A69D-DE9E3FDC2EEA}" type="presOf" srcId="{6A55638C-E140-42F4-A9C5-02FF683FAF5C}" destId="{D28257D3-5159-B642-9F2E-A0E2B7728E7B}" srcOrd="0" destOrd="0" presId="urn:microsoft.com/office/officeart/2005/8/layout/orgChart1"/>
    <dgm:cxn modelId="{06A76E37-AE4F-D34E-9B67-E7CC9F62E369}" type="presParOf" srcId="{6CC1624F-9959-1A4F-BEE2-6364D6989471}" destId="{8D88C878-D556-4143-B2B4-599A7CCC4BC6}" srcOrd="0" destOrd="0" presId="urn:microsoft.com/office/officeart/2005/8/layout/orgChart1"/>
    <dgm:cxn modelId="{D093A27F-22F3-8E46-AFAE-D1ED6697CDB4}" type="presParOf" srcId="{8D88C878-D556-4143-B2B4-599A7CCC4BC6}" destId="{F4DAF05C-896F-2141-8CE9-90A4A83E2213}" srcOrd="0" destOrd="0" presId="urn:microsoft.com/office/officeart/2005/8/layout/orgChart1"/>
    <dgm:cxn modelId="{A6B945C3-1FF9-9547-A0F1-F71ABF8CBC7B}" type="presParOf" srcId="{F4DAF05C-896F-2141-8CE9-90A4A83E2213}" destId="{C08A107A-BC28-754F-9F87-3F198F07680F}" srcOrd="0" destOrd="0" presId="urn:microsoft.com/office/officeart/2005/8/layout/orgChart1"/>
    <dgm:cxn modelId="{E03748B4-D775-ED4D-BB76-238BFE049A6B}" type="presParOf" srcId="{F4DAF05C-896F-2141-8CE9-90A4A83E2213}" destId="{C2DB474D-0146-8F4A-8E1A-C167A1F5C11D}" srcOrd="1" destOrd="0" presId="urn:microsoft.com/office/officeart/2005/8/layout/orgChart1"/>
    <dgm:cxn modelId="{A9A1474A-5A65-8B42-8EE3-4B58D363D8DE}" type="presParOf" srcId="{8D88C878-D556-4143-B2B4-599A7CCC4BC6}" destId="{06B95E76-E4BA-1549-9A87-C20AC3612CC6}" srcOrd="1" destOrd="0" presId="urn:microsoft.com/office/officeart/2005/8/layout/orgChart1"/>
    <dgm:cxn modelId="{F61EE67D-A47A-E641-A3E5-50FD4EBD3649}" type="presParOf" srcId="{06B95E76-E4BA-1549-9A87-C20AC3612CC6}" destId="{8C257551-17B7-E942-9611-4B3C01E559D6}" srcOrd="0" destOrd="0" presId="urn:microsoft.com/office/officeart/2005/8/layout/orgChart1"/>
    <dgm:cxn modelId="{D7B9587C-6DEA-1D43-9942-3AA5015C2008}" type="presParOf" srcId="{06B95E76-E4BA-1549-9A87-C20AC3612CC6}" destId="{6F050D06-8BAB-D348-836A-20E1B70AB937}" srcOrd="1" destOrd="0" presId="urn:microsoft.com/office/officeart/2005/8/layout/orgChart1"/>
    <dgm:cxn modelId="{3DE1BEC6-EEA6-C244-AA38-DDDF53ECE15E}" type="presParOf" srcId="{6F050D06-8BAB-D348-836A-20E1B70AB937}" destId="{92AF4210-1DD5-2E45-A537-A91A77A67E21}" srcOrd="0" destOrd="0" presId="urn:microsoft.com/office/officeart/2005/8/layout/orgChart1"/>
    <dgm:cxn modelId="{62AE4E69-ABD4-1741-8FA8-0D9FC4307904}" type="presParOf" srcId="{92AF4210-1DD5-2E45-A537-A91A77A67E21}" destId="{B0CA1CBF-CFBF-3541-8BB6-9D6D28041F94}" srcOrd="0" destOrd="0" presId="urn:microsoft.com/office/officeart/2005/8/layout/orgChart1"/>
    <dgm:cxn modelId="{2CDD2A62-2EBF-124B-963F-8CDF3F466312}" type="presParOf" srcId="{92AF4210-1DD5-2E45-A537-A91A77A67E21}" destId="{2B5E3E9A-64AD-5C45-BD7F-54550B401BEA}" srcOrd="1" destOrd="0" presId="urn:microsoft.com/office/officeart/2005/8/layout/orgChart1"/>
    <dgm:cxn modelId="{0D4C6F4A-E20F-4B40-BE7D-E147B192371B}" type="presParOf" srcId="{6F050D06-8BAB-D348-836A-20E1B70AB937}" destId="{96D32B75-2DB3-1547-A45D-61897EF72871}" srcOrd="1" destOrd="0" presId="urn:microsoft.com/office/officeart/2005/8/layout/orgChart1"/>
    <dgm:cxn modelId="{33ED4B9F-A331-4441-8E5B-AED70AD6943E}" type="presParOf" srcId="{6F050D06-8BAB-D348-836A-20E1B70AB937}" destId="{1B25BD87-7B6A-304B-BF55-E830DB27CEA6}" srcOrd="2" destOrd="0" presId="urn:microsoft.com/office/officeart/2005/8/layout/orgChart1"/>
    <dgm:cxn modelId="{E40237F5-C5A5-8A4C-95E8-9F9667F85967}" type="presParOf" srcId="{06B95E76-E4BA-1549-9A87-C20AC3612CC6}" destId="{2F164528-42A8-7C4A-AF00-32D6D92A4C47}" srcOrd="2" destOrd="0" presId="urn:microsoft.com/office/officeart/2005/8/layout/orgChart1"/>
    <dgm:cxn modelId="{E662B14A-0026-DE41-AAF6-3524F37EE120}" type="presParOf" srcId="{06B95E76-E4BA-1549-9A87-C20AC3612CC6}" destId="{B8CCFDE7-44AF-3B41-9AE9-E4C73BB8A069}" srcOrd="3" destOrd="0" presId="urn:microsoft.com/office/officeart/2005/8/layout/orgChart1"/>
    <dgm:cxn modelId="{15756680-5153-4E42-BCD6-C4674F342A31}" type="presParOf" srcId="{B8CCFDE7-44AF-3B41-9AE9-E4C73BB8A069}" destId="{73EB1431-231A-0C4C-8692-310A417FE93A}" srcOrd="0" destOrd="0" presId="urn:microsoft.com/office/officeart/2005/8/layout/orgChart1"/>
    <dgm:cxn modelId="{4871A082-11EC-E946-A2AF-B6C7CCE25993}" type="presParOf" srcId="{73EB1431-231A-0C4C-8692-310A417FE93A}" destId="{672294FF-8137-C44E-A68D-D6B8230A27DD}" srcOrd="0" destOrd="0" presId="urn:microsoft.com/office/officeart/2005/8/layout/orgChart1"/>
    <dgm:cxn modelId="{AE9D2FE8-8612-8C4F-991D-02F6ED1A00C9}" type="presParOf" srcId="{73EB1431-231A-0C4C-8692-310A417FE93A}" destId="{B3804D35-EFED-0948-AF78-BD91F44BABEB}" srcOrd="1" destOrd="0" presId="urn:microsoft.com/office/officeart/2005/8/layout/orgChart1"/>
    <dgm:cxn modelId="{6025D102-01F1-EE47-B32F-8A33818293CD}" type="presParOf" srcId="{B8CCFDE7-44AF-3B41-9AE9-E4C73BB8A069}" destId="{FA4CF41E-A4D0-6C47-8D0F-C0D86DF347EC}" srcOrd="1" destOrd="0" presId="urn:microsoft.com/office/officeart/2005/8/layout/orgChart1"/>
    <dgm:cxn modelId="{E370A2CB-F020-1243-BCC5-66C997321A46}" type="presParOf" srcId="{B8CCFDE7-44AF-3B41-9AE9-E4C73BB8A069}" destId="{B9DC70D3-2FFD-1C49-BFC7-BF07D2E158F1}" srcOrd="2" destOrd="0" presId="urn:microsoft.com/office/officeart/2005/8/layout/orgChart1"/>
    <dgm:cxn modelId="{85CEA0F9-820D-8C4B-B141-A3B5C931BADC}" type="presParOf" srcId="{06B95E76-E4BA-1549-9A87-C20AC3612CC6}" destId="{D28257D3-5159-B642-9F2E-A0E2B7728E7B}" srcOrd="4" destOrd="0" presId="urn:microsoft.com/office/officeart/2005/8/layout/orgChart1"/>
    <dgm:cxn modelId="{27EE623B-1492-DA48-B471-D0F6DDFCB284}" type="presParOf" srcId="{06B95E76-E4BA-1549-9A87-C20AC3612CC6}" destId="{14759E1C-8718-B644-BBA6-71B54B2D7DD1}" srcOrd="5" destOrd="0" presId="urn:microsoft.com/office/officeart/2005/8/layout/orgChart1"/>
    <dgm:cxn modelId="{151167D6-53C9-4A45-BBB6-3B88CB992AF9}" type="presParOf" srcId="{14759E1C-8718-B644-BBA6-71B54B2D7DD1}" destId="{9F52DF4B-71C8-3F4D-841E-78BBF4FD938F}" srcOrd="0" destOrd="0" presId="urn:microsoft.com/office/officeart/2005/8/layout/orgChart1"/>
    <dgm:cxn modelId="{6EAB87E1-BB84-7C4A-AC8D-A6F12FBC6151}" type="presParOf" srcId="{9F52DF4B-71C8-3F4D-841E-78BBF4FD938F}" destId="{9EBC176B-BC2F-E54D-9FE3-E4AD320273D4}" srcOrd="0" destOrd="0" presId="urn:microsoft.com/office/officeart/2005/8/layout/orgChart1"/>
    <dgm:cxn modelId="{0801F213-29D4-7D4A-9E4D-5051FC976E21}" type="presParOf" srcId="{9F52DF4B-71C8-3F4D-841E-78BBF4FD938F}" destId="{789C7214-7AEB-0B41-9256-881C030FE8BB}" srcOrd="1" destOrd="0" presId="urn:microsoft.com/office/officeart/2005/8/layout/orgChart1"/>
    <dgm:cxn modelId="{D6D0FCFD-3DB7-9447-B300-3CDE8D121768}" type="presParOf" srcId="{14759E1C-8718-B644-BBA6-71B54B2D7DD1}" destId="{1E03E10D-766D-4544-A5ED-3DCE266CE6A4}" srcOrd="1" destOrd="0" presId="urn:microsoft.com/office/officeart/2005/8/layout/orgChart1"/>
    <dgm:cxn modelId="{92BF5389-83F4-7A4E-9853-525FBC4591B1}" type="presParOf" srcId="{14759E1C-8718-B644-BBA6-71B54B2D7DD1}" destId="{60D38416-0635-6E40-90DF-BD91239F207A}" srcOrd="2" destOrd="0" presId="urn:microsoft.com/office/officeart/2005/8/layout/orgChart1"/>
    <dgm:cxn modelId="{26C0A52C-EE16-024D-8FA5-F468F331B26D}" type="presParOf" srcId="{8D88C878-D556-4143-B2B4-599A7CCC4BC6}" destId="{C3E9E56A-0665-2049-B1AC-B19887AD82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6B654-6097-4FB2-B044-83546ECD39FA}" type="doc">
      <dgm:prSet loTypeId="urn:microsoft.com/office/officeart/2005/8/layout/hChevron3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AD93AF-2A6C-4C31-BCC8-53DC892AFB8B}">
      <dgm:prSet/>
      <dgm:spPr/>
      <dgm:t>
        <a:bodyPr/>
        <a:lstStyle/>
        <a:p>
          <a:r>
            <a:rPr lang="en-US"/>
            <a:t>Engaging more with the top 10 channels used by customers to join the Union will increases chances of getting more customers.</a:t>
          </a:r>
        </a:p>
      </dgm:t>
    </dgm:pt>
    <dgm:pt modelId="{76156C68-50D7-4771-9890-008317E7FE6F}" type="parTrans" cxnId="{1ED41C8B-C3D5-4F3D-8B95-78856E4D5E97}">
      <dgm:prSet/>
      <dgm:spPr/>
      <dgm:t>
        <a:bodyPr/>
        <a:lstStyle/>
        <a:p>
          <a:endParaRPr lang="en-US"/>
        </a:p>
      </dgm:t>
    </dgm:pt>
    <dgm:pt modelId="{5D7ED1EF-E93B-4153-B897-1962496B99E6}" type="sibTrans" cxnId="{1ED41C8B-C3D5-4F3D-8B95-78856E4D5E97}">
      <dgm:prSet/>
      <dgm:spPr/>
      <dgm:t>
        <a:bodyPr/>
        <a:lstStyle/>
        <a:p>
          <a:endParaRPr lang="en-US"/>
        </a:p>
      </dgm:t>
    </dgm:pt>
    <dgm:pt modelId="{DEEC4BBF-2D3B-42C1-BA6E-C3EA23FD0A68}">
      <dgm:prSet/>
      <dgm:spPr/>
      <dgm:t>
        <a:bodyPr/>
        <a:lstStyle/>
        <a:p>
          <a:r>
            <a:rPr lang="en-GB"/>
            <a:t>Top 10 Channels of customer engagement for XYZ Credit Union are:</a:t>
          </a:r>
          <a:endParaRPr lang="en-US"/>
        </a:p>
      </dgm:t>
    </dgm:pt>
    <dgm:pt modelId="{21F3A279-CEAA-41DE-AEAC-80DDF0EC4716}" type="parTrans" cxnId="{65660130-8E5D-4E34-A767-E95B35DC97F5}">
      <dgm:prSet/>
      <dgm:spPr/>
      <dgm:t>
        <a:bodyPr/>
        <a:lstStyle/>
        <a:p>
          <a:endParaRPr lang="en-US"/>
        </a:p>
      </dgm:t>
    </dgm:pt>
    <dgm:pt modelId="{DE61FB0A-FCA0-4E30-A234-9D4A5E02F579}" type="sibTrans" cxnId="{65660130-8E5D-4E34-A767-E95B35DC97F5}">
      <dgm:prSet/>
      <dgm:spPr/>
      <dgm:t>
        <a:bodyPr/>
        <a:lstStyle/>
        <a:p>
          <a:endParaRPr lang="en-US"/>
        </a:p>
      </dgm:t>
    </dgm:pt>
    <dgm:pt modelId="{3A0D10C2-50F2-4E65-A9A9-58E620D6629D}">
      <dgm:prSet/>
      <dgm:spPr/>
      <dgm:t>
        <a:bodyPr/>
        <a:lstStyle/>
        <a:p>
          <a:r>
            <a:rPr lang="en-US"/>
            <a:t>KAT   </a:t>
          </a:r>
        </a:p>
      </dgm:t>
    </dgm:pt>
    <dgm:pt modelId="{472093D4-E960-4838-8B36-DE333EC9EA52}" type="parTrans" cxnId="{403EA09F-733F-4DEC-8413-BDC82FD5F154}">
      <dgm:prSet/>
      <dgm:spPr/>
      <dgm:t>
        <a:bodyPr/>
        <a:lstStyle/>
        <a:p>
          <a:endParaRPr lang="en-US"/>
        </a:p>
      </dgm:t>
    </dgm:pt>
    <dgm:pt modelId="{2B96B4DF-F420-4A55-877E-C9F71893A8FC}" type="sibTrans" cxnId="{403EA09F-733F-4DEC-8413-BDC82FD5F154}">
      <dgm:prSet/>
      <dgm:spPr/>
      <dgm:t>
        <a:bodyPr/>
        <a:lstStyle/>
        <a:p>
          <a:endParaRPr lang="en-US"/>
        </a:p>
      </dgm:t>
    </dgm:pt>
    <dgm:pt modelId="{192F0359-DE67-4ECD-BC3E-83A26C9CE36D}">
      <dgm:prSet/>
      <dgm:spPr/>
      <dgm:t>
        <a:bodyPr/>
        <a:lstStyle/>
        <a:p>
          <a:r>
            <a:rPr lang="en-US"/>
            <a:t>KFC   </a:t>
          </a:r>
        </a:p>
      </dgm:t>
    </dgm:pt>
    <dgm:pt modelId="{63DE9B2A-1168-4F1B-9A2D-6849D61F4BD3}" type="parTrans" cxnId="{E7076964-0141-496C-AF11-9C8D4790E0EE}">
      <dgm:prSet/>
      <dgm:spPr/>
      <dgm:t>
        <a:bodyPr/>
        <a:lstStyle/>
        <a:p>
          <a:endParaRPr lang="en-US"/>
        </a:p>
      </dgm:t>
    </dgm:pt>
    <dgm:pt modelId="{E9A96257-544A-4C85-B384-760EBCDAE070}" type="sibTrans" cxnId="{E7076964-0141-496C-AF11-9C8D4790E0EE}">
      <dgm:prSet/>
      <dgm:spPr/>
      <dgm:t>
        <a:bodyPr/>
        <a:lstStyle/>
        <a:p>
          <a:endParaRPr lang="en-US"/>
        </a:p>
      </dgm:t>
    </dgm:pt>
    <dgm:pt modelId="{8D18DB42-A942-4841-9222-8754E90A2D53}">
      <dgm:prSet/>
      <dgm:spPr/>
      <dgm:t>
        <a:bodyPr/>
        <a:lstStyle/>
        <a:p>
          <a:r>
            <a:rPr lang="en-US"/>
            <a:t>KHE     </a:t>
          </a:r>
        </a:p>
      </dgm:t>
    </dgm:pt>
    <dgm:pt modelId="{91D861BB-8799-44DC-8310-C7AF3FF97DFE}" type="parTrans" cxnId="{6AEA8C6E-F809-4ED2-8BCC-0939BDC045D5}">
      <dgm:prSet/>
      <dgm:spPr/>
      <dgm:t>
        <a:bodyPr/>
        <a:lstStyle/>
        <a:p>
          <a:endParaRPr lang="en-US"/>
        </a:p>
      </dgm:t>
    </dgm:pt>
    <dgm:pt modelId="{D8968A88-7689-4E5A-AE58-2239DEF2D9C1}" type="sibTrans" cxnId="{6AEA8C6E-F809-4ED2-8BCC-0939BDC045D5}">
      <dgm:prSet/>
      <dgm:spPr/>
      <dgm:t>
        <a:bodyPr/>
        <a:lstStyle/>
        <a:p>
          <a:endParaRPr lang="en-US"/>
        </a:p>
      </dgm:t>
    </dgm:pt>
    <dgm:pt modelId="{708FFA87-2540-4EC3-B8CD-0238C8CD8C6F}">
      <dgm:prSet/>
      <dgm:spPr/>
      <dgm:t>
        <a:bodyPr/>
        <a:lstStyle/>
        <a:p>
          <a:r>
            <a:rPr lang="en-US"/>
            <a:t>KHQ    </a:t>
          </a:r>
        </a:p>
      </dgm:t>
    </dgm:pt>
    <dgm:pt modelId="{1B565056-D489-4475-BAA4-E7AE9321A653}" type="parTrans" cxnId="{6CC61A4E-5C2D-4582-B1E8-3B7DF550E32F}">
      <dgm:prSet/>
      <dgm:spPr/>
      <dgm:t>
        <a:bodyPr/>
        <a:lstStyle/>
        <a:p>
          <a:endParaRPr lang="en-US"/>
        </a:p>
      </dgm:t>
    </dgm:pt>
    <dgm:pt modelId="{E3746356-610C-4FC6-AB45-EE53E3BD3C38}" type="sibTrans" cxnId="{6CC61A4E-5C2D-4582-B1E8-3B7DF550E32F}">
      <dgm:prSet/>
      <dgm:spPr/>
      <dgm:t>
        <a:bodyPr/>
        <a:lstStyle/>
        <a:p>
          <a:endParaRPr lang="en-US"/>
        </a:p>
      </dgm:t>
    </dgm:pt>
    <dgm:pt modelId="{58479221-1C51-4A7C-9D3E-2F08DD1BA4CB}">
      <dgm:prSet/>
      <dgm:spPr/>
      <dgm:t>
        <a:bodyPr/>
        <a:lstStyle/>
        <a:p>
          <a:r>
            <a:rPr lang="en-US"/>
            <a:t>KHM     </a:t>
          </a:r>
        </a:p>
      </dgm:t>
    </dgm:pt>
    <dgm:pt modelId="{2D002B7B-AF63-4243-A49A-2C3802596777}" type="parTrans" cxnId="{5C7BF6AA-BF57-4752-848A-0D121F0198D8}">
      <dgm:prSet/>
      <dgm:spPr/>
      <dgm:t>
        <a:bodyPr/>
        <a:lstStyle/>
        <a:p>
          <a:endParaRPr lang="en-US"/>
        </a:p>
      </dgm:t>
    </dgm:pt>
    <dgm:pt modelId="{59ED27A4-55FA-460B-83C2-8A29D363A271}" type="sibTrans" cxnId="{5C7BF6AA-BF57-4752-848A-0D121F0198D8}">
      <dgm:prSet/>
      <dgm:spPr/>
      <dgm:t>
        <a:bodyPr/>
        <a:lstStyle/>
        <a:p>
          <a:endParaRPr lang="en-US"/>
        </a:p>
      </dgm:t>
    </dgm:pt>
    <dgm:pt modelId="{7A0F7FFB-2D79-440A-B90F-6CED56DD133B}">
      <dgm:prSet/>
      <dgm:spPr/>
      <dgm:t>
        <a:bodyPr/>
        <a:lstStyle/>
        <a:p>
          <a:r>
            <a:rPr lang="en-US"/>
            <a:t>KFA    </a:t>
          </a:r>
        </a:p>
      </dgm:t>
    </dgm:pt>
    <dgm:pt modelId="{0BF1AF4A-34DF-4672-87FD-BAA20C74886B}" type="parTrans" cxnId="{25929D66-35AF-4A34-9666-47A83CF19F4A}">
      <dgm:prSet/>
      <dgm:spPr/>
      <dgm:t>
        <a:bodyPr/>
        <a:lstStyle/>
        <a:p>
          <a:endParaRPr lang="en-US"/>
        </a:p>
      </dgm:t>
    </dgm:pt>
    <dgm:pt modelId="{B4F586AF-34A2-4A5B-81CF-ACFCE6413FF1}" type="sibTrans" cxnId="{25929D66-35AF-4A34-9666-47A83CF19F4A}">
      <dgm:prSet/>
      <dgm:spPr/>
      <dgm:t>
        <a:bodyPr/>
        <a:lstStyle/>
        <a:p>
          <a:endParaRPr lang="en-US"/>
        </a:p>
      </dgm:t>
    </dgm:pt>
    <dgm:pt modelId="{301292B7-FC5F-4AF5-B6C9-3905E2F5E0E1}">
      <dgm:prSet/>
      <dgm:spPr/>
      <dgm:t>
        <a:bodyPr/>
        <a:lstStyle/>
        <a:p>
          <a:r>
            <a:rPr lang="en-US"/>
            <a:t>KHN    </a:t>
          </a:r>
        </a:p>
      </dgm:t>
    </dgm:pt>
    <dgm:pt modelId="{943C3C0B-401F-424A-B94B-57AC15B9B24F}" type="parTrans" cxnId="{0C35DB92-0942-417A-B355-1D4DD671EE19}">
      <dgm:prSet/>
      <dgm:spPr/>
      <dgm:t>
        <a:bodyPr/>
        <a:lstStyle/>
        <a:p>
          <a:endParaRPr lang="en-US"/>
        </a:p>
      </dgm:t>
    </dgm:pt>
    <dgm:pt modelId="{FEFB1271-B958-4412-A068-60434C30BDB7}" type="sibTrans" cxnId="{0C35DB92-0942-417A-B355-1D4DD671EE19}">
      <dgm:prSet/>
      <dgm:spPr/>
      <dgm:t>
        <a:bodyPr/>
        <a:lstStyle/>
        <a:p>
          <a:endParaRPr lang="en-US"/>
        </a:p>
      </dgm:t>
    </dgm:pt>
    <dgm:pt modelId="{F9D26204-1B0F-40B6-98F3-9493DC9E688D}">
      <dgm:prSet/>
      <dgm:spPr/>
      <dgm:t>
        <a:bodyPr/>
        <a:lstStyle/>
        <a:p>
          <a:r>
            <a:rPr lang="en-US"/>
            <a:t>KHK    </a:t>
          </a:r>
        </a:p>
      </dgm:t>
    </dgm:pt>
    <dgm:pt modelId="{A0E507CC-0F2B-41D4-921A-599A3D7B8F2C}" type="parTrans" cxnId="{C448F392-E692-481C-B6F9-0E50FEB60C12}">
      <dgm:prSet/>
      <dgm:spPr/>
      <dgm:t>
        <a:bodyPr/>
        <a:lstStyle/>
        <a:p>
          <a:endParaRPr lang="en-US"/>
        </a:p>
      </dgm:t>
    </dgm:pt>
    <dgm:pt modelId="{7A2AE5A9-AD18-4E27-B9EB-08C5CCCCB5D8}" type="sibTrans" cxnId="{C448F392-E692-481C-B6F9-0E50FEB60C12}">
      <dgm:prSet/>
      <dgm:spPr/>
      <dgm:t>
        <a:bodyPr/>
        <a:lstStyle/>
        <a:p>
          <a:endParaRPr lang="en-US"/>
        </a:p>
      </dgm:t>
    </dgm:pt>
    <dgm:pt modelId="{2F141FFE-8BC3-4AD1-8D59-B3DD3C028A5D}">
      <dgm:prSet/>
      <dgm:spPr/>
      <dgm:t>
        <a:bodyPr/>
        <a:lstStyle/>
        <a:p>
          <a:r>
            <a:rPr lang="en-US"/>
            <a:t>RED      </a:t>
          </a:r>
        </a:p>
      </dgm:t>
    </dgm:pt>
    <dgm:pt modelId="{DB0D2A2B-290B-4E07-BAE8-8B6A6CFFAD17}" type="parTrans" cxnId="{282E07AB-2B61-4C5B-8A18-EE3745666008}">
      <dgm:prSet/>
      <dgm:spPr/>
      <dgm:t>
        <a:bodyPr/>
        <a:lstStyle/>
        <a:p>
          <a:endParaRPr lang="en-US"/>
        </a:p>
      </dgm:t>
    </dgm:pt>
    <dgm:pt modelId="{11D830A2-D07A-4359-8A12-B9FDAA01BB63}" type="sibTrans" cxnId="{282E07AB-2B61-4C5B-8A18-EE3745666008}">
      <dgm:prSet/>
      <dgm:spPr/>
      <dgm:t>
        <a:bodyPr/>
        <a:lstStyle/>
        <a:p>
          <a:endParaRPr lang="en-US"/>
        </a:p>
      </dgm:t>
    </dgm:pt>
    <dgm:pt modelId="{75ED605C-0A02-43B8-BC7B-184000654A62}">
      <dgm:prSet/>
      <dgm:spPr/>
      <dgm:t>
        <a:bodyPr/>
        <a:lstStyle/>
        <a:p>
          <a:r>
            <a:rPr lang="en-US"/>
            <a:t>KAS     </a:t>
          </a:r>
        </a:p>
      </dgm:t>
    </dgm:pt>
    <dgm:pt modelId="{09A5C605-63D1-4B22-96C2-E9BE5104169D}" type="parTrans" cxnId="{A0ABF20A-2ADA-4788-9765-E813FE4DAB0E}">
      <dgm:prSet/>
      <dgm:spPr/>
      <dgm:t>
        <a:bodyPr/>
        <a:lstStyle/>
        <a:p>
          <a:endParaRPr lang="en-US"/>
        </a:p>
      </dgm:t>
    </dgm:pt>
    <dgm:pt modelId="{107F3DC3-933A-4197-AAB3-0B1BA5AAD95C}" type="sibTrans" cxnId="{A0ABF20A-2ADA-4788-9765-E813FE4DAB0E}">
      <dgm:prSet/>
      <dgm:spPr/>
      <dgm:t>
        <a:bodyPr/>
        <a:lstStyle/>
        <a:p>
          <a:endParaRPr lang="en-US"/>
        </a:p>
      </dgm:t>
    </dgm:pt>
    <dgm:pt modelId="{921F34D2-52D7-D24D-8B96-94BE6217569C}" type="pres">
      <dgm:prSet presAssocID="{9B96B654-6097-4FB2-B044-83546ECD39FA}" presName="Name0" presStyleCnt="0">
        <dgm:presLayoutVars>
          <dgm:dir/>
          <dgm:resizeHandles val="exact"/>
        </dgm:presLayoutVars>
      </dgm:prSet>
      <dgm:spPr/>
    </dgm:pt>
    <dgm:pt modelId="{E03A9501-CC1F-2343-B05F-23C8DA50AE9B}" type="pres">
      <dgm:prSet presAssocID="{90AD93AF-2A6C-4C31-BCC8-53DC892AFB8B}" presName="parAndChTx" presStyleLbl="node1" presStyleIdx="0" presStyleCnt="2">
        <dgm:presLayoutVars>
          <dgm:bulletEnabled val="1"/>
        </dgm:presLayoutVars>
      </dgm:prSet>
      <dgm:spPr/>
    </dgm:pt>
    <dgm:pt modelId="{4E4F9748-08F5-4C40-8E6B-026026A70172}" type="pres">
      <dgm:prSet presAssocID="{5D7ED1EF-E93B-4153-B897-1962496B99E6}" presName="parAndChSpace" presStyleCnt="0"/>
      <dgm:spPr/>
    </dgm:pt>
    <dgm:pt modelId="{8E1A92A1-74B5-D141-8B17-F906EDC7873E}" type="pres">
      <dgm:prSet presAssocID="{DEEC4BBF-2D3B-42C1-BA6E-C3EA23FD0A68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0FFCDE09-2D15-A94D-9052-B7A52CA299E7}" type="presOf" srcId="{708FFA87-2540-4EC3-B8CD-0238C8CD8C6F}" destId="{8E1A92A1-74B5-D141-8B17-F906EDC7873E}" srcOrd="0" destOrd="4" presId="urn:microsoft.com/office/officeart/2005/8/layout/hChevron3"/>
    <dgm:cxn modelId="{A0ABF20A-2ADA-4788-9765-E813FE4DAB0E}" srcId="{DEEC4BBF-2D3B-42C1-BA6E-C3EA23FD0A68}" destId="{75ED605C-0A02-43B8-BC7B-184000654A62}" srcOrd="9" destOrd="0" parTransId="{09A5C605-63D1-4B22-96C2-E9BE5104169D}" sibTransId="{107F3DC3-933A-4197-AAB3-0B1BA5AAD95C}"/>
    <dgm:cxn modelId="{45885B2A-223F-DE48-9E6F-396333636428}" type="presOf" srcId="{301292B7-FC5F-4AF5-B6C9-3905E2F5E0E1}" destId="{8E1A92A1-74B5-D141-8B17-F906EDC7873E}" srcOrd="0" destOrd="7" presId="urn:microsoft.com/office/officeart/2005/8/layout/hChevron3"/>
    <dgm:cxn modelId="{65660130-8E5D-4E34-A767-E95B35DC97F5}" srcId="{9B96B654-6097-4FB2-B044-83546ECD39FA}" destId="{DEEC4BBF-2D3B-42C1-BA6E-C3EA23FD0A68}" srcOrd="1" destOrd="0" parTransId="{21F3A279-CEAA-41DE-AEAC-80DDF0EC4716}" sibTransId="{DE61FB0A-FCA0-4E30-A234-9D4A5E02F579}"/>
    <dgm:cxn modelId="{01A67635-9CF1-0C4A-813C-57E7B3325E42}" type="presOf" srcId="{7A0F7FFB-2D79-440A-B90F-6CED56DD133B}" destId="{8E1A92A1-74B5-D141-8B17-F906EDC7873E}" srcOrd="0" destOrd="6" presId="urn:microsoft.com/office/officeart/2005/8/layout/hChevron3"/>
    <dgm:cxn modelId="{6CC61A4E-5C2D-4582-B1E8-3B7DF550E32F}" srcId="{DEEC4BBF-2D3B-42C1-BA6E-C3EA23FD0A68}" destId="{708FFA87-2540-4EC3-B8CD-0238C8CD8C6F}" srcOrd="3" destOrd="0" parTransId="{1B565056-D489-4475-BAA4-E7AE9321A653}" sibTransId="{E3746356-610C-4FC6-AB45-EE53E3BD3C38}"/>
    <dgm:cxn modelId="{FC305B5F-518F-EF4C-A4A3-A7803151C0FC}" type="presOf" srcId="{192F0359-DE67-4ECD-BC3E-83A26C9CE36D}" destId="{8E1A92A1-74B5-D141-8B17-F906EDC7873E}" srcOrd="0" destOrd="2" presId="urn:microsoft.com/office/officeart/2005/8/layout/hChevron3"/>
    <dgm:cxn modelId="{E7076964-0141-496C-AF11-9C8D4790E0EE}" srcId="{DEEC4BBF-2D3B-42C1-BA6E-C3EA23FD0A68}" destId="{192F0359-DE67-4ECD-BC3E-83A26C9CE36D}" srcOrd="1" destOrd="0" parTransId="{63DE9B2A-1168-4F1B-9A2D-6849D61F4BD3}" sibTransId="{E9A96257-544A-4C85-B384-760EBCDAE070}"/>
    <dgm:cxn modelId="{25929D66-35AF-4A34-9666-47A83CF19F4A}" srcId="{DEEC4BBF-2D3B-42C1-BA6E-C3EA23FD0A68}" destId="{7A0F7FFB-2D79-440A-B90F-6CED56DD133B}" srcOrd="5" destOrd="0" parTransId="{0BF1AF4A-34DF-4672-87FD-BAA20C74886B}" sibTransId="{B4F586AF-34A2-4A5B-81CF-ACFCE6413FF1}"/>
    <dgm:cxn modelId="{6AEA8C6E-F809-4ED2-8BCC-0939BDC045D5}" srcId="{DEEC4BBF-2D3B-42C1-BA6E-C3EA23FD0A68}" destId="{8D18DB42-A942-4841-9222-8754E90A2D53}" srcOrd="2" destOrd="0" parTransId="{91D861BB-8799-44DC-8310-C7AF3FF97DFE}" sibTransId="{D8968A88-7689-4E5A-AE58-2239DEF2D9C1}"/>
    <dgm:cxn modelId="{401DBD6F-ACA9-BD48-AAF4-9DA83766864A}" type="presOf" srcId="{90AD93AF-2A6C-4C31-BCC8-53DC892AFB8B}" destId="{E03A9501-CC1F-2343-B05F-23C8DA50AE9B}" srcOrd="0" destOrd="0" presId="urn:microsoft.com/office/officeart/2005/8/layout/hChevron3"/>
    <dgm:cxn modelId="{53231278-FF57-1F43-A295-A1D016E7DB25}" type="presOf" srcId="{75ED605C-0A02-43B8-BC7B-184000654A62}" destId="{8E1A92A1-74B5-D141-8B17-F906EDC7873E}" srcOrd="0" destOrd="10" presId="urn:microsoft.com/office/officeart/2005/8/layout/hChevron3"/>
    <dgm:cxn modelId="{CAC6A58A-6274-8A4D-8F3A-B4E7032FD49A}" type="presOf" srcId="{2F141FFE-8BC3-4AD1-8D59-B3DD3C028A5D}" destId="{8E1A92A1-74B5-D141-8B17-F906EDC7873E}" srcOrd="0" destOrd="9" presId="urn:microsoft.com/office/officeart/2005/8/layout/hChevron3"/>
    <dgm:cxn modelId="{1ED41C8B-C3D5-4F3D-8B95-78856E4D5E97}" srcId="{9B96B654-6097-4FB2-B044-83546ECD39FA}" destId="{90AD93AF-2A6C-4C31-BCC8-53DC892AFB8B}" srcOrd="0" destOrd="0" parTransId="{76156C68-50D7-4771-9890-008317E7FE6F}" sibTransId="{5D7ED1EF-E93B-4153-B897-1962496B99E6}"/>
    <dgm:cxn modelId="{0C35DB92-0942-417A-B355-1D4DD671EE19}" srcId="{DEEC4BBF-2D3B-42C1-BA6E-C3EA23FD0A68}" destId="{301292B7-FC5F-4AF5-B6C9-3905E2F5E0E1}" srcOrd="6" destOrd="0" parTransId="{943C3C0B-401F-424A-B94B-57AC15B9B24F}" sibTransId="{FEFB1271-B958-4412-A068-60434C30BDB7}"/>
    <dgm:cxn modelId="{C448F392-E692-481C-B6F9-0E50FEB60C12}" srcId="{DEEC4BBF-2D3B-42C1-BA6E-C3EA23FD0A68}" destId="{F9D26204-1B0F-40B6-98F3-9493DC9E688D}" srcOrd="7" destOrd="0" parTransId="{A0E507CC-0F2B-41D4-921A-599A3D7B8F2C}" sibTransId="{7A2AE5A9-AD18-4E27-B9EB-08C5CCCCB5D8}"/>
    <dgm:cxn modelId="{403EA09F-733F-4DEC-8413-BDC82FD5F154}" srcId="{DEEC4BBF-2D3B-42C1-BA6E-C3EA23FD0A68}" destId="{3A0D10C2-50F2-4E65-A9A9-58E620D6629D}" srcOrd="0" destOrd="0" parTransId="{472093D4-E960-4838-8B36-DE333EC9EA52}" sibTransId="{2B96B4DF-F420-4A55-877E-C9F71893A8FC}"/>
    <dgm:cxn modelId="{5C7BF6AA-BF57-4752-848A-0D121F0198D8}" srcId="{DEEC4BBF-2D3B-42C1-BA6E-C3EA23FD0A68}" destId="{58479221-1C51-4A7C-9D3E-2F08DD1BA4CB}" srcOrd="4" destOrd="0" parTransId="{2D002B7B-AF63-4243-A49A-2C3802596777}" sibTransId="{59ED27A4-55FA-460B-83C2-8A29D363A271}"/>
    <dgm:cxn modelId="{282E07AB-2B61-4C5B-8A18-EE3745666008}" srcId="{DEEC4BBF-2D3B-42C1-BA6E-C3EA23FD0A68}" destId="{2F141FFE-8BC3-4AD1-8D59-B3DD3C028A5D}" srcOrd="8" destOrd="0" parTransId="{DB0D2A2B-290B-4E07-BAE8-8B6A6CFFAD17}" sibTransId="{11D830A2-D07A-4359-8A12-B9FDAA01BB63}"/>
    <dgm:cxn modelId="{33C77FB2-61E7-2B49-848E-35F74218D065}" type="presOf" srcId="{F9D26204-1B0F-40B6-98F3-9493DC9E688D}" destId="{8E1A92A1-74B5-D141-8B17-F906EDC7873E}" srcOrd="0" destOrd="8" presId="urn:microsoft.com/office/officeart/2005/8/layout/hChevron3"/>
    <dgm:cxn modelId="{2F8D46B4-303C-DC46-9287-4F95322EC584}" type="presOf" srcId="{58479221-1C51-4A7C-9D3E-2F08DD1BA4CB}" destId="{8E1A92A1-74B5-D141-8B17-F906EDC7873E}" srcOrd="0" destOrd="5" presId="urn:microsoft.com/office/officeart/2005/8/layout/hChevron3"/>
    <dgm:cxn modelId="{5B01D7BB-974D-FE42-AF3C-393B628C0A05}" type="presOf" srcId="{DEEC4BBF-2D3B-42C1-BA6E-C3EA23FD0A68}" destId="{8E1A92A1-74B5-D141-8B17-F906EDC7873E}" srcOrd="0" destOrd="0" presId="urn:microsoft.com/office/officeart/2005/8/layout/hChevron3"/>
    <dgm:cxn modelId="{5A5050BC-0CA7-E741-B209-C3C7387153BD}" type="presOf" srcId="{3A0D10C2-50F2-4E65-A9A9-58E620D6629D}" destId="{8E1A92A1-74B5-D141-8B17-F906EDC7873E}" srcOrd="0" destOrd="1" presId="urn:microsoft.com/office/officeart/2005/8/layout/hChevron3"/>
    <dgm:cxn modelId="{035627DE-2922-0942-9D7B-A9B2E6C1B121}" type="presOf" srcId="{9B96B654-6097-4FB2-B044-83546ECD39FA}" destId="{921F34D2-52D7-D24D-8B96-94BE6217569C}" srcOrd="0" destOrd="0" presId="urn:microsoft.com/office/officeart/2005/8/layout/hChevron3"/>
    <dgm:cxn modelId="{B7895FE4-E610-DC4B-879E-4A9D7632FF80}" type="presOf" srcId="{8D18DB42-A942-4841-9222-8754E90A2D53}" destId="{8E1A92A1-74B5-D141-8B17-F906EDC7873E}" srcOrd="0" destOrd="3" presId="urn:microsoft.com/office/officeart/2005/8/layout/hChevron3"/>
    <dgm:cxn modelId="{52F95FA1-FFD5-1145-9AAB-58EF6D803487}" type="presParOf" srcId="{921F34D2-52D7-D24D-8B96-94BE6217569C}" destId="{E03A9501-CC1F-2343-B05F-23C8DA50AE9B}" srcOrd="0" destOrd="0" presId="urn:microsoft.com/office/officeart/2005/8/layout/hChevron3"/>
    <dgm:cxn modelId="{0672093B-0924-7F4A-909B-DD6A3DF44F16}" type="presParOf" srcId="{921F34D2-52D7-D24D-8B96-94BE6217569C}" destId="{4E4F9748-08F5-4C40-8E6B-026026A70172}" srcOrd="1" destOrd="0" presId="urn:microsoft.com/office/officeart/2005/8/layout/hChevron3"/>
    <dgm:cxn modelId="{D3478EBB-641E-6144-864F-C2511185BFCB}" type="presParOf" srcId="{921F34D2-52D7-D24D-8B96-94BE6217569C}" destId="{8E1A92A1-74B5-D141-8B17-F906EDC7873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28B17-771E-4C31-BE4E-1D742F137E34}">
      <dsp:nvSpPr>
        <dsp:cNvPr id="0" name=""/>
        <dsp:cNvSpPr/>
      </dsp:nvSpPr>
      <dsp:spPr>
        <a:xfrm>
          <a:off x="758237" y="2226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65C72-B790-4B16-B00F-C87955817FC9}">
      <dsp:nvSpPr>
        <dsp:cNvPr id="0" name=""/>
        <dsp:cNvSpPr/>
      </dsp:nvSpPr>
      <dsp:spPr>
        <a:xfrm>
          <a:off x="758237" y="16704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Number of inactive customers are more than active customer. To retain the customers some steps can be taken:</a:t>
          </a:r>
        </a:p>
      </dsp:txBody>
      <dsp:txXfrm>
        <a:off x="758237" y="1670447"/>
        <a:ext cx="4320000" cy="648000"/>
      </dsp:txXfrm>
    </dsp:sp>
    <dsp:sp modelId="{8212337D-84E5-4D07-80C5-0B31EB860FF3}">
      <dsp:nvSpPr>
        <dsp:cNvPr id="0" name=""/>
        <dsp:cNvSpPr/>
      </dsp:nvSpPr>
      <dsp:spPr>
        <a:xfrm>
          <a:off x="758237" y="2381786"/>
          <a:ext cx="4320000" cy="80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00544-9BE3-4C0D-9C14-6214F7B16F4A}">
      <dsp:nvSpPr>
        <dsp:cNvPr id="0" name=""/>
        <dsp:cNvSpPr/>
      </dsp:nvSpPr>
      <dsp:spPr>
        <a:xfrm>
          <a:off x="5834237" y="222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320B-3FF2-4607-8A32-934D1610A5CB}">
      <dsp:nvSpPr>
        <dsp:cNvPr id="0" name=""/>
        <dsp:cNvSpPr/>
      </dsp:nvSpPr>
      <dsp:spPr>
        <a:xfrm>
          <a:off x="5834237" y="16704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options for Loyalty Programs are as follows:</a:t>
          </a:r>
        </a:p>
      </dsp:txBody>
      <dsp:txXfrm>
        <a:off x="5834237" y="1670447"/>
        <a:ext cx="4320000" cy="648000"/>
      </dsp:txXfrm>
    </dsp:sp>
    <dsp:sp modelId="{33EDD971-48C6-42E7-BEF3-587D0ED8C68A}">
      <dsp:nvSpPr>
        <dsp:cNvPr id="0" name=""/>
        <dsp:cNvSpPr/>
      </dsp:nvSpPr>
      <dsp:spPr>
        <a:xfrm>
          <a:off x="5834237" y="2381786"/>
          <a:ext cx="4320000" cy="80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Health Insurance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Based Memberships &amp; Rewarding Renewals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Customizable loyalty program types – offering points</a:t>
          </a:r>
        </a:p>
      </dsp:txBody>
      <dsp:txXfrm>
        <a:off x="5834237" y="2381786"/>
        <a:ext cx="4320000" cy="807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257D3-5159-B642-9F2E-A0E2B7728E7B}">
      <dsp:nvSpPr>
        <dsp:cNvPr id="0" name=""/>
        <dsp:cNvSpPr/>
      </dsp:nvSpPr>
      <dsp:spPr>
        <a:xfrm>
          <a:off x="5176880" y="1711539"/>
          <a:ext cx="3662681" cy="635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35"/>
              </a:lnTo>
              <a:lnTo>
                <a:pt x="3662681" y="317835"/>
              </a:lnTo>
              <a:lnTo>
                <a:pt x="3662681" y="635671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64528-42A8-7C4A-AF00-32D6D92A4C47}">
      <dsp:nvSpPr>
        <dsp:cNvPr id="0" name=""/>
        <dsp:cNvSpPr/>
      </dsp:nvSpPr>
      <dsp:spPr>
        <a:xfrm>
          <a:off x="5131160" y="1711539"/>
          <a:ext cx="91440" cy="635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671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7551-17B7-E942-9611-4B3C01E559D6}">
      <dsp:nvSpPr>
        <dsp:cNvPr id="0" name=""/>
        <dsp:cNvSpPr/>
      </dsp:nvSpPr>
      <dsp:spPr>
        <a:xfrm>
          <a:off x="1514199" y="1711539"/>
          <a:ext cx="3662681" cy="635671"/>
        </a:xfrm>
        <a:custGeom>
          <a:avLst/>
          <a:gdLst/>
          <a:ahLst/>
          <a:cxnLst/>
          <a:rect l="0" t="0" r="0" b="0"/>
          <a:pathLst>
            <a:path>
              <a:moveTo>
                <a:pt x="3662681" y="0"/>
              </a:moveTo>
              <a:lnTo>
                <a:pt x="3662681" y="317835"/>
              </a:lnTo>
              <a:lnTo>
                <a:pt x="0" y="317835"/>
              </a:lnTo>
              <a:lnTo>
                <a:pt x="0" y="635671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A107A-BC28-754F-9F87-3F198F07680F}">
      <dsp:nvSpPr>
        <dsp:cNvPr id="0" name=""/>
        <dsp:cNvSpPr/>
      </dsp:nvSpPr>
      <dsp:spPr>
        <a:xfrm>
          <a:off x="3663376" y="198034"/>
          <a:ext cx="3027009" cy="15135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Some social media marketing strategies are below:</a:t>
          </a:r>
          <a:endParaRPr lang="en-GB" sz="2800" kern="1200" dirty="0"/>
        </a:p>
      </dsp:txBody>
      <dsp:txXfrm>
        <a:off x="3663376" y="198034"/>
        <a:ext cx="3027009" cy="1513504"/>
      </dsp:txXfrm>
    </dsp:sp>
    <dsp:sp modelId="{B0CA1CBF-CFBF-3541-8BB6-9D6D28041F94}">
      <dsp:nvSpPr>
        <dsp:cNvPr id="0" name=""/>
        <dsp:cNvSpPr/>
      </dsp:nvSpPr>
      <dsp:spPr>
        <a:xfrm>
          <a:off x="695" y="2347211"/>
          <a:ext cx="3027009" cy="151350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Understand the audience and what is important to them.</a:t>
          </a:r>
        </a:p>
      </dsp:txBody>
      <dsp:txXfrm>
        <a:off x="695" y="2347211"/>
        <a:ext cx="3027009" cy="1513504"/>
      </dsp:txXfrm>
    </dsp:sp>
    <dsp:sp modelId="{672294FF-8137-C44E-A68D-D6B8230A27DD}">
      <dsp:nvSpPr>
        <dsp:cNvPr id="0" name=""/>
        <dsp:cNvSpPr/>
      </dsp:nvSpPr>
      <dsp:spPr>
        <a:xfrm>
          <a:off x="3663376" y="2347211"/>
          <a:ext cx="3027009" cy="151350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Targeting messaging strategically.</a:t>
          </a:r>
          <a:endParaRPr lang="en-US" sz="2800" kern="1200" dirty="0"/>
        </a:p>
      </dsp:txBody>
      <dsp:txXfrm>
        <a:off x="3663376" y="2347211"/>
        <a:ext cx="3027009" cy="1513504"/>
      </dsp:txXfrm>
    </dsp:sp>
    <dsp:sp modelId="{9EBC176B-BC2F-E54D-9FE3-E4AD320273D4}">
      <dsp:nvSpPr>
        <dsp:cNvPr id="0" name=""/>
        <dsp:cNvSpPr/>
      </dsp:nvSpPr>
      <dsp:spPr>
        <a:xfrm>
          <a:off x="7326057" y="2347211"/>
          <a:ext cx="3027009" cy="151350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content to keep customers engaging.</a:t>
          </a:r>
        </a:p>
      </dsp:txBody>
      <dsp:txXfrm>
        <a:off x="7326057" y="2347211"/>
        <a:ext cx="3027009" cy="1513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A9501-CC1F-2343-B05F-23C8DA50AE9B}">
      <dsp:nvSpPr>
        <dsp:cNvPr id="0" name=""/>
        <dsp:cNvSpPr/>
      </dsp:nvSpPr>
      <dsp:spPr>
        <a:xfrm>
          <a:off x="8088" y="0"/>
          <a:ext cx="5743054" cy="3898369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602" tIns="58420" rIns="810409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Engaging more with the top 10 channels used by customers to join the Union will increases chances of getting more customers.</a:t>
          </a:r>
        </a:p>
      </dsp:txBody>
      <dsp:txXfrm>
        <a:off x="8088" y="0"/>
        <a:ext cx="5255758" cy="3898369"/>
      </dsp:txXfrm>
    </dsp:sp>
    <dsp:sp modelId="{8E1A92A1-74B5-D141-8B17-F906EDC7873E}">
      <dsp:nvSpPr>
        <dsp:cNvPr id="0" name=""/>
        <dsp:cNvSpPr/>
      </dsp:nvSpPr>
      <dsp:spPr>
        <a:xfrm>
          <a:off x="4602532" y="0"/>
          <a:ext cx="5743054" cy="389836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5">
                <a:hueOff val="1603046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6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602" tIns="58420" rIns="202602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Top 10 Channels of customer engagement for XYZ Credit Union are: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KAT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KFC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KHE 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KHQ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KHM 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KFA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KHN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KHK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RED  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KAS     </a:t>
          </a:r>
        </a:p>
      </dsp:txBody>
      <dsp:txXfrm>
        <a:off x="5577124" y="0"/>
        <a:ext cx="3793870" cy="3898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0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8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4743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767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0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800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2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8/18/23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8/18/23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1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89806E-8E94-473C-AEE7-BE6F15F85533}" type="datetime1">
              <a:rPr lang="en-US" smtClean="0"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8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1EB6C-9DEA-C7C0-8202-743BD3F31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7721" b="360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B1E1D-D483-4024-DE14-C336B84EB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Recommendations for Increasing Cross-Selling of Banking Products in XYZ Credit Union</a:t>
            </a:r>
            <a:endParaRPr lang="en-US" sz="3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DE865-2EDE-DEC5-9C93-5A58D109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C1F09E"/>
              </a:buClr>
            </a:pPr>
            <a:r>
              <a:rPr lang="en-US" b="1">
                <a:solidFill>
                  <a:schemeClr val="tx2"/>
                </a:solidFill>
              </a:rPr>
              <a:t>Data Glacier – Virtual Internship</a:t>
            </a:r>
          </a:p>
          <a:p>
            <a:pPr algn="l">
              <a:buClr>
                <a:srgbClr val="C1F09E"/>
              </a:buClr>
            </a:pPr>
            <a:r>
              <a:rPr lang="en-US" b="1">
                <a:solidFill>
                  <a:schemeClr val="tx2"/>
                </a:solidFill>
              </a:rPr>
              <a:t>Prepared By: Safawat Al Naser</a:t>
            </a:r>
          </a:p>
          <a:p>
            <a:pPr algn="l">
              <a:buClr>
                <a:srgbClr val="C1F09E"/>
              </a:buClr>
            </a:pPr>
            <a:r>
              <a:rPr lang="en-US" b="1">
                <a:solidFill>
                  <a:schemeClr val="tx2"/>
                </a:solidFill>
              </a:rPr>
              <a:t>Email ID: snaser@alliant.edu</a:t>
            </a:r>
          </a:p>
          <a:p>
            <a:pPr algn="l">
              <a:buClr>
                <a:srgbClr val="C1F09E"/>
              </a:buClr>
            </a:pPr>
            <a:r>
              <a:rPr lang="en-US" b="1">
                <a:solidFill>
                  <a:schemeClr val="tx2"/>
                </a:solidFill>
              </a:rPr>
              <a:t>Country: USA</a:t>
            </a:r>
          </a:p>
          <a:p>
            <a:pPr algn="l">
              <a:buClr>
                <a:srgbClr val="C1F09E"/>
              </a:buClr>
            </a:pPr>
            <a:r>
              <a:rPr lang="en-US" b="1">
                <a:solidFill>
                  <a:schemeClr val="tx2"/>
                </a:solidFill>
              </a:rPr>
              <a:t>Specialization: Data Analytics</a:t>
            </a:r>
          </a:p>
          <a:p>
            <a:pPr algn="l">
              <a:buClr>
                <a:srgbClr val="C1F09E"/>
              </a:buClr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60081D-9A58-434D-8052-CCCAC59C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 Loyalty Programs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5869F20-9167-13D5-79AE-9E4E5159CA0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51328776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50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8F8E-E7E5-44DF-9E70-67944D78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 Higher Interest Gain</a:t>
            </a:r>
            <a:endParaRPr lang="en-GB" dirty="0">
              <a:effectLst/>
            </a:endParaRPr>
          </a:p>
        </p:txBody>
      </p:sp>
      <p:pic>
        <p:nvPicPr>
          <p:cNvPr id="6" name="Picture 4" descr="White calculator">
            <a:extLst>
              <a:ext uri="{FF2B5EF4-FFF2-40B4-BE49-F238E27FC236}">
                <a16:creationId xmlns:a16="http://schemas.microsoft.com/office/drawing/2014/main" id="{99B4AB62-C395-6EE0-2966-EA69BBEE5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6" r="46467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588-307E-4D8C-BE6B-575D3BD5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 marL="285750" indent="-285750">
              <a:buClr>
                <a:srgbClr val="D79D8D"/>
              </a:buClr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account is the most selling banking product in XYZ Credit Union.</a:t>
            </a:r>
          </a:p>
          <a:p>
            <a:pPr marL="285750" indent="-285750">
              <a:buClr>
                <a:srgbClr val="D79D8D"/>
              </a:buClr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attract them to make a saving account bank can offer higher interest than existing one.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45FA83F-8772-4525-ADC4-9C0F20AAC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A474-E850-43B0-B54E-E66F7A28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9AB2F"/>
              </a:buClr>
              <a:buNone/>
            </a:pPr>
            <a:r>
              <a:rPr lang="en-US" b="1" dirty="0"/>
              <a:t> </a:t>
            </a:r>
            <a:r>
              <a:rPr lang="en-US" dirty="0"/>
              <a:t>Providing certain benefits to provincial and federal government for projects such as construction, may increase sale of Guarantees.</a:t>
            </a:r>
          </a:p>
          <a:p>
            <a:pPr>
              <a:buClr>
                <a:srgbClr val="F9AB2F"/>
              </a:buClr>
            </a:pPr>
            <a:r>
              <a:rPr lang="en-US" dirty="0"/>
              <a:t>Types of bank guarantees:</a:t>
            </a:r>
          </a:p>
          <a:p>
            <a:pPr lvl="1">
              <a:buClr>
                <a:srgbClr val="F9AB2F"/>
              </a:buClr>
            </a:pPr>
            <a:r>
              <a:rPr lang="en-US" dirty="0"/>
              <a:t>Guarantee of payment.</a:t>
            </a:r>
          </a:p>
          <a:p>
            <a:pPr lvl="1">
              <a:buClr>
                <a:srgbClr val="F9AB2F"/>
              </a:buClr>
            </a:pPr>
            <a:r>
              <a:rPr lang="en-US" dirty="0"/>
              <a:t>Guarantees of advance payment return.</a:t>
            </a:r>
          </a:p>
          <a:p>
            <a:pPr lvl="1">
              <a:buClr>
                <a:srgbClr val="F9AB2F"/>
              </a:buClr>
            </a:pPr>
            <a:r>
              <a:rPr lang="en-US" dirty="0"/>
              <a:t>Contract execution guarantees.</a:t>
            </a:r>
          </a:p>
          <a:p>
            <a:pPr lvl="1">
              <a:buClr>
                <a:srgbClr val="F9AB2F"/>
              </a:buClr>
            </a:pPr>
            <a:r>
              <a:rPr lang="en-US" dirty="0"/>
              <a:t>Tender guarantees.</a:t>
            </a:r>
          </a:p>
          <a:p>
            <a:pPr lvl="1">
              <a:buClr>
                <a:srgbClr val="F9AB2F"/>
              </a:buClr>
            </a:pPr>
            <a:r>
              <a:rPr lang="en-US" dirty="0"/>
              <a:t>Guarantees in favor of the customers.</a:t>
            </a:r>
          </a:p>
          <a:p>
            <a:pPr lvl="1">
              <a:buClr>
                <a:srgbClr val="F9AB2F"/>
              </a:buClr>
            </a:pPr>
            <a:r>
              <a:rPr lang="en-US" dirty="0"/>
              <a:t>Guarantees of warranty execution.</a:t>
            </a:r>
          </a:p>
          <a:p>
            <a:pPr lvl="1">
              <a:buClr>
                <a:srgbClr val="F9AB2F"/>
              </a:buClr>
            </a:pPr>
            <a:r>
              <a:rPr lang="en-US" dirty="0"/>
              <a:t>Guarantee of credit union.</a:t>
            </a:r>
          </a:p>
        </p:txBody>
      </p:sp>
    </p:spTree>
    <p:extLst>
      <p:ext uri="{BB962C8B-B14F-4D97-AF65-F5344CB8AC3E}">
        <p14:creationId xmlns:p14="http://schemas.microsoft.com/office/powerpoint/2010/main" val="15565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687C-D737-411B-8C51-DB8F6B98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759" y="325121"/>
            <a:ext cx="10353762" cy="470408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Engaging more with adults through social media coverage or advertising will help customers well understand product/services provided by XYZ Credit Union. Direct mail, email, statement inserts, banner ads on website, messages on ATMs, outbound calling campaigns, etc. can be applied as part of customer engagement.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3C1CAB-AD2F-4E30-87D7-6E087744D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389309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5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683A860-A776-AE68-C599-AD874A025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6894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615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B96281C-838D-4BCD-BE5A-552E351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BC76-85BD-4C26-B0D9-916307F4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20471"/>
            <a:ext cx="4538741" cy="3370729"/>
          </a:xfrm>
        </p:spPr>
        <p:txBody>
          <a:bodyPr anchor="ctr">
            <a:normAutofit/>
          </a:bodyPr>
          <a:lstStyle/>
          <a:p>
            <a:r>
              <a:rPr lang="en-GB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DBF9AA-DD4B-4A5E-B4E5-CA1FD99D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545680D9-B73B-8F8A-204A-88E84137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661" y="1438360"/>
            <a:ext cx="3835314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1401</TotalTime>
  <Words>309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Times New Roman</vt:lpstr>
      <vt:lpstr>Wingdings 2</vt:lpstr>
      <vt:lpstr>Slate</vt:lpstr>
      <vt:lpstr>Recommendations for Increasing Cross-Selling of Banking Products in XYZ Credit Union</vt:lpstr>
      <vt:lpstr> Loyalty Programs</vt:lpstr>
      <vt:lpstr> Higher Interest Gain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Increasing Cross-Selling of Banking Products in XYZ Credit Union</dc:title>
  <dc:creator>Isha Panjwani</dc:creator>
  <cp:lastModifiedBy>Safawat Al Naser</cp:lastModifiedBy>
  <cp:revision>13</cp:revision>
  <dcterms:created xsi:type="dcterms:W3CDTF">2022-09-30T17:21:37Z</dcterms:created>
  <dcterms:modified xsi:type="dcterms:W3CDTF">2023-08-19T01:58:26Z</dcterms:modified>
</cp:coreProperties>
</file>