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0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9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5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6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3112502" y="2064470"/>
            <a:ext cx="7954567" cy="942681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CSE 316</a:t>
            </a:r>
            <a:br>
              <a:rPr lang="en-US" sz="30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Microcontroller Project</a:t>
            </a:r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3844413" y="3850850"/>
            <a:ext cx="7222656" cy="1383066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AUTOMATED FACTORY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2005009 </a:t>
            </a:r>
            <a:r>
              <a:rPr lang="en-US" dirty="0" err="1"/>
              <a:t>Ahmmad</a:t>
            </a:r>
            <a:r>
              <a:rPr lang="en-US" dirty="0"/>
              <a:t> Nur Swapnil</a:t>
            </a:r>
          </a:p>
          <a:p>
            <a:r>
              <a:rPr lang="en-US" dirty="0"/>
              <a:t>2005013 Al Muhit Muhtadi</a:t>
            </a:r>
          </a:p>
          <a:p>
            <a:r>
              <a:rPr lang="en-US" dirty="0"/>
              <a:t>2005022 </a:t>
            </a:r>
            <a:r>
              <a:rPr lang="en-US" dirty="0" err="1"/>
              <a:t>Ekramul</a:t>
            </a:r>
            <a:r>
              <a:rPr lang="en-US" dirty="0"/>
              <a:t> Haque Amin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6695"/>
          </a:xfrm>
        </p:spPr>
        <p:txBody>
          <a:bodyPr>
            <a:normAutofit/>
          </a:bodyPr>
          <a:lstStyle/>
          <a:p>
            <a:r>
              <a:rPr lang="en-US" dirty="0"/>
              <a:t>In factory operations, product classification and differentiation are crucial tasks performed by workers to organize inventory and maintain quality standards.</a:t>
            </a:r>
          </a:p>
          <a:p>
            <a:r>
              <a:rPr lang="en-US" dirty="0"/>
              <a:t>In the quest for greater efficiency, a cutting-edge solution can be introduced via the integration of computer vision and weight sensors in automated factories. </a:t>
            </a:r>
          </a:p>
          <a:p>
            <a:r>
              <a:rPr lang="en-US" dirty="0"/>
              <a:t>These advanced systems can detect and sort products with remarkable precision.</a:t>
            </a:r>
          </a:p>
          <a:p>
            <a:r>
              <a:rPr lang="en-US" dirty="0"/>
              <a:t>With the ability to process vast amounts of data in real-time, they not only streamline operations but also minimize errors, ultimately enhancing productivity and optimizing resource utilization.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project will take different type of objects moving on a ramp as input and it  will detect the object using computer vision.</a:t>
            </a:r>
          </a:p>
          <a:p>
            <a:pPr marL="0" indent="0">
              <a:buNone/>
            </a:pPr>
            <a:r>
              <a:rPr lang="en-US" dirty="0"/>
              <a:t>A camera will take snapshots of the object and send it to backend using a </a:t>
            </a:r>
            <a:r>
              <a:rPr lang="en-US" dirty="0" err="1"/>
              <a:t>wifi</a:t>
            </a:r>
            <a:r>
              <a:rPr lang="en-US" dirty="0"/>
              <a:t> signal for processing.</a:t>
            </a:r>
          </a:p>
          <a:p>
            <a:pPr marL="0" indent="0">
              <a:buNone/>
            </a:pPr>
            <a:r>
              <a:rPr lang="en-US" dirty="0"/>
              <a:t>Then it will measure the weight and then combining the information it will sort the product according to its characteristic.</a:t>
            </a:r>
          </a:p>
          <a:p>
            <a:pPr marL="0" indent="0">
              <a:buNone/>
            </a:pPr>
            <a:r>
              <a:rPr lang="en-US" dirty="0"/>
              <a:t>Display boards will update the client on plausible Object type, Object count and Weight.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51579" y="2016124"/>
          <a:ext cx="960377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Micro controller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Micro controller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ATmega32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 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HX711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Servo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360˚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37GB-555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LCD1602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2097154" name="Picture 12" descr="A close-up of a device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764" y="2000327"/>
            <a:ext cx="2892092" cy="2420702"/>
          </a:xfrm>
          <a:prstGeom prst="rect">
            <a:avLst/>
          </a:prstGeom>
        </p:spPr>
      </p:pic>
      <p:pic>
        <p:nvPicPr>
          <p:cNvPr id="2097155" name="Picture 14" descr="A close-up of a blue circuit board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62" y="1978691"/>
            <a:ext cx="3187255" cy="2420702"/>
          </a:xfrm>
          <a:prstGeom prst="rect">
            <a:avLst/>
          </a:prstGeom>
        </p:spPr>
      </p:pic>
      <p:pic>
        <p:nvPicPr>
          <p:cNvPr id="2097156" name="Picture 16" descr="A green circuit board with a black chip  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303" y="1989867"/>
            <a:ext cx="2442861" cy="2409526"/>
          </a:xfrm>
          <a:prstGeom prst="rect">
            <a:avLst/>
          </a:prstGeom>
        </p:spPr>
      </p:pic>
      <p:sp>
        <p:nvSpPr>
          <p:cNvPr id="1048588" name="TextBox 17"/>
          <p:cNvSpPr txBox="1"/>
          <p:nvPr/>
        </p:nvSpPr>
        <p:spPr>
          <a:xfrm>
            <a:off x="2007761" y="4524431"/>
            <a:ext cx="19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</a:t>
            </a:r>
          </a:p>
        </p:txBody>
      </p:sp>
      <p:sp>
        <p:nvSpPr>
          <p:cNvPr id="1048589" name="TextBox 19"/>
          <p:cNvSpPr txBox="1"/>
          <p:nvPr/>
        </p:nvSpPr>
        <p:spPr>
          <a:xfrm>
            <a:off x="5934770" y="4515540"/>
            <a:ext cx="14020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ESP-32 cam</a:t>
            </a:r>
          </a:p>
        </p:txBody>
      </p:sp>
      <p:sp>
        <p:nvSpPr>
          <p:cNvPr id="1048591" name="TextBox 21"/>
          <p:cNvSpPr txBox="1"/>
          <p:nvPr/>
        </p:nvSpPr>
        <p:spPr>
          <a:xfrm>
            <a:off x="9659364" y="452020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HX711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E3FEF-C9D4-F51D-0E66-8F5FF8BDA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>
            <a:extLst>
              <a:ext uri="{FF2B5EF4-FFF2-40B4-BE49-F238E27FC236}">
                <a16:creationId xmlns:a16="http://schemas.microsoft.com/office/drawing/2014/main" id="{95699109-B232-FBB8-AE66-7D9B0B08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2097153" name="Content Placeholder 4" descr="A close-up of a green electronic device  Description automatically generated">
            <a:extLst>
              <a:ext uri="{FF2B5EF4-FFF2-40B4-BE49-F238E27FC236}">
                <a16:creationId xmlns:a16="http://schemas.microsoft.com/office/drawing/2014/main" id="{87A4C34A-9361-AEB8-5A42-72205EF04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063" y="1978690"/>
            <a:ext cx="2646714" cy="2468597"/>
          </a:xfrm>
        </p:spPr>
      </p:pic>
      <p:sp>
        <p:nvSpPr>
          <p:cNvPr id="1048590" name="TextBox 20">
            <a:extLst>
              <a:ext uri="{FF2B5EF4-FFF2-40B4-BE49-F238E27FC236}">
                <a16:creationId xmlns:a16="http://schemas.microsoft.com/office/drawing/2014/main" id="{296B9876-8365-0AC8-EE99-B16CA6FABC00}"/>
              </a:ext>
            </a:extLst>
          </p:cNvPr>
          <p:cNvSpPr txBox="1"/>
          <p:nvPr/>
        </p:nvSpPr>
        <p:spPr>
          <a:xfrm>
            <a:off x="5297386" y="4572223"/>
            <a:ext cx="13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 Display</a:t>
            </a:r>
          </a:p>
        </p:txBody>
      </p:sp>
      <p:pic>
        <p:nvPicPr>
          <p:cNvPr id="1026" name="Picture 2" descr="Basics of Atmega32 – WordPress">
            <a:extLst>
              <a:ext uri="{FF2B5EF4-FFF2-40B4-BE49-F238E27FC236}">
                <a16:creationId xmlns:a16="http://schemas.microsoft.com/office/drawing/2014/main" id="{E2F31E96-971C-F056-28FE-4699AD6E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63" y="1978690"/>
            <a:ext cx="2646714" cy="24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etting Started with Load Cells - SparkFun Learn">
            <a:extLst>
              <a:ext uri="{FF2B5EF4-FFF2-40B4-BE49-F238E27FC236}">
                <a16:creationId xmlns:a16="http://schemas.microsoft.com/office/drawing/2014/main" id="{425427E1-1390-7D09-CA32-E654A946E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62" y="1978690"/>
            <a:ext cx="3358636" cy="24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8D97AE9D-AB5B-E44A-B048-FA732B40FFC0}"/>
              </a:ext>
            </a:extLst>
          </p:cNvPr>
          <p:cNvSpPr txBox="1"/>
          <p:nvPr/>
        </p:nvSpPr>
        <p:spPr>
          <a:xfrm>
            <a:off x="9031972" y="457222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Cell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C287A871-69AB-4D94-D10E-AFAC802FF426}"/>
              </a:ext>
            </a:extLst>
          </p:cNvPr>
          <p:cNvSpPr txBox="1"/>
          <p:nvPr/>
        </p:nvSpPr>
        <p:spPr>
          <a:xfrm>
            <a:off x="2022684" y="4572223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ATmega32</a:t>
            </a:r>
          </a:p>
        </p:txBody>
      </p:sp>
    </p:spTree>
    <p:extLst>
      <p:ext uri="{BB962C8B-B14F-4D97-AF65-F5344CB8AC3E}">
        <p14:creationId xmlns:p14="http://schemas.microsoft.com/office/powerpoint/2010/main" val="27221271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CSE 316 Microcontroller Project</vt:lpstr>
      <vt:lpstr>Group members</vt:lpstr>
      <vt:lpstr>Motivation</vt:lpstr>
      <vt:lpstr>Description</vt:lpstr>
      <vt:lpstr>Components</vt:lpstr>
      <vt:lpstr>components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316 Microcontroller Project</dc:title>
  <dc:creator>Al Muhit Muhtadi</dc:creator>
  <cp:lastModifiedBy>2005009 - Ahmmad Nur Swapnil</cp:lastModifiedBy>
  <cp:revision>2</cp:revision>
  <dcterms:created xsi:type="dcterms:W3CDTF">2024-02-02T17:47:12Z</dcterms:created>
  <dcterms:modified xsi:type="dcterms:W3CDTF">2024-03-03T16:04:24Z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aac74e2763a34f9aa5aeae85c61e022e</vt:lpwstr>
  </property>
</Properties>
</file>