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0"/>
  </p:notesMasterIdLst>
  <p:sldIdLst>
    <p:sldId id="256" r:id="rId2"/>
    <p:sldId id="257" r:id="rId3"/>
    <p:sldId id="258" r:id="rId4"/>
    <p:sldId id="284" r:id="rId5"/>
    <p:sldId id="282" r:id="rId6"/>
    <p:sldId id="283" r:id="rId7"/>
    <p:sldId id="261" r:id="rId8"/>
    <p:sldId id="280" r:id="rId9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1"/>
      <p:bold r:id="rId12"/>
      <p:italic r:id="rId13"/>
      <p:boldItalic r:id="rId14"/>
    </p:embeddedFont>
    <p:embeddedFont>
      <p:font typeface="Righteous" panose="020B0604020202020204" charset="0"/>
      <p:regular r:id="rId15"/>
    </p:embeddedFont>
    <p:embeddedFont>
      <p:font typeface="Roboto Condensed Light" panose="020B0604020202020204" charset="0"/>
      <p:regular r:id="rId16"/>
      <p:bold r:id="rId17"/>
      <p:italic r:id="rId18"/>
      <p:boldItalic r:id="rId19"/>
    </p:embeddedFont>
    <p:embeddedFont>
      <p:font typeface="Squada One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62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5d16254f0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5d16254f0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570952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5709524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570952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5709524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279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570952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5709524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971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709524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7095241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55e7858a94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55e7858a94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t="1254"/>
          <a:stretch/>
        </p:blipFill>
        <p:spPr>
          <a:xfrm>
            <a:off x="75" y="0"/>
            <a:ext cx="9144000" cy="507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 idx="2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4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5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6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7" name="Google Shape;27;p3"/>
          <p:cNvCxnSpPr/>
          <p:nvPr/>
        </p:nvCxnSpPr>
        <p:spPr>
          <a:xfrm>
            <a:off x="2273400" y="224236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3"/>
          <p:cNvCxnSpPr/>
          <p:nvPr/>
        </p:nvCxnSpPr>
        <p:spPr>
          <a:xfrm>
            <a:off x="2273400" y="380431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_1_1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 rotWithShape="1">
          <a:blip r:embed="rId2">
            <a:alphaModFix/>
          </a:blip>
          <a:srcRect l="5517" t="7179" r="39802" b="1479"/>
          <a:stretch/>
        </p:blipFill>
        <p:spPr>
          <a:xfrm rot="10800000">
            <a:off x="6925725" y="3063401"/>
            <a:ext cx="2218277" cy="20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6"/>
          <p:cNvPicPr preferRelativeResize="0"/>
          <p:nvPr/>
        </p:nvPicPr>
        <p:blipFill rotWithShape="1">
          <a:blip r:embed="rId2">
            <a:alphaModFix/>
          </a:blip>
          <a:srcRect l="5517" t="7179" r="39802" b="1479"/>
          <a:stretch/>
        </p:blipFill>
        <p:spPr>
          <a:xfrm>
            <a:off x="-100" y="1"/>
            <a:ext cx="2218277" cy="20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1"/>
          </p:nvPr>
        </p:nvSpPr>
        <p:spPr>
          <a:xfrm>
            <a:off x="4837607" y="238785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4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l="5517" t="7541" r="39802" b="1482"/>
          <a:stretch/>
        </p:blipFill>
        <p:spPr>
          <a:xfrm>
            <a:off x="102" y="0"/>
            <a:ext cx="3683323" cy="34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9"/>
          <p:cNvPicPr preferRelativeResize="0"/>
          <p:nvPr/>
        </p:nvPicPr>
        <p:blipFill rotWithShape="1">
          <a:blip r:embed="rId2">
            <a:alphaModFix/>
          </a:blip>
          <a:srcRect l="5517" t="7541" r="39802" b="1482"/>
          <a:stretch/>
        </p:blipFill>
        <p:spPr>
          <a:xfrm rot="10800000">
            <a:off x="5457877" y="1699550"/>
            <a:ext cx="3683323" cy="34469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74" name="Google Shape;74;p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">
    <p:bg>
      <p:bgPr>
        <a:noFill/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60" r:id="rId5"/>
    <p:sldLayoutId id="2147483661" r:id="rId6"/>
  </p:sldLayoutIdLst>
  <p:transition spd="med">
    <p:pull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www.strawpoll.me/42443752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6.xml"/><Relationship Id="rId5" Type="http://schemas.openxmlformats.org/officeDocument/2006/relationships/image" Target="../media/image5.png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PHackClub/BeginnerRoom-2020/tree/main/Week%201%20-%20Not%20so-simple%20Hello%20Worl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Beginner Room DAY 1</a:t>
            </a:r>
            <a:endParaRPr dirty="0"/>
          </a:p>
        </p:txBody>
      </p:sp>
      <p:sp>
        <p:nvSpPr>
          <p:cNvPr id="301" name="Google Shape;301;p43"/>
          <p:cNvSpPr txBox="1">
            <a:spLocks noGrp="1"/>
          </p:cNvSpPr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Here is where your code journey begins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C655CF-06CD-4850-B910-80CDCCBA78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51" t="33504" r="34078" b="40224"/>
          <a:stretch/>
        </p:blipFill>
        <p:spPr>
          <a:xfrm>
            <a:off x="20576" y="3762975"/>
            <a:ext cx="1361552" cy="1351276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PLAN</a:t>
            </a:r>
            <a:endParaRPr dirty="0"/>
          </a:p>
        </p:txBody>
      </p:sp>
      <p:sp>
        <p:nvSpPr>
          <p:cNvPr id="307" name="Google Shape;307;p44"/>
          <p:cNvSpPr txBox="1">
            <a:spLocks noGrp="1"/>
          </p:cNvSpPr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Python VS. JavaScript</a:t>
            </a:r>
            <a:endParaRPr dirty="0"/>
          </a:p>
        </p:txBody>
      </p:sp>
      <p:sp>
        <p:nvSpPr>
          <p:cNvPr id="308" name="Google Shape;308;p44"/>
          <p:cNvSpPr txBox="1">
            <a:spLocks noGrp="1"/>
          </p:cNvSpPr>
          <p:nvPr>
            <p:ph type="subTitle" idx="1"/>
          </p:nvPr>
        </p:nvSpPr>
        <p:spPr>
          <a:xfrm>
            <a:off x="2051807" y="2501474"/>
            <a:ext cx="1906500" cy="444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First we will be choosing which to learn between these languages</a:t>
            </a:r>
            <a:endParaRPr dirty="0"/>
          </a:p>
        </p:txBody>
      </p:sp>
      <p:sp>
        <p:nvSpPr>
          <p:cNvPr id="309" name="Google Shape;309;p44"/>
          <p:cNvSpPr txBox="1">
            <a:spLocks noGrp="1"/>
          </p:cNvSpPr>
          <p:nvPr>
            <p:ph type="title" idx="9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01</a:t>
            </a:r>
            <a:endParaRPr dirty="0"/>
          </a:p>
        </p:txBody>
      </p:sp>
      <p:sp>
        <p:nvSpPr>
          <p:cNvPr id="310" name="Google Shape;310;p44"/>
          <p:cNvSpPr txBox="1">
            <a:spLocks noGrp="1"/>
          </p:cNvSpPr>
          <p:nvPr>
            <p:ph type="ctrTitle" idx="2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GETTING EXTENSIONS</a:t>
            </a:r>
            <a:endParaRPr dirty="0"/>
          </a:p>
        </p:txBody>
      </p:sp>
      <p:sp>
        <p:nvSpPr>
          <p:cNvPr id="311" name="Google Shape;311;p44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Getting useful VSCode Extensions based on the language chosen</a:t>
            </a:r>
            <a:endParaRPr dirty="0"/>
          </a:p>
        </p:txBody>
      </p:sp>
      <p:sp>
        <p:nvSpPr>
          <p:cNvPr id="312" name="Google Shape;312;p44"/>
          <p:cNvSpPr txBox="1">
            <a:spLocks noGrp="1"/>
          </p:cNvSpPr>
          <p:nvPr>
            <p:ph type="title" idx="13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313" name="Google Shape;313;p44"/>
          <p:cNvSpPr txBox="1">
            <a:spLocks noGrp="1"/>
          </p:cNvSpPr>
          <p:nvPr>
            <p:ph type="ctrTitle" idx="4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DOWNLOAD VSCODE</a:t>
            </a:r>
            <a:endParaRPr dirty="0"/>
          </a:p>
        </p:txBody>
      </p:sp>
      <p:sp>
        <p:nvSpPr>
          <p:cNvPr id="314" name="Google Shape;314;p44"/>
          <p:cNvSpPr txBox="1">
            <a:spLocks noGrp="1"/>
          </p:cNvSpPr>
          <p:nvPr>
            <p:ph type="subTitle" idx="5"/>
          </p:nvPr>
        </p:nvSpPr>
        <p:spPr>
          <a:xfrm>
            <a:off x="5185707" y="2501474"/>
            <a:ext cx="1906500" cy="482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Install the popular text editor Visual Studio Code by MSFT</a:t>
            </a:r>
            <a:endParaRPr dirty="0"/>
          </a:p>
        </p:txBody>
      </p:sp>
      <p:sp>
        <p:nvSpPr>
          <p:cNvPr id="315" name="Google Shape;315;p44"/>
          <p:cNvSpPr txBox="1">
            <a:spLocks noGrp="1"/>
          </p:cNvSpPr>
          <p:nvPr>
            <p:ph type="title" idx="14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316" name="Google Shape;316;p44"/>
          <p:cNvSpPr txBox="1">
            <a:spLocks noGrp="1"/>
          </p:cNvSpPr>
          <p:nvPr>
            <p:ph type="ctrTitle" idx="6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HOMEWORK</a:t>
            </a:r>
            <a:endParaRPr dirty="0"/>
          </a:p>
        </p:txBody>
      </p:sp>
      <p:sp>
        <p:nvSpPr>
          <p:cNvPr id="317" name="Google Shape;317;p44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6289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Play around with extensions, and prepare a “not so simple” hello world project</a:t>
            </a:r>
            <a:endParaRPr dirty="0"/>
          </a:p>
        </p:txBody>
      </p:sp>
      <p:sp>
        <p:nvSpPr>
          <p:cNvPr id="318" name="Google Shape;318;p44"/>
          <p:cNvSpPr txBox="1">
            <a:spLocks noGrp="1"/>
          </p:cNvSpPr>
          <p:nvPr>
            <p:ph type="title" idx="15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04</a:t>
            </a:r>
            <a:endParaRPr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39E04B-C8E0-4EFA-9480-0A13F61BB8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51" t="33504" r="34078" b="40224"/>
          <a:stretch/>
        </p:blipFill>
        <p:spPr>
          <a:xfrm>
            <a:off x="20576" y="3762975"/>
            <a:ext cx="1361552" cy="1351276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/>
          <p:cNvSpPr txBox="1">
            <a:spLocks noGrp="1"/>
          </p:cNvSpPr>
          <p:nvPr>
            <p:ph type="subTitle" idx="1"/>
          </p:nvPr>
        </p:nvSpPr>
        <p:spPr>
          <a:xfrm>
            <a:off x="4837600" y="1576975"/>
            <a:ext cx="2747100" cy="19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hlinkClick r:id="rId3"/>
              </a:rPr>
              <a:t>http://www.strawpoll.me/42443752</a:t>
            </a:r>
            <a:endParaRPr lang="en-CA" dirty="0"/>
          </a:p>
        </p:txBody>
      </p:sp>
      <p:sp>
        <p:nvSpPr>
          <p:cNvPr id="324" name="Google Shape;324;p45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Language Choice</a:t>
            </a:r>
            <a:endParaRPr dirty="0"/>
          </a:p>
        </p:txBody>
      </p:sp>
      <p:pic>
        <p:nvPicPr>
          <p:cNvPr id="1026" name="Picture 2" descr="Python Logo transparent PNG - StickPNG">
            <a:hlinkClick r:id="rId4" action="ppaction://hlinksldjump"/>
            <a:extLst>
              <a:ext uri="{FF2B5EF4-FFF2-40B4-BE49-F238E27FC236}">
                <a16:creationId xmlns:a16="http://schemas.microsoft.com/office/drawing/2014/main" id="{F2ECD1BD-43ED-4F91-B05F-92AD09A0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02" y="2907000"/>
            <a:ext cx="818146" cy="81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hlinkClick r:id="rId6" action="ppaction://hlinksldjump"/>
            <a:extLst>
              <a:ext uri="{FF2B5EF4-FFF2-40B4-BE49-F238E27FC236}">
                <a16:creationId xmlns:a16="http://schemas.microsoft.com/office/drawing/2014/main" id="{1A09330F-8E32-4329-978D-24AEC8E44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372" y="2907000"/>
            <a:ext cx="818146" cy="81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FDE330-274F-4A3F-9206-8B9BC160E8E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9451" t="33504" r="34078" b="40224"/>
          <a:stretch/>
        </p:blipFill>
        <p:spPr>
          <a:xfrm>
            <a:off x="20576" y="3762975"/>
            <a:ext cx="1361552" cy="1351276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65180-72FE-4F05-82BF-A119DB4768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INSTALLING VSCODE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84D7F-E59C-41C0-96B7-33210BEF2E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https://code.visualstudio.com/</a:t>
            </a:r>
            <a:endParaRPr lang="en-CA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98CE0-6514-465E-97B7-E89589A7FF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51" t="33504" r="34078" b="40224"/>
          <a:stretch/>
        </p:blipFill>
        <p:spPr>
          <a:xfrm>
            <a:off x="20576" y="3762975"/>
            <a:ext cx="1361552" cy="135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0596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/>
          <p:cNvSpPr txBox="1">
            <a:spLocks noGrp="1"/>
          </p:cNvSpPr>
          <p:nvPr>
            <p:ph type="subTitle" idx="1"/>
          </p:nvPr>
        </p:nvSpPr>
        <p:spPr>
          <a:xfrm>
            <a:off x="4837600" y="1576975"/>
            <a:ext cx="2747100" cy="19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Python (Microsoft)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Kite Python Autocomplete (Kite)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Better Comments (Aaron Bond)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Trailing Spaces (</a:t>
            </a:r>
            <a:r>
              <a:rPr lang="en-CA" dirty="0" err="1"/>
              <a:t>Shardul</a:t>
            </a:r>
            <a:r>
              <a:rPr lang="en-CA" dirty="0"/>
              <a:t> </a:t>
            </a:r>
            <a:r>
              <a:rPr lang="en-CA" dirty="0" err="1"/>
              <a:t>Mahadik</a:t>
            </a:r>
            <a:r>
              <a:rPr lang="en-CA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Code Runner (Jun Han)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Python Docstring Generator (Nils Werner)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Python Indent (Kevin Rose)</a:t>
            </a:r>
          </a:p>
        </p:txBody>
      </p:sp>
      <p:sp>
        <p:nvSpPr>
          <p:cNvPr id="324" name="Google Shape;324;p45"/>
          <p:cNvSpPr txBox="1">
            <a:spLocks noGrp="1"/>
          </p:cNvSpPr>
          <p:nvPr>
            <p:ph type="ctrTitle"/>
          </p:nvPr>
        </p:nvSpPr>
        <p:spPr>
          <a:xfrm flipH="1">
            <a:off x="1632856" y="1392438"/>
            <a:ext cx="2849664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Python Extensions</a:t>
            </a:r>
            <a:endParaRPr dirty="0"/>
          </a:p>
        </p:txBody>
      </p:sp>
      <p:pic>
        <p:nvPicPr>
          <p:cNvPr id="1026" name="Picture 2" descr="Python Logo transparent PNG - StickPNG">
            <a:extLst>
              <a:ext uri="{FF2B5EF4-FFF2-40B4-BE49-F238E27FC236}">
                <a16:creationId xmlns:a16="http://schemas.microsoft.com/office/drawing/2014/main" id="{F2ECD1BD-43ED-4F91-B05F-92AD09A0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220" y="2378415"/>
            <a:ext cx="1284181" cy="127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1EBF1B-F18C-4EEC-A2FA-419835553A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451" t="33504" r="34078" b="40224"/>
          <a:stretch/>
        </p:blipFill>
        <p:spPr>
          <a:xfrm>
            <a:off x="20576" y="3762975"/>
            <a:ext cx="1361552" cy="135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8709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/>
          <p:cNvSpPr txBox="1">
            <a:spLocks noGrp="1"/>
          </p:cNvSpPr>
          <p:nvPr>
            <p:ph type="subTitle" idx="1"/>
          </p:nvPr>
        </p:nvSpPr>
        <p:spPr>
          <a:xfrm>
            <a:off x="4837600" y="1576975"/>
            <a:ext cx="3678378" cy="19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Bracket Pair Colorizer 2 (</a:t>
            </a:r>
            <a:r>
              <a:rPr lang="en-CA" dirty="0" err="1"/>
              <a:t>CoenraadS</a:t>
            </a:r>
            <a:r>
              <a:rPr lang="en-CA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Autorename</a:t>
            </a:r>
            <a:r>
              <a:rPr lang="en-CA" dirty="0"/>
              <a:t> Tag (Jun Han)</a:t>
            </a:r>
          </a:p>
          <a:p>
            <a:pPr marL="0" indent="0"/>
            <a:r>
              <a:rPr lang="en-CA" dirty="0"/>
              <a:t>Auto Close Tag (Jun Han)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Live Server (</a:t>
            </a:r>
            <a:r>
              <a:rPr lang="en-CA" dirty="0" err="1"/>
              <a:t>Ritweck</a:t>
            </a:r>
            <a:r>
              <a:rPr lang="en-CA" dirty="0"/>
              <a:t> Dev)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IntelliSense for CSS class names in HTML (</a:t>
            </a:r>
            <a:r>
              <a:rPr lang="en-CA" dirty="0" err="1"/>
              <a:t>Zignd</a:t>
            </a:r>
            <a:r>
              <a:rPr lang="en-CA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Prettier - Code formatter (</a:t>
            </a:r>
            <a:r>
              <a:rPr lang="en-CA" dirty="0" err="1"/>
              <a:t>Esben</a:t>
            </a:r>
            <a:r>
              <a:rPr lang="en-CA" dirty="0"/>
              <a:t> Petersen)</a:t>
            </a:r>
          </a:p>
          <a:p>
            <a:pPr marL="0" indent="0"/>
            <a:r>
              <a:rPr lang="en-CA" dirty="0"/>
              <a:t>Indent Rainbow (</a:t>
            </a:r>
            <a:r>
              <a:rPr lang="en-CA" dirty="0" err="1"/>
              <a:t>oderwat</a:t>
            </a:r>
            <a:r>
              <a:rPr lang="en-CA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CSS Peek (Pranay Prakash)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HTML CSS Support (</a:t>
            </a:r>
            <a:r>
              <a:rPr lang="en-CA" dirty="0" err="1"/>
              <a:t>ecmel</a:t>
            </a:r>
            <a:r>
              <a:rPr lang="en-CA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Material &amp; Material Icon Theme (Philipp Kief)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REST Client (</a:t>
            </a:r>
            <a:r>
              <a:rPr lang="en-CA" dirty="0" err="1"/>
              <a:t>Huachao</a:t>
            </a:r>
            <a:r>
              <a:rPr lang="en-CA" dirty="0"/>
              <a:t> Mao)</a:t>
            </a:r>
          </a:p>
          <a:p>
            <a:pPr marL="0" indent="0"/>
            <a:r>
              <a:rPr lang="en-CA" dirty="0"/>
              <a:t>JavaScript (ES6) code snippets (</a:t>
            </a:r>
            <a:r>
              <a:rPr lang="en-CA" dirty="0" err="1"/>
              <a:t>charalampos</a:t>
            </a:r>
            <a:r>
              <a:rPr lang="en-CA" dirty="0"/>
              <a:t> </a:t>
            </a:r>
            <a:r>
              <a:rPr lang="en-CA" dirty="0" err="1"/>
              <a:t>karypidis</a:t>
            </a:r>
            <a:r>
              <a:rPr lang="en-CA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</p:txBody>
      </p:sp>
      <p:sp>
        <p:nvSpPr>
          <p:cNvPr id="324" name="Google Shape;324;p45"/>
          <p:cNvSpPr txBox="1">
            <a:spLocks noGrp="1"/>
          </p:cNvSpPr>
          <p:nvPr>
            <p:ph type="ctrTitle"/>
          </p:nvPr>
        </p:nvSpPr>
        <p:spPr>
          <a:xfrm flipH="1">
            <a:off x="1632856" y="1392438"/>
            <a:ext cx="2849664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Web Dev Extensions</a:t>
            </a:r>
            <a:endParaRPr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CCC0B781-C224-46EC-9AC1-EB8CDD81F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543" y="2350542"/>
            <a:ext cx="1363549" cy="136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0CB053-1D7B-4CEA-AE52-BD0A9B8D7F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451" t="33504" r="34078" b="40224"/>
          <a:stretch/>
        </p:blipFill>
        <p:spPr>
          <a:xfrm>
            <a:off x="20576" y="3762975"/>
            <a:ext cx="1361552" cy="135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2068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</a:t>
            </a:r>
            <a:endParaRPr/>
          </a:p>
        </p:txBody>
      </p:sp>
      <p:sp>
        <p:nvSpPr>
          <p:cNvPr id="365" name="Google Shape;365;p48"/>
          <p:cNvSpPr txBox="1">
            <a:spLocks noGrp="1"/>
          </p:cNvSpPr>
          <p:nvPr>
            <p:ph type="subTitle" idx="1"/>
          </p:nvPr>
        </p:nvSpPr>
        <p:spPr>
          <a:xfrm>
            <a:off x="3114750" y="2640475"/>
            <a:ext cx="2930700" cy="10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Create a “not so simple” hello world program, fork the correct folder, create a pull request with the adequate name.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BeginnerRoom-2020/Week 1 - Not so-simple Hello World at main · </a:t>
            </a:r>
            <a:r>
              <a:rPr lang="en-US" dirty="0" err="1">
                <a:hlinkClick r:id="rId3"/>
              </a:rPr>
              <a:t>NPHackClub</a:t>
            </a:r>
            <a:r>
              <a:rPr lang="en-US" dirty="0">
                <a:hlinkClick r:id="rId3"/>
              </a:rPr>
              <a:t>/BeginnerRoom-2020 (github.com)</a:t>
            </a:r>
            <a:endParaRPr lang="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SUBMISSIONS DUE on WEDNESDAY @ 12PM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54EE7A-8737-46BC-930E-24CE57E600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451" t="33504" r="34078" b="40224"/>
          <a:stretch/>
        </p:blipFill>
        <p:spPr>
          <a:xfrm>
            <a:off x="20576" y="3762975"/>
            <a:ext cx="1361552" cy="1351276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67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Good Luck</a:t>
            </a:r>
            <a:endParaRPr dirty="0"/>
          </a:p>
        </p:txBody>
      </p:sp>
      <p:sp>
        <p:nvSpPr>
          <p:cNvPr id="3" name="Google Shape;885;p67">
            <a:extLst>
              <a:ext uri="{FF2B5EF4-FFF2-40B4-BE49-F238E27FC236}">
                <a16:creationId xmlns:a16="http://schemas.microsoft.com/office/drawing/2014/main" id="{FBC3AAB5-A716-42B0-B01E-39C8453B1EAC}"/>
              </a:ext>
            </a:extLst>
          </p:cNvPr>
          <p:cNvSpPr txBox="1">
            <a:spLocks/>
          </p:cNvSpPr>
          <p:nvPr/>
        </p:nvSpPr>
        <p:spPr>
          <a:xfrm flipH="1">
            <a:off x="1375450" y="3597177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quada One"/>
              <a:buNone/>
              <a:defRPr sz="60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CA" sz="2000" dirty="0"/>
              <a:t>Reach out to the Trainers of the Beginner room by pinging on discord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562BA-22FD-4C07-8668-104385F237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51" t="33504" r="34078" b="40224"/>
          <a:stretch/>
        </p:blipFill>
        <p:spPr>
          <a:xfrm>
            <a:off x="20576" y="3762975"/>
            <a:ext cx="1361552" cy="1351276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E5B2CA"/>
      </a:dk1>
      <a:lt1>
        <a:srgbClr val="613FB8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E5B2CA"/>
      </a:accent3>
      <a:accent4>
        <a:srgbClr val="613FB8"/>
      </a:accent4>
      <a:accent5>
        <a:srgbClr val="FFFFFF"/>
      </a:accent5>
      <a:accent6>
        <a:srgbClr val="EFEFE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291</Words>
  <Application>Microsoft Office PowerPoint</Application>
  <PresentationFormat>On-screen Show (16:9)</PresentationFormat>
  <Paragraphs>48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Fira Sans Extra Condensed Medium</vt:lpstr>
      <vt:lpstr>Roboto Condensed Light</vt:lpstr>
      <vt:lpstr>Arial</vt:lpstr>
      <vt:lpstr>Righteous</vt:lpstr>
      <vt:lpstr>Squada One</vt:lpstr>
      <vt:lpstr>Tech Startup by Slidesgo</vt:lpstr>
      <vt:lpstr>Beginner Room DAY 1</vt:lpstr>
      <vt:lpstr>PLAN</vt:lpstr>
      <vt:lpstr>Language Choice</vt:lpstr>
      <vt:lpstr>INSTALLING VSCODE</vt:lpstr>
      <vt:lpstr>Python Extensions</vt:lpstr>
      <vt:lpstr>Web Dev Extensions</vt:lpstr>
      <vt:lpstr>PROBLEM</vt:lpstr>
      <vt:lpstr>Good Luck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Room DAY 1</dc:title>
  <dc:creator>Sam Abraham</dc:creator>
  <cp:lastModifiedBy>Assareymuriyil, Sam</cp:lastModifiedBy>
  <cp:revision>4</cp:revision>
  <dcterms:modified xsi:type="dcterms:W3CDTF">2021-01-14T13:11:47Z</dcterms:modified>
</cp:coreProperties>
</file>