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1.svg" ContentType="image/svg+xml"/>
  <Override PartName="/ppt/media/image13.svg" ContentType="image/svg+xml"/>
  <Override PartName="/ppt/media/image15.svg" ContentType="image/svg+xml"/>
  <Override PartName="/ppt/media/image17.svg" ContentType="image/svg+xml"/>
  <Override PartName="/ppt/media/image18.svg" ContentType="image/svg+xml"/>
  <Override PartName="/ppt/media/image20.svg" ContentType="image/svg+xml"/>
  <Override PartName="/ppt/media/image21.svg" ContentType="image/svg+xml"/>
  <Override PartName="/ppt/media/image23.svg" ContentType="image/svg+xml"/>
  <Override PartName="/ppt/media/image25.svg" ContentType="image/svg+xml"/>
  <Override PartName="/ppt/media/image27.svg" ContentType="image/svg+xml"/>
  <Override PartName="/ppt/media/image29.svg" ContentType="image/svg+xml"/>
  <Override PartName="/ppt/media/image3.svg" ContentType="image/svg+xml"/>
  <Override PartName="/ppt/media/image31.svg" ContentType="image/svg+xml"/>
  <Override PartName="/ppt/media/image32.svg" ContentType="image/svg+xml"/>
  <Override PartName="/ppt/media/image5.svg" ContentType="image/svg+xml"/>
  <Override PartName="/ppt/media/image7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.xml" ContentType="application/vnd.openxmlformats-officedocument.presentationml.tags+xml"/>
  <Override PartName="/ppt/tags/tag1390.xml" ContentType="application/vnd.openxmlformats-officedocument.presentationml.tags+xml"/>
  <Override PartName="/ppt/tags/tag1391.xml" ContentType="application/vnd.openxmlformats-officedocument.presentationml.tags+xml"/>
  <Override PartName="/ppt/tags/tag1392.xml" ContentType="application/vnd.openxmlformats-officedocument.presentationml.tags+xml"/>
  <Override PartName="/ppt/tags/tag1393.xml" ContentType="application/vnd.openxmlformats-officedocument.presentationml.tags+xml"/>
  <Override PartName="/ppt/tags/tag1394.xml" ContentType="application/vnd.openxmlformats-officedocument.presentationml.tags+xml"/>
  <Override PartName="/ppt/tags/tag1395.xml" ContentType="application/vnd.openxmlformats-officedocument.presentationml.tags+xml"/>
  <Override PartName="/ppt/tags/tag1396.xml" ContentType="application/vnd.openxmlformats-officedocument.presentationml.tags+xml"/>
  <Override PartName="/ppt/tags/tag1397.xml" ContentType="application/vnd.openxmlformats-officedocument.presentationml.tags+xml"/>
  <Override PartName="/ppt/tags/tag1398.xml" ContentType="application/vnd.openxmlformats-officedocument.presentationml.tags+xml"/>
  <Override PartName="/ppt/tags/tag139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00.xml" ContentType="application/vnd.openxmlformats-officedocument.presentationml.tags+xml"/>
  <Override PartName="/ppt/tags/tag1401.xml" ContentType="application/vnd.openxmlformats-officedocument.presentationml.tags+xml"/>
  <Override PartName="/ppt/tags/tag1402.xml" ContentType="application/vnd.openxmlformats-officedocument.presentationml.tags+xml"/>
  <Override PartName="/ppt/tags/tag1403.xml" ContentType="application/vnd.openxmlformats-officedocument.presentationml.tags+xml"/>
  <Override PartName="/ppt/tags/tag1404.xml" ContentType="application/vnd.openxmlformats-officedocument.presentationml.tags+xml"/>
  <Override PartName="/ppt/tags/tag1405.xml" ContentType="application/vnd.openxmlformats-officedocument.presentationml.tags+xml"/>
  <Override PartName="/ppt/tags/tag1406.xml" ContentType="application/vnd.openxmlformats-officedocument.presentationml.tags+xml"/>
  <Override PartName="/ppt/tags/tag1407.xml" ContentType="application/vnd.openxmlformats-officedocument.presentationml.tags+xml"/>
  <Override PartName="/ppt/tags/tag1408.xml" ContentType="application/vnd.openxmlformats-officedocument.presentationml.tags+xml"/>
  <Override PartName="/ppt/tags/tag1409.xml" ContentType="application/vnd.openxmlformats-officedocument.presentationml.tags+xml"/>
  <Override PartName="/ppt/tags/tag141.xml" ContentType="application/vnd.openxmlformats-officedocument.presentationml.tags+xml"/>
  <Override PartName="/ppt/tags/tag1410.xml" ContentType="application/vnd.openxmlformats-officedocument.presentationml.tags+xml"/>
  <Override PartName="/ppt/tags/tag1411.xml" ContentType="application/vnd.openxmlformats-officedocument.presentationml.tags+xml"/>
  <Override PartName="/ppt/tags/tag1412.xml" ContentType="application/vnd.openxmlformats-officedocument.presentationml.tags+xml"/>
  <Override PartName="/ppt/tags/tag1413.xml" ContentType="application/vnd.openxmlformats-officedocument.presentationml.tags+xml"/>
  <Override PartName="/ppt/tags/tag1414.xml" ContentType="application/vnd.openxmlformats-officedocument.presentationml.tags+xml"/>
  <Override PartName="/ppt/tags/tag1415.xml" ContentType="application/vnd.openxmlformats-officedocument.presentationml.tags+xml"/>
  <Override PartName="/ppt/tags/tag1416.xml" ContentType="application/vnd.openxmlformats-officedocument.presentationml.tags+xml"/>
  <Override PartName="/ppt/tags/tag1417.xml" ContentType="application/vnd.openxmlformats-officedocument.presentationml.tags+xml"/>
  <Override PartName="/ppt/tags/tag1418.xml" ContentType="application/vnd.openxmlformats-officedocument.presentationml.tags+xml"/>
  <Override PartName="/ppt/tags/tag1419.xml" ContentType="application/vnd.openxmlformats-officedocument.presentationml.tags+xml"/>
  <Override PartName="/ppt/tags/tag142.xml" ContentType="application/vnd.openxmlformats-officedocument.presentationml.tags+xml"/>
  <Override PartName="/ppt/tags/tag1420.xml" ContentType="application/vnd.openxmlformats-officedocument.presentationml.tags+xml"/>
  <Override PartName="/ppt/tags/tag1421.xml" ContentType="application/vnd.openxmlformats-officedocument.presentationml.tags+xml"/>
  <Override PartName="/ppt/tags/tag1422.xml" ContentType="application/vnd.openxmlformats-officedocument.presentationml.tags+xml"/>
  <Override PartName="/ppt/tags/tag1423.xml" ContentType="application/vnd.openxmlformats-officedocument.presentationml.tags+xml"/>
  <Override PartName="/ppt/tags/tag1424.xml" ContentType="application/vnd.openxmlformats-officedocument.presentationml.tags+xml"/>
  <Override PartName="/ppt/tags/tag1425.xml" ContentType="application/vnd.openxmlformats-officedocument.presentationml.tags+xml"/>
  <Override PartName="/ppt/tags/tag1426.xml" ContentType="application/vnd.openxmlformats-officedocument.presentationml.tags+xml"/>
  <Override PartName="/ppt/tags/tag1427.xml" ContentType="application/vnd.openxmlformats-officedocument.presentationml.tags+xml"/>
  <Override PartName="/ppt/tags/tag1428.xml" ContentType="application/vnd.openxmlformats-officedocument.presentationml.tags+xml"/>
  <Override PartName="/ppt/tags/tag1429.xml" ContentType="application/vnd.openxmlformats-officedocument.presentationml.tags+xml"/>
  <Override PartName="/ppt/tags/tag143.xml" ContentType="application/vnd.openxmlformats-officedocument.presentationml.tags+xml"/>
  <Override PartName="/ppt/tags/tag1430.xml" ContentType="application/vnd.openxmlformats-officedocument.presentationml.tags+xml"/>
  <Override PartName="/ppt/tags/tag1431.xml" ContentType="application/vnd.openxmlformats-officedocument.presentationml.tags+xml"/>
  <Override PartName="/ppt/tags/tag1432.xml" ContentType="application/vnd.openxmlformats-officedocument.presentationml.tags+xml"/>
  <Override PartName="/ppt/tags/tag1433.xml" ContentType="application/vnd.openxmlformats-officedocument.presentationml.tags+xml"/>
  <Override PartName="/ppt/tags/tag1434.xml" ContentType="application/vnd.openxmlformats-officedocument.presentationml.tags+xml"/>
  <Override PartName="/ppt/tags/tag1435.xml" ContentType="application/vnd.openxmlformats-officedocument.presentationml.tags+xml"/>
  <Override PartName="/ppt/tags/tag1436.xml" ContentType="application/vnd.openxmlformats-officedocument.presentationml.tags+xml"/>
  <Override PartName="/ppt/tags/tag1437.xml" ContentType="application/vnd.openxmlformats-officedocument.presentationml.tags+xml"/>
  <Override PartName="/ppt/tags/tag1438.xml" ContentType="application/vnd.openxmlformats-officedocument.presentationml.tags+xml"/>
  <Override PartName="/ppt/tags/tag1439.xml" ContentType="application/vnd.openxmlformats-officedocument.presentationml.tags+xml"/>
  <Override PartName="/ppt/tags/tag144.xml" ContentType="application/vnd.openxmlformats-officedocument.presentationml.tags+xml"/>
  <Override PartName="/ppt/tags/tag1440.xml" ContentType="application/vnd.openxmlformats-officedocument.presentationml.tags+xml"/>
  <Override PartName="/ppt/tags/tag1441.xml" ContentType="application/vnd.openxmlformats-officedocument.presentationml.tags+xml"/>
  <Override PartName="/ppt/tags/tag1442.xml" ContentType="application/vnd.openxmlformats-officedocument.presentationml.tags+xml"/>
  <Override PartName="/ppt/tags/tag1443.xml" ContentType="application/vnd.openxmlformats-officedocument.presentationml.tags+xml"/>
  <Override PartName="/ppt/tags/tag1444.xml" ContentType="application/vnd.openxmlformats-officedocument.presentationml.tags+xml"/>
  <Override PartName="/ppt/tags/tag1445.xml" ContentType="application/vnd.openxmlformats-officedocument.presentationml.tags+xml"/>
  <Override PartName="/ppt/tags/tag1446.xml" ContentType="application/vnd.openxmlformats-officedocument.presentationml.tags+xml"/>
  <Override PartName="/ppt/tags/tag1447.xml" ContentType="application/vnd.openxmlformats-officedocument.presentationml.tags+xml"/>
  <Override PartName="/ppt/tags/tag1448.xml" ContentType="application/vnd.openxmlformats-officedocument.presentationml.tags+xml"/>
  <Override PartName="/ppt/tags/tag1449.xml" ContentType="application/vnd.openxmlformats-officedocument.presentationml.tags+xml"/>
  <Override PartName="/ppt/tags/tag145.xml" ContentType="application/vnd.openxmlformats-officedocument.presentationml.tags+xml"/>
  <Override PartName="/ppt/tags/tag1450.xml" ContentType="application/vnd.openxmlformats-officedocument.presentationml.tags+xml"/>
  <Override PartName="/ppt/tags/tag1451.xml" ContentType="application/vnd.openxmlformats-officedocument.presentationml.tags+xml"/>
  <Override PartName="/ppt/tags/tag1452.xml" ContentType="application/vnd.openxmlformats-officedocument.presentationml.tags+xml"/>
  <Override PartName="/ppt/tags/tag1453.xml" ContentType="application/vnd.openxmlformats-officedocument.presentationml.tags+xml"/>
  <Override PartName="/ppt/tags/tag1454.xml" ContentType="application/vnd.openxmlformats-officedocument.presentationml.tags+xml"/>
  <Override PartName="/ppt/tags/tag1455.xml" ContentType="application/vnd.openxmlformats-officedocument.presentationml.tags+xml"/>
  <Override PartName="/ppt/tags/tag1456.xml" ContentType="application/vnd.openxmlformats-officedocument.presentationml.tags+xml"/>
  <Override PartName="/ppt/tags/tag1457.xml" ContentType="application/vnd.openxmlformats-officedocument.presentationml.tags+xml"/>
  <Override PartName="/ppt/tags/tag1458.xml" ContentType="application/vnd.openxmlformats-officedocument.presentationml.tags+xml"/>
  <Override PartName="/ppt/tags/tag1459.xml" ContentType="application/vnd.openxmlformats-officedocument.presentationml.tags+xml"/>
  <Override PartName="/ppt/tags/tag146.xml" ContentType="application/vnd.openxmlformats-officedocument.presentationml.tags+xml"/>
  <Override PartName="/ppt/tags/tag1460.xml" ContentType="application/vnd.openxmlformats-officedocument.presentationml.tags+xml"/>
  <Override PartName="/ppt/tags/tag1461.xml" ContentType="application/vnd.openxmlformats-officedocument.presentationml.tags+xml"/>
  <Override PartName="/ppt/tags/tag1462.xml" ContentType="application/vnd.openxmlformats-officedocument.presentationml.tags+xml"/>
  <Override PartName="/ppt/tags/tag1463.xml" ContentType="application/vnd.openxmlformats-officedocument.presentationml.tags+xml"/>
  <Override PartName="/ppt/tags/tag1464.xml" ContentType="application/vnd.openxmlformats-officedocument.presentationml.tags+xml"/>
  <Override PartName="/ppt/tags/tag1465.xml" ContentType="application/vnd.openxmlformats-officedocument.presentationml.tags+xml"/>
  <Override PartName="/ppt/tags/tag1466.xml" ContentType="application/vnd.openxmlformats-officedocument.presentationml.tags+xml"/>
  <Override PartName="/ppt/tags/tag1467.xml" ContentType="application/vnd.openxmlformats-officedocument.presentationml.tags+xml"/>
  <Override PartName="/ppt/tags/tag1468.xml" ContentType="application/vnd.openxmlformats-officedocument.presentationml.tags+xml"/>
  <Override PartName="/ppt/tags/tag1469.xml" ContentType="application/vnd.openxmlformats-officedocument.presentationml.tags+xml"/>
  <Override PartName="/ppt/tags/tag147.xml" ContentType="application/vnd.openxmlformats-officedocument.presentationml.tags+xml"/>
  <Override PartName="/ppt/tags/tag1470.xml" ContentType="application/vnd.openxmlformats-officedocument.presentationml.tags+xml"/>
  <Override PartName="/ppt/tags/tag1471.xml" ContentType="application/vnd.openxmlformats-officedocument.presentationml.tags+xml"/>
  <Override PartName="/ppt/tags/tag1472.xml" ContentType="application/vnd.openxmlformats-officedocument.presentationml.tags+xml"/>
  <Override PartName="/ppt/tags/tag1473.xml" ContentType="application/vnd.openxmlformats-officedocument.presentationml.tags+xml"/>
  <Override PartName="/ppt/tags/tag1474.xml" ContentType="application/vnd.openxmlformats-officedocument.presentationml.tags+xml"/>
  <Override PartName="/ppt/tags/tag1475.xml" ContentType="application/vnd.openxmlformats-officedocument.presentationml.tags+xml"/>
  <Override PartName="/ppt/tags/tag1476.xml" ContentType="application/vnd.openxmlformats-officedocument.presentationml.tags+xml"/>
  <Override PartName="/ppt/tags/tag1477.xml" ContentType="application/vnd.openxmlformats-officedocument.presentationml.tags+xml"/>
  <Override PartName="/ppt/tags/tag1478.xml" ContentType="application/vnd.openxmlformats-officedocument.presentationml.tags+xml"/>
  <Override PartName="/ppt/tags/tag1479.xml" ContentType="application/vnd.openxmlformats-officedocument.presentationml.tags+xml"/>
  <Override PartName="/ppt/tags/tag148.xml" ContentType="application/vnd.openxmlformats-officedocument.presentationml.tags+xml"/>
  <Override PartName="/ppt/tags/tag1480.xml" ContentType="application/vnd.openxmlformats-officedocument.presentationml.tags+xml"/>
  <Override PartName="/ppt/tags/tag1481.xml" ContentType="application/vnd.openxmlformats-officedocument.presentationml.tags+xml"/>
  <Override PartName="/ppt/tags/tag1482.xml" ContentType="application/vnd.openxmlformats-officedocument.presentationml.tags+xml"/>
  <Override PartName="/ppt/tags/tag1483.xml" ContentType="application/vnd.openxmlformats-officedocument.presentationml.tags+xml"/>
  <Override PartName="/ppt/tags/tag1484.xml" ContentType="application/vnd.openxmlformats-officedocument.presentationml.tags+xml"/>
  <Override PartName="/ppt/tags/tag1485.xml" ContentType="application/vnd.openxmlformats-officedocument.presentationml.tags+xml"/>
  <Override PartName="/ppt/tags/tag1486.xml" ContentType="application/vnd.openxmlformats-officedocument.presentationml.tags+xml"/>
  <Override PartName="/ppt/tags/tag1487.xml" ContentType="application/vnd.openxmlformats-officedocument.presentationml.tags+xml"/>
  <Override PartName="/ppt/tags/tag1488.xml" ContentType="application/vnd.openxmlformats-officedocument.presentationml.tags+xml"/>
  <Override PartName="/ppt/tags/tag1489.xml" ContentType="application/vnd.openxmlformats-officedocument.presentationml.tags+xml"/>
  <Override PartName="/ppt/tags/tag149.xml" ContentType="application/vnd.openxmlformats-officedocument.presentationml.tags+xml"/>
  <Override PartName="/ppt/tags/tag1490.xml" ContentType="application/vnd.openxmlformats-officedocument.presentationml.tags+xml"/>
  <Override PartName="/ppt/tags/tag1491.xml" ContentType="application/vnd.openxmlformats-officedocument.presentationml.tags+xml"/>
  <Override PartName="/ppt/tags/tag1492.xml" ContentType="application/vnd.openxmlformats-officedocument.presentationml.tags+xml"/>
  <Override PartName="/ppt/tags/tag1493.xml" ContentType="application/vnd.openxmlformats-officedocument.presentationml.tags+xml"/>
  <Override PartName="/ppt/tags/tag1494.xml" ContentType="application/vnd.openxmlformats-officedocument.presentationml.tags+xml"/>
  <Override PartName="/ppt/tags/tag1495.xml" ContentType="application/vnd.openxmlformats-officedocument.presentationml.tags+xml"/>
  <Override PartName="/ppt/tags/tag1496.xml" ContentType="application/vnd.openxmlformats-officedocument.presentationml.tags+xml"/>
  <Override PartName="/ppt/tags/tag1497.xml" ContentType="application/vnd.openxmlformats-officedocument.presentationml.tags+xml"/>
  <Override PartName="/ppt/tags/tag1498.xml" ContentType="application/vnd.openxmlformats-officedocument.presentationml.tags+xml"/>
  <Override PartName="/ppt/tags/tag149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00.xml" ContentType="application/vnd.openxmlformats-officedocument.presentationml.tags+xml"/>
  <Override PartName="/ppt/tags/tag1501.xml" ContentType="application/vnd.openxmlformats-officedocument.presentationml.tags+xml"/>
  <Override PartName="/ppt/tags/tag1502.xml" ContentType="application/vnd.openxmlformats-officedocument.presentationml.tags+xml"/>
  <Override PartName="/ppt/tags/tag1503.xml" ContentType="application/vnd.openxmlformats-officedocument.presentationml.tags+xml"/>
  <Override PartName="/ppt/tags/tag1504.xml" ContentType="application/vnd.openxmlformats-officedocument.presentationml.tags+xml"/>
  <Override PartName="/ppt/tags/tag1505.xml" ContentType="application/vnd.openxmlformats-officedocument.presentationml.tags+xml"/>
  <Override PartName="/ppt/tags/tag1506.xml" ContentType="application/vnd.openxmlformats-officedocument.presentationml.tags+xml"/>
  <Override PartName="/ppt/tags/tag1507.xml" ContentType="application/vnd.openxmlformats-officedocument.presentationml.tags+xml"/>
  <Override PartName="/ppt/tags/tag1508.xml" ContentType="application/vnd.openxmlformats-officedocument.presentationml.tags+xml"/>
  <Override PartName="/ppt/tags/tag1509.xml" ContentType="application/vnd.openxmlformats-officedocument.presentationml.tags+xml"/>
  <Override PartName="/ppt/tags/tag151.xml" ContentType="application/vnd.openxmlformats-officedocument.presentationml.tags+xml"/>
  <Override PartName="/ppt/tags/tag1510.xml" ContentType="application/vnd.openxmlformats-officedocument.presentationml.tags+xml"/>
  <Override PartName="/ppt/tags/tag1511.xml" ContentType="application/vnd.openxmlformats-officedocument.presentationml.tags+xml"/>
  <Override PartName="/ppt/tags/tag1512.xml" ContentType="application/vnd.openxmlformats-officedocument.presentationml.tags+xml"/>
  <Override PartName="/ppt/tags/tag1513.xml" ContentType="application/vnd.openxmlformats-officedocument.presentationml.tags+xml"/>
  <Override PartName="/ppt/tags/tag1514.xml" ContentType="application/vnd.openxmlformats-officedocument.presentationml.tags+xml"/>
  <Override PartName="/ppt/tags/tag1515.xml" ContentType="application/vnd.openxmlformats-officedocument.presentationml.tags+xml"/>
  <Override PartName="/ppt/tags/tag1516.xml" ContentType="application/vnd.openxmlformats-officedocument.presentationml.tags+xml"/>
  <Override PartName="/ppt/tags/tag1517.xml" ContentType="application/vnd.openxmlformats-officedocument.presentationml.tags+xml"/>
  <Override PartName="/ppt/tags/tag1518.xml" ContentType="application/vnd.openxmlformats-officedocument.presentationml.tags+xml"/>
  <Override PartName="/ppt/tags/tag1519.xml" ContentType="application/vnd.openxmlformats-officedocument.presentationml.tags+xml"/>
  <Override PartName="/ppt/tags/tag152.xml" ContentType="application/vnd.openxmlformats-officedocument.presentationml.tags+xml"/>
  <Override PartName="/ppt/tags/tag1520.xml" ContentType="application/vnd.openxmlformats-officedocument.presentationml.tags+xml"/>
  <Override PartName="/ppt/tags/tag1521.xml" ContentType="application/vnd.openxmlformats-officedocument.presentationml.tags+xml"/>
  <Override PartName="/ppt/tags/tag1522.xml" ContentType="application/vnd.openxmlformats-officedocument.presentationml.tags+xml"/>
  <Override PartName="/ppt/tags/tag1523.xml" ContentType="application/vnd.openxmlformats-officedocument.presentationml.tags+xml"/>
  <Override PartName="/ppt/tags/tag1524.xml" ContentType="application/vnd.openxmlformats-officedocument.presentationml.tags+xml"/>
  <Override PartName="/ppt/tags/tag1525.xml" ContentType="application/vnd.openxmlformats-officedocument.presentationml.tags+xml"/>
  <Override PartName="/ppt/tags/tag1526.xml" ContentType="application/vnd.openxmlformats-officedocument.presentationml.tags+xml"/>
  <Override PartName="/ppt/tags/tag1527.xml" ContentType="application/vnd.openxmlformats-officedocument.presentationml.tags+xml"/>
  <Override PartName="/ppt/tags/tag1528.xml" ContentType="application/vnd.openxmlformats-officedocument.presentationml.tags+xml"/>
  <Override PartName="/ppt/tags/tag1529.xml" ContentType="application/vnd.openxmlformats-officedocument.presentationml.tags+xml"/>
  <Override PartName="/ppt/tags/tag153.xml" ContentType="application/vnd.openxmlformats-officedocument.presentationml.tags+xml"/>
  <Override PartName="/ppt/tags/tag1530.xml" ContentType="application/vnd.openxmlformats-officedocument.presentationml.tags+xml"/>
  <Override PartName="/ppt/tags/tag1531.xml" ContentType="application/vnd.openxmlformats-officedocument.presentationml.tags+xml"/>
  <Override PartName="/ppt/tags/tag1532.xml" ContentType="application/vnd.openxmlformats-officedocument.presentationml.tags+xml"/>
  <Override PartName="/ppt/tags/tag1533.xml" ContentType="application/vnd.openxmlformats-officedocument.presentationml.tags+xml"/>
  <Override PartName="/ppt/tags/tag1534.xml" ContentType="application/vnd.openxmlformats-officedocument.presentationml.tags+xml"/>
  <Override PartName="/ppt/tags/tag1535.xml" ContentType="application/vnd.openxmlformats-officedocument.presentationml.tags+xml"/>
  <Override PartName="/ppt/tags/tag1536.xml" ContentType="application/vnd.openxmlformats-officedocument.presentationml.tags+xml"/>
  <Override PartName="/ppt/tags/tag1537.xml" ContentType="application/vnd.openxmlformats-officedocument.presentationml.tags+xml"/>
  <Override PartName="/ppt/tags/tag1538.xml" ContentType="application/vnd.openxmlformats-officedocument.presentationml.tags+xml"/>
  <Override PartName="/ppt/tags/tag1539.xml" ContentType="application/vnd.openxmlformats-officedocument.presentationml.tags+xml"/>
  <Override PartName="/ppt/tags/tag154.xml" ContentType="application/vnd.openxmlformats-officedocument.presentationml.tags+xml"/>
  <Override PartName="/ppt/tags/tag1540.xml" ContentType="application/vnd.openxmlformats-officedocument.presentationml.tags+xml"/>
  <Override PartName="/ppt/tags/tag1541.xml" ContentType="application/vnd.openxmlformats-officedocument.presentationml.tags+xml"/>
  <Override PartName="/ppt/tags/tag1542.xml" ContentType="application/vnd.openxmlformats-officedocument.presentationml.tags+xml"/>
  <Override PartName="/ppt/tags/tag1543.xml" ContentType="application/vnd.openxmlformats-officedocument.presentationml.tags+xml"/>
  <Override PartName="/ppt/tags/tag1544.xml" ContentType="application/vnd.openxmlformats-officedocument.presentationml.tags+xml"/>
  <Override PartName="/ppt/tags/tag1545.xml" ContentType="application/vnd.openxmlformats-officedocument.presentationml.tags+xml"/>
  <Override PartName="/ppt/tags/tag1546.xml" ContentType="application/vnd.openxmlformats-officedocument.presentationml.tags+xml"/>
  <Override PartName="/ppt/tags/tag1547.xml" ContentType="application/vnd.openxmlformats-officedocument.presentationml.tags+xml"/>
  <Override PartName="/ppt/tags/tag1548.xml" ContentType="application/vnd.openxmlformats-officedocument.presentationml.tags+xml"/>
  <Override PartName="/ppt/tags/tag1549.xml" ContentType="application/vnd.openxmlformats-officedocument.presentationml.tags+xml"/>
  <Override PartName="/ppt/tags/tag155.xml" ContentType="application/vnd.openxmlformats-officedocument.presentationml.tags+xml"/>
  <Override PartName="/ppt/tags/tag1550.xml" ContentType="application/vnd.openxmlformats-officedocument.presentationml.tags+xml"/>
  <Override PartName="/ppt/tags/tag1551.xml" ContentType="application/vnd.openxmlformats-officedocument.presentationml.tags+xml"/>
  <Override PartName="/ppt/tags/tag1552.xml" ContentType="application/vnd.openxmlformats-officedocument.presentationml.tags+xml"/>
  <Override PartName="/ppt/tags/tag1553.xml" ContentType="application/vnd.openxmlformats-officedocument.presentationml.tags+xml"/>
  <Override PartName="/ppt/tags/tag1554.xml" ContentType="application/vnd.openxmlformats-officedocument.presentationml.tags+xml"/>
  <Override PartName="/ppt/tags/tag1555.xml" ContentType="application/vnd.openxmlformats-officedocument.presentationml.tags+xml"/>
  <Override PartName="/ppt/tags/tag1556.xml" ContentType="application/vnd.openxmlformats-officedocument.presentationml.tags+xml"/>
  <Override PartName="/ppt/tags/tag1557.xml" ContentType="application/vnd.openxmlformats-officedocument.presentationml.tags+xml"/>
  <Override PartName="/ppt/tags/tag1558.xml" ContentType="application/vnd.openxmlformats-officedocument.presentationml.tags+xml"/>
  <Override PartName="/ppt/tags/tag1559.xml" ContentType="application/vnd.openxmlformats-officedocument.presentationml.tags+xml"/>
  <Override PartName="/ppt/tags/tag156.xml" ContentType="application/vnd.openxmlformats-officedocument.presentationml.tags+xml"/>
  <Override PartName="/ppt/tags/tag1560.xml" ContentType="application/vnd.openxmlformats-officedocument.presentationml.tags+xml"/>
  <Override PartName="/ppt/tags/tag1561.xml" ContentType="application/vnd.openxmlformats-officedocument.presentationml.tags+xml"/>
  <Override PartName="/ppt/tags/tag1562.xml" ContentType="application/vnd.openxmlformats-officedocument.presentationml.tags+xml"/>
  <Override PartName="/ppt/tags/tag1563.xml" ContentType="application/vnd.openxmlformats-officedocument.presentationml.tags+xml"/>
  <Override PartName="/ppt/tags/tag1564.xml" ContentType="application/vnd.openxmlformats-officedocument.presentationml.tags+xml"/>
  <Override PartName="/ppt/tags/tag1565.xml" ContentType="application/vnd.openxmlformats-officedocument.presentationml.tags+xml"/>
  <Override PartName="/ppt/tags/tag1566.xml" ContentType="application/vnd.openxmlformats-officedocument.presentationml.tags+xml"/>
  <Override PartName="/ppt/tags/tag1567.xml" ContentType="application/vnd.openxmlformats-officedocument.presentationml.tags+xml"/>
  <Override PartName="/ppt/tags/tag1568.xml" ContentType="application/vnd.openxmlformats-officedocument.presentationml.tags+xml"/>
  <Override PartName="/ppt/tags/tag1569.xml" ContentType="application/vnd.openxmlformats-officedocument.presentationml.tags+xml"/>
  <Override PartName="/ppt/tags/tag157.xml" ContentType="application/vnd.openxmlformats-officedocument.presentationml.tags+xml"/>
  <Override PartName="/ppt/tags/tag1570.xml" ContentType="application/vnd.openxmlformats-officedocument.presentationml.tags+xml"/>
  <Override PartName="/ppt/tags/tag1571.xml" ContentType="application/vnd.openxmlformats-officedocument.presentationml.tags+xml"/>
  <Override PartName="/ppt/tags/tag1572.xml" ContentType="application/vnd.openxmlformats-officedocument.presentationml.tags+xml"/>
  <Override PartName="/ppt/tags/tag1573.xml" ContentType="application/vnd.openxmlformats-officedocument.presentationml.tags+xml"/>
  <Override PartName="/ppt/tags/tag1574.xml" ContentType="application/vnd.openxmlformats-officedocument.presentationml.tags+xml"/>
  <Override PartName="/ppt/tags/tag1575.xml" ContentType="application/vnd.openxmlformats-officedocument.presentationml.tags+xml"/>
  <Override PartName="/ppt/tags/tag1576.xml" ContentType="application/vnd.openxmlformats-officedocument.presentationml.tags+xml"/>
  <Override PartName="/ppt/tags/tag1577.xml" ContentType="application/vnd.openxmlformats-officedocument.presentationml.tags+xml"/>
  <Override PartName="/ppt/tags/tag1578.xml" ContentType="application/vnd.openxmlformats-officedocument.presentationml.tags+xml"/>
  <Override PartName="/ppt/tags/tag1579.xml" ContentType="application/vnd.openxmlformats-officedocument.presentationml.tags+xml"/>
  <Override PartName="/ppt/tags/tag158.xml" ContentType="application/vnd.openxmlformats-officedocument.presentationml.tags+xml"/>
  <Override PartName="/ppt/tags/tag1580.xml" ContentType="application/vnd.openxmlformats-officedocument.presentationml.tags+xml"/>
  <Override PartName="/ppt/tags/tag1581.xml" ContentType="application/vnd.openxmlformats-officedocument.presentationml.tags+xml"/>
  <Override PartName="/ppt/tags/tag1582.xml" ContentType="application/vnd.openxmlformats-officedocument.presentationml.tags+xml"/>
  <Override PartName="/ppt/tags/tag1583.xml" ContentType="application/vnd.openxmlformats-officedocument.presentationml.tags+xml"/>
  <Override PartName="/ppt/tags/tag1584.xml" ContentType="application/vnd.openxmlformats-officedocument.presentationml.tags+xml"/>
  <Override PartName="/ppt/tags/tag1585.xml" ContentType="application/vnd.openxmlformats-officedocument.presentationml.tags+xml"/>
  <Override PartName="/ppt/tags/tag1586.xml" ContentType="application/vnd.openxmlformats-officedocument.presentationml.tags+xml"/>
  <Override PartName="/ppt/tags/tag1587.xml" ContentType="application/vnd.openxmlformats-officedocument.presentationml.tags+xml"/>
  <Override PartName="/ppt/tags/tag1588.xml" ContentType="application/vnd.openxmlformats-officedocument.presentationml.tags+xml"/>
  <Override PartName="/ppt/tags/tag1589.xml" ContentType="application/vnd.openxmlformats-officedocument.presentationml.tags+xml"/>
  <Override PartName="/ppt/tags/tag159.xml" ContentType="application/vnd.openxmlformats-officedocument.presentationml.tags+xml"/>
  <Override PartName="/ppt/tags/tag1590.xml" ContentType="application/vnd.openxmlformats-officedocument.presentationml.tags+xml"/>
  <Override PartName="/ppt/tags/tag1591.xml" ContentType="application/vnd.openxmlformats-officedocument.presentationml.tags+xml"/>
  <Override PartName="/ppt/tags/tag1592.xml" ContentType="application/vnd.openxmlformats-officedocument.presentationml.tags+xml"/>
  <Override PartName="/ppt/tags/tag1593.xml" ContentType="application/vnd.openxmlformats-officedocument.presentationml.tags+xml"/>
  <Override PartName="/ppt/tags/tag1594.xml" ContentType="application/vnd.openxmlformats-officedocument.presentationml.tags+xml"/>
  <Override PartName="/ppt/tags/tag1595.xml" ContentType="application/vnd.openxmlformats-officedocument.presentationml.tags+xml"/>
  <Override PartName="/ppt/tags/tag1596.xml" ContentType="application/vnd.openxmlformats-officedocument.presentationml.tags+xml"/>
  <Override PartName="/ppt/tags/tag1597.xml" ContentType="application/vnd.openxmlformats-officedocument.presentationml.tags+xml"/>
  <Override PartName="/ppt/tags/tag1598.xml" ContentType="application/vnd.openxmlformats-officedocument.presentationml.tags+xml"/>
  <Override PartName="/ppt/tags/tag159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00.xml" ContentType="application/vnd.openxmlformats-officedocument.presentationml.tags+xml"/>
  <Override PartName="/ppt/tags/tag1601.xml" ContentType="application/vnd.openxmlformats-officedocument.presentationml.tags+xml"/>
  <Override PartName="/ppt/tags/tag1602.xml" ContentType="application/vnd.openxmlformats-officedocument.presentationml.tags+xml"/>
  <Override PartName="/ppt/tags/tag1603.xml" ContentType="application/vnd.openxmlformats-officedocument.presentationml.tags+xml"/>
  <Override PartName="/ppt/tags/tag1604.xml" ContentType="application/vnd.openxmlformats-officedocument.presentationml.tags+xml"/>
  <Override PartName="/ppt/tags/tag1605.xml" ContentType="application/vnd.openxmlformats-officedocument.presentationml.tags+xml"/>
  <Override PartName="/ppt/tags/tag1606.xml" ContentType="application/vnd.openxmlformats-officedocument.presentationml.tags+xml"/>
  <Override PartName="/ppt/tags/tag1607.xml" ContentType="application/vnd.openxmlformats-officedocument.presentationml.tags+xml"/>
  <Override PartName="/ppt/tags/tag1608.xml" ContentType="application/vnd.openxmlformats-officedocument.presentationml.tags+xml"/>
  <Override PartName="/ppt/tags/tag1609.xml" ContentType="application/vnd.openxmlformats-officedocument.presentationml.tags+xml"/>
  <Override PartName="/ppt/tags/tag161.xml" ContentType="application/vnd.openxmlformats-officedocument.presentationml.tags+xml"/>
  <Override PartName="/ppt/tags/tag1610.xml" ContentType="application/vnd.openxmlformats-officedocument.presentationml.tags+xml"/>
  <Override PartName="/ppt/tags/tag1611.xml" ContentType="application/vnd.openxmlformats-officedocument.presentationml.tags+xml"/>
  <Override PartName="/ppt/tags/tag1612.xml" ContentType="application/vnd.openxmlformats-officedocument.presentationml.tags+xml"/>
  <Override PartName="/ppt/tags/tag1613.xml" ContentType="application/vnd.openxmlformats-officedocument.presentationml.tags+xml"/>
  <Override PartName="/ppt/tags/tag1614.xml" ContentType="application/vnd.openxmlformats-officedocument.presentationml.tags+xml"/>
  <Override PartName="/ppt/tags/tag1615.xml" ContentType="application/vnd.openxmlformats-officedocument.presentationml.tags+xml"/>
  <Override PartName="/ppt/tags/tag1616.xml" ContentType="application/vnd.openxmlformats-officedocument.presentationml.tags+xml"/>
  <Override PartName="/ppt/tags/tag1617.xml" ContentType="application/vnd.openxmlformats-officedocument.presentationml.tags+xml"/>
  <Override PartName="/ppt/tags/tag1618.xml" ContentType="application/vnd.openxmlformats-officedocument.presentationml.tags+xml"/>
  <Override PartName="/ppt/tags/tag1619.xml" ContentType="application/vnd.openxmlformats-officedocument.presentationml.tags+xml"/>
  <Override PartName="/ppt/tags/tag162.xml" ContentType="application/vnd.openxmlformats-officedocument.presentationml.tags+xml"/>
  <Override PartName="/ppt/tags/tag1620.xml" ContentType="application/vnd.openxmlformats-officedocument.presentationml.tags+xml"/>
  <Override PartName="/ppt/tags/tag1621.xml" ContentType="application/vnd.openxmlformats-officedocument.presentationml.tags+xml"/>
  <Override PartName="/ppt/tags/tag1622.xml" ContentType="application/vnd.openxmlformats-officedocument.presentationml.tags+xml"/>
  <Override PartName="/ppt/tags/tag1623.xml" ContentType="application/vnd.openxmlformats-officedocument.presentationml.tags+xml"/>
  <Override PartName="/ppt/tags/tag1624.xml" ContentType="application/vnd.openxmlformats-officedocument.presentationml.tags+xml"/>
  <Override PartName="/ppt/tags/tag1625.xml" ContentType="application/vnd.openxmlformats-officedocument.presentationml.tags+xml"/>
  <Override PartName="/ppt/tags/tag1626.xml" ContentType="application/vnd.openxmlformats-officedocument.presentationml.tags+xml"/>
  <Override PartName="/ppt/tags/tag1627.xml" ContentType="application/vnd.openxmlformats-officedocument.presentationml.tags+xml"/>
  <Override PartName="/ppt/tags/tag1628.xml" ContentType="application/vnd.openxmlformats-officedocument.presentationml.tags+xml"/>
  <Override PartName="/ppt/tags/tag1629.xml" ContentType="application/vnd.openxmlformats-officedocument.presentationml.tags+xml"/>
  <Override PartName="/ppt/tags/tag163.xml" ContentType="application/vnd.openxmlformats-officedocument.presentationml.tags+xml"/>
  <Override PartName="/ppt/tags/tag1630.xml" ContentType="application/vnd.openxmlformats-officedocument.presentationml.tags+xml"/>
  <Override PartName="/ppt/tags/tag1631.xml" ContentType="application/vnd.openxmlformats-officedocument.presentationml.tags+xml"/>
  <Override PartName="/ppt/tags/tag1632.xml" ContentType="application/vnd.openxmlformats-officedocument.presentationml.tags+xml"/>
  <Override PartName="/ppt/tags/tag1633.xml" ContentType="application/vnd.openxmlformats-officedocument.presentationml.tags+xml"/>
  <Override PartName="/ppt/tags/tag1634.xml" ContentType="application/vnd.openxmlformats-officedocument.presentationml.tags+xml"/>
  <Override PartName="/ppt/tags/tag1635.xml" ContentType="application/vnd.openxmlformats-officedocument.presentationml.tags+xml"/>
  <Override PartName="/ppt/tags/tag1636.xml" ContentType="application/vnd.openxmlformats-officedocument.presentationml.tags+xml"/>
  <Override PartName="/ppt/tags/tag1637.xml" ContentType="application/vnd.openxmlformats-officedocument.presentationml.tags+xml"/>
  <Override PartName="/ppt/tags/tag1638.xml" ContentType="application/vnd.openxmlformats-officedocument.presentationml.tags+xml"/>
  <Override PartName="/ppt/tags/tag1639.xml" ContentType="application/vnd.openxmlformats-officedocument.presentationml.tags+xml"/>
  <Override PartName="/ppt/tags/tag164.xml" ContentType="application/vnd.openxmlformats-officedocument.presentationml.tags+xml"/>
  <Override PartName="/ppt/tags/tag1640.xml" ContentType="application/vnd.openxmlformats-officedocument.presentationml.tags+xml"/>
  <Override PartName="/ppt/tags/tag1641.xml" ContentType="application/vnd.openxmlformats-officedocument.presentationml.tags+xml"/>
  <Override PartName="/ppt/tags/tag1642.xml" ContentType="application/vnd.openxmlformats-officedocument.presentationml.tags+xml"/>
  <Override PartName="/ppt/tags/tag1643.xml" ContentType="application/vnd.openxmlformats-officedocument.presentationml.tags+xml"/>
  <Override PartName="/ppt/tags/tag1644.xml" ContentType="application/vnd.openxmlformats-officedocument.presentationml.tags+xml"/>
  <Override PartName="/ppt/tags/tag1645.xml" ContentType="application/vnd.openxmlformats-officedocument.presentationml.tags+xml"/>
  <Override PartName="/ppt/tags/tag1646.xml" ContentType="application/vnd.openxmlformats-officedocument.presentationml.tags+xml"/>
  <Override PartName="/ppt/tags/tag1647.xml" ContentType="application/vnd.openxmlformats-officedocument.presentationml.tags+xml"/>
  <Override PartName="/ppt/tags/tag1648.xml" ContentType="application/vnd.openxmlformats-officedocument.presentationml.tags+xml"/>
  <Override PartName="/ppt/tags/tag1649.xml" ContentType="application/vnd.openxmlformats-officedocument.presentationml.tags+xml"/>
  <Override PartName="/ppt/tags/tag165.xml" ContentType="application/vnd.openxmlformats-officedocument.presentationml.tags+xml"/>
  <Override PartName="/ppt/tags/tag1650.xml" ContentType="application/vnd.openxmlformats-officedocument.presentationml.tags+xml"/>
  <Override PartName="/ppt/tags/tag1651.xml" ContentType="application/vnd.openxmlformats-officedocument.presentationml.tags+xml"/>
  <Override PartName="/ppt/tags/tag1652.xml" ContentType="application/vnd.openxmlformats-officedocument.presentationml.tags+xml"/>
  <Override PartName="/ppt/tags/tag1653.xml" ContentType="application/vnd.openxmlformats-officedocument.presentationml.tags+xml"/>
  <Override PartName="/ppt/tags/tag1654.xml" ContentType="application/vnd.openxmlformats-officedocument.presentationml.tags+xml"/>
  <Override PartName="/ppt/tags/tag1655.xml" ContentType="application/vnd.openxmlformats-officedocument.presentationml.tags+xml"/>
  <Override PartName="/ppt/tags/tag1656.xml" ContentType="application/vnd.openxmlformats-officedocument.presentationml.tags+xml"/>
  <Override PartName="/ppt/tags/tag1657.xml" ContentType="application/vnd.openxmlformats-officedocument.presentationml.tags+xml"/>
  <Override PartName="/ppt/tags/tag1658.xml" ContentType="application/vnd.openxmlformats-officedocument.presentationml.tags+xml"/>
  <Override PartName="/ppt/tags/tag1659.xml" ContentType="application/vnd.openxmlformats-officedocument.presentationml.tags+xml"/>
  <Override PartName="/ppt/tags/tag166.xml" ContentType="application/vnd.openxmlformats-officedocument.presentationml.tags+xml"/>
  <Override PartName="/ppt/tags/tag1660.xml" ContentType="application/vnd.openxmlformats-officedocument.presentationml.tags+xml"/>
  <Override PartName="/ppt/tags/tag1661.xml" ContentType="application/vnd.openxmlformats-officedocument.presentationml.tags+xml"/>
  <Override PartName="/ppt/tags/tag1662.xml" ContentType="application/vnd.openxmlformats-officedocument.presentationml.tags+xml"/>
  <Override PartName="/ppt/tags/tag1663.xml" ContentType="application/vnd.openxmlformats-officedocument.presentationml.tags+xml"/>
  <Override PartName="/ppt/tags/tag1664.xml" ContentType="application/vnd.openxmlformats-officedocument.presentationml.tags+xml"/>
  <Override PartName="/ppt/tags/tag1665.xml" ContentType="application/vnd.openxmlformats-officedocument.presentationml.tags+xml"/>
  <Override PartName="/ppt/tags/tag1666.xml" ContentType="application/vnd.openxmlformats-officedocument.presentationml.tags+xml"/>
  <Override PartName="/ppt/tags/tag1667.xml" ContentType="application/vnd.openxmlformats-officedocument.presentationml.tags+xml"/>
  <Override PartName="/ppt/tags/tag1668.xml" ContentType="application/vnd.openxmlformats-officedocument.presentationml.tags+xml"/>
  <Override PartName="/ppt/tags/tag1669.xml" ContentType="application/vnd.openxmlformats-officedocument.presentationml.tags+xml"/>
  <Override PartName="/ppt/tags/tag167.xml" ContentType="application/vnd.openxmlformats-officedocument.presentationml.tags+xml"/>
  <Override PartName="/ppt/tags/tag1670.xml" ContentType="application/vnd.openxmlformats-officedocument.presentationml.tags+xml"/>
  <Override PartName="/ppt/tags/tag1671.xml" ContentType="application/vnd.openxmlformats-officedocument.presentationml.tags+xml"/>
  <Override PartName="/ppt/tags/tag1672.xml" ContentType="application/vnd.openxmlformats-officedocument.presentationml.tags+xml"/>
  <Override PartName="/ppt/tags/tag1673.xml" ContentType="application/vnd.openxmlformats-officedocument.presentationml.tags+xml"/>
  <Override PartName="/ppt/tags/tag1674.xml" ContentType="application/vnd.openxmlformats-officedocument.presentationml.tags+xml"/>
  <Override PartName="/ppt/tags/tag1675.xml" ContentType="application/vnd.openxmlformats-officedocument.presentationml.tags+xml"/>
  <Override PartName="/ppt/tags/tag1676.xml" ContentType="application/vnd.openxmlformats-officedocument.presentationml.tags+xml"/>
  <Override PartName="/ppt/tags/tag1677.xml" ContentType="application/vnd.openxmlformats-officedocument.presentationml.tags+xml"/>
  <Override PartName="/ppt/tags/tag1678.xml" ContentType="application/vnd.openxmlformats-officedocument.presentationml.tags+xml"/>
  <Override PartName="/ppt/tags/tag1679.xml" ContentType="application/vnd.openxmlformats-officedocument.presentationml.tags+xml"/>
  <Override PartName="/ppt/tags/tag168.xml" ContentType="application/vnd.openxmlformats-officedocument.presentationml.tags+xml"/>
  <Override PartName="/ppt/tags/tag1680.xml" ContentType="application/vnd.openxmlformats-officedocument.presentationml.tags+xml"/>
  <Override PartName="/ppt/tags/tag1681.xml" ContentType="application/vnd.openxmlformats-officedocument.presentationml.tags+xml"/>
  <Override PartName="/ppt/tags/tag1682.xml" ContentType="application/vnd.openxmlformats-officedocument.presentationml.tags+xml"/>
  <Override PartName="/ppt/tags/tag1683.xml" ContentType="application/vnd.openxmlformats-officedocument.presentationml.tags+xml"/>
  <Override PartName="/ppt/tags/tag1684.xml" ContentType="application/vnd.openxmlformats-officedocument.presentationml.tags+xml"/>
  <Override PartName="/ppt/tags/tag1685.xml" ContentType="application/vnd.openxmlformats-officedocument.presentationml.tags+xml"/>
  <Override PartName="/ppt/tags/tag1686.xml" ContentType="application/vnd.openxmlformats-officedocument.presentationml.tags+xml"/>
  <Override PartName="/ppt/tags/tag1687.xml" ContentType="application/vnd.openxmlformats-officedocument.presentationml.tags+xml"/>
  <Override PartName="/ppt/tags/tag1688.xml" ContentType="application/vnd.openxmlformats-officedocument.presentationml.tags+xml"/>
  <Override PartName="/ppt/tags/tag1689.xml" ContentType="application/vnd.openxmlformats-officedocument.presentationml.tags+xml"/>
  <Override PartName="/ppt/tags/tag169.xml" ContentType="application/vnd.openxmlformats-officedocument.presentationml.tags+xml"/>
  <Override PartName="/ppt/tags/tag1690.xml" ContentType="application/vnd.openxmlformats-officedocument.presentationml.tags+xml"/>
  <Override PartName="/ppt/tags/tag1691.xml" ContentType="application/vnd.openxmlformats-officedocument.presentationml.tags+xml"/>
  <Override PartName="/ppt/tags/tag1692.xml" ContentType="application/vnd.openxmlformats-officedocument.presentationml.tags+xml"/>
  <Override PartName="/ppt/tags/tag1693.xml" ContentType="application/vnd.openxmlformats-officedocument.presentationml.tags+xml"/>
  <Override PartName="/ppt/tags/tag1694.xml" ContentType="application/vnd.openxmlformats-officedocument.presentationml.tags+xml"/>
  <Override PartName="/ppt/tags/tag1695.xml" ContentType="application/vnd.openxmlformats-officedocument.presentationml.tags+xml"/>
  <Override PartName="/ppt/tags/tag1696.xml" ContentType="application/vnd.openxmlformats-officedocument.presentationml.tags+xml"/>
  <Override PartName="/ppt/tags/tag1697.xml" ContentType="application/vnd.openxmlformats-officedocument.presentationml.tags+xml"/>
  <Override PartName="/ppt/tags/tag1698.xml" ContentType="application/vnd.openxmlformats-officedocument.presentationml.tags+xml"/>
  <Override PartName="/ppt/tags/tag169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00.xml" ContentType="application/vnd.openxmlformats-officedocument.presentationml.tags+xml"/>
  <Override PartName="/ppt/tags/tag1701.xml" ContentType="application/vnd.openxmlformats-officedocument.presentationml.tags+xml"/>
  <Override PartName="/ppt/tags/tag1702.xml" ContentType="application/vnd.openxmlformats-officedocument.presentationml.tags+xml"/>
  <Override PartName="/ppt/tags/tag1703.xml" ContentType="application/vnd.openxmlformats-officedocument.presentationml.tags+xml"/>
  <Override PartName="/ppt/tags/tag1704.xml" ContentType="application/vnd.openxmlformats-officedocument.presentationml.tags+xml"/>
  <Override PartName="/ppt/tags/tag1705.xml" ContentType="application/vnd.openxmlformats-officedocument.presentationml.tags+xml"/>
  <Override PartName="/ppt/tags/tag1706.xml" ContentType="application/vnd.openxmlformats-officedocument.presentationml.tags+xml"/>
  <Override PartName="/ppt/tags/tag1707.xml" ContentType="application/vnd.openxmlformats-officedocument.presentationml.tags+xml"/>
  <Override PartName="/ppt/tags/tag1708.xml" ContentType="application/vnd.openxmlformats-officedocument.presentationml.tags+xml"/>
  <Override PartName="/ppt/tags/tag1709.xml" ContentType="application/vnd.openxmlformats-officedocument.presentationml.tags+xml"/>
  <Override PartName="/ppt/tags/tag171.xml" ContentType="application/vnd.openxmlformats-officedocument.presentationml.tags+xml"/>
  <Override PartName="/ppt/tags/tag1710.xml" ContentType="application/vnd.openxmlformats-officedocument.presentationml.tags+xml"/>
  <Override PartName="/ppt/tags/tag1711.xml" ContentType="application/vnd.openxmlformats-officedocument.presentationml.tags+xml"/>
  <Override PartName="/ppt/tags/tag1712.xml" ContentType="application/vnd.openxmlformats-officedocument.presentationml.tags+xml"/>
  <Override PartName="/ppt/tags/tag1713.xml" ContentType="application/vnd.openxmlformats-officedocument.presentationml.tags+xml"/>
  <Override PartName="/ppt/tags/tag1714.xml" ContentType="application/vnd.openxmlformats-officedocument.presentationml.tags+xml"/>
  <Override PartName="/ppt/tags/tag1715.xml" ContentType="application/vnd.openxmlformats-officedocument.presentationml.tags+xml"/>
  <Override PartName="/ppt/tags/tag1716.xml" ContentType="application/vnd.openxmlformats-officedocument.presentationml.tags+xml"/>
  <Override PartName="/ppt/tags/tag1717.xml" ContentType="application/vnd.openxmlformats-officedocument.presentationml.tags+xml"/>
  <Override PartName="/ppt/tags/tag1718.xml" ContentType="application/vnd.openxmlformats-officedocument.presentationml.tags+xml"/>
  <Override PartName="/ppt/tags/tag1719.xml" ContentType="application/vnd.openxmlformats-officedocument.presentationml.tags+xml"/>
  <Override PartName="/ppt/tags/tag172.xml" ContentType="application/vnd.openxmlformats-officedocument.presentationml.tags+xml"/>
  <Override PartName="/ppt/tags/tag1720.xml" ContentType="application/vnd.openxmlformats-officedocument.presentationml.tags+xml"/>
  <Override PartName="/ppt/tags/tag1721.xml" ContentType="application/vnd.openxmlformats-officedocument.presentationml.tags+xml"/>
  <Override PartName="/ppt/tags/tag1722.xml" ContentType="application/vnd.openxmlformats-officedocument.presentationml.tags+xml"/>
  <Override PartName="/ppt/tags/tag1723.xml" ContentType="application/vnd.openxmlformats-officedocument.presentationml.tags+xml"/>
  <Override PartName="/ppt/tags/tag1724.xml" ContentType="application/vnd.openxmlformats-officedocument.presentationml.tags+xml"/>
  <Override PartName="/ppt/tags/tag1725.xml" ContentType="application/vnd.openxmlformats-officedocument.presentationml.tags+xml"/>
  <Override PartName="/ppt/tags/tag1726.xml" ContentType="application/vnd.openxmlformats-officedocument.presentationml.tags+xml"/>
  <Override PartName="/ppt/tags/tag1727.xml" ContentType="application/vnd.openxmlformats-officedocument.presentationml.tags+xml"/>
  <Override PartName="/ppt/tags/tag1728.xml" ContentType="application/vnd.openxmlformats-officedocument.presentationml.tags+xml"/>
  <Override PartName="/ppt/tags/tag1729.xml" ContentType="application/vnd.openxmlformats-officedocument.presentationml.tags+xml"/>
  <Override PartName="/ppt/tags/tag173.xml" ContentType="application/vnd.openxmlformats-officedocument.presentationml.tags+xml"/>
  <Override PartName="/ppt/tags/tag1730.xml" ContentType="application/vnd.openxmlformats-officedocument.presentationml.tags+xml"/>
  <Override PartName="/ppt/tags/tag1731.xml" ContentType="application/vnd.openxmlformats-officedocument.presentationml.tags+xml"/>
  <Override PartName="/ppt/tags/tag1732.xml" ContentType="application/vnd.openxmlformats-officedocument.presentationml.tags+xml"/>
  <Override PartName="/ppt/tags/tag1733.xml" ContentType="application/vnd.openxmlformats-officedocument.presentationml.tags+xml"/>
  <Override PartName="/ppt/tags/tag1734.xml" ContentType="application/vnd.openxmlformats-officedocument.presentationml.tags+xml"/>
  <Override PartName="/ppt/tags/tag1735.xml" ContentType="application/vnd.openxmlformats-officedocument.presentationml.tags+xml"/>
  <Override PartName="/ppt/tags/tag1736.xml" ContentType="application/vnd.openxmlformats-officedocument.presentationml.tags+xml"/>
  <Override PartName="/ppt/tags/tag1737.xml" ContentType="application/vnd.openxmlformats-officedocument.presentationml.tags+xml"/>
  <Override PartName="/ppt/tags/tag1738.xml" ContentType="application/vnd.openxmlformats-officedocument.presentationml.tags+xml"/>
  <Override PartName="/ppt/tags/tag1739.xml" ContentType="application/vnd.openxmlformats-officedocument.presentationml.tags+xml"/>
  <Override PartName="/ppt/tags/tag174.xml" ContentType="application/vnd.openxmlformats-officedocument.presentationml.tags+xml"/>
  <Override PartName="/ppt/tags/tag1740.xml" ContentType="application/vnd.openxmlformats-officedocument.presentationml.tags+xml"/>
  <Override PartName="/ppt/tags/tag1741.xml" ContentType="application/vnd.openxmlformats-officedocument.presentationml.tags+xml"/>
  <Override PartName="/ppt/tags/tag1742.xml" ContentType="application/vnd.openxmlformats-officedocument.presentationml.tags+xml"/>
  <Override PartName="/ppt/tags/tag1743.xml" ContentType="application/vnd.openxmlformats-officedocument.presentationml.tags+xml"/>
  <Override PartName="/ppt/tags/tag1744.xml" ContentType="application/vnd.openxmlformats-officedocument.presentationml.tags+xml"/>
  <Override PartName="/ppt/tags/tag1745.xml" ContentType="application/vnd.openxmlformats-officedocument.presentationml.tags+xml"/>
  <Override PartName="/ppt/tags/tag1746.xml" ContentType="application/vnd.openxmlformats-officedocument.presentationml.tags+xml"/>
  <Override PartName="/ppt/tags/tag1747.xml" ContentType="application/vnd.openxmlformats-officedocument.presentationml.tags+xml"/>
  <Override PartName="/ppt/tags/tag1748.xml" ContentType="application/vnd.openxmlformats-officedocument.presentationml.tags+xml"/>
  <Override PartName="/ppt/tags/tag1749.xml" ContentType="application/vnd.openxmlformats-officedocument.presentationml.tags+xml"/>
  <Override PartName="/ppt/tags/tag175.xml" ContentType="application/vnd.openxmlformats-officedocument.presentationml.tags+xml"/>
  <Override PartName="/ppt/tags/tag1750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9" r:id="rId5"/>
    <p:sldId id="260" r:id="rId6"/>
    <p:sldId id="261" r:id="rId7"/>
    <p:sldId id="262" r:id="rId8"/>
    <p:sldId id="265" r:id="rId9"/>
    <p:sldId id="263" r:id="rId10"/>
    <p:sldId id="271" r:id="rId11"/>
    <p:sldId id="272" r:id="rId12"/>
    <p:sldId id="264" r:id="rId13"/>
    <p:sldId id="266" r:id="rId14"/>
    <p:sldId id="267" r:id="rId15"/>
    <p:sldId id="273" r:id="rId16"/>
    <p:sldId id="268" r:id="rId17"/>
    <p:sldId id="26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9" Type="http://schemas.openxmlformats.org/officeDocument/2006/relationships/tags" Target="../tags/tag97.xml"/><Relationship Id="rId98" Type="http://schemas.openxmlformats.org/officeDocument/2006/relationships/tags" Target="../tags/tag96.xml"/><Relationship Id="rId97" Type="http://schemas.openxmlformats.org/officeDocument/2006/relationships/tags" Target="../tags/tag95.xml"/><Relationship Id="rId96" Type="http://schemas.openxmlformats.org/officeDocument/2006/relationships/tags" Target="../tags/tag94.xml"/><Relationship Id="rId95" Type="http://schemas.openxmlformats.org/officeDocument/2006/relationships/tags" Target="../tags/tag93.xml"/><Relationship Id="rId94" Type="http://schemas.openxmlformats.org/officeDocument/2006/relationships/tags" Target="../tags/tag92.xml"/><Relationship Id="rId93" Type="http://schemas.openxmlformats.org/officeDocument/2006/relationships/tags" Target="../tags/tag91.xml"/><Relationship Id="rId92" Type="http://schemas.openxmlformats.org/officeDocument/2006/relationships/tags" Target="../tags/tag90.xml"/><Relationship Id="rId91" Type="http://schemas.openxmlformats.org/officeDocument/2006/relationships/tags" Target="../tags/tag89.xml"/><Relationship Id="rId90" Type="http://schemas.openxmlformats.org/officeDocument/2006/relationships/tags" Target="../tags/tag88.xml"/><Relationship Id="rId9" Type="http://schemas.openxmlformats.org/officeDocument/2006/relationships/tags" Target="../tags/tag7.xml"/><Relationship Id="rId89" Type="http://schemas.openxmlformats.org/officeDocument/2006/relationships/tags" Target="../tags/tag87.xml"/><Relationship Id="rId88" Type="http://schemas.openxmlformats.org/officeDocument/2006/relationships/tags" Target="../tags/tag86.xml"/><Relationship Id="rId87" Type="http://schemas.openxmlformats.org/officeDocument/2006/relationships/tags" Target="../tags/tag85.xml"/><Relationship Id="rId86" Type="http://schemas.openxmlformats.org/officeDocument/2006/relationships/tags" Target="../tags/tag84.xml"/><Relationship Id="rId85" Type="http://schemas.openxmlformats.org/officeDocument/2006/relationships/tags" Target="../tags/tag83.xml"/><Relationship Id="rId84" Type="http://schemas.openxmlformats.org/officeDocument/2006/relationships/tags" Target="../tags/tag82.xml"/><Relationship Id="rId83" Type="http://schemas.openxmlformats.org/officeDocument/2006/relationships/tags" Target="../tags/tag81.xml"/><Relationship Id="rId82" Type="http://schemas.openxmlformats.org/officeDocument/2006/relationships/tags" Target="../tags/tag80.xml"/><Relationship Id="rId81" Type="http://schemas.openxmlformats.org/officeDocument/2006/relationships/tags" Target="../tags/tag79.xml"/><Relationship Id="rId80" Type="http://schemas.openxmlformats.org/officeDocument/2006/relationships/tags" Target="../tags/tag78.xml"/><Relationship Id="rId8" Type="http://schemas.openxmlformats.org/officeDocument/2006/relationships/tags" Target="../tags/tag6.xml"/><Relationship Id="rId79" Type="http://schemas.openxmlformats.org/officeDocument/2006/relationships/tags" Target="../tags/tag77.xml"/><Relationship Id="rId78" Type="http://schemas.openxmlformats.org/officeDocument/2006/relationships/tags" Target="../tags/tag76.xml"/><Relationship Id="rId77" Type="http://schemas.openxmlformats.org/officeDocument/2006/relationships/tags" Target="../tags/tag75.xml"/><Relationship Id="rId763" Type="http://schemas.openxmlformats.org/officeDocument/2006/relationships/image" Target="../media/image13.svg"/><Relationship Id="rId762" Type="http://schemas.openxmlformats.org/officeDocument/2006/relationships/image" Target="../media/image12.png"/><Relationship Id="rId761" Type="http://schemas.openxmlformats.org/officeDocument/2006/relationships/tags" Target="../tags/tag749.xml"/><Relationship Id="rId760" Type="http://schemas.openxmlformats.org/officeDocument/2006/relationships/image" Target="../media/image11.svg"/><Relationship Id="rId76" Type="http://schemas.openxmlformats.org/officeDocument/2006/relationships/tags" Target="../tags/tag74.xml"/><Relationship Id="rId759" Type="http://schemas.openxmlformats.org/officeDocument/2006/relationships/image" Target="../media/image10.png"/><Relationship Id="rId758" Type="http://schemas.openxmlformats.org/officeDocument/2006/relationships/tags" Target="../tags/tag748.xml"/><Relationship Id="rId757" Type="http://schemas.openxmlformats.org/officeDocument/2006/relationships/image" Target="../media/image9.svg"/><Relationship Id="rId756" Type="http://schemas.openxmlformats.org/officeDocument/2006/relationships/image" Target="../media/image8.png"/><Relationship Id="rId755" Type="http://schemas.openxmlformats.org/officeDocument/2006/relationships/tags" Target="../tags/tag747.xml"/><Relationship Id="rId754" Type="http://schemas.openxmlformats.org/officeDocument/2006/relationships/image" Target="../media/image7.svg"/><Relationship Id="rId753" Type="http://schemas.openxmlformats.org/officeDocument/2006/relationships/image" Target="../media/image6.png"/><Relationship Id="rId752" Type="http://schemas.openxmlformats.org/officeDocument/2006/relationships/tags" Target="../tags/tag746.xml"/><Relationship Id="rId751" Type="http://schemas.openxmlformats.org/officeDocument/2006/relationships/image" Target="../media/image5.svg"/><Relationship Id="rId750" Type="http://schemas.openxmlformats.org/officeDocument/2006/relationships/image" Target="../media/image4.png"/><Relationship Id="rId75" Type="http://schemas.openxmlformats.org/officeDocument/2006/relationships/tags" Target="../tags/tag73.xml"/><Relationship Id="rId749" Type="http://schemas.openxmlformats.org/officeDocument/2006/relationships/tags" Target="../tags/tag745.xml"/><Relationship Id="rId748" Type="http://schemas.openxmlformats.org/officeDocument/2006/relationships/image" Target="../media/image3.svg"/><Relationship Id="rId747" Type="http://schemas.openxmlformats.org/officeDocument/2006/relationships/image" Target="../media/image2.png"/><Relationship Id="rId746" Type="http://schemas.openxmlformats.org/officeDocument/2006/relationships/tags" Target="../tags/tag744.xml"/><Relationship Id="rId745" Type="http://schemas.openxmlformats.org/officeDocument/2006/relationships/tags" Target="../tags/tag743.xml"/><Relationship Id="rId744" Type="http://schemas.openxmlformats.org/officeDocument/2006/relationships/tags" Target="../tags/tag742.xml"/><Relationship Id="rId743" Type="http://schemas.openxmlformats.org/officeDocument/2006/relationships/tags" Target="../tags/tag741.xml"/><Relationship Id="rId742" Type="http://schemas.openxmlformats.org/officeDocument/2006/relationships/tags" Target="../tags/tag740.xml"/><Relationship Id="rId741" Type="http://schemas.openxmlformats.org/officeDocument/2006/relationships/tags" Target="../tags/tag739.xml"/><Relationship Id="rId740" Type="http://schemas.openxmlformats.org/officeDocument/2006/relationships/tags" Target="../tags/tag738.xml"/><Relationship Id="rId74" Type="http://schemas.openxmlformats.org/officeDocument/2006/relationships/tags" Target="../tags/tag72.xml"/><Relationship Id="rId739" Type="http://schemas.openxmlformats.org/officeDocument/2006/relationships/tags" Target="../tags/tag737.xml"/><Relationship Id="rId738" Type="http://schemas.openxmlformats.org/officeDocument/2006/relationships/tags" Target="../tags/tag736.xml"/><Relationship Id="rId737" Type="http://schemas.openxmlformats.org/officeDocument/2006/relationships/tags" Target="../tags/tag735.xml"/><Relationship Id="rId736" Type="http://schemas.openxmlformats.org/officeDocument/2006/relationships/tags" Target="../tags/tag734.xml"/><Relationship Id="rId735" Type="http://schemas.openxmlformats.org/officeDocument/2006/relationships/tags" Target="../tags/tag733.xml"/><Relationship Id="rId734" Type="http://schemas.openxmlformats.org/officeDocument/2006/relationships/tags" Target="../tags/tag732.xml"/><Relationship Id="rId733" Type="http://schemas.openxmlformats.org/officeDocument/2006/relationships/tags" Target="../tags/tag731.xml"/><Relationship Id="rId732" Type="http://schemas.openxmlformats.org/officeDocument/2006/relationships/tags" Target="../tags/tag730.xml"/><Relationship Id="rId731" Type="http://schemas.openxmlformats.org/officeDocument/2006/relationships/tags" Target="../tags/tag729.xml"/><Relationship Id="rId730" Type="http://schemas.openxmlformats.org/officeDocument/2006/relationships/tags" Target="../tags/tag728.xml"/><Relationship Id="rId73" Type="http://schemas.openxmlformats.org/officeDocument/2006/relationships/tags" Target="../tags/tag71.xml"/><Relationship Id="rId729" Type="http://schemas.openxmlformats.org/officeDocument/2006/relationships/tags" Target="../tags/tag727.xml"/><Relationship Id="rId728" Type="http://schemas.openxmlformats.org/officeDocument/2006/relationships/tags" Target="../tags/tag726.xml"/><Relationship Id="rId727" Type="http://schemas.openxmlformats.org/officeDocument/2006/relationships/tags" Target="../tags/tag725.xml"/><Relationship Id="rId726" Type="http://schemas.openxmlformats.org/officeDocument/2006/relationships/tags" Target="../tags/tag724.xml"/><Relationship Id="rId725" Type="http://schemas.openxmlformats.org/officeDocument/2006/relationships/tags" Target="../tags/tag723.xml"/><Relationship Id="rId724" Type="http://schemas.openxmlformats.org/officeDocument/2006/relationships/tags" Target="../tags/tag722.xml"/><Relationship Id="rId723" Type="http://schemas.openxmlformats.org/officeDocument/2006/relationships/tags" Target="../tags/tag721.xml"/><Relationship Id="rId722" Type="http://schemas.openxmlformats.org/officeDocument/2006/relationships/tags" Target="../tags/tag720.xml"/><Relationship Id="rId721" Type="http://schemas.openxmlformats.org/officeDocument/2006/relationships/tags" Target="../tags/tag719.xml"/><Relationship Id="rId720" Type="http://schemas.openxmlformats.org/officeDocument/2006/relationships/tags" Target="../tags/tag718.xml"/><Relationship Id="rId72" Type="http://schemas.openxmlformats.org/officeDocument/2006/relationships/tags" Target="../tags/tag70.xml"/><Relationship Id="rId719" Type="http://schemas.openxmlformats.org/officeDocument/2006/relationships/tags" Target="../tags/tag717.xml"/><Relationship Id="rId718" Type="http://schemas.openxmlformats.org/officeDocument/2006/relationships/tags" Target="../tags/tag716.xml"/><Relationship Id="rId717" Type="http://schemas.openxmlformats.org/officeDocument/2006/relationships/tags" Target="../tags/tag715.xml"/><Relationship Id="rId716" Type="http://schemas.openxmlformats.org/officeDocument/2006/relationships/tags" Target="../tags/tag714.xml"/><Relationship Id="rId715" Type="http://schemas.openxmlformats.org/officeDocument/2006/relationships/tags" Target="../tags/tag713.xml"/><Relationship Id="rId714" Type="http://schemas.openxmlformats.org/officeDocument/2006/relationships/tags" Target="../tags/tag712.xml"/><Relationship Id="rId713" Type="http://schemas.openxmlformats.org/officeDocument/2006/relationships/tags" Target="../tags/tag711.xml"/><Relationship Id="rId712" Type="http://schemas.openxmlformats.org/officeDocument/2006/relationships/tags" Target="../tags/tag710.xml"/><Relationship Id="rId711" Type="http://schemas.openxmlformats.org/officeDocument/2006/relationships/tags" Target="../tags/tag709.xml"/><Relationship Id="rId710" Type="http://schemas.openxmlformats.org/officeDocument/2006/relationships/tags" Target="../tags/tag708.xml"/><Relationship Id="rId71" Type="http://schemas.openxmlformats.org/officeDocument/2006/relationships/tags" Target="../tags/tag69.xml"/><Relationship Id="rId709" Type="http://schemas.openxmlformats.org/officeDocument/2006/relationships/tags" Target="../tags/tag707.xml"/><Relationship Id="rId708" Type="http://schemas.openxmlformats.org/officeDocument/2006/relationships/tags" Target="../tags/tag706.xml"/><Relationship Id="rId707" Type="http://schemas.openxmlformats.org/officeDocument/2006/relationships/tags" Target="../tags/tag705.xml"/><Relationship Id="rId706" Type="http://schemas.openxmlformats.org/officeDocument/2006/relationships/tags" Target="../tags/tag704.xml"/><Relationship Id="rId705" Type="http://schemas.openxmlformats.org/officeDocument/2006/relationships/tags" Target="../tags/tag703.xml"/><Relationship Id="rId704" Type="http://schemas.openxmlformats.org/officeDocument/2006/relationships/tags" Target="../tags/tag702.xml"/><Relationship Id="rId703" Type="http://schemas.openxmlformats.org/officeDocument/2006/relationships/tags" Target="../tags/tag701.xml"/><Relationship Id="rId702" Type="http://schemas.openxmlformats.org/officeDocument/2006/relationships/tags" Target="../tags/tag700.xml"/><Relationship Id="rId701" Type="http://schemas.openxmlformats.org/officeDocument/2006/relationships/tags" Target="../tags/tag699.xml"/><Relationship Id="rId700" Type="http://schemas.openxmlformats.org/officeDocument/2006/relationships/tags" Target="../tags/tag698.xml"/><Relationship Id="rId70" Type="http://schemas.openxmlformats.org/officeDocument/2006/relationships/tags" Target="../tags/tag68.xml"/><Relationship Id="rId7" Type="http://schemas.openxmlformats.org/officeDocument/2006/relationships/tags" Target="../tags/tag5.xml"/><Relationship Id="rId699" Type="http://schemas.openxmlformats.org/officeDocument/2006/relationships/tags" Target="../tags/tag697.xml"/><Relationship Id="rId698" Type="http://schemas.openxmlformats.org/officeDocument/2006/relationships/tags" Target="../tags/tag696.xml"/><Relationship Id="rId697" Type="http://schemas.openxmlformats.org/officeDocument/2006/relationships/tags" Target="../tags/tag695.xml"/><Relationship Id="rId696" Type="http://schemas.openxmlformats.org/officeDocument/2006/relationships/tags" Target="../tags/tag694.xml"/><Relationship Id="rId695" Type="http://schemas.openxmlformats.org/officeDocument/2006/relationships/tags" Target="../tags/tag693.xml"/><Relationship Id="rId694" Type="http://schemas.openxmlformats.org/officeDocument/2006/relationships/tags" Target="../tags/tag692.xml"/><Relationship Id="rId693" Type="http://schemas.openxmlformats.org/officeDocument/2006/relationships/tags" Target="../tags/tag691.xml"/><Relationship Id="rId692" Type="http://schemas.openxmlformats.org/officeDocument/2006/relationships/tags" Target="../tags/tag690.xml"/><Relationship Id="rId691" Type="http://schemas.openxmlformats.org/officeDocument/2006/relationships/tags" Target="../tags/tag689.xml"/><Relationship Id="rId690" Type="http://schemas.openxmlformats.org/officeDocument/2006/relationships/tags" Target="../tags/tag688.xml"/><Relationship Id="rId69" Type="http://schemas.openxmlformats.org/officeDocument/2006/relationships/tags" Target="../tags/tag67.xml"/><Relationship Id="rId689" Type="http://schemas.openxmlformats.org/officeDocument/2006/relationships/tags" Target="../tags/tag687.xml"/><Relationship Id="rId688" Type="http://schemas.openxmlformats.org/officeDocument/2006/relationships/tags" Target="../tags/tag686.xml"/><Relationship Id="rId687" Type="http://schemas.openxmlformats.org/officeDocument/2006/relationships/tags" Target="../tags/tag685.xml"/><Relationship Id="rId686" Type="http://schemas.openxmlformats.org/officeDocument/2006/relationships/tags" Target="../tags/tag684.xml"/><Relationship Id="rId685" Type="http://schemas.openxmlformats.org/officeDocument/2006/relationships/tags" Target="../tags/tag683.xml"/><Relationship Id="rId684" Type="http://schemas.openxmlformats.org/officeDocument/2006/relationships/tags" Target="../tags/tag682.xml"/><Relationship Id="rId683" Type="http://schemas.openxmlformats.org/officeDocument/2006/relationships/tags" Target="../tags/tag681.xml"/><Relationship Id="rId682" Type="http://schemas.openxmlformats.org/officeDocument/2006/relationships/tags" Target="../tags/tag680.xml"/><Relationship Id="rId681" Type="http://schemas.openxmlformats.org/officeDocument/2006/relationships/tags" Target="../tags/tag679.xml"/><Relationship Id="rId680" Type="http://schemas.openxmlformats.org/officeDocument/2006/relationships/tags" Target="../tags/tag678.xml"/><Relationship Id="rId68" Type="http://schemas.openxmlformats.org/officeDocument/2006/relationships/tags" Target="../tags/tag66.xml"/><Relationship Id="rId679" Type="http://schemas.openxmlformats.org/officeDocument/2006/relationships/tags" Target="../tags/tag677.xml"/><Relationship Id="rId678" Type="http://schemas.openxmlformats.org/officeDocument/2006/relationships/tags" Target="../tags/tag676.xml"/><Relationship Id="rId677" Type="http://schemas.openxmlformats.org/officeDocument/2006/relationships/tags" Target="../tags/tag675.xml"/><Relationship Id="rId676" Type="http://schemas.openxmlformats.org/officeDocument/2006/relationships/tags" Target="../tags/tag674.xml"/><Relationship Id="rId675" Type="http://schemas.openxmlformats.org/officeDocument/2006/relationships/tags" Target="../tags/tag673.xml"/><Relationship Id="rId674" Type="http://schemas.openxmlformats.org/officeDocument/2006/relationships/tags" Target="../tags/tag672.xml"/><Relationship Id="rId673" Type="http://schemas.openxmlformats.org/officeDocument/2006/relationships/tags" Target="../tags/tag671.xml"/><Relationship Id="rId672" Type="http://schemas.openxmlformats.org/officeDocument/2006/relationships/tags" Target="../tags/tag670.xml"/><Relationship Id="rId671" Type="http://schemas.openxmlformats.org/officeDocument/2006/relationships/tags" Target="../tags/tag669.xml"/><Relationship Id="rId670" Type="http://schemas.openxmlformats.org/officeDocument/2006/relationships/tags" Target="../tags/tag668.xml"/><Relationship Id="rId67" Type="http://schemas.openxmlformats.org/officeDocument/2006/relationships/tags" Target="../tags/tag65.xml"/><Relationship Id="rId669" Type="http://schemas.openxmlformats.org/officeDocument/2006/relationships/tags" Target="../tags/tag667.xml"/><Relationship Id="rId668" Type="http://schemas.openxmlformats.org/officeDocument/2006/relationships/tags" Target="../tags/tag666.xml"/><Relationship Id="rId667" Type="http://schemas.openxmlformats.org/officeDocument/2006/relationships/tags" Target="../tags/tag665.xml"/><Relationship Id="rId666" Type="http://schemas.openxmlformats.org/officeDocument/2006/relationships/tags" Target="../tags/tag664.xml"/><Relationship Id="rId665" Type="http://schemas.openxmlformats.org/officeDocument/2006/relationships/tags" Target="../tags/tag663.xml"/><Relationship Id="rId664" Type="http://schemas.openxmlformats.org/officeDocument/2006/relationships/tags" Target="../tags/tag662.xml"/><Relationship Id="rId663" Type="http://schemas.openxmlformats.org/officeDocument/2006/relationships/tags" Target="../tags/tag661.xml"/><Relationship Id="rId662" Type="http://schemas.openxmlformats.org/officeDocument/2006/relationships/tags" Target="../tags/tag660.xml"/><Relationship Id="rId661" Type="http://schemas.openxmlformats.org/officeDocument/2006/relationships/tags" Target="../tags/tag659.xml"/><Relationship Id="rId660" Type="http://schemas.openxmlformats.org/officeDocument/2006/relationships/tags" Target="../tags/tag658.xml"/><Relationship Id="rId66" Type="http://schemas.openxmlformats.org/officeDocument/2006/relationships/tags" Target="../tags/tag64.xml"/><Relationship Id="rId659" Type="http://schemas.openxmlformats.org/officeDocument/2006/relationships/tags" Target="../tags/tag657.xml"/><Relationship Id="rId658" Type="http://schemas.openxmlformats.org/officeDocument/2006/relationships/tags" Target="../tags/tag656.xml"/><Relationship Id="rId657" Type="http://schemas.openxmlformats.org/officeDocument/2006/relationships/tags" Target="../tags/tag655.xml"/><Relationship Id="rId656" Type="http://schemas.openxmlformats.org/officeDocument/2006/relationships/tags" Target="../tags/tag654.xml"/><Relationship Id="rId655" Type="http://schemas.openxmlformats.org/officeDocument/2006/relationships/tags" Target="../tags/tag653.xml"/><Relationship Id="rId654" Type="http://schemas.openxmlformats.org/officeDocument/2006/relationships/tags" Target="../tags/tag652.xml"/><Relationship Id="rId653" Type="http://schemas.openxmlformats.org/officeDocument/2006/relationships/tags" Target="../tags/tag651.xml"/><Relationship Id="rId652" Type="http://schemas.openxmlformats.org/officeDocument/2006/relationships/tags" Target="../tags/tag650.xml"/><Relationship Id="rId651" Type="http://schemas.openxmlformats.org/officeDocument/2006/relationships/tags" Target="../tags/tag649.xml"/><Relationship Id="rId650" Type="http://schemas.openxmlformats.org/officeDocument/2006/relationships/tags" Target="../tags/tag648.xml"/><Relationship Id="rId65" Type="http://schemas.openxmlformats.org/officeDocument/2006/relationships/tags" Target="../tags/tag63.xml"/><Relationship Id="rId649" Type="http://schemas.openxmlformats.org/officeDocument/2006/relationships/tags" Target="../tags/tag647.xml"/><Relationship Id="rId648" Type="http://schemas.openxmlformats.org/officeDocument/2006/relationships/tags" Target="../tags/tag646.xml"/><Relationship Id="rId647" Type="http://schemas.openxmlformats.org/officeDocument/2006/relationships/tags" Target="../tags/tag645.xml"/><Relationship Id="rId646" Type="http://schemas.openxmlformats.org/officeDocument/2006/relationships/tags" Target="../tags/tag644.xml"/><Relationship Id="rId645" Type="http://schemas.openxmlformats.org/officeDocument/2006/relationships/tags" Target="../tags/tag643.xml"/><Relationship Id="rId644" Type="http://schemas.openxmlformats.org/officeDocument/2006/relationships/tags" Target="../tags/tag642.xml"/><Relationship Id="rId643" Type="http://schemas.openxmlformats.org/officeDocument/2006/relationships/tags" Target="../tags/tag641.xml"/><Relationship Id="rId642" Type="http://schemas.openxmlformats.org/officeDocument/2006/relationships/tags" Target="../tags/tag640.xml"/><Relationship Id="rId641" Type="http://schemas.openxmlformats.org/officeDocument/2006/relationships/tags" Target="../tags/tag639.xml"/><Relationship Id="rId640" Type="http://schemas.openxmlformats.org/officeDocument/2006/relationships/tags" Target="../tags/tag638.xml"/><Relationship Id="rId64" Type="http://schemas.openxmlformats.org/officeDocument/2006/relationships/tags" Target="../tags/tag62.xml"/><Relationship Id="rId639" Type="http://schemas.openxmlformats.org/officeDocument/2006/relationships/tags" Target="../tags/tag637.xml"/><Relationship Id="rId638" Type="http://schemas.openxmlformats.org/officeDocument/2006/relationships/tags" Target="../tags/tag636.xml"/><Relationship Id="rId637" Type="http://schemas.openxmlformats.org/officeDocument/2006/relationships/tags" Target="../tags/tag635.xml"/><Relationship Id="rId636" Type="http://schemas.openxmlformats.org/officeDocument/2006/relationships/tags" Target="../tags/tag634.xml"/><Relationship Id="rId635" Type="http://schemas.openxmlformats.org/officeDocument/2006/relationships/tags" Target="../tags/tag633.xml"/><Relationship Id="rId634" Type="http://schemas.openxmlformats.org/officeDocument/2006/relationships/tags" Target="../tags/tag632.xml"/><Relationship Id="rId633" Type="http://schemas.openxmlformats.org/officeDocument/2006/relationships/tags" Target="../tags/tag631.xml"/><Relationship Id="rId632" Type="http://schemas.openxmlformats.org/officeDocument/2006/relationships/tags" Target="../tags/tag630.xml"/><Relationship Id="rId631" Type="http://schemas.openxmlformats.org/officeDocument/2006/relationships/tags" Target="../tags/tag629.xml"/><Relationship Id="rId630" Type="http://schemas.openxmlformats.org/officeDocument/2006/relationships/tags" Target="../tags/tag628.xml"/><Relationship Id="rId63" Type="http://schemas.openxmlformats.org/officeDocument/2006/relationships/tags" Target="../tags/tag61.xml"/><Relationship Id="rId629" Type="http://schemas.openxmlformats.org/officeDocument/2006/relationships/tags" Target="../tags/tag627.xml"/><Relationship Id="rId628" Type="http://schemas.openxmlformats.org/officeDocument/2006/relationships/tags" Target="../tags/tag626.xml"/><Relationship Id="rId627" Type="http://schemas.openxmlformats.org/officeDocument/2006/relationships/tags" Target="../tags/tag625.xml"/><Relationship Id="rId626" Type="http://schemas.openxmlformats.org/officeDocument/2006/relationships/tags" Target="../tags/tag624.xml"/><Relationship Id="rId625" Type="http://schemas.openxmlformats.org/officeDocument/2006/relationships/tags" Target="../tags/tag623.xml"/><Relationship Id="rId624" Type="http://schemas.openxmlformats.org/officeDocument/2006/relationships/tags" Target="../tags/tag622.xml"/><Relationship Id="rId623" Type="http://schemas.openxmlformats.org/officeDocument/2006/relationships/tags" Target="../tags/tag621.xml"/><Relationship Id="rId622" Type="http://schemas.openxmlformats.org/officeDocument/2006/relationships/tags" Target="../tags/tag620.xml"/><Relationship Id="rId621" Type="http://schemas.openxmlformats.org/officeDocument/2006/relationships/tags" Target="../tags/tag619.xml"/><Relationship Id="rId620" Type="http://schemas.openxmlformats.org/officeDocument/2006/relationships/tags" Target="../tags/tag618.xml"/><Relationship Id="rId62" Type="http://schemas.openxmlformats.org/officeDocument/2006/relationships/tags" Target="../tags/tag60.xml"/><Relationship Id="rId619" Type="http://schemas.openxmlformats.org/officeDocument/2006/relationships/tags" Target="../tags/tag617.xml"/><Relationship Id="rId618" Type="http://schemas.openxmlformats.org/officeDocument/2006/relationships/tags" Target="../tags/tag616.xml"/><Relationship Id="rId617" Type="http://schemas.openxmlformats.org/officeDocument/2006/relationships/tags" Target="../tags/tag615.xml"/><Relationship Id="rId616" Type="http://schemas.openxmlformats.org/officeDocument/2006/relationships/tags" Target="../tags/tag614.xml"/><Relationship Id="rId615" Type="http://schemas.openxmlformats.org/officeDocument/2006/relationships/tags" Target="../tags/tag613.xml"/><Relationship Id="rId614" Type="http://schemas.openxmlformats.org/officeDocument/2006/relationships/tags" Target="../tags/tag612.xml"/><Relationship Id="rId613" Type="http://schemas.openxmlformats.org/officeDocument/2006/relationships/tags" Target="../tags/tag611.xml"/><Relationship Id="rId612" Type="http://schemas.openxmlformats.org/officeDocument/2006/relationships/tags" Target="../tags/tag610.xml"/><Relationship Id="rId611" Type="http://schemas.openxmlformats.org/officeDocument/2006/relationships/tags" Target="../tags/tag609.xml"/><Relationship Id="rId610" Type="http://schemas.openxmlformats.org/officeDocument/2006/relationships/tags" Target="../tags/tag608.xml"/><Relationship Id="rId61" Type="http://schemas.openxmlformats.org/officeDocument/2006/relationships/tags" Target="../tags/tag59.xml"/><Relationship Id="rId609" Type="http://schemas.openxmlformats.org/officeDocument/2006/relationships/tags" Target="../tags/tag607.xml"/><Relationship Id="rId608" Type="http://schemas.openxmlformats.org/officeDocument/2006/relationships/tags" Target="../tags/tag606.xml"/><Relationship Id="rId607" Type="http://schemas.openxmlformats.org/officeDocument/2006/relationships/tags" Target="../tags/tag605.xml"/><Relationship Id="rId606" Type="http://schemas.openxmlformats.org/officeDocument/2006/relationships/tags" Target="../tags/tag604.xml"/><Relationship Id="rId605" Type="http://schemas.openxmlformats.org/officeDocument/2006/relationships/tags" Target="../tags/tag603.xml"/><Relationship Id="rId604" Type="http://schemas.openxmlformats.org/officeDocument/2006/relationships/tags" Target="../tags/tag602.xml"/><Relationship Id="rId603" Type="http://schemas.openxmlformats.org/officeDocument/2006/relationships/tags" Target="../tags/tag601.xml"/><Relationship Id="rId602" Type="http://schemas.openxmlformats.org/officeDocument/2006/relationships/tags" Target="../tags/tag600.xml"/><Relationship Id="rId601" Type="http://schemas.openxmlformats.org/officeDocument/2006/relationships/tags" Target="../tags/tag599.xml"/><Relationship Id="rId600" Type="http://schemas.openxmlformats.org/officeDocument/2006/relationships/tags" Target="../tags/tag598.xml"/><Relationship Id="rId60" Type="http://schemas.openxmlformats.org/officeDocument/2006/relationships/tags" Target="../tags/tag58.xml"/><Relationship Id="rId6" Type="http://schemas.openxmlformats.org/officeDocument/2006/relationships/tags" Target="../tags/tag4.xml"/><Relationship Id="rId599" Type="http://schemas.openxmlformats.org/officeDocument/2006/relationships/tags" Target="../tags/tag597.xml"/><Relationship Id="rId598" Type="http://schemas.openxmlformats.org/officeDocument/2006/relationships/tags" Target="../tags/tag596.xml"/><Relationship Id="rId597" Type="http://schemas.openxmlformats.org/officeDocument/2006/relationships/tags" Target="../tags/tag595.xml"/><Relationship Id="rId596" Type="http://schemas.openxmlformats.org/officeDocument/2006/relationships/tags" Target="../tags/tag594.xml"/><Relationship Id="rId595" Type="http://schemas.openxmlformats.org/officeDocument/2006/relationships/tags" Target="../tags/tag593.xml"/><Relationship Id="rId594" Type="http://schemas.openxmlformats.org/officeDocument/2006/relationships/tags" Target="../tags/tag592.xml"/><Relationship Id="rId593" Type="http://schemas.openxmlformats.org/officeDocument/2006/relationships/tags" Target="../tags/tag591.xml"/><Relationship Id="rId592" Type="http://schemas.openxmlformats.org/officeDocument/2006/relationships/tags" Target="../tags/tag590.xml"/><Relationship Id="rId591" Type="http://schemas.openxmlformats.org/officeDocument/2006/relationships/tags" Target="../tags/tag589.xml"/><Relationship Id="rId590" Type="http://schemas.openxmlformats.org/officeDocument/2006/relationships/tags" Target="../tags/tag588.xml"/><Relationship Id="rId59" Type="http://schemas.openxmlformats.org/officeDocument/2006/relationships/tags" Target="../tags/tag57.xml"/><Relationship Id="rId589" Type="http://schemas.openxmlformats.org/officeDocument/2006/relationships/tags" Target="../tags/tag587.xml"/><Relationship Id="rId588" Type="http://schemas.openxmlformats.org/officeDocument/2006/relationships/tags" Target="../tags/tag586.xml"/><Relationship Id="rId587" Type="http://schemas.openxmlformats.org/officeDocument/2006/relationships/tags" Target="../tags/tag585.xml"/><Relationship Id="rId586" Type="http://schemas.openxmlformats.org/officeDocument/2006/relationships/tags" Target="../tags/tag584.xml"/><Relationship Id="rId585" Type="http://schemas.openxmlformats.org/officeDocument/2006/relationships/tags" Target="../tags/tag583.xml"/><Relationship Id="rId584" Type="http://schemas.openxmlformats.org/officeDocument/2006/relationships/tags" Target="../tags/tag582.xml"/><Relationship Id="rId583" Type="http://schemas.openxmlformats.org/officeDocument/2006/relationships/tags" Target="../tags/tag581.xml"/><Relationship Id="rId582" Type="http://schemas.openxmlformats.org/officeDocument/2006/relationships/tags" Target="../tags/tag580.xml"/><Relationship Id="rId581" Type="http://schemas.openxmlformats.org/officeDocument/2006/relationships/tags" Target="../tags/tag579.xml"/><Relationship Id="rId580" Type="http://schemas.openxmlformats.org/officeDocument/2006/relationships/tags" Target="../tags/tag578.xml"/><Relationship Id="rId58" Type="http://schemas.openxmlformats.org/officeDocument/2006/relationships/tags" Target="../tags/tag56.xml"/><Relationship Id="rId579" Type="http://schemas.openxmlformats.org/officeDocument/2006/relationships/tags" Target="../tags/tag577.xml"/><Relationship Id="rId578" Type="http://schemas.openxmlformats.org/officeDocument/2006/relationships/tags" Target="../tags/tag576.xml"/><Relationship Id="rId577" Type="http://schemas.openxmlformats.org/officeDocument/2006/relationships/tags" Target="../tags/tag575.xml"/><Relationship Id="rId576" Type="http://schemas.openxmlformats.org/officeDocument/2006/relationships/tags" Target="../tags/tag574.xml"/><Relationship Id="rId575" Type="http://schemas.openxmlformats.org/officeDocument/2006/relationships/tags" Target="../tags/tag573.xml"/><Relationship Id="rId574" Type="http://schemas.openxmlformats.org/officeDocument/2006/relationships/tags" Target="../tags/tag572.xml"/><Relationship Id="rId573" Type="http://schemas.openxmlformats.org/officeDocument/2006/relationships/tags" Target="../tags/tag571.xml"/><Relationship Id="rId572" Type="http://schemas.openxmlformats.org/officeDocument/2006/relationships/tags" Target="../tags/tag570.xml"/><Relationship Id="rId571" Type="http://schemas.openxmlformats.org/officeDocument/2006/relationships/tags" Target="../tags/tag569.xml"/><Relationship Id="rId570" Type="http://schemas.openxmlformats.org/officeDocument/2006/relationships/tags" Target="../tags/tag568.xml"/><Relationship Id="rId57" Type="http://schemas.openxmlformats.org/officeDocument/2006/relationships/tags" Target="../tags/tag55.xml"/><Relationship Id="rId569" Type="http://schemas.openxmlformats.org/officeDocument/2006/relationships/tags" Target="../tags/tag567.xml"/><Relationship Id="rId568" Type="http://schemas.openxmlformats.org/officeDocument/2006/relationships/tags" Target="../tags/tag566.xml"/><Relationship Id="rId567" Type="http://schemas.openxmlformats.org/officeDocument/2006/relationships/tags" Target="../tags/tag565.xml"/><Relationship Id="rId566" Type="http://schemas.openxmlformats.org/officeDocument/2006/relationships/tags" Target="../tags/tag564.xml"/><Relationship Id="rId565" Type="http://schemas.openxmlformats.org/officeDocument/2006/relationships/tags" Target="../tags/tag563.xml"/><Relationship Id="rId564" Type="http://schemas.openxmlformats.org/officeDocument/2006/relationships/tags" Target="../tags/tag562.xml"/><Relationship Id="rId563" Type="http://schemas.openxmlformats.org/officeDocument/2006/relationships/tags" Target="../tags/tag561.xml"/><Relationship Id="rId562" Type="http://schemas.openxmlformats.org/officeDocument/2006/relationships/tags" Target="../tags/tag560.xml"/><Relationship Id="rId561" Type="http://schemas.openxmlformats.org/officeDocument/2006/relationships/tags" Target="../tags/tag559.xml"/><Relationship Id="rId560" Type="http://schemas.openxmlformats.org/officeDocument/2006/relationships/tags" Target="../tags/tag558.xml"/><Relationship Id="rId56" Type="http://schemas.openxmlformats.org/officeDocument/2006/relationships/tags" Target="../tags/tag54.xml"/><Relationship Id="rId559" Type="http://schemas.openxmlformats.org/officeDocument/2006/relationships/tags" Target="../tags/tag557.xml"/><Relationship Id="rId558" Type="http://schemas.openxmlformats.org/officeDocument/2006/relationships/tags" Target="../tags/tag556.xml"/><Relationship Id="rId557" Type="http://schemas.openxmlformats.org/officeDocument/2006/relationships/tags" Target="../tags/tag555.xml"/><Relationship Id="rId556" Type="http://schemas.openxmlformats.org/officeDocument/2006/relationships/tags" Target="../tags/tag554.xml"/><Relationship Id="rId555" Type="http://schemas.openxmlformats.org/officeDocument/2006/relationships/tags" Target="../tags/tag553.xml"/><Relationship Id="rId554" Type="http://schemas.openxmlformats.org/officeDocument/2006/relationships/tags" Target="../tags/tag552.xml"/><Relationship Id="rId553" Type="http://schemas.openxmlformats.org/officeDocument/2006/relationships/tags" Target="../tags/tag551.xml"/><Relationship Id="rId552" Type="http://schemas.openxmlformats.org/officeDocument/2006/relationships/tags" Target="../tags/tag550.xml"/><Relationship Id="rId551" Type="http://schemas.openxmlformats.org/officeDocument/2006/relationships/tags" Target="../tags/tag549.xml"/><Relationship Id="rId550" Type="http://schemas.openxmlformats.org/officeDocument/2006/relationships/tags" Target="../tags/tag548.xml"/><Relationship Id="rId55" Type="http://schemas.openxmlformats.org/officeDocument/2006/relationships/tags" Target="../tags/tag53.xml"/><Relationship Id="rId549" Type="http://schemas.openxmlformats.org/officeDocument/2006/relationships/tags" Target="../tags/tag547.xml"/><Relationship Id="rId548" Type="http://schemas.openxmlformats.org/officeDocument/2006/relationships/tags" Target="../tags/tag546.xml"/><Relationship Id="rId547" Type="http://schemas.openxmlformats.org/officeDocument/2006/relationships/tags" Target="../tags/tag545.xml"/><Relationship Id="rId546" Type="http://schemas.openxmlformats.org/officeDocument/2006/relationships/tags" Target="../tags/tag544.xml"/><Relationship Id="rId545" Type="http://schemas.openxmlformats.org/officeDocument/2006/relationships/tags" Target="../tags/tag543.xml"/><Relationship Id="rId544" Type="http://schemas.openxmlformats.org/officeDocument/2006/relationships/tags" Target="../tags/tag542.xml"/><Relationship Id="rId543" Type="http://schemas.openxmlformats.org/officeDocument/2006/relationships/tags" Target="../tags/tag541.xml"/><Relationship Id="rId542" Type="http://schemas.openxmlformats.org/officeDocument/2006/relationships/tags" Target="../tags/tag540.xml"/><Relationship Id="rId541" Type="http://schemas.openxmlformats.org/officeDocument/2006/relationships/tags" Target="../tags/tag539.xml"/><Relationship Id="rId540" Type="http://schemas.openxmlformats.org/officeDocument/2006/relationships/tags" Target="../tags/tag538.xml"/><Relationship Id="rId54" Type="http://schemas.openxmlformats.org/officeDocument/2006/relationships/tags" Target="../tags/tag52.xml"/><Relationship Id="rId539" Type="http://schemas.openxmlformats.org/officeDocument/2006/relationships/tags" Target="../tags/tag537.xml"/><Relationship Id="rId538" Type="http://schemas.openxmlformats.org/officeDocument/2006/relationships/tags" Target="../tags/tag536.xml"/><Relationship Id="rId537" Type="http://schemas.openxmlformats.org/officeDocument/2006/relationships/tags" Target="../tags/tag535.xml"/><Relationship Id="rId536" Type="http://schemas.openxmlformats.org/officeDocument/2006/relationships/tags" Target="../tags/tag534.xml"/><Relationship Id="rId535" Type="http://schemas.openxmlformats.org/officeDocument/2006/relationships/tags" Target="../tags/tag533.xml"/><Relationship Id="rId534" Type="http://schemas.openxmlformats.org/officeDocument/2006/relationships/tags" Target="../tags/tag532.xml"/><Relationship Id="rId533" Type="http://schemas.openxmlformats.org/officeDocument/2006/relationships/tags" Target="../tags/tag531.xml"/><Relationship Id="rId532" Type="http://schemas.openxmlformats.org/officeDocument/2006/relationships/tags" Target="../tags/tag530.xml"/><Relationship Id="rId531" Type="http://schemas.openxmlformats.org/officeDocument/2006/relationships/tags" Target="../tags/tag529.xml"/><Relationship Id="rId530" Type="http://schemas.openxmlformats.org/officeDocument/2006/relationships/tags" Target="../tags/tag528.xml"/><Relationship Id="rId53" Type="http://schemas.openxmlformats.org/officeDocument/2006/relationships/tags" Target="../tags/tag51.xml"/><Relationship Id="rId529" Type="http://schemas.openxmlformats.org/officeDocument/2006/relationships/tags" Target="../tags/tag527.xml"/><Relationship Id="rId528" Type="http://schemas.openxmlformats.org/officeDocument/2006/relationships/tags" Target="../tags/tag526.xml"/><Relationship Id="rId527" Type="http://schemas.openxmlformats.org/officeDocument/2006/relationships/tags" Target="../tags/tag525.xml"/><Relationship Id="rId526" Type="http://schemas.openxmlformats.org/officeDocument/2006/relationships/tags" Target="../tags/tag524.xml"/><Relationship Id="rId525" Type="http://schemas.openxmlformats.org/officeDocument/2006/relationships/tags" Target="../tags/tag523.xml"/><Relationship Id="rId524" Type="http://schemas.openxmlformats.org/officeDocument/2006/relationships/tags" Target="../tags/tag522.xml"/><Relationship Id="rId523" Type="http://schemas.openxmlformats.org/officeDocument/2006/relationships/tags" Target="../tags/tag521.xml"/><Relationship Id="rId522" Type="http://schemas.openxmlformats.org/officeDocument/2006/relationships/tags" Target="../tags/tag520.xml"/><Relationship Id="rId521" Type="http://schemas.openxmlformats.org/officeDocument/2006/relationships/tags" Target="../tags/tag519.xml"/><Relationship Id="rId520" Type="http://schemas.openxmlformats.org/officeDocument/2006/relationships/tags" Target="../tags/tag518.xml"/><Relationship Id="rId52" Type="http://schemas.openxmlformats.org/officeDocument/2006/relationships/tags" Target="../tags/tag50.xml"/><Relationship Id="rId519" Type="http://schemas.openxmlformats.org/officeDocument/2006/relationships/tags" Target="../tags/tag517.xml"/><Relationship Id="rId518" Type="http://schemas.openxmlformats.org/officeDocument/2006/relationships/tags" Target="../tags/tag516.xml"/><Relationship Id="rId517" Type="http://schemas.openxmlformats.org/officeDocument/2006/relationships/tags" Target="../tags/tag515.xml"/><Relationship Id="rId516" Type="http://schemas.openxmlformats.org/officeDocument/2006/relationships/tags" Target="../tags/tag514.xml"/><Relationship Id="rId515" Type="http://schemas.openxmlformats.org/officeDocument/2006/relationships/tags" Target="../tags/tag513.xml"/><Relationship Id="rId514" Type="http://schemas.openxmlformats.org/officeDocument/2006/relationships/tags" Target="../tags/tag512.xml"/><Relationship Id="rId513" Type="http://schemas.openxmlformats.org/officeDocument/2006/relationships/tags" Target="../tags/tag511.xml"/><Relationship Id="rId512" Type="http://schemas.openxmlformats.org/officeDocument/2006/relationships/tags" Target="../tags/tag510.xml"/><Relationship Id="rId511" Type="http://schemas.openxmlformats.org/officeDocument/2006/relationships/tags" Target="../tags/tag509.xml"/><Relationship Id="rId510" Type="http://schemas.openxmlformats.org/officeDocument/2006/relationships/tags" Target="../tags/tag508.xml"/><Relationship Id="rId51" Type="http://schemas.openxmlformats.org/officeDocument/2006/relationships/tags" Target="../tags/tag49.xml"/><Relationship Id="rId509" Type="http://schemas.openxmlformats.org/officeDocument/2006/relationships/tags" Target="../tags/tag507.xml"/><Relationship Id="rId508" Type="http://schemas.openxmlformats.org/officeDocument/2006/relationships/tags" Target="../tags/tag506.xml"/><Relationship Id="rId507" Type="http://schemas.openxmlformats.org/officeDocument/2006/relationships/tags" Target="../tags/tag505.xml"/><Relationship Id="rId506" Type="http://schemas.openxmlformats.org/officeDocument/2006/relationships/tags" Target="../tags/tag504.xml"/><Relationship Id="rId505" Type="http://schemas.openxmlformats.org/officeDocument/2006/relationships/tags" Target="../tags/tag503.xml"/><Relationship Id="rId504" Type="http://schemas.openxmlformats.org/officeDocument/2006/relationships/tags" Target="../tags/tag502.xml"/><Relationship Id="rId503" Type="http://schemas.openxmlformats.org/officeDocument/2006/relationships/tags" Target="../tags/tag501.xml"/><Relationship Id="rId502" Type="http://schemas.openxmlformats.org/officeDocument/2006/relationships/tags" Target="../tags/tag500.xml"/><Relationship Id="rId501" Type="http://schemas.openxmlformats.org/officeDocument/2006/relationships/tags" Target="../tags/tag499.xml"/><Relationship Id="rId500" Type="http://schemas.openxmlformats.org/officeDocument/2006/relationships/tags" Target="../tags/tag498.xml"/><Relationship Id="rId50" Type="http://schemas.openxmlformats.org/officeDocument/2006/relationships/tags" Target="../tags/tag48.xml"/><Relationship Id="rId5" Type="http://schemas.openxmlformats.org/officeDocument/2006/relationships/tags" Target="../tags/tag3.xml"/><Relationship Id="rId499" Type="http://schemas.openxmlformats.org/officeDocument/2006/relationships/tags" Target="../tags/tag497.xml"/><Relationship Id="rId498" Type="http://schemas.openxmlformats.org/officeDocument/2006/relationships/tags" Target="../tags/tag496.xml"/><Relationship Id="rId497" Type="http://schemas.openxmlformats.org/officeDocument/2006/relationships/tags" Target="../tags/tag495.xml"/><Relationship Id="rId496" Type="http://schemas.openxmlformats.org/officeDocument/2006/relationships/tags" Target="../tags/tag494.xml"/><Relationship Id="rId495" Type="http://schemas.openxmlformats.org/officeDocument/2006/relationships/tags" Target="../tags/tag493.xml"/><Relationship Id="rId494" Type="http://schemas.openxmlformats.org/officeDocument/2006/relationships/tags" Target="../tags/tag492.xml"/><Relationship Id="rId493" Type="http://schemas.openxmlformats.org/officeDocument/2006/relationships/tags" Target="../tags/tag491.xml"/><Relationship Id="rId492" Type="http://schemas.openxmlformats.org/officeDocument/2006/relationships/tags" Target="../tags/tag490.xml"/><Relationship Id="rId491" Type="http://schemas.openxmlformats.org/officeDocument/2006/relationships/tags" Target="../tags/tag489.xml"/><Relationship Id="rId490" Type="http://schemas.openxmlformats.org/officeDocument/2006/relationships/tags" Target="../tags/tag488.xml"/><Relationship Id="rId49" Type="http://schemas.openxmlformats.org/officeDocument/2006/relationships/tags" Target="../tags/tag47.xml"/><Relationship Id="rId489" Type="http://schemas.openxmlformats.org/officeDocument/2006/relationships/tags" Target="../tags/tag487.xml"/><Relationship Id="rId488" Type="http://schemas.openxmlformats.org/officeDocument/2006/relationships/tags" Target="../tags/tag486.xml"/><Relationship Id="rId487" Type="http://schemas.openxmlformats.org/officeDocument/2006/relationships/tags" Target="../tags/tag485.xml"/><Relationship Id="rId486" Type="http://schemas.openxmlformats.org/officeDocument/2006/relationships/tags" Target="../tags/tag484.xml"/><Relationship Id="rId485" Type="http://schemas.openxmlformats.org/officeDocument/2006/relationships/tags" Target="../tags/tag483.xml"/><Relationship Id="rId484" Type="http://schemas.openxmlformats.org/officeDocument/2006/relationships/tags" Target="../tags/tag482.xml"/><Relationship Id="rId483" Type="http://schemas.openxmlformats.org/officeDocument/2006/relationships/tags" Target="../tags/tag481.xml"/><Relationship Id="rId482" Type="http://schemas.openxmlformats.org/officeDocument/2006/relationships/tags" Target="../tags/tag480.xml"/><Relationship Id="rId481" Type="http://schemas.openxmlformats.org/officeDocument/2006/relationships/tags" Target="../tags/tag479.xml"/><Relationship Id="rId480" Type="http://schemas.openxmlformats.org/officeDocument/2006/relationships/tags" Target="../tags/tag478.xml"/><Relationship Id="rId48" Type="http://schemas.openxmlformats.org/officeDocument/2006/relationships/tags" Target="../tags/tag46.xml"/><Relationship Id="rId479" Type="http://schemas.openxmlformats.org/officeDocument/2006/relationships/tags" Target="../tags/tag477.xml"/><Relationship Id="rId478" Type="http://schemas.openxmlformats.org/officeDocument/2006/relationships/tags" Target="../tags/tag476.xml"/><Relationship Id="rId477" Type="http://schemas.openxmlformats.org/officeDocument/2006/relationships/tags" Target="../tags/tag475.xml"/><Relationship Id="rId476" Type="http://schemas.openxmlformats.org/officeDocument/2006/relationships/tags" Target="../tags/tag474.xml"/><Relationship Id="rId475" Type="http://schemas.openxmlformats.org/officeDocument/2006/relationships/tags" Target="../tags/tag473.xml"/><Relationship Id="rId474" Type="http://schemas.openxmlformats.org/officeDocument/2006/relationships/tags" Target="../tags/tag472.xml"/><Relationship Id="rId473" Type="http://schemas.openxmlformats.org/officeDocument/2006/relationships/tags" Target="../tags/tag471.xml"/><Relationship Id="rId472" Type="http://schemas.openxmlformats.org/officeDocument/2006/relationships/tags" Target="../tags/tag470.xml"/><Relationship Id="rId471" Type="http://schemas.openxmlformats.org/officeDocument/2006/relationships/tags" Target="../tags/tag469.xml"/><Relationship Id="rId470" Type="http://schemas.openxmlformats.org/officeDocument/2006/relationships/tags" Target="../tags/tag468.xml"/><Relationship Id="rId47" Type="http://schemas.openxmlformats.org/officeDocument/2006/relationships/tags" Target="../tags/tag45.xml"/><Relationship Id="rId469" Type="http://schemas.openxmlformats.org/officeDocument/2006/relationships/tags" Target="../tags/tag467.xml"/><Relationship Id="rId468" Type="http://schemas.openxmlformats.org/officeDocument/2006/relationships/tags" Target="../tags/tag466.xml"/><Relationship Id="rId467" Type="http://schemas.openxmlformats.org/officeDocument/2006/relationships/tags" Target="../tags/tag465.xml"/><Relationship Id="rId466" Type="http://schemas.openxmlformats.org/officeDocument/2006/relationships/tags" Target="../tags/tag464.xml"/><Relationship Id="rId465" Type="http://schemas.openxmlformats.org/officeDocument/2006/relationships/tags" Target="../tags/tag463.xml"/><Relationship Id="rId464" Type="http://schemas.openxmlformats.org/officeDocument/2006/relationships/tags" Target="../tags/tag462.xml"/><Relationship Id="rId463" Type="http://schemas.openxmlformats.org/officeDocument/2006/relationships/tags" Target="../tags/tag461.xml"/><Relationship Id="rId462" Type="http://schemas.openxmlformats.org/officeDocument/2006/relationships/tags" Target="../tags/tag460.xml"/><Relationship Id="rId461" Type="http://schemas.openxmlformats.org/officeDocument/2006/relationships/tags" Target="../tags/tag459.xml"/><Relationship Id="rId460" Type="http://schemas.openxmlformats.org/officeDocument/2006/relationships/tags" Target="../tags/tag458.xml"/><Relationship Id="rId46" Type="http://schemas.openxmlformats.org/officeDocument/2006/relationships/tags" Target="../tags/tag44.xml"/><Relationship Id="rId459" Type="http://schemas.openxmlformats.org/officeDocument/2006/relationships/tags" Target="../tags/tag457.xml"/><Relationship Id="rId458" Type="http://schemas.openxmlformats.org/officeDocument/2006/relationships/tags" Target="../tags/tag456.xml"/><Relationship Id="rId457" Type="http://schemas.openxmlformats.org/officeDocument/2006/relationships/tags" Target="../tags/tag455.xml"/><Relationship Id="rId456" Type="http://schemas.openxmlformats.org/officeDocument/2006/relationships/tags" Target="../tags/tag454.xml"/><Relationship Id="rId455" Type="http://schemas.openxmlformats.org/officeDocument/2006/relationships/tags" Target="../tags/tag453.xml"/><Relationship Id="rId454" Type="http://schemas.openxmlformats.org/officeDocument/2006/relationships/tags" Target="../tags/tag452.xml"/><Relationship Id="rId453" Type="http://schemas.openxmlformats.org/officeDocument/2006/relationships/tags" Target="../tags/tag451.xml"/><Relationship Id="rId452" Type="http://schemas.openxmlformats.org/officeDocument/2006/relationships/tags" Target="../tags/tag450.xml"/><Relationship Id="rId451" Type="http://schemas.openxmlformats.org/officeDocument/2006/relationships/tags" Target="../tags/tag449.xml"/><Relationship Id="rId450" Type="http://schemas.openxmlformats.org/officeDocument/2006/relationships/tags" Target="../tags/tag448.xml"/><Relationship Id="rId45" Type="http://schemas.openxmlformats.org/officeDocument/2006/relationships/tags" Target="../tags/tag43.xml"/><Relationship Id="rId449" Type="http://schemas.openxmlformats.org/officeDocument/2006/relationships/tags" Target="../tags/tag447.xml"/><Relationship Id="rId448" Type="http://schemas.openxmlformats.org/officeDocument/2006/relationships/tags" Target="../tags/tag446.xml"/><Relationship Id="rId447" Type="http://schemas.openxmlformats.org/officeDocument/2006/relationships/tags" Target="../tags/tag445.xml"/><Relationship Id="rId446" Type="http://schemas.openxmlformats.org/officeDocument/2006/relationships/tags" Target="../tags/tag444.xml"/><Relationship Id="rId445" Type="http://schemas.openxmlformats.org/officeDocument/2006/relationships/tags" Target="../tags/tag443.xml"/><Relationship Id="rId444" Type="http://schemas.openxmlformats.org/officeDocument/2006/relationships/tags" Target="../tags/tag442.xml"/><Relationship Id="rId443" Type="http://schemas.openxmlformats.org/officeDocument/2006/relationships/tags" Target="../tags/tag441.xml"/><Relationship Id="rId442" Type="http://schemas.openxmlformats.org/officeDocument/2006/relationships/tags" Target="../tags/tag440.xml"/><Relationship Id="rId441" Type="http://schemas.openxmlformats.org/officeDocument/2006/relationships/tags" Target="../tags/tag439.xml"/><Relationship Id="rId440" Type="http://schemas.openxmlformats.org/officeDocument/2006/relationships/tags" Target="../tags/tag438.xml"/><Relationship Id="rId44" Type="http://schemas.openxmlformats.org/officeDocument/2006/relationships/tags" Target="../tags/tag42.xml"/><Relationship Id="rId439" Type="http://schemas.openxmlformats.org/officeDocument/2006/relationships/tags" Target="../tags/tag437.xml"/><Relationship Id="rId438" Type="http://schemas.openxmlformats.org/officeDocument/2006/relationships/tags" Target="../tags/tag436.xml"/><Relationship Id="rId437" Type="http://schemas.openxmlformats.org/officeDocument/2006/relationships/tags" Target="../tags/tag435.xml"/><Relationship Id="rId436" Type="http://schemas.openxmlformats.org/officeDocument/2006/relationships/tags" Target="../tags/tag434.xml"/><Relationship Id="rId435" Type="http://schemas.openxmlformats.org/officeDocument/2006/relationships/tags" Target="../tags/tag433.xml"/><Relationship Id="rId434" Type="http://schemas.openxmlformats.org/officeDocument/2006/relationships/tags" Target="../tags/tag432.xml"/><Relationship Id="rId433" Type="http://schemas.openxmlformats.org/officeDocument/2006/relationships/tags" Target="../tags/tag431.xml"/><Relationship Id="rId432" Type="http://schemas.openxmlformats.org/officeDocument/2006/relationships/tags" Target="../tags/tag430.xml"/><Relationship Id="rId431" Type="http://schemas.openxmlformats.org/officeDocument/2006/relationships/tags" Target="../tags/tag429.xml"/><Relationship Id="rId430" Type="http://schemas.openxmlformats.org/officeDocument/2006/relationships/tags" Target="../tags/tag428.xml"/><Relationship Id="rId43" Type="http://schemas.openxmlformats.org/officeDocument/2006/relationships/tags" Target="../tags/tag41.xml"/><Relationship Id="rId429" Type="http://schemas.openxmlformats.org/officeDocument/2006/relationships/tags" Target="../tags/tag427.xml"/><Relationship Id="rId428" Type="http://schemas.openxmlformats.org/officeDocument/2006/relationships/tags" Target="../tags/tag426.xml"/><Relationship Id="rId427" Type="http://schemas.openxmlformats.org/officeDocument/2006/relationships/tags" Target="../tags/tag425.xml"/><Relationship Id="rId426" Type="http://schemas.openxmlformats.org/officeDocument/2006/relationships/tags" Target="../tags/tag424.xml"/><Relationship Id="rId425" Type="http://schemas.openxmlformats.org/officeDocument/2006/relationships/tags" Target="../tags/tag423.xml"/><Relationship Id="rId424" Type="http://schemas.openxmlformats.org/officeDocument/2006/relationships/tags" Target="../tags/tag422.xml"/><Relationship Id="rId423" Type="http://schemas.openxmlformats.org/officeDocument/2006/relationships/tags" Target="../tags/tag421.xml"/><Relationship Id="rId422" Type="http://schemas.openxmlformats.org/officeDocument/2006/relationships/tags" Target="../tags/tag420.xml"/><Relationship Id="rId421" Type="http://schemas.openxmlformats.org/officeDocument/2006/relationships/tags" Target="../tags/tag419.xml"/><Relationship Id="rId420" Type="http://schemas.openxmlformats.org/officeDocument/2006/relationships/tags" Target="../tags/tag418.xml"/><Relationship Id="rId42" Type="http://schemas.openxmlformats.org/officeDocument/2006/relationships/tags" Target="../tags/tag40.xml"/><Relationship Id="rId419" Type="http://schemas.openxmlformats.org/officeDocument/2006/relationships/tags" Target="../tags/tag417.xml"/><Relationship Id="rId418" Type="http://schemas.openxmlformats.org/officeDocument/2006/relationships/tags" Target="../tags/tag416.xml"/><Relationship Id="rId417" Type="http://schemas.openxmlformats.org/officeDocument/2006/relationships/tags" Target="../tags/tag415.xml"/><Relationship Id="rId416" Type="http://schemas.openxmlformats.org/officeDocument/2006/relationships/tags" Target="../tags/tag414.xml"/><Relationship Id="rId415" Type="http://schemas.openxmlformats.org/officeDocument/2006/relationships/tags" Target="../tags/tag413.xml"/><Relationship Id="rId414" Type="http://schemas.openxmlformats.org/officeDocument/2006/relationships/tags" Target="../tags/tag412.xml"/><Relationship Id="rId413" Type="http://schemas.openxmlformats.org/officeDocument/2006/relationships/tags" Target="../tags/tag411.xml"/><Relationship Id="rId412" Type="http://schemas.openxmlformats.org/officeDocument/2006/relationships/tags" Target="../tags/tag410.xml"/><Relationship Id="rId411" Type="http://schemas.openxmlformats.org/officeDocument/2006/relationships/tags" Target="../tags/tag409.xml"/><Relationship Id="rId410" Type="http://schemas.openxmlformats.org/officeDocument/2006/relationships/tags" Target="../tags/tag408.xml"/><Relationship Id="rId41" Type="http://schemas.openxmlformats.org/officeDocument/2006/relationships/tags" Target="../tags/tag39.xml"/><Relationship Id="rId409" Type="http://schemas.openxmlformats.org/officeDocument/2006/relationships/tags" Target="../tags/tag407.xml"/><Relationship Id="rId408" Type="http://schemas.openxmlformats.org/officeDocument/2006/relationships/tags" Target="../tags/tag406.xml"/><Relationship Id="rId407" Type="http://schemas.openxmlformats.org/officeDocument/2006/relationships/tags" Target="../tags/tag405.xml"/><Relationship Id="rId406" Type="http://schemas.openxmlformats.org/officeDocument/2006/relationships/tags" Target="../tags/tag404.xml"/><Relationship Id="rId405" Type="http://schemas.openxmlformats.org/officeDocument/2006/relationships/tags" Target="../tags/tag403.xml"/><Relationship Id="rId404" Type="http://schemas.openxmlformats.org/officeDocument/2006/relationships/tags" Target="../tags/tag402.xml"/><Relationship Id="rId403" Type="http://schemas.openxmlformats.org/officeDocument/2006/relationships/tags" Target="../tags/tag401.xml"/><Relationship Id="rId402" Type="http://schemas.openxmlformats.org/officeDocument/2006/relationships/tags" Target="../tags/tag400.xml"/><Relationship Id="rId401" Type="http://schemas.openxmlformats.org/officeDocument/2006/relationships/tags" Target="../tags/tag399.xml"/><Relationship Id="rId400" Type="http://schemas.openxmlformats.org/officeDocument/2006/relationships/tags" Target="../tags/tag398.xml"/><Relationship Id="rId40" Type="http://schemas.openxmlformats.org/officeDocument/2006/relationships/tags" Target="../tags/tag38.xml"/><Relationship Id="rId4" Type="http://schemas.openxmlformats.org/officeDocument/2006/relationships/image" Target="../media/image1.png"/><Relationship Id="rId399" Type="http://schemas.openxmlformats.org/officeDocument/2006/relationships/tags" Target="../tags/tag397.xml"/><Relationship Id="rId398" Type="http://schemas.openxmlformats.org/officeDocument/2006/relationships/tags" Target="../tags/tag396.xml"/><Relationship Id="rId397" Type="http://schemas.openxmlformats.org/officeDocument/2006/relationships/tags" Target="../tags/tag395.xml"/><Relationship Id="rId396" Type="http://schemas.openxmlformats.org/officeDocument/2006/relationships/tags" Target="../tags/tag394.xml"/><Relationship Id="rId395" Type="http://schemas.openxmlformats.org/officeDocument/2006/relationships/tags" Target="../tags/tag393.xml"/><Relationship Id="rId394" Type="http://schemas.openxmlformats.org/officeDocument/2006/relationships/tags" Target="../tags/tag392.xml"/><Relationship Id="rId393" Type="http://schemas.openxmlformats.org/officeDocument/2006/relationships/tags" Target="../tags/tag391.xml"/><Relationship Id="rId392" Type="http://schemas.openxmlformats.org/officeDocument/2006/relationships/tags" Target="../tags/tag390.xml"/><Relationship Id="rId391" Type="http://schemas.openxmlformats.org/officeDocument/2006/relationships/tags" Target="../tags/tag389.xml"/><Relationship Id="rId390" Type="http://schemas.openxmlformats.org/officeDocument/2006/relationships/tags" Target="../tags/tag388.xml"/><Relationship Id="rId39" Type="http://schemas.openxmlformats.org/officeDocument/2006/relationships/tags" Target="../tags/tag37.xml"/><Relationship Id="rId389" Type="http://schemas.openxmlformats.org/officeDocument/2006/relationships/tags" Target="../tags/tag387.xml"/><Relationship Id="rId388" Type="http://schemas.openxmlformats.org/officeDocument/2006/relationships/tags" Target="../tags/tag386.xml"/><Relationship Id="rId387" Type="http://schemas.openxmlformats.org/officeDocument/2006/relationships/tags" Target="../tags/tag385.xml"/><Relationship Id="rId386" Type="http://schemas.openxmlformats.org/officeDocument/2006/relationships/tags" Target="../tags/tag384.xml"/><Relationship Id="rId385" Type="http://schemas.openxmlformats.org/officeDocument/2006/relationships/tags" Target="../tags/tag383.xml"/><Relationship Id="rId384" Type="http://schemas.openxmlformats.org/officeDocument/2006/relationships/tags" Target="../tags/tag382.xml"/><Relationship Id="rId383" Type="http://schemas.openxmlformats.org/officeDocument/2006/relationships/tags" Target="../tags/tag381.xml"/><Relationship Id="rId382" Type="http://schemas.openxmlformats.org/officeDocument/2006/relationships/tags" Target="../tags/tag380.xml"/><Relationship Id="rId381" Type="http://schemas.openxmlformats.org/officeDocument/2006/relationships/tags" Target="../tags/tag379.xml"/><Relationship Id="rId380" Type="http://schemas.openxmlformats.org/officeDocument/2006/relationships/tags" Target="../tags/tag378.xml"/><Relationship Id="rId38" Type="http://schemas.openxmlformats.org/officeDocument/2006/relationships/tags" Target="../tags/tag36.xml"/><Relationship Id="rId379" Type="http://schemas.openxmlformats.org/officeDocument/2006/relationships/tags" Target="../tags/tag377.xml"/><Relationship Id="rId378" Type="http://schemas.openxmlformats.org/officeDocument/2006/relationships/tags" Target="../tags/tag376.xml"/><Relationship Id="rId377" Type="http://schemas.openxmlformats.org/officeDocument/2006/relationships/tags" Target="../tags/tag375.xml"/><Relationship Id="rId376" Type="http://schemas.openxmlformats.org/officeDocument/2006/relationships/tags" Target="../tags/tag374.xml"/><Relationship Id="rId375" Type="http://schemas.openxmlformats.org/officeDocument/2006/relationships/tags" Target="../tags/tag373.xml"/><Relationship Id="rId374" Type="http://schemas.openxmlformats.org/officeDocument/2006/relationships/tags" Target="../tags/tag372.xml"/><Relationship Id="rId373" Type="http://schemas.openxmlformats.org/officeDocument/2006/relationships/tags" Target="../tags/tag371.xml"/><Relationship Id="rId372" Type="http://schemas.openxmlformats.org/officeDocument/2006/relationships/tags" Target="../tags/tag370.xml"/><Relationship Id="rId371" Type="http://schemas.openxmlformats.org/officeDocument/2006/relationships/tags" Target="../tags/tag369.xml"/><Relationship Id="rId370" Type="http://schemas.openxmlformats.org/officeDocument/2006/relationships/tags" Target="../tags/tag368.xml"/><Relationship Id="rId37" Type="http://schemas.openxmlformats.org/officeDocument/2006/relationships/tags" Target="../tags/tag35.xml"/><Relationship Id="rId369" Type="http://schemas.openxmlformats.org/officeDocument/2006/relationships/tags" Target="../tags/tag367.xml"/><Relationship Id="rId368" Type="http://schemas.openxmlformats.org/officeDocument/2006/relationships/tags" Target="../tags/tag366.xml"/><Relationship Id="rId367" Type="http://schemas.openxmlformats.org/officeDocument/2006/relationships/tags" Target="../tags/tag365.xml"/><Relationship Id="rId366" Type="http://schemas.openxmlformats.org/officeDocument/2006/relationships/tags" Target="../tags/tag364.xml"/><Relationship Id="rId365" Type="http://schemas.openxmlformats.org/officeDocument/2006/relationships/tags" Target="../tags/tag363.xml"/><Relationship Id="rId364" Type="http://schemas.openxmlformats.org/officeDocument/2006/relationships/tags" Target="../tags/tag362.xml"/><Relationship Id="rId363" Type="http://schemas.openxmlformats.org/officeDocument/2006/relationships/tags" Target="../tags/tag361.xml"/><Relationship Id="rId362" Type="http://schemas.openxmlformats.org/officeDocument/2006/relationships/tags" Target="../tags/tag360.xml"/><Relationship Id="rId361" Type="http://schemas.openxmlformats.org/officeDocument/2006/relationships/tags" Target="../tags/tag359.xml"/><Relationship Id="rId360" Type="http://schemas.openxmlformats.org/officeDocument/2006/relationships/tags" Target="../tags/tag358.xml"/><Relationship Id="rId36" Type="http://schemas.openxmlformats.org/officeDocument/2006/relationships/tags" Target="../tags/tag34.xml"/><Relationship Id="rId359" Type="http://schemas.openxmlformats.org/officeDocument/2006/relationships/tags" Target="../tags/tag357.xml"/><Relationship Id="rId358" Type="http://schemas.openxmlformats.org/officeDocument/2006/relationships/tags" Target="../tags/tag356.xml"/><Relationship Id="rId357" Type="http://schemas.openxmlformats.org/officeDocument/2006/relationships/tags" Target="../tags/tag355.xml"/><Relationship Id="rId356" Type="http://schemas.openxmlformats.org/officeDocument/2006/relationships/tags" Target="../tags/tag354.xml"/><Relationship Id="rId355" Type="http://schemas.openxmlformats.org/officeDocument/2006/relationships/tags" Target="../tags/tag353.xml"/><Relationship Id="rId354" Type="http://schemas.openxmlformats.org/officeDocument/2006/relationships/tags" Target="../tags/tag352.xml"/><Relationship Id="rId353" Type="http://schemas.openxmlformats.org/officeDocument/2006/relationships/tags" Target="../tags/tag351.xml"/><Relationship Id="rId352" Type="http://schemas.openxmlformats.org/officeDocument/2006/relationships/tags" Target="../tags/tag350.xml"/><Relationship Id="rId351" Type="http://schemas.openxmlformats.org/officeDocument/2006/relationships/tags" Target="../tags/tag349.xml"/><Relationship Id="rId350" Type="http://schemas.openxmlformats.org/officeDocument/2006/relationships/tags" Target="../tags/tag348.xml"/><Relationship Id="rId35" Type="http://schemas.openxmlformats.org/officeDocument/2006/relationships/tags" Target="../tags/tag33.xml"/><Relationship Id="rId349" Type="http://schemas.openxmlformats.org/officeDocument/2006/relationships/tags" Target="../tags/tag347.xml"/><Relationship Id="rId348" Type="http://schemas.openxmlformats.org/officeDocument/2006/relationships/tags" Target="../tags/tag346.xml"/><Relationship Id="rId347" Type="http://schemas.openxmlformats.org/officeDocument/2006/relationships/tags" Target="../tags/tag345.xml"/><Relationship Id="rId346" Type="http://schemas.openxmlformats.org/officeDocument/2006/relationships/tags" Target="../tags/tag344.xml"/><Relationship Id="rId345" Type="http://schemas.openxmlformats.org/officeDocument/2006/relationships/tags" Target="../tags/tag343.xml"/><Relationship Id="rId344" Type="http://schemas.openxmlformats.org/officeDocument/2006/relationships/tags" Target="../tags/tag342.xml"/><Relationship Id="rId343" Type="http://schemas.openxmlformats.org/officeDocument/2006/relationships/tags" Target="../tags/tag341.xml"/><Relationship Id="rId342" Type="http://schemas.openxmlformats.org/officeDocument/2006/relationships/tags" Target="../tags/tag340.xml"/><Relationship Id="rId341" Type="http://schemas.openxmlformats.org/officeDocument/2006/relationships/tags" Target="../tags/tag339.xml"/><Relationship Id="rId340" Type="http://schemas.openxmlformats.org/officeDocument/2006/relationships/tags" Target="../tags/tag338.xml"/><Relationship Id="rId34" Type="http://schemas.openxmlformats.org/officeDocument/2006/relationships/tags" Target="../tags/tag32.xml"/><Relationship Id="rId339" Type="http://schemas.openxmlformats.org/officeDocument/2006/relationships/tags" Target="../tags/tag337.xml"/><Relationship Id="rId338" Type="http://schemas.openxmlformats.org/officeDocument/2006/relationships/tags" Target="../tags/tag336.xml"/><Relationship Id="rId337" Type="http://schemas.openxmlformats.org/officeDocument/2006/relationships/tags" Target="../tags/tag335.xml"/><Relationship Id="rId336" Type="http://schemas.openxmlformats.org/officeDocument/2006/relationships/tags" Target="../tags/tag334.xml"/><Relationship Id="rId335" Type="http://schemas.openxmlformats.org/officeDocument/2006/relationships/tags" Target="../tags/tag333.xml"/><Relationship Id="rId334" Type="http://schemas.openxmlformats.org/officeDocument/2006/relationships/tags" Target="../tags/tag332.xml"/><Relationship Id="rId333" Type="http://schemas.openxmlformats.org/officeDocument/2006/relationships/tags" Target="../tags/tag331.xml"/><Relationship Id="rId332" Type="http://schemas.openxmlformats.org/officeDocument/2006/relationships/tags" Target="../tags/tag330.xml"/><Relationship Id="rId331" Type="http://schemas.openxmlformats.org/officeDocument/2006/relationships/tags" Target="../tags/tag329.xml"/><Relationship Id="rId330" Type="http://schemas.openxmlformats.org/officeDocument/2006/relationships/tags" Target="../tags/tag328.xml"/><Relationship Id="rId33" Type="http://schemas.openxmlformats.org/officeDocument/2006/relationships/tags" Target="../tags/tag31.xml"/><Relationship Id="rId329" Type="http://schemas.openxmlformats.org/officeDocument/2006/relationships/tags" Target="../tags/tag327.xml"/><Relationship Id="rId328" Type="http://schemas.openxmlformats.org/officeDocument/2006/relationships/tags" Target="../tags/tag326.xml"/><Relationship Id="rId327" Type="http://schemas.openxmlformats.org/officeDocument/2006/relationships/tags" Target="../tags/tag325.xml"/><Relationship Id="rId326" Type="http://schemas.openxmlformats.org/officeDocument/2006/relationships/tags" Target="../tags/tag324.xml"/><Relationship Id="rId325" Type="http://schemas.openxmlformats.org/officeDocument/2006/relationships/tags" Target="../tags/tag323.xml"/><Relationship Id="rId324" Type="http://schemas.openxmlformats.org/officeDocument/2006/relationships/tags" Target="../tags/tag322.xml"/><Relationship Id="rId323" Type="http://schemas.openxmlformats.org/officeDocument/2006/relationships/tags" Target="../tags/tag321.xml"/><Relationship Id="rId322" Type="http://schemas.openxmlformats.org/officeDocument/2006/relationships/tags" Target="../tags/tag320.xml"/><Relationship Id="rId321" Type="http://schemas.openxmlformats.org/officeDocument/2006/relationships/tags" Target="../tags/tag319.xml"/><Relationship Id="rId320" Type="http://schemas.openxmlformats.org/officeDocument/2006/relationships/tags" Target="../tags/tag318.xml"/><Relationship Id="rId32" Type="http://schemas.openxmlformats.org/officeDocument/2006/relationships/tags" Target="../tags/tag30.xml"/><Relationship Id="rId319" Type="http://schemas.openxmlformats.org/officeDocument/2006/relationships/tags" Target="../tags/tag317.xml"/><Relationship Id="rId318" Type="http://schemas.openxmlformats.org/officeDocument/2006/relationships/tags" Target="../tags/tag316.xml"/><Relationship Id="rId317" Type="http://schemas.openxmlformats.org/officeDocument/2006/relationships/tags" Target="../tags/tag315.xml"/><Relationship Id="rId316" Type="http://schemas.openxmlformats.org/officeDocument/2006/relationships/tags" Target="../tags/tag314.xml"/><Relationship Id="rId315" Type="http://schemas.openxmlformats.org/officeDocument/2006/relationships/tags" Target="../tags/tag313.xml"/><Relationship Id="rId314" Type="http://schemas.openxmlformats.org/officeDocument/2006/relationships/tags" Target="../tags/tag312.xml"/><Relationship Id="rId313" Type="http://schemas.openxmlformats.org/officeDocument/2006/relationships/tags" Target="../tags/tag311.xml"/><Relationship Id="rId312" Type="http://schemas.openxmlformats.org/officeDocument/2006/relationships/tags" Target="../tags/tag310.xml"/><Relationship Id="rId311" Type="http://schemas.openxmlformats.org/officeDocument/2006/relationships/tags" Target="../tags/tag309.xml"/><Relationship Id="rId310" Type="http://schemas.openxmlformats.org/officeDocument/2006/relationships/tags" Target="../tags/tag308.xml"/><Relationship Id="rId31" Type="http://schemas.openxmlformats.org/officeDocument/2006/relationships/tags" Target="../tags/tag29.xml"/><Relationship Id="rId309" Type="http://schemas.openxmlformats.org/officeDocument/2006/relationships/tags" Target="../tags/tag307.xml"/><Relationship Id="rId308" Type="http://schemas.openxmlformats.org/officeDocument/2006/relationships/tags" Target="../tags/tag306.xml"/><Relationship Id="rId307" Type="http://schemas.openxmlformats.org/officeDocument/2006/relationships/tags" Target="../tags/tag305.xml"/><Relationship Id="rId306" Type="http://schemas.openxmlformats.org/officeDocument/2006/relationships/tags" Target="../tags/tag304.xml"/><Relationship Id="rId305" Type="http://schemas.openxmlformats.org/officeDocument/2006/relationships/tags" Target="../tags/tag303.xml"/><Relationship Id="rId304" Type="http://schemas.openxmlformats.org/officeDocument/2006/relationships/tags" Target="../tags/tag302.xml"/><Relationship Id="rId303" Type="http://schemas.openxmlformats.org/officeDocument/2006/relationships/tags" Target="../tags/tag301.xml"/><Relationship Id="rId302" Type="http://schemas.openxmlformats.org/officeDocument/2006/relationships/tags" Target="../tags/tag300.xml"/><Relationship Id="rId301" Type="http://schemas.openxmlformats.org/officeDocument/2006/relationships/tags" Target="../tags/tag299.xml"/><Relationship Id="rId300" Type="http://schemas.openxmlformats.org/officeDocument/2006/relationships/tags" Target="../tags/tag298.xml"/><Relationship Id="rId30" Type="http://schemas.openxmlformats.org/officeDocument/2006/relationships/tags" Target="../tags/tag28.xml"/><Relationship Id="rId3" Type="http://schemas.openxmlformats.org/officeDocument/2006/relationships/tags" Target="../tags/tag2.xml"/><Relationship Id="rId299" Type="http://schemas.openxmlformats.org/officeDocument/2006/relationships/tags" Target="../tags/tag297.xml"/><Relationship Id="rId298" Type="http://schemas.openxmlformats.org/officeDocument/2006/relationships/tags" Target="../tags/tag296.xml"/><Relationship Id="rId297" Type="http://schemas.openxmlformats.org/officeDocument/2006/relationships/tags" Target="../tags/tag295.xml"/><Relationship Id="rId296" Type="http://schemas.openxmlformats.org/officeDocument/2006/relationships/tags" Target="../tags/tag294.xml"/><Relationship Id="rId295" Type="http://schemas.openxmlformats.org/officeDocument/2006/relationships/tags" Target="../tags/tag293.xml"/><Relationship Id="rId294" Type="http://schemas.openxmlformats.org/officeDocument/2006/relationships/tags" Target="../tags/tag292.xml"/><Relationship Id="rId293" Type="http://schemas.openxmlformats.org/officeDocument/2006/relationships/tags" Target="../tags/tag291.xml"/><Relationship Id="rId292" Type="http://schemas.openxmlformats.org/officeDocument/2006/relationships/tags" Target="../tags/tag290.xml"/><Relationship Id="rId291" Type="http://schemas.openxmlformats.org/officeDocument/2006/relationships/tags" Target="../tags/tag289.xml"/><Relationship Id="rId290" Type="http://schemas.openxmlformats.org/officeDocument/2006/relationships/tags" Target="../tags/tag288.xml"/><Relationship Id="rId29" Type="http://schemas.openxmlformats.org/officeDocument/2006/relationships/tags" Target="../tags/tag27.xml"/><Relationship Id="rId289" Type="http://schemas.openxmlformats.org/officeDocument/2006/relationships/tags" Target="../tags/tag287.xml"/><Relationship Id="rId288" Type="http://schemas.openxmlformats.org/officeDocument/2006/relationships/tags" Target="../tags/tag286.xml"/><Relationship Id="rId287" Type="http://schemas.openxmlformats.org/officeDocument/2006/relationships/tags" Target="../tags/tag285.xml"/><Relationship Id="rId286" Type="http://schemas.openxmlformats.org/officeDocument/2006/relationships/tags" Target="../tags/tag284.xml"/><Relationship Id="rId285" Type="http://schemas.openxmlformats.org/officeDocument/2006/relationships/tags" Target="../tags/tag283.xml"/><Relationship Id="rId284" Type="http://schemas.openxmlformats.org/officeDocument/2006/relationships/tags" Target="../tags/tag282.xml"/><Relationship Id="rId283" Type="http://schemas.openxmlformats.org/officeDocument/2006/relationships/tags" Target="../tags/tag281.xml"/><Relationship Id="rId282" Type="http://schemas.openxmlformats.org/officeDocument/2006/relationships/tags" Target="../tags/tag280.xml"/><Relationship Id="rId281" Type="http://schemas.openxmlformats.org/officeDocument/2006/relationships/tags" Target="../tags/tag279.xml"/><Relationship Id="rId280" Type="http://schemas.openxmlformats.org/officeDocument/2006/relationships/tags" Target="../tags/tag278.xml"/><Relationship Id="rId28" Type="http://schemas.openxmlformats.org/officeDocument/2006/relationships/tags" Target="../tags/tag26.xml"/><Relationship Id="rId279" Type="http://schemas.openxmlformats.org/officeDocument/2006/relationships/tags" Target="../tags/tag277.xml"/><Relationship Id="rId278" Type="http://schemas.openxmlformats.org/officeDocument/2006/relationships/tags" Target="../tags/tag276.xml"/><Relationship Id="rId277" Type="http://schemas.openxmlformats.org/officeDocument/2006/relationships/tags" Target="../tags/tag275.xml"/><Relationship Id="rId276" Type="http://schemas.openxmlformats.org/officeDocument/2006/relationships/tags" Target="../tags/tag274.xml"/><Relationship Id="rId275" Type="http://schemas.openxmlformats.org/officeDocument/2006/relationships/tags" Target="../tags/tag273.xml"/><Relationship Id="rId274" Type="http://schemas.openxmlformats.org/officeDocument/2006/relationships/tags" Target="../tags/tag272.xml"/><Relationship Id="rId273" Type="http://schemas.openxmlformats.org/officeDocument/2006/relationships/tags" Target="../tags/tag271.xml"/><Relationship Id="rId272" Type="http://schemas.openxmlformats.org/officeDocument/2006/relationships/tags" Target="../tags/tag270.xml"/><Relationship Id="rId271" Type="http://schemas.openxmlformats.org/officeDocument/2006/relationships/tags" Target="../tags/tag269.xml"/><Relationship Id="rId270" Type="http://schemas.openxmlformats.org/officeDocument/2006/relationships/tags" Target="../tags/tag268.xml"/><Relationship Id="rId27" Type="http://schemas.openxmlformats.org/officeDocument/2006/relationships/tags" Target="../tags/tag25.xml"/><Relationship Id="rId269" Type="http://schemas.openxmlformats.org/officeDocument/2006/relationships/tags" Target="../tags/tag267.xml"/><Relationship Id="rId268" Type="http://schemas.openxmlformats.org/officeDocument/2006/relationships/tags" Target="../tags/tag266.xml"/><Relationship Id="rId267" Type="http://schemas.openxmlformats.org/officeDocument/2006/relationships/tags" Target="../tags/tag265.xml"/><Relationship Id="rId266" Type="http://schemas.openxmlformats.org/officeDocument/2006/relationships/tags" Target="../tags/tag264.xml"/><Relationship Id="rId265" Type="http://schemas.openxmlformats.org/officeDocument/2006/relationships/tags" Target="../tags/tag263.xml"/><Relationship Id="rId264" Type="http://schemas.openxmlformats.org/officeDocument/2006/relationships/tags" Target="../tags/tag262.xml"/><Relationship Id="rId263" Type="http://schemas.openxmlformats.org/officeDocument/2006/relationships/tags" Target="../tags/tag261.xml"/><Relationship Id="rId262" Type="http://schemas.openxmlformats.org/officeDocument/2006/relationships/tags" Target="../tags/tag260.xml"/><Relationship Id="rId261" Type="http://schemas.openxmlformats.org/officeDocument/2006/relationships/tags" Target="../tags/tag259.xml"/><Relationship Id="rId260" Type="http://schemas.openxmlformats.org/officeDocument/2006/relationships/tags" Target="../tags/tag258.xml"/><Relationship Id="rId26" Type="http://schemas.openxmlformats.org/officeDocument/2006/relationships/tags" Target="../tags/tag24.xml"/><Relationship Id="rId259" Type="http://schemas.openxmlformats.org/officeDocument/2006/relationships/tags" Target="../tags/tag257.xml"/><Relationship Id="rId258" Type="http://schemas.openxmlformats.org/officeDocument/2006/relationships/tags" Target="../tags/tag256.xml"/><Relationship Id="rId257" Type="http://schemas.openxmlformats.org/officeDocument/2006/relationships/tags" Target="../tags/tag255.xml"/><Relationship Id="rId256" Type="http://schemas.openxmlformats.org/officeDocument/2006/relationships/tags" Target="../tags/tag254.xml"/><Relationship Id="rId255" Type="http://schemas.openxmlformats.org/officeDocument/2006/relationships/tags" Target="../tags/tag253.xml"/><Relationship Id="rId254" Type="http://schemas.openxmlformats.org/officeDocument/2006/relationships/tags" Target="../tags/tag252.xml"/><Relationship Id="rId253" Type="http://schemas.openxmlformats.org/officeDocument/2006/relationships/tags" Target="../tags/tag251.xml"/><Relationship Id="rId252" Type="http://schemas.openxmlformats.org/officeDocument/2006/relationships/tags" Target="../tags/tag250.xml"/><Relationship Id="rId251" Type="http://schemas.openxmlformats.org/officeDocument/2006/relationships/tags" Target="../tags/tag249.xml"/><Relationship Id="rId250" Type="http://schemas.openxmlformats.org/officeDocument/2006/relationships/tags" Target="../tags/tag248.xml"/><Relationship Id="rId25" Type="http://schemas.openxmlformats.org/officeDocument/2006/relationships/tags" Target="../tags/tag23.xml"/><Relationship Id="rId249" Type="http://schemas.openxmlformats.org/officeDocument/2006/relationships/tags" Target="../tags/tag247.xml"/><Relationship Id="rId248" Type="http://schemas.openxmlformats.org/officeDocument/2006/relationships/tags" Target="../tags/tag246.xml"/><Relationship Id="rId247" Type="http://schemas.openxmlformats.org/officeDocument/2006/relationships/tags" Target="../tags/tag245.xml"/><Relationship Id="rId246" Type="http://schemas.openxmlformats.org/officeDocument/2006/relationships/tags" Target="../tags/tag244.xml"/><Relationship Id="rId245" Type="http://schemas.openxmlformats.org/officeDocument/2006/relationships/tags" Target="../tags/tag243.xml"/><Relationship Id="rId244" Type="http://schemas.openxmlformats.org/officeDocument/2006/relationships/tags" Target="../tags/tag242.xml"/><Relationship Id="rId243" Type="http://schemas.openxmlformats.org/officeDocument/2006/relationships/tags" Target="../tags/tag241.xml"/><Relationship Id="rId242" Type="http://schemas.openxmlformats.org/officeDocument/2006/relationships/tags" Target="../tags/tag240.xml"/><Relationship Id="rId241" Type="http://schemas.openxmlformats.org/officeDocument/2006/relationships/tags" Target="../tags/tag239.xml"/><Relationship Id="rId240" Type="http://schemas.openxmlformats.org/officeDocument/2006/relationships/tags" Target="../tags/tag238.xml"/><Relationship Id="rId24" Type="http://schemas.openxmlformats.org/officeDocument/2006/relationships/tags" Target="../tags/tag22.xml"/><Relationship Id="rId239" Type="http://schemas.openxmlformats.org/officeDocument/2006/relationships/tags" Target="../tags/tag237.xml"/><Relationship Id="rId238" Type="http://schemas.openxmlformats.org/officeDocument/2006/relationships/tags" Target="../tags/tag236.xml"/><Relationship Id="rId237" Type="http://schemas.openxmlformats.org/officeDocument/2006/relationships/tags" Target="../tags/tag235.xml"/><Relationship Id="rId236" Type="http://schemas.openxmlformats.org/officeDocument/2006/relationships/tags" Target="../tags/tag234.xml"/><Relationship Id="rId235" Type="http://schemas.openxmlformats.org/officeDocument/2006/relationships/tags" Target="../tags/tag233.xml"/><Relationship Id="rId234" Type="http://schemas.openxmlformats.org/officeDocument/2006/relationships/tags" Target="../tags/tag232.xml"/><Relationship Id="rId233" Type="http://schemas.openxmlformats.org/officeDocument/2006/relationships/tags" Target="../tags/tag231.xml"/><Relationship Id="rId232" Type="http://schemas.openxmlformats.org/officeDocument/2006/relationships/tags" Target="../tags/tag230.xml"/><Relationship Id="rId231" Type="http://schemas.openxmlformats.org/officeDocument/2006/relationships/tags" Target="../tags/tag229.xml"/><Relationship Id="rId230" Type="http://schemas.openxmlformats.org/officeDocument/2006/relationships/tags" Target="../tags/tag228.xml"/><Relationship Id="rId23" Type="http://schemas.openxmlformats.org/officeDocument/2006/relationships/tags" Target="../tags/tag21.xml"/><Relationship Id="rId229" Type="http://schemas.openxmlformats.org/officeDocument/2006/relationships/tags" Target="../tags/tag227.xml"/><Relationship Id="rId228" Type="http://schemas.openxmlformats.org/officeDocument/2006/relationships/tags" Target="../tags/tag226.xml"/><Relationship Id="rId227" Type="http://schemas.openxmlformats.org/officeDocument/2006/relationships/tags" Target="../tags/tag225.xml"/><Relationship Id="rId226" Type="http://schemas.openxmlformats.org/officeDocument/2006/relationships/tags" Target="../tags/tag224.xml"/><Relationship Id="rId225" Type="http://schemas.openxmlformats.org/officeDocument/2006/relationships/tags" Target="../tags/tag223.xml"/><Relationship Id="rId224" Type="http://schemas.openxmlformats.org/officeDocument/2006/relationships/tags" Target="../tags/tag222.xml"/><Relationship Id="rId223" Type="http://schemas.openxmlformats.org/officeDocument/2006/relationships/tags" Target="../tags/tag221.xml"/><Relationship Id="rId222" Type="http://schemas.openxmlformats.org/officeDocument/2006/relationships/tags" Target="../tags/tag220.xml"/><Relationship Id="rId221" Type="http://schemas.openxmlformats.org/officeDocument/2006/relationships/tags" Target="../tags/tag219.xml"/><Relationship Id="rId220" Type="http://schemas.openxmlformats.org/officeDocument/2006/relationships/tags" Target="../tags/tag218.xml"/><Relationship Id="rId22" Type="http://schemas.openxmlformats.org/officeDocument/2006/relationships/tags" Target="../tags/tag20.xml"/><Relationship Id="rId219" Type="http://schemas.openxmlformats.org/officeDocument/2006/relationships/tags" Target="../tags/tag217.xml"/><Relationship Id="rId218" Type="http://schemas.openxmlformats.org/officeDocument/2006/relationships/tags" Target="../tags/tag216.xml"/><Relationship Id="rId217" Type="http://schemas.openxmlformats.org/officeDocument/2006/relationships/tags" Target="../tags/tag215.xml"/><Relationship Id="rId216" Type="http://schemas.openxmlformats.org/officeDocument/2006/relationships/tags" Target="../tags/tag214.xml"/><Relationship Id="rId215" Type="http://schemas.openxmlformats.org/officeDocument/2006/relationships/tags" Target="../tags/tag213.xml"/><Relationship Id="rId214" Type="http://schemas.openxmlformats.org/officeDocument/2006/relationships/tags" Target="../tags/tag212.xml"/><Relationship Id="rId213" Type="http://schemas.openxmlformats.org/officeDocument/2006/relationships/tags" Target="../tags/tag211.xml"/><Relationship Id="rId212" Type="http://schemas.openxmlformats.org/officeDocument/2006/relationships/tags" Target="../tags/tag210.xml"/><Relationship Id="rId211" Type="http://schemas.openxmlformats.org/officeDocument/2006/relationships/tags" Target="../tags/tag209.xml"/><Relationship Id="rId210" Type="http://schemas.openxmlformats.org/officeDocument/2006/relationships/tags" Target="../tags/tag208.xml"/><Relationship Id="rId21" Type="http://schemas.openxmlformats.org/officeDocument/2006/relationships/tags" Target="../tags/tag19.xml"/><Relationship Id="rId209" Type="http://schemas.openxmlformats.org/officeDocument/2006/relationships/tags" Target="../tags/tag207.xml"/><Relationship Id="rId208" Type="http://schemas.openxmlformats.org/officeDocument/2006/relationships/tags" Target="../tags/tag206.xml"/><Relationship Id="rId207" Type="http://schemas.openxmlformats.org/officeDocument/2006/relationships/tags" Target="../tags/tag205.xml"/><Relationship Id="rId206" Type="http://schemas.openxmlformats.org/officeDocument/2006/relationships/tags" Target="../tags/tag204.xml"/><Relationship Id="rId205" Type="http://schemas.openxmlformats.org/officeDocument/2006/relationships/tags" Target="../tags/tag203.xml"/><Relationship Id="rId204" Type="http://schemas.openxmlformats.org/officeDocument/2006/relationships/tags" Target="../tags/tag202.xml"/><Relationship Id="rId203" Type="http://schemas.openxmlformats.org/officeDocument/2006/relationships/tags" Target="../tags/tag201.xml"/><Relationship Id="rId202" Type="http://schemas.openxmlformats.org/officeDocument/2006/relationships/tags" Target="../tags/tag200.xml"/><Relationship Id="rId201" Type="http://schemas.openxmlformats.org/officeDocument/2006/relationships/tags" Target="../tags/tag199.xml"/><Relationship Id="rId200" Type="http://schemas.openxmlformats.org/officeDocument/2006/relationships/tags" Target="../tags/tag198.xml"/><Relationship Id="rId20" Type="http://schemas.openxmlformats.org/officeDocument/2006/relationships/tags" Target="../tags/tag18.xml"/><Relationship Id="rId2" Type="http://schemas.openxmlformats.org/officeDocument/2006/relationships/tags" Target="../tags/tag1.xml"/><Relationship Id="rId199" Type="http://schemas.openxmlformats.org/officeDocument/2006/relationships/tags" Target="../tags/tag197.xml"/><Relationship Id="rId198" Type="http://schemas.openxmlformats.org/officeDocument/2006/relationships/tags" Target="../tags/tag196.xml"/><Relationship Id="rId197" Type="http://schemas.openxmlformats.org/officeDocument/2006/relationships/tags" Target="../tags/tag195.xml"/><Relationship Id="rId196" Type="http://schemas.openxmlformats.org/officeDocument/2006/relationships/tags" Target="../tags/tag194.xml"/><Relationship Id="rId195" Type="http://schemas.openxmlformats.org/officeDocument/2006/relationships/tags" Target="../tags/tag193.xml"/><Relationship Id="rId194" Type="http://schemas.openxmlformats.org/officeDocument/2006/relationships/tags" Target="../tags/tag192.xml"/><Relationship Id="rId193" Type="http://schemas.openxmlformats.org/officeDocument/2006/relationships/tags" Target="../tags/tag191.xml"/><Relationship Id="rId192" Type="http://schemas.openxmlformats.org/officeDocument/2006/relationships/tags" Target="../tags/tag190.xml"/><Relationship Id="rId191" Type="http://schemas.openxmlformats.org/officeDocument/2006/relationships/tags" Target="../tags/tag189.xml"/><Relationship Id="rId190" Type="http://schemas.openxmlformats.org/officeDocument/2006/relationships/tags" Target="../tags/tag188.xml"/><Relationship Id="rId19" Type="http://schemas.openxmlformats.org/officeDocument/2006/relationships/tags" Target="../tags/tag17.xml"/><Relationship Id="rId189" Type="http://schemas.openxmlformats.org/officeDocument/2006/relationships/tags" Target="../tags/tag187.xml"/><Relationship Id="rId188" Type="http://schemas.openxmlformats.org/officeDocument/2006/relationships/tags" Target="../tags/tag186.xml"/><Relationship Id="rId187" Type="http://schemas.openxmlformats.org/officeDocument/2006/relationships/tags" Target="../tags/tag185.xml"/><Relationship Id="rId186" Type="http://schemas.openxmlformats.org/officeDocument/2006/relationships/tags" Target="../tags/tag184.xml"/><Relationship Id="rId185" Type="http://schemas.openxmlformats.org/officeDocument/2006/relationships/tags" Target="../tags/tag183.xml"/><Relationship Id="rId184" Type="http://schemas.openxmlformats.org/officeDocument/2006/relationships/tags" Target="../tags/tag182.xml"/><Relationship Id="rId183" Type="http://schemas.openxmlformats.org/officeDocument/2006/relationships/tags" Target="../tags/tag181.xml"/><Relationship Id="rId182" Type="http://schemas.openxmlformats.org/officeDocument/2006/relationships/tags" Target="../tags/tag180.xml"/><Relationship Id="rId181" Type="http://schemas.openxmlformats.org/officeDocument/2006/relationships/tags" Target="../tags/tag179.xml"/><Relationship Id="rId180" Type="http://schemas.openxmlformats.org/officeDocument/2006/relationships/tags" Target="../tags/tag178.xml"/><Relationship Id="rId18" Type="http://schemas.openxmlformats.org/officeDocument/2006/relationships/tags" Target="../tags/tag16.xml"/><Relationship Id="rId179" Type="http://schemas.openxmlformats.org/officeDocument/2006/relationships/tags" Target="../tags/tag177.xml"/><Relationship Id="rId178" Type="http://schemas.openxmlformats.org/officeDocument/2006/relationships/tags" Target="../tags/tag176.xml"/><Relationship Id="rId177" Type="http://schemas.openxmlformats.org/officeDocument/2006/relationships/tags" Target="../tags/tag175.xml"/><Relationship Id="rId176" Type="http://schemas.openxmlformats.org/officeDocument/2006/relationships/tags" Target="../tags/tag174.xml"/><Relationship Id="rId175" Type="http://schemas.openxmlformats.org/officeDocument/2006/relationships/tags" Target="../tags/tag173.xml"/><Relationship Id="rId174" Type="http://schemas.openxmlformats.org/officeDocument/2006/relationships/tags" Target="../tags/tag172.xml"/><Relationship Id="rId173" Type="http://schemas.openxmlformats.org/officeDocument/2006/relationships/tags" Target="../tags/tag171.xml"/><Relationship Id="rId172" Type="http://schemas.openxmlformats.org/officeDocument/2006/relationships/tags" Target="../tags/tag170.xml"/><Relationship Id="rId171" Type="http://schemas.openxmlformats.org/officeDocument/2006/relationships/tags" Target="../tags/tag169.xml"/><Relationship Id="rId170" Type="http://schemas.openxmlformats.org/officeDocument/2006/relationships/tags" Target="../tags/tag168.xml"/><Relationship Id="rId17" Type="http://schemas.openxmlformats.org/officeDocument/2006/relationships/tags" Target="../tags/tag15.xml"/><Relationship Id="rId169" Type="http://schemas.openxmlformats.org/officeDocument/2006/relationships/tags" Target="../tags/tag167.xml"/><Relationship Id="rId168" Type="http://schemas.openxmlformats.org/officeDocument/2006/relationships/tags" Target="../tags/tag166.xml"/><Relationship Id="rId167" Type="http://schemas.openxmlformats.org/officeDocument/2006/relationships/tags" Target="../tags/tag165.xml"/><Relationship Id="rId166" Type="http://schemas.openxmlformats.org/officeDocument/2006/relationships/tags" Target="../tags/tag164.xml"/><Relationship Id="rId165" Type="http://schemas.openxmlformats.org/officeDocument/2006/relationships/tags" Target="../tags/tag163.xml"/><Relationship Id="rId164" Type="http://schemas.openxmlformats.org/officeDocument/2006/relationships/tags" Target="../tags/tag162.xml"/><Relationship Id="rId163" Type="http://schemas.openxmlformats.org/officeDocument/2006/relationships/tags" Target="../tags/tag161.xml"/><Relationship Id="rId162" Type="http://schemas.openxmlformats.org/officeDocument/2006/relationships/tags" Target="../tags/tag160.xml"/><Relationship Id="rId161" Type="http://schemas.openxmlformats.org/officeDocument/2006/relationships/tags" Target="../tags/tag159.xml"/><Relationship Id="rId160" Type="http://schemas.openxmlformats.org/officeDocument/2006/relationships/tags" Target="../tags/tag158.xml"/><Relationship Id="rId16" Type="http://schemas.openxmlformats.org/officeDocument/2006/relationships/tags" Target="../tags/tag14.xml"/><Relationship Id="rId159" Type="http://schemas.openxmlformats.org/officeDocument/2006/relationships/tags" Target="../tags/tag157.xml"/><Relationship Id="rId158" Type="http://schemas.openxmlformats.org/officeDocument/2006/relationships/tags" Target="../tags/tag156.xml"/><Relationship Id="rId157" Type="http://schemas.openxmlformats.org/officeDocument/2006/relationships/tags" Target="../tags/tag155.xml"/><Relationship Id="rId156" Type="http://schemas.openxmlformats.org/officeDocument/2006/relationships/tags" Target="../tags/tag154.xml"/><Relationship Id="rId155" Type="http://schemas.openxmlformats.org/officeDocument/2006/relationships/tags" Target="../tags/tag153.xml"/><Relationship Id="rId154" Type="http://schemas.openxmlformats.org/officeDocument/2006/relationships/tags" Target="../tags/tag152.xml"/><Relationship Id="rId153" Type="http://schemas.openxmlformats.org/officeDocument/2006/relationships/tags" Target="../tags/tag151.xml"/><Relationship Id="rId152" Type="http://schemas.openxmlformats.org/officeDocument/2006/relationships/tags" Target="../tags/tag150.xml"/><Relationship Id="rId151" Type="http://schemas.openxmlformats.org/officeDocument/2006/relationships/tags" Target="../tags/tag149.xml"/><Relationship Id="rId150" Type="http://schemas.openxmlformats.org/officeDocument/2006/relationships/tags" Target="../tags/tag148.xml"/><Relationship Id="rId15" Type="http://schemas.openxmlformats.org/officeDocument/2006/relationships/tags" Target="../tags/tag13.xml"/><Relationship Id="rId149" Type="http://schemas.openxmlformats.org/officeDocument/2006/relationships/tags" Target="../tags/tag147.xml"/><Relationship Id="rId148" Type="http://schemas.openxmlformats.org/officeDocument/2006/relationships/tags" Target="../tags/tag146.xml"/><Relationship Id="rId147" Type="http://schemas.openxmlformats.org/officeDocument/2006/relationships/tags" Target="../tags/tag145.xml"/><Relationship Id="rId146" Type="http://schemas.openxmlformats.org/officeDocument/2006/relationships/tags" Target="../tags/tag144.xml"/><Relationship Id="rId145" Type="http://schemas.openxmlformats.org/officeDocument/2006/relationships/tags" Target="../tags/tag143.xml"/><Relationship Id="rId144" Type="http://schemas.openxmlformats.org/officeDocument/2006/relationships/tags" Target="../tags/tag142.xml"/><Relationship Id="rId143" Type="http://schemas.openxmlformats.org/officeDocument/2006/relationships/tags" Target="../tags/tag141.xml"/><Relationship Id="rId142" Type="http://schemas.openxmlformats.org/officeDocument/2006/relationships/tags" Target="../tags/tag140.xml"/><Relationship Id="rId141" Type="http://schemas.openxmlformats.org/officeDocument/2006/relationships/tags" Target="../tags/tag139.xml"/><Relationship Id="rId140" Type="http://schemas.openxmlformats.org/officeDocument/2006/relationships/tags" Target="../tags/tag138.xml"/><Relationship Id="rId14" Type="http://schemas.openxmlformats.org/officeDocument/2006/relationships/tags" Target="../tags/tag12.xml"/><Relationship Id="rId139" Type="http://schemas.openxmlformats.org/officeDocument/2006/relationships/tags" Target="../tags/tag137.xml"/><Relationship Id="rId138" Type="http://schemas.openxmlformats.org/officeDocument/2006/relationships/tags" Target="../tags/tag136.xml"/><Relationship Id="rId137" Type="http://schemas.openxmlformats.org/officeDocument/2006/relationships/tags" Target="../tags/tag135.xml"/><Relationship Id="rId136" Type="http://schemas.openxmlformats.org/officeDocument/2006/relationships/tags" Target="../tags/tag134.xml"/><Relationship Id="rId135" Type="http://schemas.openxmlformats.org/officeDocument/2006/relationships/tags" Target="../tags/tag133.xml"/><Relationship Id="rId134" Type="http://schemas.openxmlformats.org/officeDocument/2006/relationships/tags" Target="../tags/tag132.xml"/><Relationship Id="rId133" Type="http://schemas.openxmlformats.org/officeDocument/2006/relationships/tags" Target="../tags/tag131.xml"/><Relationship Id="rId132" Type="http://schemas.openxmlformats.org/officeDocument/2006/relationships/tags" Target="../tags/tag130.xml"/><Relationship Id="rId131" Type="http://schemas.openxmlformats.org/officeDocument/2006/relationships/tags" Target="../tags/tag129.xml"/><Relationship Id="rId130" Type="http://schemas.openxmlformats.org/officeDocument/2006/relationships/tags" Target="../tags/tag128.xml"/><Relationship Id="rId13" Type="http://schemas.openxmlformats.org/officeDocument/2006/relationships/tags" Target="../tags/tag11.xml"/><Relationship Id="rId129" Type="http://schemas.openxmlformats.org/officeDocument/2006/relationships/tags" Target="../tags/tag127.xml"/><Relationship Id="rId128" Type="http://schemas.openxmlformats.org/officeDocument/2006/relationships/tags" Target="../tags/tag126.xml"/><Relationship Id="rId127" Type="http://schemas.openxmlformats.org/officeDocument/2006/relationships/tags" Target="../tags/tag125.xml"/><Relationship Id="rId126" Type="http://schemas.openxmlformats.org/officeDocument/2006/relationships/tags" Target="../tags/tag124.xml"/><Relationship Id="rId125" Type="http://schemas.openxmlformats.org/officeDocument/2006/relationships/tags" Target="../tags/tag123.xml"/><Relationship Id="rId124" Type="http://schemas.openxmlformats.org/officeDocument/2006/relationships/tags" Target="../tags/tag122.xml"/><Relationship Id="rId123" Type="http://schemas.openxmlformats.org/officeDocument/2006/relationships/tags" Target="../tags/tag121.xml"/><Relationship Id="rId122" Type="http://schemas.openxmlformats.org/officeDocument/2006/relationships/tags" Target="../tags/tag120.xml"/><Relationship Id="rId121" Type="http://schemas.openxmlformats.org/officeDocument/2006/relationships/tags" Target="../tags/tag119.xml"/><Relationship Id="rId120" Type="http://schemas.openxmlformats.org/officeDocument/2006/relationships/tags" Target="../tags/tag118.xml"/><Relationship Id="rId12" Type="http://schemas.openxmlformats.org/officeDocument/2006/relationships/tags" Target="../tags/tag10.xml"/><Relationship Id="rId119" Type="http://schemas.openxmlformats.org/officeDocument/2006/relationships/tags" Target="../tags/tag117.xml"/><Relationship Id="rId118" Type="http://schemas.openxmlformats.org/officeDocument/2006/relationships/tags" Target="../tags/tag116.xml"/><Relationship Id="rId117" Type="http://schemas.openxmlformats.org/officeDocument/2006/relationships/tags" Target="../tags/tag115.xml"/><Relationship Id="rId116" Type="http://schemas.openxmlformats.org/officeDocument/2006/relationships/tags" Target="../tags/tag114.xml"/><Relationship Id="rId115" Type="http://schemas.openxmlformats.org/officeDocument/2006/relationships/tags" Target="../tags/tag113.xml"/><Relationship Id="rId114" Type="http://schemas.openxmlformats.org/officeDocument/2006/relationships/tags" Target="../tags/tag112.xml"/><Relationship Id="rId113" Type="http://schemas.openxmlformats.org/officeDocument/2006/relationships/tags" Target="../tags/tag111.xml"/><Relationship Id="rId112" Type="http://schemas.openxmlformats.org/officeDocument/2006/relationships/tags" Target="../tags/tag110.xml"/><Relationship Id="rId111" Type="http://schemas.openxmlformats.org/officeDocument/2006/relationships/tags" Target="../tags/tag109.xml"/><Relationship Id="rId110" Type="http://schemas.openxmlformats.org/officeDocument/2006/relationships/tags" Target="../tags/tag108.xml"/><Relationship Id="rId11" Type="http://schemas.openxmlformats.org/officeDocument/2006/relationships/tags" Target="../tags/tag9.xml"/><Relationship Id="rId109" Type="http://schemas.openxmlformats.org/officeDocument/2006/relationships/tags" Target="../tags/tag107.xml"/><Relationship Id="rId108" Type="http://schemas.openxmlformats.org/officeDocument/2006/relationships/tags" Target="../tags/tag106.xml"/><Relationship Id="rId107" Type="http://schemas.openxmlformats.org/officeDocument/2006/relationships/tags" Target="../tags/tag105.xml"/><Relationship Id="rId106" Type="http://schemas.openxmlformats.org/officeDocument/2006/relationships/tags" Target="../tags/tag104.xml"/><Relationship Id="rId105" Type="http://schemas.openxmlformats.org/officeDocument/2006/relationships/tags" Target="../tags/tag103.xml"/><Relationship Id="rId104" Type="http://schemas.openxmlformats.org/officeDocument/2006/relationships/tags" Target="../tags/tag102.xml"/><Relationship Id="rId103" Type="http://schemas.openxmlformats.org/officeDocument/2006/relationships/tags" Target="../tags/tag101.xml"/><Relationship Id="rId102" Type="http://schemas.openxmlformats.org/officeDocument/2006/relationships/tags" Target="../tags/tag100.xml"/><Relationship Id="rId101" Type="http://schemas.openxmlformats.org/officeDocument/2006/relationships/tags" Target="../tags/tag99.xml"/><Relationship Id="rId100" Type="http://schemas.openxmlformats.org/officeDocument/2006/relationships/tags" Target="../tags/tag98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54.xml"/><Relationship Id="rId5" Type="http://schemas.openxmlformats.org/officeDocument/2006/relationships/tags" Target="../tags/tag753.xml"/><Relationship Id="rId4" Type="http://schemas.openxmlformats.org/officeDocument/2006/relationships/tags" Target="../tags/tag752.xml"/><Relationship Id="rId3" Type="http://schemas.openxmlformats.org/officeDocument/2006/relationships/tags" Target="../tags/tag751.xml"/><Relationship Id="rId2" Type="http://schemas.openxmlformats.org/officeDocument/2006/relationships/tags" Target="../tags/tag75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761.xml"/><Relationship Id="rId8" Type="http://schemas.openxmlformats.org/officeDocument/2006/relationships/tags" Target="../tags/tag760.xml"/><Relationship Id="rId7" Type="http://schemas.openxmlformats.org/officeDocument/2006/relationships/tags" Target="../tags/tag759.xml"/><Relationship Id="rId6" Type="http://schemas.openxmlformats.org/officeDocument/2006/relationships/tags" Target="../tags/tag758.xml"/><Relationship Id="rId5" Type="http://schemas.openxmlformats.org/officeDocument/2006/relationships/tags" Target="../tags/tag757.xml"/><Relationship Id="rId4" Type="http://schemas.openxmlformats.org/officeDocument/2006/relationships/image" Target="../media/image1.png"/><Relationship Id="rId3" Type="http://schemas.openxmlformats.org/officeDocument/2006/relationships/tags" Target="../tags/tag756.xml"/><Relationship Id="rId2" Type="http://schemas.openxmlformats.org/officeDocument/2006/relationships/tags" Target="../tags/tag755.xml"/><Relationship Id="rId18" Type="http://schemas.openxmlformats.org/officeDocument/2006/relationships/image" Target="../media/image18.svg"/><Relationship Id="rId17" Type="http://schemas.openxmlformats.org/officeDocument/2006/relationships/image" Target="../media/image4.png"/><Relationship Id="rId16" Type="http://schemas.openxmlformats.org/officeDocument/2006/relationships/tags" Target="../tags/tag764.xml"/><Relationship Id="rId15" Type="http://schemas.openxmlformats.org/officeDocument/2006/relationships/image" Target="../media/image17.svg"/><Relationship Id="rId14" Type="http://schemas.openxmlformats.org/officeDocument/2006/relationships/image" Target="../media/image16.png"/><Relationship Id="rId13" Type="http://schemas.openxmlformats.org/officeDocument/2006/relationships/tags" Target="../tags/tag763.xml"/><Relationship Id="rId12" Type="http://schemas.openxmlformats.org/officeDocument/2006/relationships/image" Target="../media/image15.svg"/><Relationship Id="rId11" Type="http://schemas.openxmlformats.org/officeDocument/2006/relationships/image" Target="../media/image14.png"/><Relationship Id="rId10" Type="http://schemas.openxmlformats.org/officeDocument/2006/relationships/tags" Target="../tags/tag76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9" Type="http://schemas.openxmlformats.org/officeDocument/2006/relationships/tags" Target="../tags/tag851.xml"/><Relationship Id="rId98" Type="http://schemas.openxmlformats.org/officeDocument/2006/relationships/tags" Target="../tags/tag850.xml"/><Relationship Id="rId97" Type="http://schemas.openxmlformats.org/officeDocument/2006/relationships/tags" Target="../tags/tag849.xml"/><Relationship Id="rId96" Type="http://schemas.openxmlformats.org/officeDocument/2006/relationships/tags" Target="../tags/tag848.xml"/><Relationship Id="rId95" Type="http://schemas.openxmlformats.org/officeDocument/2006/relationships/tags" Target="../tags/tag847.xml"/><Relationship Id="rId94" Type="http://schemas.openxmlformats.org/officeDocument/2006/relationships/tags" Target="../tags/tag846.xml"/><Relationship Id="rId93" Type="http://schemas.openxmlformats.org/officeDocument/2006/relationships/tags" Target="../tags/tag845.xml"/><Relationship Id="rId92" Type="http://schemas.openxmlformats.org/officeDocument/2006/relationships/tags" Target="../tags/tag844.xml"/><Relationship Id="rId91" Type="http://schemas.openxmlformats.org/officeDocument/2006/relationships/tags" Target="../tags/tag843.xml"/><Relationship Id="rId90" Type="http://schemas.openxmlformats.org/officeDocument/2006/relationships/tags" Target="../tags/tag842.xml"/><Relationship Id="rId9" Type="http://schemas.openxmlformats.org/officeDocument/2006/relationships/tags" Target="../tags/tag771.xml"/><Relationship Id="rId89" Type="http://schemas.openxmlformats.org/officeDocument/2006/relationships/tags" Target="../tags/tag841.xml"/><Relationship Id="rId88" Type="http://schemas.openxmlformats.org/officeDocument/2006/relationships/tags" Target="../tags/tag840.xml"/><Relationship Id="rId87" Type="http://schemas.openxmlformats.org/officeDocument/2006/relationships/tags" Target="../tags/tag839.xml"/><Relationship Id="rId86" Type="http://schemas.openxmlformats.org/officeDocument/2006/relationships/tags" Target="../tags/tag838.xml"/><Relationship Id="rId85" Type="http://schemas.openxmlformats.org/officeDocument/2006/relationships/tags" Target="../tags/tag837.xml"/><Relationship Id="rId84" Type="http://schemas.openxmlformats.org/officeDocument/2006/relationships/tags" Target="../tags/tag836.xml"/><Relationship Id="rId83" Type="http://schemas.openxmlformats.org/officeDocument/2006/relationships/tags" Target="../tags/tag835.xml"/><Relationship Id="rId82" Type="http://schemas.openxmlformats.org/officeDocument/2006/relationships/tags" Target="../tags/tag834.xml"/><Relationship Id="rId81" Type="http://schemas.openxmlformats.org/officeDocument/2006/relationships/tags" Target="../tags/tag833.xml"/><Relationship Id="rId80" Type="http://schemas.openxmlformats.org/officeDocument/2006/relationships/tags" Target="../tags/tag832.xml"/><Relationship Id="rId8" Type="http://schemas.openxmlformats.org/officeDocument/2006/relationships/tags" Target="../tags/tag770.xml"/><Relationship Id="rId79" Type="http://schemas.openxmlformats.org/officeDocument/2006/relationships/tags" Target="../tags/tag831.xml"/><Relationship Id="rId78" Type="http://schemas.openxmlformats.org/officeDocument/2006/relationships/tags" Target="../tags/tag830.xml"/><Relationship Id="rId77" Type="http://schemas.openxmlformats.org/officeDocument/2006/relationships/tags" Target="../tags/tag829.xml"/><Relationship Id="rId76" Type="http://schemas.openxmlformats.org/officeDocument/2006/relationships/tags" Target="../tags/tag828.xml"/><Relationship Id="rId75" Type="http://schemas.openxmlformats.org/officeDocument/2006/relationships/tags" Target="../tags/tag827.xml"/><Relationship Id="rId74" Type="http://schemas.openxmlformats.org/officeDocument/2006/relationships/tags" Target="../tags/tag826.xml"/><Relationship Id="rId73" Type="http://schemas.openxmlformats.org/officeDocument/2006/relationships/tags" Target="../tags/tag825.xml"/><Relationship Id="rId72" Type="http://schemas.openxmlformats.org/officeDocument/2006/relationships/tags" Target="../tags/tag824.xml"/><Relationship Id="rId71" Type="http://schemas.openxmlformats.org/officeDocument/2006/relationships/tags" Target="../tags/tag823.xml"/><Relationship Id="rId70" Type="http://schemas.openxmlformats.org/officeDocument/2006/relationships/tags" Target="../tags/tag822.xml"/><Relationship Id="rId7" Type="http://schemas.openxmlformats.org/officeDocument/2006/relationships/tags" Target="../tags/tag769.xml"/><Relationship Id="rId69" Type="http://schemas.openxmlformats.org/officeDocument/2006/relationships/tags" Target="../tags/tag821.xml"/><Relationship Id="rId68" Type="http://schemas.openxmlformats.org/officeDocument/2006/relationships/tags" Target="../tags/tag820.xml"/><Relationship Id="rId67" Type="http://schemas.openxmlformats.org/officeDocument/2006/relationships/tags" Target="../tags/tag819.xml"/><Relationship Id="rId66" Type="http://schemas.openxmlformats.org/officeDocument/2006/relationships/tags" Target="../tags/tag818.xml"/><Relationship Id="rId65" Type="http://schemas.openxmlformats.org/officeDocument/2006/relationships/tags" Target="../tags/tag817.xml"/><Relationship Id="rId64" Type="http://schemas.openxmlformats.org/officeDocument/2006/relationships/tags" Target="../tags/tag816.xml"/><Relationship Id="rId63" Type="http://schemas.openxmlformats.org/officeDocument/2006/relationships/tags" Target="../tags/tag815.xml"/><Relationship Id="rId62" Type="http://schemas.openxmlformats.org/officeDocument/2006/relationships/tags" Target="../tags/tag814.xml"/><Relationship Id="rId61" Type="http://schemas.openxmlformats.org/officeDocument/2006/relationships/tags" Target="../tags/tag813.xml"/><Relationship Id="rId60" Type="http://schemas.openxmlformats.org/officeDocument/2006/relationships/tags" Target="../tags/tag812.xml"/><Relationship Id="rId6" Type="http://schemas.openxmlformats.org/officeDocument/2006/relationships/tags" Target="../tags/tag768.xml"/><Relationship Id="rId59" Type="http://schemas.openxmlformats.org/officeDocument/2006/relationships/tags" Target="../tags/tag811.xml"/><Relationship Id="rId58" Type="http://schemas.openxmlformats.org/officeDocument/2006/relationships/tags" Target="../tags/tag810.xml"/><Relationship Id="rId57" Type="http://schemas.openxmlformats.org/officeDocument/2006/relationships/tags" Target="../tags/tag809.xml"/><Relationship Id="rId56" Type="http://schemas.openxmlformats.org/officeDocument/2006/relationships/tags" Target="../tags/tag808.xml"/><Relationship Id="rId55" Type="http://schemas.openxmlformats.org/officeDocument/2006/relationships/tags" Target="../tags/tag807.xml"/><Relationship Id="rId54" Type="http://schemas.openxmlformats.org/officeDocument/2006/relationships/tags" Target="../tags/tag806.xml"/><Relationship Id="rId53" Type="http://schemas.openxmlformats.org/officeDocument/2006/relationships/tags" Target="../tags/tag805.xml"/><Relationship Id="rId52" Type="http://schemas.openxmlformats.org/officeDocument/2006/relationships/tags" Target="../tags/tag804.xml"/><Relationship Id="rId51" Type="http://schemas.openxmlformats.org/officeDocument/2006/relationships/tags" Target="../tags/tag803.xml"/><Relationship Id="rId50" Type="http://schemas.openxmlformats.org/officeDocument/2006/relationships/tags" Target="../tags/tag802.xml"/><Relationship Id="rId5" Type="http://schemas.openxmlformats.org/officeDocument/2006/relationships/tags" Target="../tags/tag767.xml"/><Relationship Id="rId49" Type="http://schemas.openxmlformats.org/officeDocument/2006/relationships/tags" Target="../tags/tag801.xml"/><Relationship Id="rId48" Type="http://schemas.openxmlformats.org/officeDocument/2006/relationships/tags" Target="../tags/tag800.xml"/><Relationship Id="rId47" Type="http://schemas.openxmlformats.org/officeDocument/2006/relationships/tags" Target="../tags/tag799.xml"/><Relationship Id="rId46" Type="http://schemas.openxmlformats.org/officeDocument/2006/relationships/tags" Target="../tags/tag798.xml"/><Relationship Id="rId45" Type="http://schemas.openxmlformats.org/officeDocument/2006/relationships/tags" Target="../tags/tag797.xml"/><Relationship Id="rId44" Type="http://schemas.openxmlformats.org/officeDocument/2006/relationships/tags" Target="../tags/tag796.xml"/><Relationship Id="rId43" Type="http://schemas.openxmlformats.org/officeDocument/2006/relationships/tags" Target="../tags/tag795.xml"/><Relationship Id="rId42" Type="http://schemas.openxmlformats.org/officeDocument/2006/relationships/tags" Target="../tags/tag794.xml"/><Relationship Id="rId41" Type="http://schemas.openxmlformats.org/officeDocument/2006/relationships/tags" Target="../tags/tag793.xml"/><Relationship Id="rId40" Type="http://schemas.openxmlformats.org/officeDocument/2006/relationships/tags" Target="../tags/tag792.xml"/><Relationship Id="rId4" Type="http://schemas.openxmlformats.org/officeDocument/2006/relationships/image" Target="../media/image1.png"/><Relationship Id="rId39" Type="http://schemas.openxmlformats.org/officeDocument/2006/relationships/tags" Target="../tags/tag791.xml"/><Relationship Id="rId38" Type="http://schemas.openxmlformats.org/officeDocument/2006/relationships/tags" Target="../tags/tag790.xml"/><Relationship Id="rId37" Type="http://schemas.openxmlformats.org/officeDocument/2006/relationships/tags" Target="../tags/tag789.xml"/><Relationship Id="rId36" Type="http://schemas.openxmlformats.org/officeDocument/2006/relationships/tags" Target="../tags/tag788.xml"/><Relationship Id="rId35" Type="http://schemas.openxmlformats.org/officeDocument/2006/relationships/tags" Target="../tags/tag787.xml"/><Relationship Id="rId34" Type="http://schemas.openxmlformats.org/officeDocument/2006/relationships/tags" Target="../tags/tag786.xml"/><Relationship Id="rId33" Type="http://schemas.openxmlformats.org/officeDocument/2006/relationships/tags" Target="../tags/tag785.xml"/><Relationship Id="rId32" Type="http://schemas.openxmlformats.org/officeDocument/2006/relationships/tags" Target="../tags/tag784.xml"/><Relationship Id="rId31" Type="http://schemas.openxmlformats.org/officeDocument/2006/relationships/tags" Target="../tags/tag783.xml"/><Relationship Id="rId30" Type="http://schemas.openxmlformats.org/officeDocument/2006/relationships/tags" Target="../tags/tag782.xml"/><Relationship Id="rId3" Type="http://schemas.openxmlformats.org/officeDocument/2006/relationships/tags" Target="../tags/tag766.xml"/><Relationship Id="rId29" Type="http://schemas.openxmlformats.org/officeDocument/2006/relationships/tags" Target="../tags/tag781.xml"/><Relationship Id="rId28" Type="http://schemas.openxmlformats.org/officeDocument/2006/relationships/tags" Target="../tags/tag780.xml"/><Relationship Id="rId27" Type="http://schemas.openxmlformats.org/officeDocument/2006/relationships/tags" Target="../tags/tag779.xml"/><Relationship Id="rId26" Type="http://schemas.openxmlformats.org/officeDocument/2006/relationships/tags" Target="../tags/tag778.xml"/><Relationship Id="rId25" Type="http://schemas.openxmlformats.org/officeDocument/2006/relationships/tags" Target="../tags/tag777.xml"/><Relationship Id="rId24" Type="http://schemas.openxmlformats.org/officeDocument/2006/relationships/image" Target="../media/image23.svg"/><Relationship Id="rId23" Type="http://schemas.openxmlformats.org/officeDocument/2006/relationships/image" Target="../media/image22.png"/><Relationship Id="rId22" Type="http://schemas.openxmlformats.org/officeDocument/2006/relationships/tags" Target="../tags/tag776.xml"/><Relationship Id="rId21" Type="http://schemas.openxmlformats.org/officeDocument/2006/relationships/image" Target="../media/image5.svg"/><Relationship Id="rId20" Type="http://schemas.openxmlformats.org/officeDocument/2006/relationships/image" Target="../media/image4.png"/><Relationship Id="rId2" Type="http://schemas.openxmlformats.org/officeDocument/2006/relationships/tags" Target="../tags/tag765.xml"/><Relationship Id="rId198" Type="http://schemas.openxmlformats.org/officeDocument/2006/relationships/tags" Target="../tags/tag944.xml"/><Relationship Id="rId197" Type="http://schemas.openxmlformats.org/officeDocument/2006/relationships/image" Target="../media/image29.svg"/><Relationship Id="rId196" Type="http://schemas.openxmlformats.org/officeDocument/2006/relationships/image" Target="../media/image28.png"/><Relationship Id="rId195" Type="http://schemas.openxmlformats.org/officeDocument/2006/relationships/tags" Target="../tags/tag943.xml"/><Relationship Id="rId194" Type="http://schemas.openxmlformats.org/officeDocument/2006/relationships/image" Target="../media/image27.svg"/><Relationship Id="rId193" Type="http://schemas.openxmlformats.org/officeDocument/2006/relationships/image" Target="../media/image26.png"/><Relationship Id="rId192" Type="http://schemas.openxmlformats.org/officeDocument/2006/relationships/tags" Target="../tags/tag942.xml"/><Relationship Id="rId191" Type="http://schemas.openxmlformats.org/officeDocument/2006/relationships/image" Target="../media/image25.svg"/><Relationship Id="rId190" Type="http://schemas.openxmlformats.org/officeDocument/2006/relationships/image" Target="../media/image24.png"/><Relationship Id="rId19" Type="http://schemas.openxmlformats.org/officeDocument/2006/relationships/tags" Target="../tags/tag775.xml"/><Relationship Id="rId189" Type="http://schemas.openxmlformats.org/officeDocument/2006/relationships/tags" Target="../tags/tag941.xml"/><Relationship Id="rId188" Type="http://schemas.openxmlformats.org/officeDocument/2006/relationships/tags" Target="../tags/tag940.xml"/><Relationship Id="rId187" Type="http://schemas.openxmlformats.org/officeDocument/2006/relationships/tags" Target="../tags/tag939.xml"/><Relationship Id="rId186" Type="http://schemas.openxmlformats.org/officeDocument/2006/relationships/tags" Target="../tags/tag938.xml"/><Relationship Id="rId185" Type="http://schemas.openxmlformats.org/officeDocument/2006/relationships/tags" Target="../tags/tag937.xml"/><Relationship Id="rId184" Type="http://schemas.openxmlformats.org/officeDocument/2006/relationships/tags" Target="../tags/tag936.xml"/><Relationship Id="rId183" Type="http://schemas.openxmlformats.org/officeDocument/2006/relationships/tags" Target="../tags/tag935.xml"/><Relationship Id="rId182" Type="http://schemas.openxmlformats.org/officeDocument/2006/relationships/tags" Target="../tags/tag934.xml"/><Relationship Id="rId181" Type="http://schemas.openxmlformats.org/officeDocument/2006/relationships/tags" Target="../tags/tag933.xml"/><Relationship Id="rId180" Type="http://schemas.openxmlformats.org/officeDocument/2006/relationships/tags" Target="../tags/tag932.xml"/><Relationship Id="rId18" Type="http://schemas.openxmlformats.org/officeDocument/2006/relationships/image" Target="../media/image21.svg"/><Relationship Id="rId179" Type="http://schemas.openxmlformats.org/officeDocument/2006/relationships/tags" Target="../tags/tag931.xml"/><Relationship Id="rId178" Type="http://schemas.openxmlformats.org/officeDocument/2006/relationships/tags" Target="../tags/tag930.xml"/><Relationship Id="rId177" Type="http://schemas.openxmlformats.org/officeDocument/2006/relationships/tags" Target="../tags/tag929.xml"/><Relationship Id="rId176" Type="http://schemas.openxmlformats.org/officeDocument/2006/relationships/tags" Target="../tags/tag928.xml"/><Relationship Id="rId175" Type="http://schemas.openxmlformats.org/officeDocument/2006/relationships/tags" Target="../tags/tag927.xml"/><Relationship Id="rId174" Type="http://schemas.openxmlformats.org/officeDocument/2006/relationships/tags" Target="../tags/tag926.xml"/><Relationship Id="rId173" Type="http://schemas.openxmlformats.org/officeDocument/2006/relationships/tags" Target="../tags/tag925.xml"/><Relationship Id="rId172" Type="http://schemas.openxmlformats.org/officeDocument/2006/relationships/tags" Target="../tags/tag924.xml"/><Relationship Id="rId171" Type="http://schemas.openxmlformats.org/officeDocument/2006/relationships/tags" Target="../tags/tag923.xml"/><Relationship Id="rId170" Type="http://schemas.openxmlformats.org/officeDocument/2006/relationships/tags" Target="../tags/tag922.xml"/><Relationship Id="rId17" Type="http://schemas.openxmlformats.org/officeDocument/2006/relationships/image" Target="../media/image2.png"/><Relationship Id="rId169" Type="http://schemas.openxmlformats.org/officeDocument/2006/relationships/tags" Target="../tags/tag921.xml"/><Relationship Id="rId168" Type="http://schemas.openxmlformats.org/officeDocument/2006/relationships/tags" Target="../tags/tag920.xml"/><Relationship Id="rId167" Type="http://schemas.openxmlformats.org/officeDocument/2006/relationships/tags" Target="../tags/tag919.xml"/><Relationship Id="rId166" Type="http://schemas.openxmlformats.org/officeDocument/2006/relationships/tags" Target="../tags/tag918.xml"/><Relationship Id="rId165" Type="http://schemas.openxmlformats.org/officeDocument/2006/relationships/tags" Target="../tags/tag917.xml"/><Relationship Id="rId164" Type="http://schemas.openxmlformats.org/officeDocument/2006/relationships/tags" Target="../tags/tag916.xml"/><Relationship Id="rId163" Type="http://schemas.openxmlformats.org/officeDocument/2006/relationships/tags" Target="../tags/tag915.xml"/><Relationship Id="rId162" Type="http://schemas.openxmlformats.org/officeDocument/2006/relationships/tags" Target="../tags/tag914.xml"/><Relationship Id="rId161" Type="http://schemas.openxmlformats.org/officeDocument/2006/relationships/tags" Target="../tags/tag913.xml"/><Relationship Id="rId160" Type="http://schemas.openxmlformats.org/officeDocument/2006/relationships/tags" Target="../tags/tag912.xml"/><Relationship Id="rId16" Type="http://schemas.openxmlformats.org/officeDocument/2006/relationships/tags" Target="../tags/tag774.xml"/><Relationship Id="rId159" Type="http://schemas.openxmlformats.org/officeDocument/2006/relationships/tags" Target="../tags/tag911.xml"/><Relationship Id="rId158" Type="http://schemas.openxmlformats.org/officeDocument/2006/relationships/tags" Target="../tags/tag910.xml"/><Relationship Id="rId157" Type="http://schemas.openxmlformats.org/officeDocument/2006/relationships/tags" Target="../tags/tag909.xml"/><Relationship Id="rId156" Type="http://schemas.openxmlformats.org/officeDocument/2006/relationships/tags" Target="../tags/tag908.xml"/><Relationship Id="rId155" Type="http://schemas.openxmlformats.org/officeDocument/2006/relationships/tags" Target="../tags/tag907.xml"/><Relationship Id="rId154" Type="http://schemas.openxmlformats.org/officeDocument/2006/relationships/tags" Target="../tags/tag906.xml"/><Relationship Id="rId153" Type="http://schemas.openxmlformats.org/officeDocument/2006/relationships/tags" Target="../tags/tag905.xml"/><Relationship Id="rId152" Type="http://schemas.openxmlformats.org/officeDocument/2006/relationships/tags" Target="../tags/tag904.xml"/><Relationship Id="rId151" Type="http://schemas.openxmlformats.org/officeDocument/2006/relationships/tags" Target="../tags/tag903.xml"/><Relationship Id="rId150" Type="http://schemas.openxmlformats.org/officeDocument/2006/relationships/tags" Target="../tags/tag902.xml"/><Relationship Id="rId15" Type="http://schemas.openxmlformats.org/officeDocument/2006/relationships/image" Target="../media/image20.svg"/><Relationship Id="rId149" Type="http://schemas.openxmlformats.org/officeDocument/2006/relationships/tags" Target="../tags/tag901.xml"/><Relationship Id="rId148" Type="http://schemas.openxmlformats.org/officeDocument/2006/relationships/tags" Target="../tags/tag900.xml"/><Relationship Id="rId147" Type="http://schemas.openxmlformats.org/officeDocument/2006/relationships/tags" Target="../tags/tag899.xml"/><Relationship Id="rId146" Type="http://schemas.openxmlformats.org/officeDocument/2006/relationships/tags" Target="../tags/tag898.xml"/><Relationship Id="rId145" Type="http://schemas.openxmlformats.org/officeDocument/2006/relationships/tags" Target="../tags/tag897.xml"/><Relationship Id="rId144" Type="http://schemas.openxmlformats.org/officeDocument/2006/relationships/tags" Target="../tags/tag896.xml"/><Relationship Id="rId143" Type="http://schemas.openxmlformats.org/officeDocument/2006/relationships/tags" Target="../tags/tag895.xml"/><Relationship Id="rId142" Type="http://schemas.openxmlformats.org/officeDocument/2006/relationships/tags" Target="../tags/tag894.xml"/><Relationship Id="rId141" Type="http://schemas.openxmlformats.org/officeDocument/2006/relationships/tags" Target="../tags/tag893.xml"/><Relationship Id="rId140" Type="http://schemas.openxmlformats.org/officeDocument/2006/relationships/tags" Target="../tags/tag892.xml"/><Relationship Id="rId14" Type="http://schemas.openxmlformats.org/officeDocument/2006/relationships/image" Target="../media/image19.png"/><Relationship Id="rId139" Type="http://schemas.openxmlformats.org/officeDocument/2006/relationships/tags" Target="../tags/tag891.xml"/><Relationship Id="rId138" Type="http://schemas.openxmlformats.org/officeDocument/2006/relationships/tags" Target="../tags/tag890.xml"/><Relationship Id="rId137" Type="http://schemas.openxmlformats.org/officeDocument/2006/relationships/tags" Target="../tags/tag889.xml"/><Relationship Id="rId136" Type="http://schemas.openxmlformats.org/officeDocument/2006/relationships/tags" Target="../tags/tag888.xml"/><Relationship Id="rId135" Type="http://schemas.openxmlformats.org/officeDocument/2006/relationships/tags" Target="../tags/tag887.xml"/><Relationship Id="rId134" Type="http://schemas.openxmlformats.org/officeDocument/2006/relationships/tags" Target="../tags/tag886.xml"/><Relationship Id="rId133" Type="http://schemas.openxmlformats.org/officeDocument/2006/relationships/tags" Target="../tags/tag885.xml"/><Relationship Id="rId132" Type="http://schemas.openxmlformats.org/officeDocument/2006/relationships/tags" Target="../tags/tag884.xml"/><Relationship Id="rId131" Type="http://schemas.openxmlformats.org/officeDocument/2006/relationships/tags" Target="../tags/tag883.xml"/><Relationship Id="rId130" Type="http://schemas.openxmlformats.org/officeDocument/2006/relationships/tags" Target="../tags/tag882.xml"/><Relationship Id="rId13" Type="http://schemas.openxmlformats.org/officeDocument/2006/relationships/tags" Target="../tags/tag773.xml"/><Relationship Id="rId129" Type="http://schemas.openxmlformats.org/officeDocument/2006/relationships/tags" Target="../tags/tag881.xml"/><Relationship Id="rId128" Type="http://schemas.openxmlformats.org/officeDocument/2006/relationships/tags" Target="../tags/tag880.xml"/><Relationship Id="rId127" Type="http://schemas.openxmlformats.org/officeDocument/2006/relationships/tags" Target="../tags/tag879.xml"/><Relationship Id="rId126" Type="http://schemas.openxmlformats.org/officeDocument/2006/relationships/tags" Target="../tags/tag878.xml"/><Relationship Id="rId125" Type="http://schemas.openxmlformats.org/officeDocument/2006/relationships/tags" Target="../tags/tag877.xml"/><Relationship Id="rId124" Type="http://schemas.openxmlformats.org/officeDocument/2006/relationships/tags" Target="../tags/tag876.xml"/><Relationship Id="rId123" Type="http://schemas.openxmlformats.org/officeDocument/2006/relationships/tags" Target="../tags/tag875.xml"/><Relationship Id="rId122" Type="http://schemas.openxmlformats.org/officeDocument/2006/relationships/tags" Target="../tags/tag874.xml"/><Relationship Id="rId121" Type="http://schemas.openxmlformats.org/officeDocument/2006/relationships/tags" Target="../tags/tag873.xml"/><Relationship Id="rId120" Type="http://schemas.openxmlformats.org/officeDocument/2006/relationships/tags" Target="../tags/tag872.xml"/><Relationship Id="rId12" Type="http://schemas.openxmlformats.org/officeDocument/2006/relationships/image" Target="../media/image11.svg"/><Relationship Id="rId119" Type="http://schemas.openxmlformats.org/officeDocument/2006/relationships/tags" Target="../tags/tag871.xml"/><Relationship Id="rId118" Type="http://schemas.openxmlformats.org/officeDocument/2006/relationships/tags" Target="../tags/tag870.xml"/><Relationship Id="rId117" Type="http://schemas.openxmlformats.org/officeDocument/2006/relationships/tags" Target="../tags/tag869.xml"/><Relationship Id="rId116" Type="http://schemas.openxmlformats.org/officeDocument/2006/relationships/tags" Target="../tags/tag868.xml"/><Relationship Id="rId115" Type="http://schemas.openxmlformats.org/officeDocument/2006/relationships/tags" Target="../tags/tag867.xml"/><Relationship Id="rId114" Type="http://schemas.openxmlformats.org/officeDocument/2006/relationships/tags" Target="../tags/tag866.xml"/><Relationship Id="rId113" Type="http://schemas.openxmlformats.org/officeDocument/2006/relationships/tags" Target="../tags/tag865.xml"/><Relationship Id="rId112" Type="http://schemas.openxmlformats.org/officeDocument/2006/relationships/tags" Target="../tags/tag864.xml"/><Relationship Id="rId111" Type="http://schemas.openxmlformats.org/officeDocument/2006/relationships/tags" Target="../tags/tag863.xml"/><Relationship Id="rId110" Type="http://schemas.openxmlformats.org/officeDocument/2006/relationships/tags" Target="../tags/tag862.xml"/><Relationship Id="rId11" Type="http://schemas.openxmlformats.org/officeDocument/2006/relationships/image" Target="../media/image10.png"/><Relationship Id="rId109" Type="http://schemas.openxmlformats.org/officeDocument/2006/relationships/tags" Target="../tags/tag861.xml"/><Relationship Id="rId108" Type="http://schemas.openxmlformats.org/officeDocument/2006/relationships/tags" Target="../tags/tag860.xml"/><Relationship Id="rId107" Type="http://schemas.openxmlformats.org/officeDocument/2006/relationships/tags" Target="../tags/tag859.xml"/><Relationship Id="rId106" Type="http://schemas.openxmlformats.org/officeDocument/2006/relationships/tags" Target="../tags/tag858.xml"/><Relationship Id="rId105" Type="http://schemas.openxmlformats.org/officeDocument/2006/relationships/tags" Target="../tags/tag857.xml"/><Relationship Id="rId104" Type="http://schemas.openxmlformats.org/officeDocument/2006/relationships/tags" Target="../tags/tag856.xml"/><Relationship Id="rId103" Type="http://schemas.openxmlformats.org/officeDocument/2006/relationships/tags" Target="../tags/tag855.xml"/><Relationship Id="rId102" Type="http://schemas.openxmlformats.org/officeDocument/2006/relationships/tags" Target="../tags/tag854.xml"/><Relationship Id="rId101" Type="http://schemas.openxmlformats.org/officeDocument/2006/relationships/tags" Target="../tags/tag853.xml"/><Relationship Id="rId100" Type="http://schemas.openxmlformats.org/officeDocument/2006/relationships/tags" Target="../tags/tag852.xml"/><Relationship Id="rId10" Type="http://schemas.openxmlformats.org/officeDocument/2006/relationships/tags" Target="../tags/tag772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950.xml"/><Relationship Id="rId6" Type="http://schemas.openxmlformats.org/officeDocument/2006/relationships/tags" Target="../tags/tag949.xml"/><Relationship Id="rId5" Type="http://schemas.openxmlformats.org/officeDocument/2006/relationships/tags" Target="../tags/tag948.xml"/><Relationship Id="rId4" Type="http://schemas.openxmlformats.org/officeDocument/2006/relationships/tags" Target="../tags/tag947.xml"/><Relationship Id="rId3" Type="http://schemas.openxmlformats.org/officeDocument/2006/relationships/tags" Target="../tags/tag946.xml"/><Relationship Id="rId2" Type="http://schemas.openxmlformats.org/officeDocument/2006/relationships/tags" Target="../tags/tag94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958.xml"/><Relationship Id="rId8" Type="http://schemas.openxmlformats.org/officeDocument/2006/relationships/tags" Target="../tags/tag957.xml"/><Relationship Id="rId7" Type="http://schemas.openxmlformats.org/officeDocument/2006/relationships/tags" Target="../tags/tag956.xml"/><Relationship Id="rId6" Type="http://schemas.openxmlformats.org/officeDocument/2006/relationships/tags" Target="../tags/tag955.xml"/><Relationship Id="rId5" Type="http://schemas.openxmlformats.org/officeDocument/2006/relationships/tags" Target="../tags/tag954.xml"/><Relationship Id="rId4" Type="http://schemas.openxmlformats.org/officeDocument/2006/relationships/tags" Target="../tags/tag953.xml"/><Relationship Id="rId3" Type="http://schemas.openxmlformats.org/officeDocument/2006/relationships/tags" Target="../tags/tag952.xml"/><Relationship Id="rId2" Type="http://schemas.openxmlformats.org/officeDocument/2006/relationships/tags" Target="../tags/tag95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962.xml"/><Relationship Id="rId4" Type="http://schemas.openxmlformats.org/officeDocument/2006/relationships/tags" Target="../tags/tag961.xml"/><Relationship Id="rId3" Type="http://schemas.openxmlformats.org/officeDocument/2006/relationships/tags" Target="../tags/tag960.xml"/><Relationship Id="rId2" Type="http://schemas.openxmlformats.org/officeDocument/2006/relationships/tags" Target="../tags/tag95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965.xml"/><Relationship Id="rId3" Type="http://schemas.openxmlformats.org/officeDocument/2006/relationships/tags" Target="../tags/tag964.xml"/><Relationship Id="rId2" Type="http://schemas.openxmlformats.org/officeDocument/2006/relationships/tags" Target="../tags/tag96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969.xml"/><Relationship Id="rId4" Type="http://schemas.openxmlformats.org/officeDocument/2006/relationships/tags" Target="../tags/tag968.xml"/><Relationship Id="rId3" Type="http://schemas.openxmlformats.org/officeDocument/2006/relationships/tags" Target="../tags/tag967.xml"/><Relationship Id="rId2" Type="http://schemas.openxmlformats.org/officeDocument/2006/relationships/tags" Target="../tags/tag96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974.xml"/><Relationship Id="rId5" Type="http://schemas.openxmlformats.org/officeDocument/2006/relationships/tags" Target="../tags/tag973.xml"/><Relationship Id="rId4" Type="http://schemas.openxmlformats.org/officeDocument/2006/relationships/tags" Target="../tags/tag972.xml"/><Relationship Id="rId3" Type="http://schemas.openxmlformats.org/officeDocument/2006/relationships/tags" Target="../tags/tag971.xml"/><Relationship Id="rId2" Type="http://schemas.openxmlformats.org/officeDocument/2006/relationships/tags" Target="../tags/tag97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9" Type="http://schemas.openxmlformats.org/officeDocument/2006/relationships/tags" Target="../tags/tag1070.xml"/><Relationship Id="rId98" Type="http://schemas.openxmlformats.org/officeDocument/2006/relationships/tags" Target="../tags/tag1069.xml"/><Relationship Id="rId97" Type="http://schemas.openxmlformats.org/officeDocument/2006/relationships/tags" Target="../tags/tag1068.xml"/><Relationship Id="rId96" Type="http://schemas.openxmlformats.org/officeDocument/2006/relationships/tags" Target="../tags/tag1067.xml"/><Relationship Id="rId95" Type="http://schemas.openxmlformats.org/officeDocument/2006/relationships/tags" Target="../tags/tag1066.xml"/><Relationship Id="rId94" Type="http://schemas.openxmlformats.org/officeDocument/2006/relationships/tags" Target="../tags/tag1065.xml"/><Relationship Id="rId93" Type="http://schemas.openxmlformats.org/officeDocument/2006/relationships/tags" Target="../tags/tag1064.xml"/><Relationship Id="rId92" Type="http://schemas.openxmlformats.org/officeDocument/2006/relationships/tags" Target="../tags/tag1063.xml"/><Relationship Id="rId91" Type="http://schemas.openxmlformats.org/officeDocument/2006/relationships/tags" Target="../tags/tag1062.xml"/><Relationship Id="rId90" Type="http://schemas.openxmlformats.org/officeDocument/2006/relationships/tags" Target="../tags/tag1061.xml"/><Relationship Id="rId9" Type="http://schemas.openxmlformats.org/officeDocument/2006/relationships/tags" Target="../tags/tag980.xml"/><Relationship Id="rId89" Type="http://schemas.openxmlformats.org/officeDocument/2006/relationships/tags" Target="../tags/tag1060.xml"/><Relationship Id="rId88" Type="http://schemas.openxmlformats.org/officeDocument/2006/relationships/tags" Target="../tags/tag1059.xml"/><Relationship Id="rId87" Type="http://schemas.openxmlformats.org/officeDocument/2006/relationships/tags" Target="../tags/tag1058.xml"/><Relationship Id="rId86" Type="http://schemas.openxmlformats.org/officeDocument/2006/relationships/tags" Target="../tags/tag1057.xml"/><Relationship Id="rId85" Type="http://schemas.openxmlformats.org/officeDocument/2006/relationships/tags" Target="../tags/tag1056.xml"/><Relationship Id="rId84" Type="http://schemas.openxmlformats.org/officeDocument/2006/relationships/tags" Target="../tags/tag1055.xml"/><Relationship Id="rId83" Type="http://schemas.openxmlformats.org/officeDocument/2006/relationships/tags" Target="../tags/tag1054.xml"/><Relationship Id="rId82" Type="http://schemas.openxmlformats.org/officeDocument/2006/relationships/tags" Target="../tags/tag1053.xml"/><Relationship Id="rId81" Type="http://schemas.openxmlformats.org/officeDocument/2006/relationships/tags" Target="../tags/tag1052.xml"/><Relationship Id="rId80" Type="http://schemas.openxmlformats.org/officeDocument/2006/relationships/tags" Target="../tags/tag1051.xml"/><Relationship Id="rId8" Type="http://schemas.openxmlformats.org/officeDocument/2006/relationships/tags" Target="../tags/tag979.xml"/><Relationship Id="rId79" Type="http://schemas.openxmlformats.org/officeDocument/2006/relationships/tags" Target="../tags/tag1050.xml"/><Relationship Id="rId78" Type="http://schemas.openxmlformats.org/officeDocument/2006/relationships/tags" Target="../tags/tag1049.xml"/><Relationship Id="rId77" Type="http://schemas.openxmlformats.org/officeDocument/2006/relationships/tags" Target="../tags/tag1048.xml"/><Relationship Id="rId766" Type="http://schemas.openxmlformats.org/officeDocument/2006/relationships/tags" Target="../tags/tag1725.xml"/><Relationship Id="rId765" Type="http://schemas.openxmlformats.org/officeDocument/2006/relationships/tags" Target="../tags/tag1724.xml"/><Relationship Id="rId764" Type="http://schemas.openxmlformats.org/officeDocument/2006/relationships/tags" Target="../tags/tag1723.xml"/><Relationship Id="rId763" Type="http://schemas.openxmlformats.org/officeDocument/2006/relationships/tags" Target="../tags/tag1722.xml"/><Relationship Id="rId762" Type="http://schemas.openxmlformats.org/officeDocument/2006/relationships/tags" Target="../tags/tag1721.xml"/><Relationship Id="rId761" Type="http://schemas.openxmlformats.org/officeDocument/2006/relationships/tags" Target="../tags/tag1720.xml"/><Relationship Id="rId760" Type="http://schemas.openxmlformats.org/officeDocument/2006/relationships/image" Target="../media/image32.svg"/><Relationship Id="rId76" Type="http://schemas.openxmlformats.org/officeDocument/2006/relationships/tags" Target="../tags/tag1047.xml"/><Relationship Id="rId759" Type="http://schemas.openxmlformats.org/officeDocument/2006/relationships/image" Target="../media/image12.png"/><Relationship Id="rId758" Type="http://schemas.openxmlformats.org/officeDocument/2006/relationships/tags" Target="../tags/tag1719.xml"/><Relationship Id="rId757" Type="http://schemas.openxmlformats.org/officeDocument/2006/relationships/image" Target="../media/image11.svg"/><Relationship Id="rId756" Type="http://schemas.openxmlformats.org/officeDocument/2006/relationships/image" Target="../media/image10.png"/><Relationship Id="rId755" Type="http://schemas.openxmlformats.org/officeDocument/2006/relationships/tags" Target="../tags/tag1718.xml"/><Relationship Id="rId754" Type="http://schemas.openxmlformats.org/officeDocument/2006/relationships/image" Target="../media/image9.svg"/><Relationship Id="rId753" Type="http://schemas.openxmlformats.org/officeDocument/2006/relationships/image" Target="../media/image8.png"/><Relationship Id="rId752" Type="http://schemas.openxmlformats.org/officeDocument/2006/relationships/tags" Target="../tags/tag1717.xml"/><Relationship Id="rId751" Type="http://schemas.openxmlformats.org/officeDocument/2006/relationships/image" Target="../media/image31.svg"/><Relationship Id="rId750" Type="http://schemas.openxmlformats.org/officeDocument/2006/relationships/image" Target="../media/image6.png"/><Relationship Id="rId75" Type="http://schemas.openxmlformats.org/officeDocument/2006/relationships/tags" Target="../tags/tag1046.xml"/><Relationship Id="rId749" Type="http://schemas.openxmlformats.org/officeDocument/2006/relationships/tags" Target="../tags/tag1716.xml"/><Relationship Id="rId748" Type="http://schemas.openxmlformats.org/officeDocument/2006/relationships/image" Target="../media/image5.svg"/><Relationship Id="rId747" Type="http://schemas.openxmlformats.org/officeDocument/2006/relationships/image" Target="../media/image4.png"/><Relationship Id="rId746" Type="http://schemas.openxmlformats.org/officeDocument/2006/relationships/tags" Target="../tags/tag1715.xml"/><Relationship Id="rId745" Type="http://schemas.openxmlformats.org/officeDocument/2006/relationships/image" Target="../media/image3.svg"/><Relationship Id="rId744" Type="http://schemas.openxmlformats.org/officeDocument/2006/relationships/image" Target="../media/image2.png"/><Relationship Id="rId743" Type="http://schemas.openxmlformats.org/officeDocument/2006/relationships/tags" Target="../tags/tag1714.xml"/><Relationship Id="rId742" Type="http://schemas.openxmlformats.org/officeDocument/2006/relationships/tags" Target="../tags/tag1713.xml"/><Relationship Id="rId741" Type="http://schemas.openxmlformats.org/officeDocument/2006/relationships/tags" Target="../tags/tag1712.xml"/><Relationship Id="rId740" Type="http://schemas.openxmlformats.org/officeDocument/2006/relationships/tags" Target="../tags/tag1711.xml"/><Relationship Id="rId74" Type="http://schemas.openxmlformats.org/officeDocument/2006/relationships/tags" Target="../tags/tag1045.xml"/><Relationship Id="rId739" Type="http://schemas.openxmlformats.org/officeDocument/2006/relationships/tags" Target="../tags/tag1710.xml"/><Relationship Id="rId738" Type="http://schemas.openxmlformats.org/officeDocument/2006/relationships/tags" Target="../tags/tag1709.xml"/><Relationship Id="rId737" Type="http://schemas.openxmlformats.org/officeDocument/2006/relationships/tags" Target="../tags/tag1708.xml"/><Relationship Id="rId736" Type="http://schemas.openxmlformats.org/officeDocument/2006/relationships/tags" Target="../tags/tag1707.xml"/><Relationship Id="rId735" Type="http://schemas.openxmlformats.org/officeDocument/2006/relationships/tags" Target="../tags/tag1706.xml"/><Relationship Id="rId734" Type="http://schemas.openxmlformats.org/officeDocument/2006/relationships/tags" Target="../tags/tag1705.xml"/><Relationship Id="rId733" Type="http://schemas.openxmlformats.org/officeDocument/2006/relationships/tags" Target="../tags/tag1704.xml"/><Relationship Id="rId732" Type="http://schemas.openxmlformats.org/officeDocument/2006/relationships/tags" Target="../tags/tag1703.xml"/><Relationship Id="rId731" Type="http://schemas.openxmlformats.org/officeDocument/2006/relationships/tags" Target="../tags/tag1702.xml"/><Relationship Id="rId730" Type="http://schemas.openxmlformats.org/officeDocument/2006/relationships/tags" Target="../tags/tag1701.xml"/><Relationship Id="rId73" Type="http://schemas.openxmlformats.org/officeDocument/2006/relationships/tags" Target="../tags/tag1044.xml"/><Relationship Id="rId729" Type="http://schemas.openxmlformats.org/officeDocument/2006/relationships/tags" Target="../tags/tag1700.xml"/><Relationship Id="rId728" Type="http://schemas.openxmlformats.org/officeDocument/2006/relationships/tags" Target="../tags/tag1699.xml"/><Relationship Id="rId727" Type="http://schemas.openxmlformats.org/officeDocument/2006/relationships/tags" Target="../tags/tag1698.xml"/><Relationship Id="rId726" Type="http://schemas.openxmlformats.org/officeDocument/2006/relationships/tags" Target="../tags/tag1697.xml"/><Relationship Id="rId725" Type="http://schemas.openxmlformats.org/officeDocument/2006/relationships/tags" Target="../tags/tag1696.xml"/><Relationship Id="rId724" Type="http://schemas.openxmlformats.org/officeDocument/2006/relationships/tags" Target="../tags/tag1695.xml"/><Relationship Id="rId723" Type="http://schemas.openxmlformats.org/officeDocument/2006/relationships/tags" Target="../tags/tag1694.xml"/><Relationship Id="rId722" Type="http://schemas.openxmlformats.org/officeDocument/2006/relationships/tags" Target="../tags/tag1693.xml"/><Relationship Id="rId721" Type="http://schemas.openxmlformats.org/officeDocument/2006/relationships/tags" Target="../tags/tag1692.xml"/><Relationship Id="rId720" Type="http://schemas.openxmlformats.org/officeDocument/2006/relationships/tags" Target="../tags/tag1691.xml"/><Relationship Id="rId72" Type="http://schemas.openxmlformats.org/officeDocument/2006/relationships/tags" Target="../tags/tag1043.xml"/><Relationship Id="rId719" Type="http://schemas.openxmlformats.org/officeDocument/2006/relationships/tags" Target="../tags/tag1690.xml"/><Relationship Id="rId718" Type="http://schemas.openxmlformats.org/officeDocument/2006/relationships/tags" Target="../tags/tag1689.xml"/><Relationship Id="rId717" Type="http://schemas.openxmlformats.org/officeDocument/2006/relationships/tags" Target="../tags/tag1688.xml"/><Relationship Id="rId716" Type="http://schemas.openxmlformats.org/officeDocument/2006/relationships/tags" Target="../tags/tag1687.xml"/><Relationship Id="rId715" Type="http://schemas.openxmlformats.org/officeDocument/2006/relationships/tags" Target="../tags/tag1686.xml"/><Relationship Id="rId714" Type="http://schemas.openxmlformats.org/officeDocument/2006/relationships/tags" Target="../tags/tag1685.xml"/><Relationship Id="rId713" Type="http://schemas.openxmlformats.org/officeDocument/2006/relationships/tags" Target="../tags/tag1684.xml"/><Relationship Id="rId712" Type="http://schemas.openxmlformats.org/officeDocument/2006/relationships/tags" Target="../tags/tag1683.xml"/><Relationship Id="rId711" Type="http://schemas.openxmlformats.org/officeDocument/2006/relationships/tags" Target="../tags/tag1682.xml"/><Relationship Id="rId710" Type="http://schemas.openxmlformats.org/officeDocument/2006/relationships/tags" Target="../tags/tag1681.xml"/><Relationship Id="rId71" Type="http://schemas.openxmlformats.org/officeDocument/2006/relationships/tags" Target="../tags/tag1042.xml"/><Relationship Id="rId709" Type="http://schemas.openxmlformats.org/officeDocument/2006/relationships/tags" Target="../tags/tag1680.xml"/><Relationship Id="rId708" Type="http://schemas.openxmlformats.org/officeDocument/2006/relationships/tags" Target="../tags/tag1679.xml"/><Relationship Id="rId707" Type="http://schemas.openxmlformats.org/officeDocument/2006/relationships/tags" Target="../tags/tag1678.xml"/><Relationship Id="rId706" Type="http://schemas.openxmlformats.org/officeDocument/2006/relationships/tags" Target="../tags/tag1677.xml"/><Relationship Id="rId705" Type="http://schemas.openxmlformats.org/officeDocument/2006/relationships/tags" Target="../tags/tag1676.xml"/><Relationship Id="rId704" Type="http://schemas.openxmlformats.org/officeDocument/2006/relationships/tags" Target="../tags/tag1675.xml"/><Relationship Id="rId703" Type="http://schemas.openxmlformats.org/officeDocument/2006/relationships/tags" Target="../tags/tag1674.xml"/><Relationship Id="rId702" Type="http://schemas.openxmlformats.org/officeDocument/2006/relationships/tags" Target="../tags/tag1673.xml"/><Relationship Id="rId701" Type="http://schemas.openxmlformats.org/officeDocument/2006/relationships/tags" Target="../tags/tag1672.xml"/><Relationship Id="rId700" Type="http://schemas.openxmlformats.org/officeDocument/2006/relationships/tags" Target="../tags/tag1671.xml"/><Relationship Id="rId70" Type="http://schemas.openxmlformats.org/officeDocument/2006/relationships/tags" Target="../tags/tag1041.xml"/><Relationship Id="rId7" Type="http://schemas.openxmlformats.org/officeDocument/2006/relationships/image" Target="../media/image30.jpeg"/><Relationship Id="rId699" Type="http://schemas.openxmlformats.org/officeDocument/2006/relationships/tags" Target="../tags/tag1670.xml"/><Relationship Id="rId698" Type="http://schemas.openxmlformats.org/officeDocument/2006/relationships/tags" Target="../tags/tag1669.xml"/><Relationship Id="rId697" Type="http://schemas.openxmlformats.org/officeDocument/2006/relationships/tags" Target="../tags/tag1668.xml"/><Relationship Id="rId696" Type="http://schemas.openxmlformats.org/officeDocument/2006/relationships/tags" Target="../tags/tag1667.xml"/><Relationship Id="rId695" Type="http://schemas.openxmlformats.org/officeDocument/2006/relationships/tags" Target="../tags/tag1666.xml"/><Relationship Id="rId694" Type="http://schemas.openxmlformats.org/officeDocument/2006/relationships/tags" Target="../tags/tag1665.xml"/><Relationship Id="rId693" Type="http://schemas.openxmlformats.org/officeDocument/2006/relationships/tags" Target="../tags/tag1664.xml"/><Relationship Id="rId692" Type="http://schemas.openxmlformats.org/officeDocument/2006/relationships/tags" Target="../tags/tag1663.xml"/><Relationship Id="rId691" Type="http://schemas.openxmlformats.org/officeDocument/2006/relationships/tags" Target="../tags/tag1662.xml"/><Relationship Id="rId690" Type="http://schemas.openxmlformats.org/officeDocument/2006/relationships/tags" Target="../tags/tag1661.xml"/><Relationship Id="rId69" Type="http://schemas.openxmlformats.org/officeDocument/2006/relationships/tags" Target="../tags/tag1040.xml"/><Relationship Id="rId689" Type="http://schemas.openxmlformats.org/officeDocument/2006/relationships/tags" Target="../tags/tag1660.xml"/><Relationship Id="rId688" Type="http://schemas.openxmlformats.org/officeDocument/2006/relationships/tags" Target="../tags/tag1659.xml"/><Relationship Id="rId687" Type="http://schemas.openxmlformats.org/officeDocument/2006/relationships/tags" Target="../tags/tag1658.xml"/><Relationship Id="rId686" Type="http://schemas.openxmlformats.org/officeDocument/2006/relationships/tags" Target="../tags/tag1657.xml"/><Relationship Id="rId685" Type="http://schemas.openxmlformats.org/officeDocument/2006/relationships/tags" Target="../tags/tag1656.xml"/><Relationship Id="rId684" Type="http://schemas.openxmlformats.org/officeDocument/2006/relationships/tags" Target="../tags/tag1655.xml"/><Relationship Id="rId683" Type="http://schemas.openxmlformats.org/officeDocument/2006/relationships/tags" Target="../tags/tag1654.xml"/><Relationship Id="rId682" Type="http://schemas.openxmlformats.org/officeDocument/2006/relationships/tags" Target="../tags/tag1653.xml"/><Relationship Id="rId681" Type="http://schemas.openxmlformats.org/officeDocument/2006/relationships/tags" Target="../tags/tag1652.xml"/><Relationship Id="rId680" Type="http://schemas.openxmlformats.org/officeDocument/2006/relationships/tags" Target="../tags/tag1651.xml"/><Relationship Id="rId68" Type="http://schemas.openxmlformats.org/officeDocument/2006/relationships/tags" Target="../tags/tag1039.xml"/><Relationship Id="rId679" Type="http://schemas.openxmlformats.org/officeDocument/2006/relationships/tags" Target="../tags/tag1650.xml"/><Relationship Id="rId678" Type="http://schemas.openxmlformats.org/officeDocument/2006/relationships/tags" Target="../tags/tag1649.xml"/><Relationship Id="rId677" Type="http://schemas.openxmlformats.org/officeDocument/2006/relationships/tags" Target="../tags/tag1648.xml"/><Relationship Id="rId676" Type="http://schemas.openxmlformats.org/officeDocument/2006/relationships/tags" Target="../tags/tag1647.xml"/><Relationship Id="rId675" Type="http://schemas.openxmlformats.org/officeDocument/2006/relationships/tags" Target="../tags/tag1646.xml"/><Relationship Id="rId674" Type="http://schemas.openxmlformats.org/officeDocument/2006/relationships/tags" Target="../tags/tag1645.xml"/><Relationship Id="rId673" Type="http://schemas.openxmlformats.org/officeDocument/2006/relationships/tags" Target="../tags/tag1644.xml"/><Relationship Id="rId672" Type="http://schemas.openxmlformats.org/officeDocument/2006/relationships/tags" Target="../tags/tag1643.xml"/><Relationship Id="rId671" Type="http://schemas.openxmlformats.org/officeDocument/2006/relationships/tags" Target="../tags/tag1642.xml"/><Relationship Id="rId670" Type="http://schemas.openxmlformats.org/officeDocument/2006/relationships/tags" Target="../tags/tag1641.xml"/><Relationship Id="rId67" Type="http://schemas.openxmlformats.org/officeDocument/2006/relationships/tags" Target="../tags/tag1038.xml"/><Relationship Id="rId669" Type="http://schemas.openxmlformats.org/officeDocument/2006/relationships/tags" Target="../tags/tag1640.xml"/><Relationship Id="rId668" Type="http://schemas.openxmlformats.org/officeDocument/2006/relationships/tags" Target="../tags/tag1639.xml"/><Relationship Id="rId667" Type="http://schemas.openxmlformats.org/officeDocument/2006/relationships/tags" Target="../tags/tag1638.xml"/><Relationship Id="rId666" Type="http://schemas.openxmlformats.org/officeDocument/2006/relationships/tags" Target="../tags/tag1637.xml"/><Relationship Id="rId665" Type="http://schemas.openxmlformats.org/officeDocument/2006/relationships/tags" Target="../tags/tag1636.xml"/><Relationship Id="rId664" Type="http://schemas.openxmlformats.org/officeDocument/2006/relationships/tags" Target="../tags/tag1635.xml"/><Relationship Id="rId663" Type="http://schemas.openxmlformats.org/officeDocument/2006/relationships/tags" Target="../tags/tag1634.xml"/><Relationship Id="rId662" Type="http://schemas.openxmlformats.org/officeDocument/2006/relationships/tags" Target="../tags/tag1633.xml"/><Relationship Id="rId661" Type="http://schemas.openxmlformats.org/officeDocument/2006/relationships/tags" Target="../tags/tag1632.xml"/><Relationship Id="rId660" Type="http://schemas.openxmlformats.org/officeDocument/2006/relationships/tags" Target="../tags/tag1631.xml"/><Relationship Id="rId66" Type="http://schemas.openxmlformats.org/officeDocument/2006/relationships/tags" Target="../tags/tag1037.xml"/><Relationship Id="rId659" Type="http://schemas.openxmlformats.org/officeDocument/2006/relationships/tags" Target="../tags/tag1630.xml"/><Relationship Id="rId658" Type="http://schemas.openxmlformats.org/officeDocument/2006/relationships/tags" Target="../tags/tag1629.xml"/><Relationship Id="rId657" Type="http://schemas.openxmlformats.org/officeDocument/2006/relationships/tags" Target="../tags/tag1628.xml"/><Relationship Id="rId656" Type="http://schemas.openxmlformats.org/officeDocument/2006/relationships/tags" Target="../tags/tag1627.xml"/><Relationship Id="rId655" Type="http://schemas.openxmlformats.org/officeDocument/2006/relationships/tags" Target="../tags/tag1626.xml"/><Relationship Id="rId654" Type="http://schemas.openxmlformats.org/officeDocument/2006/relationships/tags" Target="../tags/tag1625.xml"/><Relationship Id="rId653" Type="http://schemas.openxmlformats.org/officeDocument/2006/relationships/tags" Target="../tags/tag1624.xml"/><Relationship Id="rId652" Type="http://schemas.openxmlformats.org/officeDocument/2006/relationships/tags" Target="../tags/tag1623.xml"/><Relationship Id="rId651" Type="http://schemas.openxmlformats.org/officeDocument/2006/relationships/tags" Target="../tags/tag1622.xml"/><Relationship Id="rId650" Type="http://schemas.openxmlformats.org/officeDocument/2006/relationships/tags" Target="../tags/tag1621.xml"/><Relationship Id="rId65" Type="http://schemas.openxmlformats.org/officeDocument/2006/relationships/tags" Target="../tags/tag1036.xml"/><Relationship Id="rId649" Type="http://schemas.openxmlformats.org/officeDocument/2006/relationships/tags" Target="../tags/tag1620.xml"/><Relationship Id="rId648" Type="http://schemas.openxmlformats.org/officeDocument/2006/relationships/tags" Target="../tags/tag1619.xml"/><Relationship Id="rId647" Type="http://schemas.openxmlformats.org/officeDocument/2006/relationships/tags" Target="../tags/tag1618.xml"/><Relationship Id="rId646" Type="http://schemas.openxmlformats.org/officeDocument/2006/relationships/tags" Target="../tags/tag1617.xml"/><Relationship Id="rId645" Type="http://schemas.openxmlformats.org/officeDocument/2006/relationships/tags" Target="../tags/tag1616.xml"/><Relationship Id="rId644" Type="http://schemas.openxmlformats.org/officeDocument/2006/relationships/tags" Target="../tags/tag1615.xml"/><Relationship Id="rId643" Type="http://schemas.openxmlformats.org/officeDocument/2006/relationships/tags" Target="../tags/tag1614.xml"/><Relationship Id="rId642" Type="http://schemas.openxmlformats.org/officeDocument/2006/relationships/tags" Target="../tags/tag1613.xml"/><Relationship Id="rId641" Type="http://schemas.openxmlformats.org/officeDocument/2006/relationships/tags" Target="../tags/tag1612.xml"/><Relationship Id="rId640" Type="http://schemas.openxmlformats.org/officeDocument/2006/relationships/tags" Target="../tags/tag1611.xml"/><Relationship Id="rId64" Type="http://schemas.openxmlformats.org/officeDocument/2006/relationships/tags" Target="../tags/tag1035.xml"/><Relationship Id="rId639" Type="http://schemas.openxmlformats.org/officeDocument/2006/relationships/tags" Target="../tags/tag1610.xml"/><Relationship Id="rId638" Type="http://schemas.openxmlformats.org/officeDocument/2006/relationships/tags" Target="../tags/tag1609.xml"/><Relationship Id="rId637" Type="http://schemas.openxmlformats.org/officeDocument/2006/relationships/tags" Target="../tags/tag1608.xml"/><Relationship Id="rId636" Type="http://schemas.openxmlformats.org/officeDocument/2006/relationships/tags" Target="../tags/tag1607.xml"/><Relationship Id="rId635" Type="http://schemas.openxmlformats.org/officeDocument/2006/relationships/tags" Target="../tags/tag1606.xml"/><Relationship Id="rId634" Type="http://schemas.openxmlformats.org/officeDocument/2006/relationships/tags" Target="../tags/tag1605.xml"/><Relationship Id="rId633" Type="http://schemas.openxmlformats.org/officeDocument/2006/relationships/tags" Target="../tags/tag1604.xml"/><Relationship Id="rId632" Type="http://schemas.openxmlformats.org/officeDocument/2006/relationships/tags" Target="../tags/tag1603.xml"/><Relationship Id="rId631" Type="http://schemas.openxmlformats.org/officeDocument/2006/relationships/tags" Target="../tags/tag1602.xml"/><Relationship Id="rId630" Type="http://schemas.openxmlformats.org/officeDocument/2006/relationships/tags" Target="../tags/tag1601.xml"/><Relationship Id="rId63" Type="http://schemas.openxmlformats.org/officeDocument/2006/relationships/tags" Target="../tags/tag1034.xml"/><Relationship Id="rId629" Type="http://schemas.openxmlformats.org/officeDocument/2006/relationships/tags" Target="../tags/tag1600.xml"/><Relationship Id="rId628" Type="http://schemas.openxmlformats.org/officeDocument/2006/relationships/tags" Target="../tags/tag1599.xml"/><Relationship Id="rId627" Type="http://schemas.openxmlformats.org/officeDocument/2006/relationships/tags" Target="../tags/tag1598.xml"/><Relationship Id="rId626" Type="http://schemas.openxmlformats.org/officeDocument/2006/relationships/tags" Target="../tags/tag1597.xml"/><Relationship Id="rId625" Type="http://schemas.openxmlformats.org/officeDocument/2006/relationships/tags" Target="../tags/tag1596.xml"/><Relationship Id="rId624" Type="http://schemas.openxmlformats.org/officeDocument/2006/relationships/tags" Target="../tags/tag1595.xml"/><Relationship Id="rId623" Type="http://schemas.openxmlformats.org/officeDocument/2006/relationships/tags" Target="../tags/tag1594.xml"/><Relationship Id="rId622" Type="http://schemas.openxmlformats.org/officeDocument/2006/relationships/tags" Target="../tags/tag1593.xml"/><Relationship Id="rId621" Type="http://schemas.openxmlformats.org/officeDocument/2006/relationships/tags" Target="../tags/tag1592.xml"/><Relationship Id="rId620" Type="http://schemas.openxmlformats.org/officeDocument/2006/relationships/tags" Target="../tags/tag1591.xml"/><Relationship Id="rId62" Type="http://schemas.openxmlformats.org/officeDocument/2006/relationships/tags" Target="../tags/tag1033.xml"/><Relationship Id="rId619" Type="http://schemas.openxmlformats.org/officeDocument/2006/relationships/tags" Target="../tags/tag1590.xml"/><Relationship Id="rId618" Type="http://schemas.openxmlformats.org/officeDocument/2006/relationships/tags" Target="../tags/tag1589.xml"/><Relationship Id="rId617" Type="http://schemas.openxmlformats.org/officeDocument/2006/relationships/tags" Target="../tags/tag1588.xml"/><Relationship Id="rId616" Type="http://schemas.openxmlformats.org/officeDocument/2006/relationships/tags" Target="../tags/tag1587.xml"/><Relationship Id="rId615" Type="http://schemas.openxmlformats.org/officeDocument/2006/relationships/tags" Target="../tags/tag1586.xml"/><Relationship Id="rId614" Type="http://schemas.openxmlformats.org/officeDocument/2006/relationships/tags" Target="../tags/tag1585.xml"/><Relationship Id="rId613" Type="http://schemas.openxmlformats.org/officeDocument/2006/relationships/tags" Target="../tags/tag1584.xml"/><Relationship Id="rId612" Type="http://schemas.openxmlformats.org/officeDocument/2006/relationships/tags" Target="../tags/tag1583.xml"/><Relationship Id="rId611" Type="http://schemas.openxmlformats.org/officeDocument/2006/relationships/tags" Target="../tags/tag1582.xml"/><Relationship Id="rId610" Type="http://schemas.openxmlformats.org/officeDocument/2006/relationships/tags" Target="../tags/tag1581.xml"/><Relationship Id="rId61" Type="http://schemas.openxmlformats.org/officeDocument/2006/relationships/tags" Target="../tags/tag1032.xml"/><Relationship Id="rId609" Type="http://schemas.openxmlformats.org/officeDocument/2006/relationships/tags" Target="../tags/tag1580.xml"/><Relationship Id="rId608" Type="http://schemas.openxmlformats.org/officeDocument/2006/relationships/tags" Target="../tags/tag1579.xml"/><Relationship Id="rId607" Type="http://schemas.openxmlformats.org/officeDocument/2006/relationships/tags" Target="../tags/tag1578.xml"/><Relationship Id="rId606" Type="http://schemas.openxmlformats.org/officeDocument/2006/relationships/tags" Target="../tags/tag1577.xml"/><Relationship Id="rId605" Type="http://schemas.openxmlformats.org/officeDocument/2006/relationships/tags" Target="../tags/tag1576.xml"/><Relationship Id="rId604" Type="http://schemas.openxmlformats.org/officeDocument/2006/relationships/tags" Target="../tags/tag1575.xml"/><Relationship Id="rId603" Type="http://schemas.openxmlformats.org/officeDocument/2006/relationships/tags" Target="../tags/tag1574.xml"/><Relationship Id="rId602" Type="http://schemas.openxmlformats.org/officeDocument/2006/relationships/tags" Target="../tags/tag1573.xml"/><Relationship Id="rId601" Type="http://schemas.openxmlformats.org/officeDocument/2006/relationships/tags" Target="../tags/tag1572.xml"/><Relationship Id="rId600" Type="http://schemas.openxmlformats.org/officeDocument/2006/relationships/tags" Target="../tags/tag1571.xml"/><Relationship Id="rId60" Type="http://schemas.openxmlformats.org/officeDocument/2006/relationships/tags" Target="../tags/tag1031.xml"/><Relationship Id="rId6" Type="http://schemas.openxmlformats.org/officeDocument/2006/relationships/tags" Target="../tags/tag978.xml"/><Relationship Id="rId599" Type="http://schemas.openxmlformats.org/officeDocument/2006/relationships/tags" Target="../tags/tag1570.xml"/><Relationship Id="rId598" Type="http://schemas.openxmlformats.org/officeDocument/2006/relationships/tags" Target="../tags/tag1569.xml"/><Relationship Id="rId597" Type="http://schemas.openxmlformats.org/officeDocument/2006/relationships/tags" Target="../tags/tag1568.xml"/><Relationship Id="rId596" Type="http://schemas.openxmlformats.org/officeDocument/2006/relationships/tags" Target="../tags/tag1567.xml"/><Relationship Id="rId595" Type="http://schemas.openxmlformats.org/officeDocument/2006/relationships/tags" Target="../tags/tag1566.xml"/><Relationship Id="rId594" Type="http://schemas.openxmlformats.org/officeDocument/2006/relationships/tags" Target="../tags/tag1565.xml"/><Relationship Id="rId593" Type="http://schemas.openxmlformats.org/officeDocument/2006/relationships/tags" Target="../tags/tag1564.xml"/><Relationship Id="rId592" Type="http://schemas.openxmlformats.org/officeDocument/2006/relationships/tags" Target="../tags/tag1563.xml"/><Relationship Id="rId591" Type="http://schemas.openxmlformats.org/officeDocument/2006/relationships/tags" Target="../tags/tag1562.xml"/><Relationship Id="rId590" Type="http://schemas.openxmlformats.org/officeDocument/2006/relationships/tags" Target="../tags/tag1561.xml"/><Relationship Id="rId59" Type="http://schemas.openxmlformats.org/officeDocument/2006/relationships/tags" Target="../tags/tag1030.xml"/><Relationship Id="rId589" Type="http://schemas.openxmlformats.org/officeDocument/2006/relationships/tags" Target="../tags/tag1560.xml"/><Relationship Id="rId588" Type="http://schemas.openxmlformats.org/officeDocument/2006/relationships/tags" Target="../tags/tag1559.xml"/><Relationship Id="rId587" Type="http://schemas.openxmlformats.org/officeDocument/2006/relationships/tags" Target="../tags/tag1558.xml"/><Relationship Id="rId586" Type="http://schemas.openxmlformats.org/officeDocument/2006/relationships/tags" Target="../tags/tag1557.xml"/><Relationship Id="rId585" Type="http://schemas.openxmlformats.org/officeDocument/2006/relationships/tags" Target="../tags/tag1556.xml"/><Relationship Id="rId584" Type="http://schemas.openxmlformats.org/officeDocument/2006/relationships/tags" Target="../tags/tag1555.xml"/><Relationship Id="rId583" Type="http://schemas.openxmlformats.org/officeDocument/2006/relationships/tags" Target="../tags/tag1554.xml"/><Relationship Id="rId582" Type="http://schemas.openxmlformats.org/officeDocument/2006/relationships/tags" Target="../tags/tag1553.xml"/><Relationship Id="rId581" Type="http://schemas.openxmlformats.org/officeDocument/2006/relationships/tags" Target="../tags/tag1552.xml"/><Relationship Id="rId580" Type="http://schemas.openxmlformats.org/officeDocument/2006/relationships/tags" Target="../tags/tag1551.xml"/><Relationship Id="rId58" Type="http://schemas.openxmlformats.org/officeDocument/2006/relationships/tags" Target="../tags/tag1029.xml"/><Relationship Id="rId579" Type="http://schemas.openxmlformats.org/officeDocument/2006/relationships/tags" Target="../tags/tag1550.xml"/><Relationship Id="rId578" Type="http://schemas.openxmlformats.org/officeDocument/2006/relationships/tags" Target="../tags/tag1549.xml"/><Relationship Id="rId577" Type="http://schemas.openxmlformats.org/officeDocument/2006/relationships/tags" Target="../tags/tag1548.xml"/><Relationship Id="rId576" Type="http://schemas.openxmlformats.org/officeDocument/2006/relationships/tags" Target="../tags/tag1547.xml"/><Relationship Id="rId575" Type="http://schemas.openxmlformats.org/officeDocument/2006/relationships/tags" Target="../tags/tag1546.xml"/><Relationship Id="rId574" Type="http://schemas.openxmlformats.org/officeDocument/2006/relationships/tags" Target="../tags/tag1545.xml"/><Relationship Id="rId573" Type="http://schemas.openxmlformats.org/officeDocument/2006/relationships/tags" Target="../tags/tag1544.xml"/><Relationship Id="rId572" Type="http://schemas.openxmlformats.org/officeDocument/2006/relationships/tags" Target="../tags/tag1543.xml"/><Relationship Id="rId571" Type="http://schemas.openxmlformats.org/officeDocument/2006/relationships/tags" Target="../tags/tag1542.xml"/><Relationship Id="rId570" Type="http://schemas.openxmlformats.org/officeDocument/2006/relationships/tags" Target="../tags/tag1541.xml"/><Relationship Id="rId57" Type="http://schemas.openxmlformats.org/officeDocument/2006/relationships/tags" Target="../tags/tag1028.xml"/><Relationship Id="rId569" Type="http://schemas.openxmlformats.org/officeDocument/2006/relationships/tags" Target="../tags/tag1540.xml"/><Relationship Id="rId568" Type="http://schemas.openxmlformats.org/officeDocument/2006/relationships/tags" Target="../tags/tag1539.xml"/><Relationship Id="rId567" Type="http://schemas.openxmlformats.org/officeDocument/2006/relationships/tags" Target="../tags/tag1538.xml"/><Relationship Id="rId566" Type="http://schemas.openxmlformats.org/officeDocument/2006/relationships/tags" Target="../tags/tag1537.xml"/><Relationship Id="rId565" Type="http://schemas.openxmlformats.org/officeDocument/2006/relationships/tags" Target="../tags/tag1536.xml"/><Relationship Id="rId564" Type="http://schemas.openxmlformats.org/officeDocument/2006/relationships/tags" Target="../tags/tag1535.xml"/><Relationship Id="rId563" Type="http://schemas.openxmlformats.org/officeDocument/2006/relationships/tags" Target="../tags/tag1534.xml"/><Relationship Id="rId562" Type="http://schemas.openxmlformats.org/officeDocument/2006/relationships/tags" Target="../tags/tag1533.xml"/><Relationship Id="rId561" Type="http://schemas.openxmlformats.org/officeDocument/2006/relationships/tags" Target="../tags/tag1532.xml"/><Relationship Id="rId560" Type="http://schemas.openxmlformats.org/officeDocument/2006/relationships/tags" Target="../tags/tag1531.xml"/><Relationship Id="rId56" Type="http://schemas.openxmlformats.org/officeDocument/2006/relationships/tags" Target="../tags/tag1027.xml"/><Relationship Id="rId559" Type="http://schemas.openxmlformats.org/officeDocument/2006/relationships/tags" Target="../tags/tag1530.xml"/><Relationship Id="rId558" Type="http://schemas.openxmlformats.org/officeDocument/2006/relationships/tags" Target="../tags/tag1529.xml"/><Relationship Id="rId557" Type="http://schemas.openxmlformats.org/officeDocument/2006/relationships/tags" Target="../tags/tag1528.xml"/><Relationship Id="rId556" Type="http://schemas.openxmlformats.org/officeDocument/2006/relationships/tags" Target="../tags/tag1527.xml"/><Relationship Id="rId555" Type="http://schemas.openxmlformats.org/officeDocument/2006/relationships/tags" Target="../tags/tag1526.xml"/><Relationship Id="rId554" Type="http://schemas.openxmlformats.org/officeDocument/2006/relationships/tags" Target="../tags/tag1525.xml"/><Relationship Id="rId553" Type="http://schemas.openxmlformats.org/officeDocument/2006/relationships/tags" Target="../tags/tag1524.xml"/><Relationship Id="rId552" Type="http://schemas.openxmlformats.org/officeDocument/2006/relationships/tags" Target="../tags/tag1523.xml"/><Relationship Id="rId551" Type="http://schemas.openxmlformats.org/officeDocument/2006/relationships/tags" Target="../tags/tag1522.xml"/><Relationship Id="rId550" Type="http://schemas.openxmlformats.org/officeDocument/2006/relationships/tags" Target="../tags/tag1521.xml"/><Relationship Id="rId55" Type="http://schemas.openxmlformats.org/officeDocument/2006/relationships/tags" Target="../tags/tag1026.xml"/><Relationship Id="rId549" Type="http://schemas.openxmlformats.org/officeDocument/2006/relationships/tags" Target="../tags/tag1520.xml"/><Relationship Id="rId548" Type="http://schemas.openxmlformats.org/officeDocument/2006/relationships/tags" Target="../tags/tag1519.xml"/><Relationship Id="rId547" Type="http://schemas.openxmlformats.org/officeDocument/2006/relationships/tags" Target="../tags/tag1518.xml"/><Relationship Id="rId546" Type="http://schemas.openxmlformats.org/officeDocument/2006/relationships/tags" Target="../tags/tag1517.xml"/><Relationship Id="rId545" Type="http://schemas.openxmlformats.org/officeDocument/2006/relationships/tags" Target="../tags/tag1516.xml"/><Relationship Id="rId544" Type="http://schemas.openxmlformats.org/officeDocument/2006/relationships/tags" Target="../tags/tag1515.xml"/><Relationship Id="rId543" Type="http://schemas.openxmlformats.org/officeDocument/2006/relationships/tags" Target="../tags/tag1514.xml"/><Relationship Id="rId542" Type="http://schemas.openxmlformats.org/officeDocument/2006/relationships/tags" Target="../tags/tag1513.xml"/><Relationship Id="rId541" Type="http://schemas.openxmlformats.org/officeDocument/2006/relationships/tags" Target="../tags/tag1512.xml"/><Relationship Id="rId540" Type="http://schemas.openxmlformats.org/officeDocument/2006/relationships/tags" Target="../tags/tag1511.xml"/><Relationship Id="rId54" Type="http://schemas.openxmlformats.org/officeDocument/2006/relationships/tags" Target="../tags/tag1025.xml"/><Relationship Id="rId539" Type="http://schemas.openxmlformats.org/officeDocument/2006/relationships/tags" Target="../tags/tag1510.xml"/><Relationship Id="rId538" Type="http://schemas.openxmlformats.org/officeDocument/2006/relationships/tags" Target="../tags/tag1509.xml"/><Relationship Id="rId537" Type="http://schemas.openxmlformats.org/officeDocument/2006/relationships/tags" Target="../tags/tag1508.xml"/><Relationship Id="rId536" Type="http://schemas.openxmlformats.org/officeDocument/2006/relationships/tags" Target="../tags/tag1507.xml"/><Relationship Id="rId535" Type="http://schemas.openxmlformats.org/officeDocument/2006/relationships/tags" Target="../tags/tag1506.xml"/><Relationship Id="rId534" Type="http://schemas.openxmlformats.org/officeDocument/2006/relationships/tags" Target="../tags/tag1505.xml"/><Relationship Id="rId533" Type="http://schemas.openxmlformats.org/officeDocument/2006/relationships/tags" Target="../tags/tag1504.xml"/><Relationship Id="rId532" Type="http://schemas.openxmlformats.org/officeDocument/2006/relationships/tags" Target="../tags/tag1503.xml"/><Relationship Id="rId531" Type="http://schemas.openxmlformats.org/officeDocument/2006/relationships/tags" Target="../tags/tag1502.xml"/><Relationship Id="rId530" Type="http://schemas.openxmlformats.org/officeDocument/2006/relationships/tags" Target="../tags/tag1501.xml"/><Relationship Id="rId53" Type="http://schemas.openxmlformats.org/officeDocument/2006/relationships/tags" Target="../tags/tag1024.xml"/><Relationship Id="rId529" Type="http://schemas.openxmlformats.org/officeDocument/2006/relationships/tags" Target="../tags/tag1500.xml"/><Relationship Id="rId528" Type="http://schemas.openxmlformats.org/officeDocument/2006/relationships/tags" Target="../tags/tag1499.xml"/><Relationship Id="rId527" Type="http://schemas.openxmlformats.org/officeDocument/2006/relationships/tags" Target="../tags/tag1498.xml"/><Relationship Id="rId526" Type="http://schemas.openxmlformats.org/officeDocument/2006/relationships/tags" Target="../tags/tag1497.xml"/><Relationship Id="rId525" Type="http://schemas.openxmlformats.org/officeDocument/2006/relationships/tags" Target="../tags/tag1496.xml"/><Relationship Id="rId524" Type="http://schemas.openxmlformats.org/officeDocument/2006/relationships/tags" Target="../tags/tag1495.xml"/><Relationship Id="rId523" Type="http://schemas.openxmlformats.org/officeDocument/2006/relationships/tags" Target="../tags/tag1494.xml"/><Relationship Id="rId522" Type="http://schemas.openxmlformats.org/officeDocument/2006/relationships/tags" Target="../tags/tag1493.xml"/><Relationship Id="rId521" Type="http://schemas.openxmlformats.org/officeDocument/2006/relationships/tags" Target="../tags/tag1492.xml"/><Relationship Id="rId520" Type="http://schemas.openxmlformats.org/officeDocument/2006/relationships/tags" Target="../tags/tag1491.xml"/><Relationship Id="rId52" Type="http://schemas.openxmlformats.org/officeDocument/2006/relationships/tags" Target="../tags/tag1023.xml"/><Relationship Id="rId519" Type="http://schemas.openxmlformats.org/officeDocument/2006/relationships/tags" Target="../tags/tag1490.xml"/><Relationship Id="rId518" Type="http://schemas.openxmlformats.org/officeDocument/2006/relationships/tags" Target="../tags/tag1489.xml"/><Relationship Id="rId517" Type="http://schemas.openxmlformats.org/officeDocument/2006/relationships/tags" Target="../tags/tag1488.xml"/><Relationship Id="rId516" Type="http://schemas.openxmlformats.org/officeDocument/2006/relationships/tags" Target="../tags/tag1487.xml"/><Relationship Id="rId515" Type="http://schemas.openxmlformats.org/officeDocument/2006/relationships/tags" Target="../tags/tag1486.xml"/><Relationship Id="rId514" Type="http://schemas.openxmlformats.org/officeDocument/2006/relationships/tags" Target="../tags/tag1485.xml"/><Relationship Id="rId513" Type="http://schemas.openxmlformats.org/officeDocument/2006/relationships/tags" Target="../tags/tag1484.xml"/><Relationship Id="rId512" Type="http://schemas.openxmlformats.org/officeDocument/2006/relationships/tags" Target="../tags/tag1483.xml"/><Relationship Id="rId511" Type="http://schemas.openxmlformats.org/officeDocument/2006/relationships/tags" Target="../tags/tag1482.xml"/><Relationship Id="rId510" Type="http://schemas.openxmlformats.org/officeDocument/2006/relationships/tags" Target="../tags/tag1481.xml"/><Relationship Id="rId51" Type="http://schemas.openxmlformats.org/officeDocument/2006/relationships/tags" Target="../tags/tag1022.xml"/><Relationship Id="rId509" Type="http://schemas.openxmlformats.org/officeDocument/2006/relationships/tags" Target="../tags/tag1480.xml"/><Relationship Id="rId508" Type="http://schemas.openxmlformats.org/officeDocument/2006/relationships/tags" Target="../tags/tag1479.xml"/><Relationship Id="rId507" Type="http://schemas.openxmlformats.org/officeDocument/2006/relationships/tags" Target="../tags/tag1478.xml"/><Relationship Id="rId506" Type="http://schemas.openxmlformats.org/officeDocument/2006/relationships/tags" Target="../tags/tag1477.xml"/><Relationship Id="rId505" Type="http://schemas.openxmlformats.org/officeDocument/2006/relationships/tags" Target="../tags/tag1476.xml"/><Relationship Id="rId504" Type="http://schemas.openxmlformats.org/officeDocument/2006/relationships/tags" Target="../tags/tag1475.xml"/><Relationship Id="rId503" Type="http://schemas.openxmlformats.org/officeDocument/2006/relationships/tags" Target="../tags/tag1474.xml"/><Relationship Id="rId502" Type="http://schemas.openxmlformats.org/officeDocument/2006/relationships/tags" Target="../tags/tag1473.xml"/><Relationship Id="rId501" Type="http://schemas.openxmlformats.org/officeDocument/2006/relationships/tags" Target="../tags/tag1472.xml"/><Relationship Id="rId500" Type="http://schemas.openxmlformats.org/officeDocument/2006/relationships/tags" Target="../tags/tag1471.xml"/><Relationship Id="rId50" Type="http://schemas.openxmlformats.org/officeDocument/2006/relationships/tags" Target="../tags/tag1021.xml"/><Relationship Id="rId5" Type="http://schemas.openxmlformats.org/officeDocument/2006/relationships/tags" Target="../tags/tag977.xml"/><Relationship Id="rId499" Type="http://schemas.openxmlformats.org/officeDocument/2006/relationships/tags" Target="../tags/tag1470.xml"/><Relationship Id="rId498" Type="http://schemas.openxmlformats.org/officeDocument/2006/relationships/tags" Target="../tags/tag1469.xml"/><Relationship Id="rId497" Type="http://schemas.openxmlformats.org/officeDocument/2006/relationships/tags" Target="../tags/tag1468.xml"/><Relationship Id="rId496" Type="http://schemas.openxmlformats.org/officeDocument/2006/relationships/tags" Target="../tags/tag1467.xml"/><Relationship Id="rId495" Type="http://schemas.openxmlformats.org/officeDocument/2006/relationships/tags" Target="../tags/tag1466.xml"/><Relationship Id="rId494" Type="http://schemas.openxmlformats.org/officeDocument/2006/relationships/tags" Target="../tags/tag1465.xml"/><Relationship Id="rId493" Type="http://schemas.openxmlformats.org/officeDocument/2006/relationships/tags" Target="../tags/tag1464.xml"/><Relationship Id="rId492" Type="http://schemas.openxmlformats.org/officeDocument/2006/relationships/tags" Target="../tags/tag1463.xml"/><Relationship Id="rId491" Type="http://schemas.openxmlformats.org/officeDocument/2006/relationships/tags" Target="../tags/tag1462.xml"/><Relationship Id="rId490" Type="http://schemas.openxmlformats.org/officeDocument/2006/relationships/tags" Target="../tags/tag1461.xml"/><Relationship Id="rId49" Type="http://schemas.openxmlformats.org/officeDocument/2006/relationships/tags" Target="../tags/tag1020.xml"/><Relationship Id="rId489" Type="http://schemas.openxmlformats.org/officeDocument/2006/relationships/tags" Target="../tags/tag1460.xml"/><Relationship Id="rId488" Type="http://schemas.openxmlformats.org/officeDocument/2006/relationships/tags" Target="../tags/tag1459.xml"/><Relationship Id="rId487" Type="http://schemas.openxmlformats.org/officeDocument/2006/relationships/tags" Target="../tags/tag1458.xml"/><Relationship Id="rId486" Type="http://schemas.openxmlformats.org/officeDocument/2006/relationships/tags" Target="../tags/tag1457.xml"/><Relationship Id="rId485" Type="http://schemas.openxmlformats.org/officeDocument/2006/relationships/tags" Target="../tags/tag1456.xml"/><Relationship Id="rId484" Type="http://schemas.openxmlformats.org/officeDocument/2006/relationships/tags" Target="../tags/tag1455.xml"/><Relationship Id="rId483" Type="http://schemas.openxmlformats.org/officeDocument/2006/relationships/tags" Target="../tags/tag1454.xml"/><Relationship Id="rId482" Type="http://schemas.openxmlformats.org/officeDocument/2006/relationships/tags" Target="../tags/tag1453.xml"/><Relationship Id="rId481" Type="http://schemas.openxmlformats.org/officeDocument/2006/relationships/tags" Target="../tags/tag1452.xml"/><Relationship Id="rId480" Type="http://schemas.openxmlformats.org/officeDocument/2006/relationships/tags" Target="../tags/tag1451.xml"/><Relationship Id="rId48" Type="http://schemas.openxmlformats.org/officeDocument/2006/relationships/tags" Target="../tags/tag1019.xml"/><Relationship Id="rId479" Type="http://schemas.openxmlformats.org/officeDocument/2006/relationships/tags" Target="../tags/tag1450.xml"/><Relationship Id="rId478" Type="http://schemas.openxmlformats.org/officeDocument/2006/relationships/tags" Target="../tags/tag1449.xml"/><Relationship Id="rId477" Type="http://schemas.openxmlformats.org/officeDocument/2006/relationships/tags" Target="../tags/tag1448.xml"/><Relationship Id="rId476" Type="http://schemas.openxmlformats.org/officeDocument/2006/relationships/tags" Target="../tags/tag1447.xml"/><Relationship Id="rId475" Type="http://schemas.openxmlformats.org/officeDocument/2006/relationships/tags" Target="../tags/tag1446.xml"/><Relationship Id="rId474" Type="http://schemas.openxmlformats.org/officeDocument/2006/relationships/tags" Target="../tags/tag1445.xml"/><Relationship Id="rId473" Type="http://schemas.openxmlformats.org/officeDocument/2006/relationships/tags" Target="../tags/tag1444.xml"/><Relationship Id="rId472" Type="http://schemas.openxmlformats.org/officeDocument/2006/relationships/tags" Target="../tags/tag1443.xml"/><Relationship Id="rId471" Type="http://schemas.openxmlformats.org/officeDocument/2006/relationships/tags" Target="../tags/tag1442.xml"/><Relationship Id="rId470" Type="http://schemas.openxmlformats.org/officeDocument/2006/relationships/tags" Target="../tags/tag1441.xml"/><Relationship Id="rId47" Type="http://schemas.openxmlformats.org/officeDocument/2006/relationships/tags" Target="../tags/tag1018.xml"/><Relationship Id="rId469" Type="http://schemas.openxmlformats.org/officeDocument/2006/relationships/tags" Target="../tags/tag1440.xml"/><Relationship Id="rId468" Type="http://schemas.openxmlformats.org/officeDocument/2006/relationships/tags" Target="../tags/tag1439.xml"/><Relationship Id="rId467" Type="http://schemas.openxmlformats.org/officeDocument/2006/relationships/tags" Target="../tags/tag1438.xml"/><Relationship Id="rId466" Type="http://schemas.openxmlformats.org/officeDocument/2006/relationships/tags" Target="../tags/tag1437.xml"/><Relationship Id="rId465" Type="http://schemas.openxmlformats.org/officeDocument/2006/relationships/tags" Target="../tags/tag1436.xml"/><Relationship Id="rId464" Type="http://schemas.openxmlformats.org/officeDocument/2006/relationships/tags" Target="../tags/tag1435.xml"/><Relationship Id="rId463" Type="http://schemas.openxmlformats.org/officeDocument/2006/relationships/tags" Target="../tags/tag1434.xml"/><Relationship Id="rId462" Type="http://schemas.openxmlformats.org/officeDocument/2006/relationships/tags" Target="../tags/tag1433.xml"/><Relationship Id="rId461" Type="http://schemas.openxmlformats.org/officeDocument/2006/relationships/tags" Target="../tags/tag1432.xml"/><Relationship Id="rId460" Type="http://schemas.openxmlformats.org/officeDocument/2006/relationships/tags" Target="../tags/tag1431.xml"/><Relationship Id="rId46" Type="http://schemas.openxmlformats.org/officeDocument/2006/relationships/tags" Target="../tags/tag1017.xml"/><Relationship Id="rId459" Type="http://schemas.openxmlformats.org/officeDocument/2006/relationships/tags" Target="../tags/tag1430.xml"/><Relationship Id="rId458" Type="http://schemas.openxmlformats.org/officeDocument/2006/relationships/tags" Target="../tags/tag1429.xml"/><Relationship Id="rId457" Type="http://schemas.openxmlformats.org/officeDocument/2006/relationships/tags" Target="../tags/tag1428.xml"/><Relationship Id="rId456" Type="http://schemas.openxmlformats.org/officeDocument/2006/relationships/tags" Target="../tags/tag1427.xml"/><Relationship Id="rId455" Type="http://schemas.openxmlformats.org/officeDocument/2006/relationships/tags" Target="../tags/tag1426.xml"/><Relationship Id="rId454" Type="http://schemas.openxmlformats.org/officeDocument/2006/relationships/tags" Target="../tags/tag1425.xml"/><Relationship Id="rId453" Type="http://schemas.openxmlformats.org/officeDocument/2006/relationships/tags" Target="../tags/tag1424.xml"/><Relationship Id="rId452" Type="http://schemas.openxmlformats.org/officeDocument/2006/relationships/tags" Target="../tags/tag1423.xml"/><Relationship Id="rId451" Type="http://schemas.openxmlformats.org/officeDocument/2006/relationships/tags" Target="../tags/tag1422.xml"/><Relationship Id="rId450" Type="http://schemas.openxmlformats.org/officeDocument/2006/relationships/tags" Target="../tags/tag1421.xml"/><Relationship Id="rId45" Type="http://schemas.openxmlformats.org/officeDocument/2006/relationships/tags" Target="../tags/tag1016.xml"/><Relationship Id="rId449" Type="http://schemas.openxmlformats.org/officeDocument/2006/relationships/tags" Target="../tags/tag1420.xml"/><Relationship Id="rId448" Type="http://schemas.openxmlformats.org/officeDocument/2006/relationships/tags" Target="../tags/tag1419.xml"/><Relationship Id="rId447" Type="http://schemas.openxmlformats.org/officeDocument/2006/relationships/tags" Target="../tags/tag1418.xml"/><Relationship Id="rId446" Type="http://schemas.openxmlformats.org/officeDocument/2006/relationships/tags" Target="../tags/tag1417.xml"/><Relationship Id="rId445" Type="http://schemas.openxmlformats.org/officeDocument/2006/relationships/tags" Target="../tags/tag1416.xml"/><Relationship Id="rId444" Type="http://schemas.openxmlformats.org/officeDocument/2006/relationships/tags" Target="../tags/tag1415.xml"/><Relationship Id="rId443" Type="http://schemas.openxmlformats.org/officeDocument/2006/relationships/tags" Target="../tags/tag1414.xml"/><Relationship Id="rId442" Type="http://schemas.openxmlformats.org/officeDocument/2006/relationships/tags" Target="../tags/tag1413.xml"/><Relationship Id="rId441" Type="http://schemas.openxmlformats.org/officeDocument/2006/relationships/tags" Target="../tags/tag1412.xml"/><Relationship Id="rId440" Type="http://schemas.openxmlformats.org/officeDocument/2006/relationships/tags" Target="../tags/tag1411.xml"/><Relationship Id="rId44" Type="http://schemas.openxmlformats.org/officeDocument/2006/relationships/tags" Target="../tags/tag1015.xml"/><Relationship Id="rId439" Type="http://schemas.openxmlformats.org/officeDocument/2006/relationships/tags" Target="../tags/tag1410.xml"/><Relationship Id="rId438" Type="http://schemas.openxmlformats.org/officeDocument/2006/relationships/tags" Target="../tags/tag1409.xml"/><Relationship Id="rId437" Type="http://schemas.openxmlformats.org/officeDocument/2006/relationships/tags" Target="../tags/tag1408.xml"/><Relationship Id="rId436" Type="http://schemas.openxmlformats.org/officeDocument/2006/relationships/tags" Target="../tags/tag1407.xml"/><Relationship Id="rId435" Type="http://schemas.openxmlformats.org/officeDocument/2006/relationships/tags" Target="../tags/tag1406.xml"/><Relationship Id="rId434" Type="http://schemas.openxmlformats.org/officeDocument/2006/relationships/tags" Target="../tags/tag1405.xml"/><Relationship Id="rId433" Type="http://schemas.openxmlformats.org/officeDocument/2006/relationships/tags" Target="../tags/tag1404.xml"/><Relationship Id="rId432" Type="http://schemas.openxmlformats.org/officeDocument/2006/relationships/tags" Target="../tags/tag1403.xml"/><Relationship Id="rId431" Type="http://schemas.openxmlformats.org/officeDocument/2006/relationships/tags" Target="../tags/tag1402.xml"/><Relationship Id="rId430" Type="http://schemas.openxmlformats.org/officeDocument/2006/relationships/tags" Target="../tags/tag1401.xml"/><Relationship Id="rId43" Type="http://schemas.openxmlformats.org/officeDocument/2006/relationships/tags" Target="../tags/tag1014.xml"/><Relationship Id="rId429" Type="http://schemas.openxmlformats.org/officeDocument/2006/relationships/tags" Target="../tags/tag1400.xml"/><Relationship Id="rId428" Type="http://schemas.openxmlformats.org/officeDocument/2006/relationships/tags" Target="../tags/tag1399.xml"/><Relationship Id="rId427" Type="http://schemas.openxmlformats.org/officeDocument/2006/relationships/tags" Target="../tags/tag1398.xml"/><Relationship Id="rId426" Type="http://schemas.openxmlformats.org/officeDocument/2006/relationships/tags" Target="../tags/tag1397.xml"/><Relationship Id="rId425" Type="http://schemas.openxmlformats.org/officeDocument/2006/relationships/tags" Target="../tags/tag1396.xml"/><Relationship Id="rId424" Type="http://schemas.openxmlformats.org/officeDocument/2006/relationships/tags" Target="../tags/tag1395.xml"/><Relationship Id="rId423" Type="http://schemas.openxmlformats.org/officeDocument/2006/relationships/tags" Target="../tags/tag1394.xml"/><Relationship Id="rId422" Type="http://schemas.openxmlformats.org/officeDocument/2006/relationships/tags" Target="../tags/tag1393.xml"/><Relationship Id="rId421" Type="http://schemas.openxmlformats.org/officeDocument/2006/relationships/tags" Target="../tags/tag1392.xml"/><Relationship Id="rId420" Type="http://schemas.openxmlformats.org/officeDocument/2006/relationships/tags" Target="../tags/tag1391.xml"/><Relationship Id="rId42" Type="http://schemas.openxmlformats.org/officeDocument/2006/relationships/tags" Target="../tags/tag1013.xml"/><Relationship Id="rId419" Type="http://schemas.openxmlformats.org/officeDocument/2006/relationships/tags" Target="../tags/tag1390.xml"/><Relationship Id="rId418" Type="http://schemas.openxmlformats.org/officeDocument/2006/relationships/tags" Target="../tags/tag1389.xml"/><Relationship Id="rId417" Type="http://schemas.openxmlformats.org/officeDocument/2006/relationships/tags" Target="../tags/tag1388.xml"/><Relationship Id="rId416" Type="http://schemas.openxmlformats.org/officeDocument/2006/relationships/tags" Target="../tags/tag1387.xml"/><Relationship Id="rId415" Type="http://schemas.openxmlformats.org/officeDocument/2006/relationships/tags" Target="../tags/tag1386.xml"/><Relationship Id="rId414" Type="http://schemas.openxmlformats.org/officeDocument/2006/relationships/tags" Target="../tags/tag1385.xml"/><Relationship Id="rId413" Type="http://schemas.openxmlformats.org/officeDocument/2006/relationships/tags" Target="../tags/tag1384.xml"/><Relationship Id="rId412" Type="http://schemas.openxmlformats.org/officeDocument/2006/relationships/tags" Target="../tags/tag1383.xml"/><Relationship Id="rId411" Type="http://schemas.openxmlformats.org/officeDocument/2006/relationships/tags" Target="../tags/tag1382.xml"/><Relationship Id="rId410" Type="http://schemas.openxmlformats.org/officeDocument/2006/relationships/tags" Target="../tags/tag1381.xml"/><Relationship Id="rId41" Type="http://schemas.openxmlformats.org/officeDocument/2006/relationships/tags" Target="../tags/tag1012.xml"/><Relationship Id="rId409" Type="http://schemas.openxmlformats.org/officeDocument/2006/relationships/tags" Target="../tags/tag1380.xml"/><Relationship Id="rId408" Type="http://schemas.openxmlformats.org/officeDocument/2006/relationships/tags" Target="../tags/tag1379.xml"/><Relationship Id="rId407" Type="http://schemas.openxmlformats.org/officeDocument/2006/relationships/tags" Target="../tags/tag1378.xml"/><Relationship Id="rId406" Type="http://schemas.openxmlformats.org/officeDocument/2006/relationships/tags" Target="../tags/tag1377.xml"/><Relationship Id="rId405" Type="http://schemas.openxmlformats.org/officeDocument/2006/relationships/tags" Target="../tags/tag1376.xml"/><Relationship Id="rId404" Type="http://schemas.openxmlformats.org/officeDocument/2006/relationships/tags" Target="../tags/tag1375.xml"/><Relationship Id="rId403" Type="http://schemas.openxmlformats.org/officeDocument/2006/relationships/tags" Target="../tags/tag1374.xml"/><Relationship Id="rId402" Type="http://schemas.openxmlformats.org/officeDocument/2006/relationships/tags" Target="../tags/tag1373.xml"/><Relationship Id="rId401" Type="http://schemas.openxmlformats.org/officeDocument/2006/relationships/tags" Target="../tags/tag1372.xml"/><Relationship Id="rId400" Type="http://schemas.openxmlformats.org/officeDocument/2006/relationships/tags" Target="../tags/tag1371.xml"/><Relationship Id="rId40" Type="http://schemas.openxmlformats.org/officeDocument/2006/relationships/tags" Target="../tags/tag1011.xml"/><Relationship Id="rId4" Type="http://schemas.openxmlformats.org/officeDocument/2006/relationships/image" Target="../media/image1.png"/><Relationship Id="rId399" Type="http://schemas.openxmlformats.org/officeDocument/2006/relationships/tags" Target="../tags/tag1370.xml"/><Relationship Id="rId398" Type="http://schemas.openxmlformats.org/officeDocument/2006/relationships/tags" Target="../tags/tag1369.xml"/><Relationship Id="rId397" Type="http://schemas.openxmlformats.org/officeDocument/2006/relationships/tags" Target="../tags/tag1368.xml"/><Relationship Id="rId396" Type="http://schemas.openxmlformats.org/officeDocument/2006/relationships/tags" Target="../tags/tag1367.xml"/><Relationship Id="rId395" Type="http://schemas.openxmlformats.org/officeDocument/2006/relationships/tags" Target="../tags/tag1366.xml"/><Relationship Id="rId394" Type="http://schemas.openxmlformats.org/officeDocument/2006/relationships/tags" Target="../tags/tag1365.xml"/><Relationship Id="rId393" Type="http://schemas.openxmlformats.org/officeDocument/2006/relationships/tags" Target="../tags/tag1364.xml"/><Relationship Id="rId392" Type="http://schemas.openxmlformats.org/officeDocument/2006/relationships/tags" Target="../tags/tag1363.xml"/><Relationship Id="rId391" Type="http://schemas.openxmlformats.org/officeDocument/2006/relationships/tags" Target="../tags/tag1362.xml"/><Relationship Id="rId390" Type="http://schemas.openxmlformats.org/officeDocument/2006/relationships/tags" Target="../tags/tag1361.xml"/><Relationship Id="rId39" Type="http://schemas.openxmlformats.org/officeDocument/2006/relationships/tags" Target="../tags/tag1010.xml"/><Relationship Id="rId389" Type="http://schemas.openxmlformats.org/officeDocument/2006/relationships/tags" Target="../tags/tag1360.xml"/><Relationship Id="rId388" Type="http://schemas.openxmlformats.org/officeDocument/2006/relationships/tags" Target="../tags/tag1359.xml"/><Relationship Id="rId387" Type="http://schemas.openxmlformats.org/officeDocument/2006/relationships/tags" Target="../tags/tag1358.xml"/><Relationship Id="rId386" Type="http://schemas.openxmlformats.org/officeDocument/2006/relationships/tags" Target="../tags/tag1357.xml"/><Relationship Id="rId385" Type="http://schemas.openxmlformats.org/officeDocument/2006/relationships/tags" Target="../tags/tag1356.xml"/><Relationship Id="rId384" Type="http://schemas.openxmlformats.org/officeDocument/2006/relationships/tags" Target="../tags/tag1355.xml"/><Relationship Id="rId383" Type="http://schemas.openxmlformats.org/officeDocument/2006/relationships/tags" Target="../tags/tag1354.xml"/><Relationship Id="rId382" Type="http://schemas.openxmlformats.org/officeDocument/2006/relationships/tags" Target="../tags/tag1353.xml"/><Relationship Id="rId381" Type="http://schemas.openxmlformats.org/officeDocument/2006/relationships/tags" Target="../tags/tag1352.xml"/><Relationship Id="rId380" Type="http://schemas.openxmlformats.org/officeDocument/2006/relationships/tags" Target="../tags/tag1351.xml"/><Relationship Id="rId38" Type="http://schemas.openxmlformats.org/officeDocument/2006/relationships/tags" Target="../tags/tag1009.xml"/><Relationship Id="rId379" Type="http://schemas.openxmlformats.org/officeDocument/2006/relationships/tags" Target="../tags/tag1350.xml"/><Relationship Id="rId378" Type="http://schemas.openxmlformats.org/officeDocument/2006/relationships/tags" Target="../tags/tag1349.xml"/><Relationship Id="rId377" Type="http://schemas.openxmlformats.org/officeDocument/2006/relationships/tags" Target="../tags/tag1348.xml"/><Relationship Id="rId376" Type="http://schemas.openxmlformats.org/officeDocument/2006/relationships/tags" Target="../tags/tag1347.xml"/><Relationship Id="rId375" Type="http://schemas.openxmlformats.org/officeDocument/2006/relationships/tags" Target="../tags/tag1346.xml"/><Relationship Id="rId374" Type="http://schemas.openxmlformats.org/officeDocument/2006/relationships/tags" Target="../tags/tag1345.xml"/><Relationship Id="rId373" Type="http://schemas.openxmlformats.org/officeDocument/2006/relationships/tags" Target="../tags/tag1344.xml"/><Relationship Id="rId372" Type="http://schemas.openxmlformats.org/officeDocument/2006/relationships/tags" Target="../tags/tag1343.xml"/><Relationship Id="rId371" Type="http://schemas.openxmlformats.org/officeDocument/2006/relationships/tags" Target="../tags/tag1342.xml"/><Relationship Id="rId370" Type="http://schemas.openxmlformats.org/officeDocument/2006/relationships/tags" Target="../tags/tag1341.xml"/><Relationship Id="rId37" Type="http://schemas.openxmlformats.org/officeDocument/2006/relationships/tags" Target="../tags/tag1008.xml"/><Relationship Id="rId369" Type="http://schemas.openxmlformats.org/officeDocument/2006/relationships/tags" Target="../tags/tag1340.xml"/><Relationship Id="rId368" Type="http://schemas.openxmlformats.org/officeDocument/2006/relationships/tags" Target="../tags/tag1339.xml"/><Relationship Id="rId367" Type="http://schemas.openxmlformats.org/officeDocument/2006/relationships/tags" Target="../tags/tag1338.xml"/><Relationship Id="rId366" Type="http://schemas.openxmlformats.org/officeDocument/2006/relationships/tags" Target="../tags/tag1337.xml"/><Relationship Id="rId365" Type="http://schemas.openxmlformats.org/officeDocument/2006/relationships/tags" Target="../tags/tag1336.xml"/><Relationship Id="rId364" Type="http://schemas.openxmlformats.org/officeDocument/2006/relationships/tags" Target="../tags/tag1335.xml"/><Relationship Id="rId363" Type="http://schemas.openxmlformats.org/officeDocument/2006/relationships/tags" Target="../tags/tag1334.xml"/><Relationship Id="rId362" Type="http://schemas.openxmlformats.org/officeDocument/2006/relationships/tags" Target="../tags/tag1333.xml"/><Relationship Id="rId361" Type="http://schemas.openxmlformats.org/officeDocument/2006/relationships/tags" Target="../tags/tag1332.xml"/><Relationship Id="rId360" Type="http://schemas.openxmlformats.org/officeDocument/2006/relationships/tags" Target="../tags/tag1331.xml"/><Relationship Id="rId36" Type="http://schemas.openxmlformats.org/officeDocument/2006/relationships/tags" Target="../tags/tag1007.xml"/><Relationship Id="rId359" Type="http://schemas.openxmlformats.org/officeDocument/2006/relationships/tags" Target="../tags/tag1330.xml"/><Relationship Id="rId358" Type="http://schemas.openxmlformats.org/officeDocument/2006/relationships/tags" Target="../tags/tag1329.xml"/><Relationship Id="rId357" Type="http://schemas.openxmlformats.org/officeDocument/2006/relationships/tags" Target="../tags/tag1328.xml"/><Relationship Id="rId356" Type="http://schemas.openxmlformats.org/officeDocument/2006/relationships/tags" Target="../tags/tag1327.xml"/><Relationship Id="rId355" Type="http://schemas.openxmlformats.org/officeDocument/2006/relationships/tags" Target="../tags/tag1326.xml"/><Relationship Id="rId354" Type="http://schemas.openxmlformats.org/officeDocument/2006/relationships/tags" Target="../tags/tag1325.xml"/><Relationship Id="rId353" Type="http://schemas.openxmlformats.org/officeDocument/2006/relationships/tags" Target="../tags/tag1324.xml"/><Relationship Id="rId352" Type="http://schemas.openxmlformats.org/officeDocument/2006/relationships/tags" Target="../tags/tag1323.xml"/><Relationship Id="rId351" Type="http://schemas.openxmlformats.org/officeDocument/2006/relationships/tags" Target="../tags/tag1322.xml"/><Relationship Id="rId350" Type="http://schemas.openxmlformats.org/officeDocument/2006/relationships/tags" Target="../tags/tag1321.xml"/><Relationship Id="rId35" Type="http://schemas.openxmlformats.org/officeDocument/2006/relationships/tags" Target="../tags/tag1006.xml"/><Relationship Id="rId349" Type="http://schemas.openxmlformats.org/officeDocument/2006/relationships/tags" Target="../tags/tag1320.xml"/><Relationship Id="rId348" Type="http://schemas.openxmlformats.org/officeDocument/2006/relationships/tags" Target="../tags/tag1319.xml"/><Relationship Id="rId347" Type="http://schemas.openxmlformats.org/officeDocument/2006/relationships/tags" Target="../tags/tag1318.xml"/><Relationship Id="rId346" Type="http://schemas.openxmlformats.org/officeDocument/2006/relationships/tags" Target="../tags/tag1317.xml"/><Relationship Id="rId345" Type="http://schemas.openxmlformats.org/officeDocument/2006/relationships/tags" Target="../tags/tag1316.xml"/><Relationship Id="rId344" Type="http://schemas.openxmlformats.org/officeDocument/2006/relationships/tags" Target="../tags/tag1315.xml"/><Relationship Id="rId343" Type="http://schemas.openxmlformats.org/officeDocument/2006/relationships/tags" Target="../tags/tag1314.xml"/><Relationship Id="rId342" Type="http://schemas.openxmlformats.org/officeDocument/2006/relationships/tags" Target="../tags/tag1313.xml"/><Relationship Id="rId341" Type="http://schemas.openxmlformats.org/officeDocument/2006/relationships/tags" Target="../tags/tag1312.xml"/><Relationship Id="rId340" Type="http://schemas.openxmlformats.org/officeDocument/2006/relationships/tags" Target="../tags/tag1311.xml"/><Relationship Id="rId34" Type="http://schemas.openxmlformats.org/officeDocument/2006/relationships/tags" Target="../tags/tag1005.xml"/><Relationship Id="rId339" Type="http://schemas.openxmlformats.org/officeDocument/2006/relationships/tags" Target="../tags/tag1310.xml"/><Relationship Id="rId338" Type="http://schemas.openxmlformats.org/officeDocument/2006/relationships/tags" Target="../tags/tag1309.xml"/><Relationship Id="rId337" Type="http://schemas.openxmlformats.org/officeDocument/2006/relationships/tags" Target="../tags/tag1308.xml"/><Relationship Id="rId336" Type="http://schemas.openxmlformats.org/officeDocument/2006/relationships/tags" Target="../tags/tag1307.xml"/><Relationship Id="rId335" Type="http://schemas.openxmlformats.org/officeDocument/2006/relationships/tags" Target="../tags/tag1306.xml"/><Relationship Id="rId334" Type="http://schemas.openxmlformats.org/officeDocument/2006/relationships/tags" Target="../tags/tag1305.xml"/><Relationship Id="rId333" Type="http://schemas.openxmlformats.org/officeDocument/2006/relationships/tags" Target="../tags/tag1304.xml"/><Relationship Id="rId332" Type="http://schemas.openxmlformats.org/officeDocument/2006/relationships/tags" Target="../tags/tag1303.xml"/><Relationship Id="rId331" Type="http://schemas.openxmlformats.org/officeDocument/2006/relationships/tags" Target="../tags/tag1302.xml"/><Relationship Id="rId330" Type="http://schemas.openxmlformats.org/officeDocument/2006/relationships/tags" Target="../tags/tag1301.xml"/><Relationship Id="rId33" Type="http://schemas.openxmlformats.org/officeDocument/2006/relationships/tags" Target="../tags/tag1004.xml"/><Relationship Id="rId329" Type="http://schemas.openxmlformats.org/officeDocument/2006/relationships/tags" Target="../tags/tag1300.xml"/><Relationship Id="rId328" Type="http://schemas.openxmlformats.org/officeDocument/2006/relationships/tags" Target="../tags/tag1299.xml"/><Relationship Id="rId327" Type="http://schemas.openxmlformats.org/officeDocument/2006/relationships/tags" Target="../tags/tag1298.xml"/><Relationship Id="rId326" Type="http://schemas.openxmlformats.org/officeDocument/2006/relationships/tags" Target="../tags/tag1297.xml"/><Relationship Id="rId325" Type="http://schemas.openxmlformats.org/officeDocument/2006/relationships/tags" Target="../tags/tag1296.xml"/><Relationship Id="rId324" Type="http://schemas.openxmlformats.org/officeDocument/2006/relationships/tags" Target="../tags/tag1295.xml"/><Relationship Id="rId323" Type="http://schemas.openxmlformats.org/officeDocument/2006/relationships/tags" Target="../tags/tag1294.xml"/><Relationship Id="rId322" Type="http://schemas.openxmlformats.org/officeDocument/2006/relationships/tags" Target="../tags/tag1293.xml"/><Relationship Id="rId321" Type="http://schemas.openxmlformats.org/officeDocument/2006/relationships/tags" Target="../tags/tag1292.xml"/><Relationship Id="rId320" Type="http://schemas.openxmlformats.org/officeDocument/2006/relationships/tags" Target="../tags/tag1291.xml"/><Relationship Id="rId32" Type="http://schemas.openxmlformats.org/officeDocument/2006/relationships/tags" Target="../tags/tag1003.xml"/><Relationship Id="rId319" Type="http://schemas.openxmlformats.org/officeDocument/2006/relationships/tags" Target="../tags/tag1290.xml"/><Relationship Id="rId318" Type="http://schemas.openxmlformats.org/officeDocument/2006/relationships/tags" Target="../tags/tag1289.xml"/><Relationship Id="rId317" Type="http://schemas.openxmlformats.org/officeDocument/2006/relationships/tags" Target="../tags/tag1288.xml"/><Relationship Id="rId316" Type="http://schemas.openxmlformats.org/officeDocument/2006/relationships/tags" Target="../tags/tag1287.xml"/><Relationship Id="rId315" Type="http://schemas.openxmlformats.org/officeDocument/2006/relationships/tags" Target="../tags/tag1286.xml"/><Relationship Id="rId314" Type="http://schemas.openxmlformats.org/officeDocument/2006/relationships/tags" Target="../tags/tag1285.xml"/><Relationship Id="rId313" Type="http://schemas.openxmlformats.org/officeDocument/2006/relationships/tags" Target="../tags/tag1284.xml"/><Relationship Id="rId312" Type="http://schemas.openxmlformats.org/officeDocument/2006/relationships/tags" Target="../tags/tag1283.xml"/><Relationship Id="rId311" Type="http://schemas.openxmlformats.org/officeDocument/2006/relationships/tags" Target="../tags/tag1282.xml"/><Relationship Id="rId310" Type="http://schemas.openxmlformats.org/officeDocument/2006/relationships/tags" Target="../tags/tag1281.xml"/><Relationship Id="rId31" Type="http://schemas.openxmlformats.org/officeDocument/2006/relationships/tags" Target="../tags/tag1002.xml"/><Relationship Id="rId309" Type="http://schemas.openxmlformats.org/officeDocument/2006/relationships/tags" Target="../tags/tag1280.xml"/><Relationship Id="rId308" Type="http://schemas.openxmlformats.org/officeDocument/2006/relationships/tags" Target="../tags/tag1279.xml"/><Relationship Id="rId307" Type="http://schemas.openxmlformats.org/officeDocument/2006/relationships/tags" Target="../tags/tag1278.xml"/><Relationship Id="rId306" Type="http://schemas.openxmlformats.org/officeDocument/2006/relationships/tags" Target="../tags/tag1277.xml"/><Relationship Id="rId305" Type="http://schemas.openxmlformats.org/officeDocument/2006/relationships/tags" Target="../tags/tag1276.xml"/><Relationship Id="rId304" Type="http://schemas.openxmlformats.org/officeDocument/2006/relationships/tags" Target="../tags/tag1275.xml"/><Relationship Id="rId303" Type="http://schemas.openxmlformats.org/officeDocument/2006/relationships/tags" Target="../tags/tag1274.xml"/><Relationship Id="rId302" Type="http://schemas.openxmlformats.org/officeDocument/2006/relationships/tags" Target="../tags/tag1273.xml"/><Relationship Id="rId301" Type="http://schemas.openxmlformats.org/officeDocument/2006/relationships/tags" Target="../tags/tag1272.xml"/><Relationship Id="rId300" Type="http://schemas.openxmlformats.org/officeDocument/2006/relationships/tags" Target="../tags/tag1271.xml"/><Relationship Id="rId30" Type="http://schemas.openxmlformats.org/officeDocument/2006/relationships/tags" Target="../tags/tag1001.xml"/><Relationship Id="rId3" Type="http://schemas.openxmlformats.org/officeDocument/2006/relationships/tags" Target="../tags/tag976.xml"/><Relationship Id="rId299" Type="http://schemas.openxmlformats.org/officeDocument/2006/relationships/tags" Target="../tags/tag1270.xml"/><Relationship Id="rId298" Type="http://schemas.openxmlformats.org/officeDocument/2006/relationships/tags" Target="../tags/tag1269.xml"/><Relationship Id="rId297" Type="http://schemas.openxmlformats.org/officeDocument/2006/relationships/tags" Target="../tags/tag1268.xml"/><Relationship Id="rId296" Type="http://schemas.openxmlformats.org/officeDocument/2006/relationships/tags" Target="../tags/tag1267.xml"/><Relationship Id="rId295" Type="http://schemas.openxmlformats.org/officeDocument/2006/relationships/tags" Target="../tags/tag1266.xml"/><Relationship Id="rId294" Type="http://schemas.openxmlformats.org/officeDocument/2006/relationships/tags" Target="../tags/tag1265.xml"/><Relationship Id="rId293" Type="http://schemas.openxmlformats.org/officeDocument/2006/relationships/tags" Target="../tags/tag1264.xml"/><Relationship Id="rId292" Type="http://schemas.openxmlformats.org/officeDocument/2006/relationships/tags" Target="../tags/tag1263.xml"/><Relationship Id="rId291" Type="http://schemas.openxmlformats.org/officeDocument/2006/relationships/tags" Target="../tags/tag1262.xml"/><Relationship Id="rId290" Type="http://schemas.openxmlformats.org/officeDocument/2006/relationships/tags" Target="../tags/tag1261.xml"/><Relationship Id="rId29" Type="http://schemas.openxmlformats.org/officeDocument/2006/relationships/tags" Target="../tags/tag1000.xml"/><Relationship Id="rId289" Type="http://schemas.openxmlformats.org/officeDocument/2006/relationships/tags" Target="../tags/tag1260.xml"/><Relationship Id="rId288" Type="http://schemas.openxmlformats.org/officeDocument/2006/relationships/tags" Target="../tags/tag1259.xml"/><Relationship Id="rId287" Type="http://schemas.openxmlformats.org/officeDocument/2006/relationships/tags" Target="../tags/tag1258.xml"/><Relationship Id="rId286" Type="http://schemas.openxmlformats.org/officeDocument/2006/relationships/tags" Target="../tags/tag1257.xml"/><Relationship Id="rId285" Type="http://schemas.openxmlformats.org/officeDocument/2006/relationships/tags" Target="../tags/tag1256.xml"/><Relationship Id="rId284" Type="http://schemas.openxmlformats.org/officeDocument/2006/relationships/tags" Target="../tags/tag1255.xml"/><Relationship Id="rId283" Type="http://schemas.openxmlformats.org/officeDocument/2006/relationships/tags" Target="../tags/tag1254.xml"/><Relationship Id="rId282" Type="http://schemas.openxmlformats.org/officeDocument/2006/relationships/tags" Target="../tags/tag1253.xml"/><Relationship Id="rId281" Type="http://schemas.openxmlformats.org/officeDocument/2006/relationships/tags" Target="../tags/tag1252.xml"/><Relationship Id="rId280" Type="http://schemas.openxmlformats.org/officeDocument/2006/relationships/tags" Target="../tags/tag1251.xml"/><Relationship Id="rId28" Type="http://schemas.openxmlformats.org/officeDocument/2006/relationships/tags" Target="../tags/tag999.xml"/><Relationship Id="rId279" Type="http://schemas.openxmlformats.org/officeDocument/2006/relationships/tags" Target="../tags/tag1250.xml"/><Relationship Id="rId278" Type="http://schemas.openxmlformats.org/officeDocument/2006/relationships/tags" Target="../tags/tag1249.xml"/><Relationship Id="rId277" Type="http://schemas.openxmlformats.org/officeDocument/2006/relationships/tags" Target="../tags/tag1248.xml"/><Relationship Id="rId276" Type="http://schemas.openxmlformats.org/officeDocument/2006/relationships/tags" Target="../tags/tag1247.xml"/><Relationship Id="rId275" Type="http://schemas.openxmlformats.org/officeDocument/2006/relationships/tags" Target="../tags/tag1246.xml"/><Relationship Id="rId274" Type="http://schemas.openxmlformats.org/officeDocument/2006/relationships/tags" Target="../tags/tag1245.xml"/><Relationship Id="rId273" Type="http://schemas.openxmlformats.org/officeDocument/2006/relationships/tags" Target="../tags/tag1244.xml"/><Relationship Id="rId272" Type="http://schemas.openxmlformats.org/officeDocument/2006/relationships/tags" Target="../tags/tag1243.xml"/><Relationship Id="rId271" Type="http://schemas.openxmlformats.org/officeDocument/2006/relationships/tags" Target="../tags/tag1242.xml"/><Relationship Id="rId270" Type="http://schemas.openxmlformats.org/officeDocument/2006/relationships/tags" Target="../tags/tag1241.xml"/><Relationship Id="rId27" Type="http://schemas.openxmlformats.org/officeDocument/2006/relationships/tags" Target="../tags/tag998.xml"/><Relationship Id="rId269" Type="http://schemas.openxmlformats.org/officeDocument/2006/relationships/tags" Target="../tags/tag1240.xml"/><Relationship Id="rId268" Type="http://schemas.openxmlformats.org/officeDocument/2006/relationships/tags" Target="../tags/tag1239.xml"/><Relationship Id="rId267" Type="http://schemas.openxmlformats.org/officeDocument/2006/relationships/tags" Target="../tags/tag1238.xml"/><Relationship Id="rId266" Type="http://schemas.openxmlformats.org/officeDocument/2006/relationships/tags" Target="../tags/tag1237.xml"/><Relationship Id="rId265" Type="http://schemas.openxmlformats.org/officeDocument/2006/relationships/tags" Target="../tags/tag1236.xml"/><Relationship Id="rId264" Type="http://schemas.openxmlformats.org/officeDocument/2006/relationships/tags" Target="../tags/tag1235.xml"/><Relationship Id="rId263" Type="http://schemas.openxmlformats.org/officeDocument/2006/relationships/tags" Target="../tags/tag1234.xml"/><Relationship Id="rId262" Type="http://schemas.openxmlformats.org/officeDocument/2006/relationships/tags" Target="../tags/tag1233.xml"/><Relationship Id="rId261" Type="http://schemas.openxmlformats.org/officeDocument/2006/relationships/tags" Target="../tags/tag1232.xml"/><Relationship Id="rId260" Type="http://schemas.openxmlformats.org/officeDocument/2006/relationships/tags" Target="../tags/tag1231.xml"/><Relationship Id="rId26" Type="http://schemas.openxmlformats.org/officeDocument/2006/relationships/tags" Target="../tags/tag997.xml"/><Relationship Id="rId259" Type="http://schemas.openxmlformats.org/officeDocument/2006/relationships/tags" Target="../tags/tag1230.xml"/><Relationship Id="rId258" Type="http://schemas.openxmlformats.org/officeDocument/2006/relationships/tags" Target="../tags/tag1229.xml"/><Relationship Id="rId257" Type="http://schemas.openxmlformats.org/officeDocument/2006/relationships/tags" Target="../tags/tag1228.xml"/><Relationship Id="rId256" Type="http://schemas.openxmlformats.org/officeDocument/2006/relationships/tags" Target="../tags/tag1227.xml"/><Relationship Id="rId255" Type="http://schemas.openxmlformats.org/officeDocument/2006/relationships/tags" Target="../tags/tag1226.xml"/><Relationship Id="rId254" Type="http://schemas.openxmlformats.org/officeDocument/2006/relationships/tags" Target="../tags/tag1225.xml"/><Relationship Id="rId253" Type="http://schemas.openxmlformats.org/officeDocument/2006/relationships/tags" Target="../tags/tag1224.xml"/><Relationship Id="rId252" Type="http://schemas.openxmlformats.org/officeDocument/2006/relationships/tags" Target="../tags/tag1223.xml"/><Relationship Id="rId251" Type="http://schemas.openxmlformats.org/officeDocument/2006/relationships/tags" Target="../tags/tag1222.xml"/><Relationship Id="rId250" Type="http://schemas.openxmlformats.org/officeDocument/2006/relationships/tags" Target="../tags/tag1221.xml"/><Relationship Id="rId25" Type="http://schemas.openxmlformats.org/officeDocument/2006/relationships/tags" Target="../tags/tag996.xml"/><Relationship Id="rId249" Type="http://schemas.openxmlformats.org/officeDocument/2006/relationships/tags" Target="../tags/tag1220.xml"/><Relationship Id="rId248" Type="http://schemas.openxmlformats.org/officeDocument/2006/relationships/tags" Target="../tags/tag1219.xml"/><Relationship Id="rId247" Type="http://schemas.openxmlformats.org/officeDocument/2006/relationships/tags" Target="../tags/tag1218.xml"/><Relationship Id="rId246" Type="http://schemas.openxmlformats.org/officeDocument/2006/relationships/tags" Target="../tags/tag1217.xml"/><Relationship Id="rId245" Type="http://schemas.openxmlformats.org/officeDocument/2006/relationships/tags" Target="../tags/tag1216.xml"/><Relationship Id="rId244" Type="http://schemas.openxmlformats.org/officeDocument/2006/relationships/tags" Target="../tags/tag1215.xml"/><Relationship Id="rId243" Type="http://schemas.openxmlformats.org/officeDocument/2006/relationships/tags" Target="../tags/tag1214.xml"/><Relationship Id="rId242" Type="http://schemas.openxmlformats.org/officeDocument/2006/relationships/tags" Target="../tags/tag1213.xml"/><Relationship Id="rId241" Type="http://schemas.openxmlformats.org/officeDocument/2006/relationships/tags" Target="../tags/tag1212.xml"/><Relationship Id="rId240" Type="http://schemas.openxmlformats.org/officeDocument/2006/relationships/tags" Target="../tags/tag1211.xml"/><Relationship Id="rId24" Type="http://schemas.openxmlformats.org/officeDocument/2006/relationships/tags" Target="../tags/tag995.xml"/><Relationship Id="rId239" Type="http://schemas.openxmlformats.org/officeDocument/2006/relationships/tags" Target="../tags/tag1210.xml"/><Relationship Id="rId238" Type="http://schemas.openxmlformats.org/officeDocument/2006/relationships/tags" Target="../tags/tag1209.xml"/><Relationship Id="rId237" Type="http://schemas.openxmlformats.org/officeDocument/2006/relationships/tags" Target="../tags/tag1208.xml"/><Relationship Id="rId236" Type="http://schemas.openxmlformats.org/officeDocument/2006/relationships/tags" Target="../tags/tag1207.xml"/><Relationship Id="rId235" Type="http://schemas.openxmlformats.org/officeDocument/2006/relationships/tags" Target="../tags/tag1206.xml"/><Relationship Id="rId234" Type="http://schemas.openxmlformats.org/officeDocument/2006/relationships/tags" Target="../tags/tag1205.xml"/><Relationship Id="rId233" Type="http://schemas.openxmlformats.org/officeDocument/2006/relationships/tags" Target="../tags/tag1204.xml"/><Relationship Id="rId232" Type="http://schemas.openxmlformats.org/officeDocument/2006/relationships/tags" Target="../tags/tag1203.xml"/><Relationship Id="rId231" Type="http://schemas.openxmlformats.org/officeDocument/2006/relationships/tags" Target="../tags/tag1202.xml"/><Relationship Id="rId230" Type="http://schemas.openxmlformats.org/officeDocument/2006/relationships/tags" Target="../tags/tag1201.xml"/><Relationship Id="rId23" Type="http://schemas.openxmlformats.org/officeDocument/2006/relationships/tags" Target="../tags/tag994.xml"/><Relationship Id="rId229" Type="http://schemas.openxmlformats.org/officeDocument/2006/relationships/tags" Target="../tags/tag1200.xml"/><Relationship Id="rId228" Type="http://schemas.openxmlformats.org/officeDocument/2006/relationships/tags" Target="../tags/tag1199.xml"/><Relationship Id="rId227" Type="http://schemas.openxmlformats.org/officeDocument/2006/relationships/tags" Target="../tags/tag1198.xml"/><Relationship Id="rId226" Type="http://schemas.openxmlformats.org/officeDocument/2006/relationships/tags" Target="../tags/tag1197.xml"/><Relationship Id="rId225" Type="http://schemas.openxmlformats.org/officeDocument/2006/relationships/tags" Target="../tags/tag1196.xml"/><Relationship Id="rId224" Type="http://schemas.openxmlformats.org/officeDocument/2006/relationships/tags" Target="../tags/tag1195.xml"/><Relationship Id="rId223" Type="http://schemas.openxmlformats.org/officeDocument/2006/relationships/tags" Target="../tags/tag1194.xml"/><Relationship Id="rId222" Type="http://schemas.openxmlformats.org/officeDocument/2006/relationships/tags" Target="../tags/tag1193.xml"/><Relationship Id="rId221" Type="http://schemas.openxmlformats.org/officeDocument/2006/relationships/tags" Target="../tags/tag1192.xml"/><Relationship Id="rId220" Type="http://schemas.openxmlformats.org/officeDocument/2006/relationships/tags" Target="../tags/tag1191.xml"/><Relationship Id="rId22" Type="http://schemas.openxmlformats.org/officeDocument/2006/relationships/tags" Target="../tags/tag993.xml"/><Relationship Id="rId219" Type="http://schemas.openxmlformats.org/officeDocument/2006/relationships/tags" Target="../tags/tag1190.xml"/><Relationship Id="rId218" Type="http://schemas.openxmlformats.org/officeDocument/2006/relationships/tags" Target="../tags/tag1189.xml"/><Relationship Id="rId217" Type="http://schemas.openxmlformats.org/officeDocument/2006/relationships/tags" Target="../tags/tag1188.xml"/><Relationship Id="rId216" Type="http://schemas.openxmlformats.org/officeDocument/2006/relationships/tags" Target="../tags/tag1187.xml"/><Relationship Id="rId215" Type="http://schemas.openxmlformats.org/officeDocument/2006/relationships/tags" Target="../tags/tag1186.xml"/><Relationship Id="rId214" Type="http://schemas.openxmlformats.org/officeDocument/2006/relationships/tags" Target="../tags/tag1185.xml"/><Relationship Id="rId213" Type="http://schemas.openxmlformats.org/officeDocument/2006/relationships/tags" Target="../tags/tag1184.xml"/><Relationship Id="rId212" Type="http://schemas.openxmlformats.org/officeDocument/2006/relationships/tags" Target="../tags/tag1183.xml"/><Relationship Id="rId211" Type="http://schemas.openxmlformats.org/officeDocument/2006/relationships/tags" Target="../tags/tag1182.xml"/><Relationship Id="rId210" Type="http://schemas.openxmlformats.org/officeDocument/2006/relationships/tags" Target="../tags/tag1181.xml"/><Relationship Id="rId21" Type="http://schemas.openxmlformats.org/officeDocument/2006/relationships/tags" Target="../tags/tag992.xml"/><Relationship Id="rId209" Type="http://schemas.openxmlformats.org/officeDocument/2006/relationships/tags" Target="../tags/tag1180.xml"/><Relationship Id="rId208" Type="http://schemas.openxmlformats.org/officeDocument/2006/relationships/tags" Target="../tags/tag1179.xml"/><Relationship Id="rId207" Type="http://schemas.openxmlformats.org/officeDocument/2006/relationships/tags" Target="../tags/tag1178.xml"/><Relationship Id="rId206" Type="http://schemas.openxmlformats.org/officeDocument/2006/relationships/tags" Target="../tags/tag1177.xml"/><Relationship Id="rId205" Type="http://schemas.openxmlformats.org/officeDocument/2006/relationships/tags" Target="../tags/tag1176.xml"/><Relationship Id="rId204" Type="http://schemas.openxmlformats.org/officeDocument/2006/relationships/tags" Target="../tags/tag1175.xml"/><Relationship Id="rId203" Type="http://schemas.openxmlformats.org/officeDocument/2006/relationships/tags" Target="../tags/tag1174.xml"/><Relationship Id="rId202" Type="http://schemas.openxmlformats.org/officeDocument/2006/relationships/tags" Target="../tags/tag1173.xml"/><Relationship Id="rId201" Type="http://schemas.openxmlformats.org/officeDocument/2006/relationships/tags" Target="../tags/tag1172.xml"/><Relationship Id="rId200" Type="http://schemas.openxmlformats.org/officeDocument/2006/relationships/tags" Target="../tags/tag1171.xml"/><Relationship Id="rId20" Type="http://schemas.openxmlformats.org/officeDocument/2006/relationships/tags" Target="../tags/tag991.xml"/><Relationship Id="rId2" Type="http://schemas.openxmlformats.org/officeDocument/2006/relationships/tags" Target="../tags/tag975.xml"/><Relationship Id="rId199" Type="http://schemas.openxmlformats.org/officeDocument/2006/relationships/tags" Target="../tags/tag1170.xml"/><Relationship Id="rId198" Type="http://schemas.openxmlformats.org/officeDocument/2006/relationships/tags" Target="../tags/tag1169.xml"/><Relationship Id="rId197" Type="http://schemas.openxmlformats.org/officeDocument/2006/relationships/tags" Target="../tags/tag1168.xml"/><Relationship Id="rId196" Type="http://schemas.openxmlformats.org/officeDocument/2006/relationships/tags" Target="../tags/tag1167.xml"/><Relationship Id="rId195" Type="http://schemas.openxmlformats.org/officeDocument/2006/relationships/tags" Target="../tags/tag1166.xml"/><Relationship Id="rId194" Type="http://schemas.openxmlformats.org/officeDocument/2006/relationships/tags" Target="../tags/tag1165.xml"/><Relationship Id="rId193" Type="http://schemas.openxmlformats.org/officeDocument/2006/relationships/tags" Target="../tags/tag1164.xml"/><Relationship Id="rId192" Type="http://schemas.openxmlformats.org/officeDocument/2006/relationships/tags" Target="../tags/tag1163.xml"/><Relationship Id="rId191" Type="http://schemas.openxmlformats.org/officeDocument/2006/relationships/tags" Target="../tags/tag1162.xml"/><Relationship Id="rId190" Type="http://schemas.openxmlformats.org/officeDocument/2006/relationships/tags" Target="../tags/tag1161.xml"/><Relationship Id="rId19" Type="http://schemas.openxmlformats.org/officeDocument/2006/relationships/tags" Target="../tags/tag990.xml"/><Relationship Id="rId189" Type="http://schemas.openxmlformats.org/officeDocument/2006/relationships/tags" Target="../tags/tag1160.xml"/><Relationship Id="rId188" Type="http://schemas.openxmlformats.org/officeDocument/2006/relationships/tags" Target="../tags/tag1159.xml"/><Relationship Id="rId187" Type="http://schemas.openxmlformats.org/officeDocument/2006/relationships/tags" Target="../tags/tag1158.xml"/><Relationship Id="rId186" Type="http://schemas.openxmlformats.org/officeDocument/2006/relationships/tags" Target="../tags/tag1157.xml"/><Relationship Id="rId185" Type="http://schemas.openxmlformats.org/officeDocument/2006/relationships/tags" Target="../tags/tag1156.xml"/><Relationship Id="rId184" Type="http://schemas.openxmlformats.org/officeDocument/2006/relationships/tags" Target="../tags/tag1155.xml"/><Relationship Id="rId183" Type="http://schemas.openxmlformats.org/officeDocument/2006/relationships/tags" Target="../tags/tag1154.xml"/><Relationship Id="rId182" Type="http://schemas.openxmlformats.org/officeDocument/2006/relationships/tags" Target="../tags/tag1153.xml"/><Relationship Id="rId181" Type="http://schemas.openxmlformats.org/officeDocument/2006/relationships/tags" Target="../tags/tag1152.xml"/><Relationship Id="rId180" Type="http://schemas.openxmlformats.org/officeDocument/2006/relationships/tags" Target="../tags/tag1151.xml"/><Relationship Id="rId18" Type="http://schemas.openxmlformats.org/officeDocument/2006/relationships/tags" Target="../tags/tag989.xml"/><Relationship Id="rId179" Type="http://schemas.openxmlformats.org/officeDocument/2006/relationships/tags" Target="../tags/tag1150.xml"/><Relationship Id="rId178" Type="http://schemas.openxmlformats.org/officeDocument/2006/relationships/tags" Target="../tags/tag1149.xml"/><Relationship Id="rId177" Type="http://schemas.openxmlformats.org/officeDocument/2006/relationships/tags" Target="../tags/tag1148.xml"/><Relationship Id="rId176" Type="http://schemas.openxmlformats.org/officeDocument/2006/relationships/tags" Target="../tags/tag1147.xml"/><Relationship Id="rId175" Type="http://schemas.openxmlformats.org/officeDocument/2006/relationships/tags" Target="../tags/tag1146.xml"/><Relationship Id="rId174" Type="http://schemas.openxmlformats.org/officeDocument/2006/relationships/tags" Target="../tags/tag1145.xml"/><Relationship Id="rId173" Type="http://schemas.openxmlformats.org/officeDocument/2006/relationships/tags" Target="../tags/tag1144.xml"/><Relationship Id="rId172" Type="http://schemas.openxmlformats.org/officeDocument/2006/relationships/tags" Target="../tags/tag1143.xml"/><Relationship Id="rId171" Type="http://schemas.openxmlformats.org/officeDocument/2006/relationships/tags" Target="../tags/tag1142.xml"/><Relationship Id="rId170" Type="http://schemas.openxmlformats.org/officeDocument/2006/relationships/tags" Target="../tags/tag1141.xml"/><Relationship Id="rId17" Type="http://schemas.openxmlformats.org/officeDocument/2006/relationships/tags" Target="../tags/tag988.xml"/><Relationship Id="rId169" Type="http://schemas.openxmlformats.org/officeDocument/2006/relationships/tags" Target="../tags/tag1140.xml"/><Relationship Id="rId168" Type="http://schemas.openxmlformats.org/officeDocument/2006/relationships/tags" Target="../tags/tag1139.xml"/><Relationship Id="rId167" Type="http://schemas.openxmlformats.org/officeDocument/2006/relationships/tags" Target="../tags/tag1138.xml"/><Relationship Id="rId166" Type="http://schemas.openxmlformats.org/officeDocument/2006/relationships/tags" Target="../tags/tag1137.xml"/><Relationship Id="rId165" Type="http://schemas.openxmlformats.org/officeDocument/2006/relationships/tags" Target="../tags/tag1136.xml"/><Relationship Id="rId164" Type="http://schemas.openxmlformats.org/officeDocument/2006/relationships/tags" Target="../tags/tag1135.xml"/><Relationship Id="rId163" Type="http://schemas.openxmlformats.org/officeDocument/2006/relationships/tags" Target="../tags/tag1134.xml"/><Relationship Id="rId162" Type="http://schemas.openxmlformats.org/officeDocument/2006/relationships/tags" Target="../tags/tag1133.xml"/><Relationship Id="rId161" Type="http://schemas.openxmlformats.org/officeDocument/2006/relationships/tags" Target="../tags/tag1132.xml"/><Relationship Id="rId160" Type="http://schemas.openxmlformats.org/officeDocument/2006/relationships/tags" Target="../tags/tag1131.xml"/><Relationship Id="rId16" Type="http://schemas.openxmlformats.org/officeDocument/2006/relationships/tags" Target="../tags/tag987.xml"/><Relationship Id="rId159" Type="http://schemas.openxmlformats.org/officeDocument/2006/relationships/tags" Target="../tags/tag1130.xml"/><Relationship Id="rId158" Type="http://schemas.openxmlformats.org/officeDocument/2006/relationships/tags" Target="../tags/tag1129.xml"/><Relationship Id="rId157" Type="http://schemas.openxmlformats.org/officeDocument/2006/relationships/tags" Target="../tags/tag1128.xml"/><Relationship Id="rId156" Type="http://schemas.openxmlformats.org/officeDocument/2006/relationships/tags" Target="../tags/tag1127.xml"/><Relationship Id="rId155" Type="http://schemas.openxmlformats.org/officeDocument/2006/relationships/tags" Target="../tags/tag1126.xml"/><Relationship Id="rId154" Type="http://schemas.openxmlformats.org/officeDocument/2006/relationships/tags" Target="../tags/tag1125.xml"/><Relationship Id="rId153" Type="http://schemas.openxmlformats.org/officeDocument/2006/relationships/tags" Target="../tags/tag1124.xml"/><Relationship Id="rId152" Type="http://schemas.openxmlformats.org/officeDocument/2006/relationships/tags" Target="../tags/tag1123.xml"/><Relationship Id="rId151" Type="http://schemas.openxmlformats.org/officeDocument/2006/relationships/tags" Target="../tags/tag1122.xml"/><Relationship Id="rId150" Type="http://schemas.openxmlformats.org/officeDocument/2006/relationships/tags" Target="../tags/tag1121.xml"/><Relationship Id="rId15" Type="http://schemas.openxmlformats.org/officeDocument/2006/relationships/tags" Target="../tags/tag986.xml"/><Relationship Id="rId149" Type="http://schemas.openxmlformats.org/officeDocument/2006/relationships/tags" Target="../tags/tag1120.xml"/><Relationship Id="rId148" Type="http://schemas.openxmlformats.org/officeDocument/2006/relationships/tags" Target="../tags/tag1119.xml"/><Relationship Id="rId147" Type="http://schemas.openxmlformats.org/officeDocument/2006/relationships/tags" Target="../tags/tag1118.xml"/><Relationship Id="rId146" Type="http://schemas.openxmlformats.org/officeDocument/2006/relationships/tags" Target="../tags/tag1117.xml"/><Relationship Id="rId145" Type="http://schemas.openxmlformats.org/officeDocument/2006/relationships/tags" Target="../tags/tag1116.xml"/><Relationship Id="rId144" Type="http://schemas.openxmlformats.org/officeDocument/2006/relationships/tags" Target="../tags/tag1115.xml"/><Relationship Id="rId143" Type="http://schemas.openxmlformats.org/officeDocument/2006/relationships/tags" Target="../tags/tag1114.xml"/><Relationship Id="rId142" Type="http://schemas.openxmlformats.org/officeDocument/2006/relationships/tags" Target="../tags/tag1113.xml"/><Relationship Id="rId141" Type="http://schemas.openxmlformats.org/officeDocument/2006/relationships/tags" Target="../tags/tag1112.xml"/><Relationship Id="rId140" Type="http://schemas.openxmlformats.org/officeDocument/2006/relationships/tags" Target="../tags/tag1111.xml"/><Relationship Id="rId14" Type="http://schemas.openxmlformats.org/officeDocument/2006/relationships/tags" Target="../tags/tag985.xml"/><Relationship Id="rId139" Type="http://schemas.openxmlformats.org/officeDocument/2006/relationships/tags" Target="../tags/tag1110.xml"/><Relationship Id="rId138" Type="http://schemas.openxmlformats.org/officeDocument/2006/relationships/tags" Target="../tags/tag1109.xml"/><Relationship Id="rId137" Type="http://schemas.openxmlformats.org/officeDocument/2006/relationships/tags" Target="../tags/tag1108.xml"/><Relationship Id="rId136" Type="http://schemas.openxmlformats.org/officeDocument/2006/relationships/tags" Target="../tags/tag1107.xml"/><Relationship Id="rId135" Type="http://schemas.openxmlformats.org/officeDocument/2006/relationships/tags" Target="../tags/tag1106.xml"/><Relationship Id="rId134" Type="http://schemas.openxmlformats.org/officeDocument/2006/relationships/tags" Target="../tags/tag1105.xml"/><Relationship Id="rId133" Type="http://schemas.openxmlformats.org/officeDocument/2006/relationships/tags" Target="../tags/tag1104.xml"/><Relationship Id="rId132" Type="http://schemas.openxmlformats.org/officeDocument/2006/relationships/tags" Target="../tags/tag1103.xml"/><Relationship Id="rId131" Type="http://schemas.openxmlformats.org/officeDocument/2006/relationships/tags" Target="../tags/tag1102.xml"/><Relationship Id="rId130" Type="http://schemas.openxmlformats.org/officeDocument/2006/relationships/tags" Target="../tags/tag1101.xml"/><Relationship Id="rId13" Type="http://schemas.openxmlformats.org/officeDocument/2006/relationships/tags" Target="../tags/tag984.xml"/><Relationship Id="rId129" Type="http://schemas.openxmlformats.org/officeDocument/2006/relationships/tags" Target="../tags/tag1100.xml"/><Relationship Id="rId128" Type="http://schemas.openxmlformats.org/officeDocument/2006/relationships/tags" Target="../tags/tag1099.xml"/><Relationship Id="rId127" Type="http://schemas.openxmlformats.org/officeDocument/2006/relationships/tags" Target="../tags/tag1098.xml"/><Relationship Id="rId126" Type="http://schemas.openxmlformats.org/officeDocument/2006/relationships/tags" Target="../tags/tag1097.xml"/><Relationship Id="rId125" Type="http://schemas.openxmlformats.org/officeDocument/2006/relationships/tags" Target="../tags/tag1096.xml"/><Relationship Id="rId124" Type="http://schemas.openxmlformats.org/officeDocument/2006/relationships/tags" Target="../tags/tag1095.xml"/><Relationship Id="rId123" Type="http://schemas.openxmlformats.org/officeDocument/2006/relationships/tags" Target="../tags/tag1094.xml"/><Relationship Id="rId122" Type="http://schemas.openxmlformats.org/officeDocument/2006/relationships/tags" Target="../tags/tag1093.xml"/><Relationship Id="rId121" Type="http://schemas.openxmlformats.org/officeDocument/2006/relationships/tags" Target="../tags/tag1092.xml"/><Relationship Id="rId120" Type="http://schemas.openxmlformats.org/officeDocument/2006/relationships/tags" Target="../tags/tag1091.xml"/><Relationship Id="rId12" Type="http://schemas.openxmlformats.org/officeDocument/2006/relationships/tags" Target="../tags/tag983.xml"/><Relationship Id="rId119" Type="http://schemas.openxmlformats.org/officeDocument/2006/relationships/tags" Target="../tags/tag1090.xml"/><Relationship Id="rId118" Type="http://schemas.openxmlformats.org/officeDocument/2006/relationships/tags" Target="../tags/tag1089.xml"/><Relationship Id="rId117" Type="http://schemas.openxmlformats.org/officeDocument/2006/relationships/tags" Target="../tags/tag1088.xml"/><Relationship Id="rId116" Type="http://schemas.openxmlformats.org/officeDocument/2006/relationships/tags" Target="../tags/tag1087.xml"/><Relationship Id="rId115" Type="http://schemas.openxmlformats.org/officeDocument/2006/relationships/tags" Target="../tags/tag1086.xml"/><Relationship Id="rId114" Type="http://schemas.openxmlformats.org/officeDocument/2006/relationships/tags" Target="../tags/tag1085.xml"/><Relationship Id="rId113" Type="http://schemas.openxmlformats.org/officeDocument/2006/relationships/tags" Target="../tags/tag1084.xml"/><Relationship Id="rId112" Type="http://schemas.openxmlformats.org/officeDocument/2006/relationships/tags" Target="../tags/tag1083.xml"/><Relationship Id="rId111" Type="http://schemas.openxmlformats.org/officeDocument/2006/relationships/tags" Target="../tags/tag1082.xml"/><Relationship Id="rId110" Type="http://schemas.openxmlformats.org/officeDocument/2006/relationships/tags" Target="../tags/tag1081.xml"/><Relationship Id="rId11" Type="http://schemas.openxmlformats.org/officeDocument/2006/relationships/tags" Target="../tags/tag982.xml"/><Relationship Id="rId109" Type="http://schemas.openxmlformats.org/officeDocument/2006/relationships/tags" Target="../tags/tag1080.xml"/><Relationship Id="rId108" Type="http://schemas.openxmlformats.org/officeDocument/2006/relationships/tags" Target="../tags/tag1079.xml"/><Relationship Id="rId107" Type="http://schemas.openxmlformats.org/officeDocument/2006/relationships/tags" Target="../tags/tag1078.xml"/><Relationship Id="rId106" Type="http://schemas.openxmlformats.org/officeDocument/2006/relationships/tags" Target="../tags/tag1077.xml"/><Relationship Id="rId105" Type="http://schemas.openxmlformats.org/officeDocument/2006/relationships/tags" Target="../tags/tag1076.xml"/><Relationship Id="rId104" Type="http://schemas.openxmlformats.org/officeDocument/2006/relationships/tags" Target="../tags/tag1075.xml"/><Relationship Id="rId103" Type="http://schemas.openxmlformats.org/officeDocument/2006/relationships/tags" Target="../tags/tag1074.xml"/><Relationship Id="rId102" Type="http://schemas.openxmlformats.org/officeDocument/2006/relationships/tags" Target="../tags/tag1073.xml"/><Relationship Id="rId101" Type="http://schemas.openxmlformats.org/officeDocument/2006/relationships/tags" Target="../tags/tag1072.xml"/><Relationship Id="rId100" Type="http://schemas.openxmlformats.org/officeDocument/2006/relationships/tags" Target="../tags/tag1071.xml"/><Relationship Id="rId10" Type="http://schemas.openxmlformats.org/officeDocument/2006/relationships/tags" Target="../tags/tag98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1" cy="6857366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85000"/>
                  <a:lumOff val="1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图片1(1) (1)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41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>
          <a:xfrm>
            <a:off x="2971882" y="1421808"/>
            <a:ext cx="6214888" cy="2646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6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4974908" y="4450296"/>
            <a:ext cx="2242185" cy="504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署名占位符</a:t>
            </a:r>
            <a:endParaRPr lang="zh-CN" altLang="en-US" dirty="0"/>
          </a:p>
        </p:txBody>
      </p:sp>
      <p:sp>
        <p:nvSpPr>
          <p:cNvPr id="9" name="矩形: 圆角 756"/>
          <p:cNvSpPr/>
          <p:nvPr userDrawn="1">
            <p:custDataLst>
              <p:tags r:id="rId10"/>
            </p:custDataLst>
          </p:nvPr>
        </p:nvSpPr>
        <p:spPr>
          <a:xfrm>
            <a:off x="4974908" y="4449775"/>
            <a:ext cx="2242185" cy="536575"/>
          </a:xfrm>
          <a:custGeom>
            <a:avLst/>
            <a:gdLst>
              <a:gd name="connsiteX0" fmla="*/ 0 w 1552575"/>
              <a:gd name="connsiteY0" fmla="*/ 185738 h 371475"/>
              <a:gd name="connsiteX1" fmla="*/ 185738 w 1552575"/>
              <a:gd name="connsiteY1" fmla="*/ 0 h 371475"/>
              <a:gd name="connsiteX2" fmla="*/ 799910 w 1552575"/>
              <a:gd name="connsiteY2" fmla="*/ 0 h 371475"/>
              <a:gd name="connsiteX3" fmla="*/ 1366838 w 1552575"/>
              <a:gd name="connsiteY3" fmla="*/ 0 h 371475"/>
              <a:gd name="connsiteX4" fmla="*/ 1552576 w 1552575"/>
              <a:gd name="connsiteY4" fmla="*/ 185738 h 371475"/>
              <a:gd name="connsiteX5" fmla="*/ 1552575 w 1552575"/>
              <a:gd name="connsiteY5" fmla="*/ 185738 h 371475"/>
              <a:gd name="connsiteX6" fmla="*/ 1366837 w 1552575"/>
              <a:gd name="connsiteY6" fmla="*/ 371476 h 371475"/>
              <a:gd name="connsiteX7" fmla="*/ 799909 w 1552575"/>
              <a:gd name="connsiteY7" fmla="*/ 371476 h 371475"/>
              <a:gd name="connsiteX8" fmla="*/ 185738 w 1552575"/>
              <a:gd name="connsiteY8" fmla="*/ 371475 h 371475"/>
              <a:gd name="connsiteX9" fmla="*/ 0 w 1552575"/>
              <a:gd name="connsiteY9" fmla="*/ 185737 h 371475"/>
              <a:gd name="connsiteX10" fmla="*/ 0 w 1552575"/>
              <a:gd name="connsiteY10" fmla="*/ 185738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2575" h="371475" extrusionOk="0">
                <a:moveTo>
                  <a:pt x="0" y="185738"/>
                </a:moveTo>
                <a:cubicBezTo>
                  <a:pt x="-15782" y="73424"/>
                  <a:pt x="75136" y="3011"/>
                  <a:pt x="185738" y="0"/>
                </a:cubicBezTo>
                <a:cubicBezTo>
                  <a:pt x="455518" y="-28953"/>
                  <a:pt x="525866" y="24069"/>
                  <a:pt x="799910" y="0"/>
                </a:cubicBezTo>
                <a:cubicBezTo>
                  <a:pt x="1073954" y="-24069"/>
                  <a:pt x="1088892" y="6344"/>
                  <a:pt x="1366838" y="0"/>
                </a:cubicBezTo>
                <a:cubicBezTo>
                  <a:pt x="1459686" y="-5325"/>
                  <a:pt x="1577252" y="94948"/>
                  <a:pt x="1552576" y="185738"/>
                </a:cubicBezTo>
                <a:lnTo>
                  <a:pt x="1552575" y="185738"/>
                </a:lnTo>
                <a:cubicBezTo>
                  <a:pt x="1575970" y="291093"/>
                  <a:pt x="1479252" y="351236"/>
                  <a:pt x="1366837" y="371476"/>
                </a:cubicBezTo>
                <a:cubicBezTo>
                  <a:pt x="1233004" y="376979"/>
                  <a:pt x="1029634" y="318427"/>
                  <a:pt x="799909" y="371476"/>
                </a:cubicBezTo>
                <a:cubicBezTo>
                  <a:pt x="570184" y="424524"/>
                  <a:pt x="422203" y="306512"/>
                  <a:pt x="185738" y="371475"/>
                </a:cubicBezTo>
                <a:cubicBezTo>
                  <a:pt x="97008" y="379229"/>
                  <a:pt x="7708" y="290170"/>
                  <a:pt x="0" y="185737"/>
                </a:cubicBezTo>
                <a:lnTo>
                  <a:pt x="0" y="1857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图形 29"/>
          <p:cNvGrpSpPr/>
          <p:nvPr userDrawn="1">
            <p:custDataLst>
              <p:tags r:id="rId11"/>
            </p:custDataLst>
          </p:nvPr>
        </p:nvGrpSpPr>
        <p:grpSpPr>
          <a:xfrm>
            <a:off x="8800148" y="850900"/>
            <a:ext cx="882015" cy="946785"/>
            <a:chOff x="3089909" y="4157662"/>
            <a:chExt cx="882015" cy="946785"/>
          </a:xfrm>
          <a:solidFill>
            <a:srgbClr val="FFFFFF">
              <a:alpha val="80000"/>
            </a:srgbClr>
          </a:solidFill>
        </p:grpSpPr>
        <p:grpSp>
          <p:nvGrpSpPr>
            <p:cNvPr id="12" name="图形 29"/>
            <p:cNvGrpSpPr/>
            <p:nvPr/>
          </p:nvGrpSpPr>
          <p:grpSpPr>
            <a:xfrm>
              <a:off x="3089909" y="4157662"/>
              <a:ext cx="882015" cy="533708"/>
              <a:chOff x="3089909" y="4157662"/>
              <a:chExt cx="882015" cy="533708"/>
            </a:xfrm>
            <a:grpFill/>
          </p:grpSpPr>
          <p:grpSp>
            <p:nvGrpSpPr>
              <p:cNvPr id="181" name="图形 29"/>
              <p:cNvGrpSpPr/>
              <p:nvPr/>
            </p:nvGrpSpPr>
            <p:grpSpPr>
              <a:xfrm>
                <a:off x="3089909" y="4157662"/>
                <a:ext cx="882015" cy="385762"/>
                <a:chOff x="3089909" y="4157662"/>
                <a:chExt cx="882015" cy="385762"/>
              </a:xfrm>
              <a:grpFill/>
            </p:grpSpPr>
            <p:sp>
              <p:nvSpPr>
                <p:cNvPr id="264" name="任意多边形: 形状 263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3089909" y="4291438"/>
                  <a:ext cx="4153" cy="3833"/>
                </a:xfrm>
                <a:custGeom>
                  <a:avLst/>
                  <a:gdLst>
                    <a:gd name="connsiteX0" fmla="*/ 3810 w 4153"/>
                    <a:gd name="connsiteY0" fmla="*/ 526 h 3833"/>
                    <a:gd name="connsiteX1" fmla="*/ 0 w 4153"/>
                    <a:gd name="connsiteY1" fmla="*/ 3384 h 3833"/>
                    <a:gd name="connsiteX2" fmla="*/ 3810 w 4153"/>
                    <a:gd name="connsiteY2" fmla="*/ 526 h 3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153" h="3833">
                      <a:moveTo>
                        <a:pt x="3810" y="526"/>
                      </a:moveTo>
                      <a:cubicBezTo>
                        <a:pt x="1905" y="-1379"/>
                        <a:pt x="0" y="2431"/>
                        <a:pt x="0" y="3384"/>
                      </a:cubicBezTo>
                      <a:cubicBezTo>
                        <a:pt x="3810" y="5289"/>
                        <a:pt x="4763" y="526"/>
                        <a:pt x="3810" y="52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5" name="任意多边形: 形状 264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3134677" y="4310062"/>
                  <a:ext cx="7619" cy="952"/>
                </a:xfrm>
                <a:custGeom>
                  <a:avLst/>
                  <a:gdLst>
                    <a:gd name="connsiteX0" fmla="*/ 952 w 7619"/>
                    <a:gd name="connsiteY0" fmla="*/ 0 h 952"/>
                    <a:gd name="connsiteX1" fmla="*/ 0 w 7619"/>
                    <a:gd name="connsiteY1" fmla="*/ 952 h 952"/>
                    <a:gd name="connsiteX2" fmla="*/ 7620 w 7619"/>
                    <a:gd name="connsiteY2" fmla="*/ 952 h 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619" h="952">
                      <a:moveTo>
                        <a:pt x="952" y="0"/>
                      </a:moveTo>
                      <a:lnTo>
                        <a:pt x="0" y="952"/>
                      </a:lnTo>
                      <a:lnTo>
                        <a:pt x="7620" y="95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6" name="任意多边形: 形状 265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3147059" y="4317682"/>
                  <a:ext cx="23857" cy="15240"/>
                </a:xfrm>
                <a:custGeom>
                  <a:avLst/>
                  <a:gdLst>
                    <a:gd name="connsiteX0" fmla="*/ 23813 w 23857"/>
                    <a:gd name="connsiteY0" fmla="*/ 15240 h 15240"/>
                    <a:gd name="connsiteX1" fmla="*/ 5715 w 23857"/>
                    <a:gd name="connsiteY1" fmla="*/ 1905 h 15240"/>
                    <a:gd name="connsiteX2" fmla="*/ 5715 w 23857"/>
                    <a:gd name="connsiteY2" fmla="*/ 0 h 15240"/>
                    <a:gd name="connsiteX3" fmla="*/ 0 w 23857"/>
                    <a:gd name="connsiteY3" fmla="*/ 2857 h 15240"/>
                    <a:gd name="connsiteX4" fmla="*/ 23813 w 23857"/>
                    <a:gd name="connsiteY4" fmla="*/ 15240 h 15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857" h="15240">
                      <a:moveTo>
                        <a:pt x="23813" y="15240"/>
                      </a:moveTo>
                      <a:cubicBezTo>
                        <a:pt x="24765" y="7620"/>
                        <a:pt x="10478" y="7620"/>
                        <a:pt x="5715" y="1905"/>
                      </a:cubicBezTo>
                      <a:lnTo>
                        <a:pt x="5715" y="0"/>
                      </a:lnTo>
                      <a:lnTo>
                        <a:pt x="0" y="2857"/>
                      </a:lnTo>
                      <a:cubicBezTo>
                        <a:pt x="7620" y="6668"/>
                        <a:pt x="19050" y="10478"/>
                        <a:pt x="23813" y="1524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7" name="任意多边形: 形状 266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3177540" y="4353877"/>
                  <a:ext cx="5510" cy="3810"/>
                </a:xfrm>
                <a:custGeom>
                  <a:avLst/>
                  <a:gdLst>
                    <a:gd name="connsiteX0" fmla="*/ 3810 w 5510"/>
                    <a:gd name="connsiteY0" fmla="*/ 3810 h 3810"/>
                    <a:gd name="connsiteX1" fmla="*/ 0 w 5510"/>
                    <a:gd name="connsiteY1" fmla="*/ 0 h 3810"/>
                    <a:gd name="connsiteX2" fmla="*/ 0 w 5510"/>
                    <a:gd name="connsiteY2" fmla="*/ 953 h 3810"/>
                    <a:gd name="connsiteX3" fmla="*/ 3810 w 5510"/>
                    <a:gd name="connsiteY3" fmla="*/ 3810 h 3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10" h="3810">
                      <a:moveTo>
                        <a:pt x="3810" y="3810"/>
                      </a:moveTo>
                      <a:cubicBezTo>
                        <a:pt x="3810" y="953"/>
                        <a:pt x="9525" y="4763"/>
                        <a:pt x="0" y="0"/>
                      </a:cubicBezTo>
                      <a:cubicBezTo>
                        <a:pt x="0" y="953"/>
                        <a:pt x="0" y="953"/>
                        <a:pt x="0" y="953"/>
                      </a:cubicBezTo>
                      <a:cubicBezTo>
                        <a:pt x="952" y="1905"/>
                        <a:pt x="1905" y="2858"/>
                        <a:pt x="3810" y="381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8" name="任意多边形: 形状 267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3176039" y="4354957"/>
                  <a:ext cx="1629" cy="1649"/>
                </a:xfrm>
                <a:custGeom>
                  <a:avLst/>
                  <a:gdLst>
                    <a:gd name="connsiteX0" fmla="*/ 1501 w 1629"/>
                    <a:gd name="connsiteY0" fmla="*/ 825 h 1649"/>
                    <a:gd name="connsiteX1" fmla="*/ 1501 w 1629"/>
                    <a:gd name="connsiteY1" fmla="*/ 825 h 1649"/>
                    <a:gd name="connsiteX2" fmla="*/ 1501 w 1629"/>
                    <a:gd name="connsiteY2" fmla="*/ 825 h 1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9" h="1649">
                      <a:moveTo>
                        <a:pt x="1501" y="825"/>
                      </a:moveTo>
                      <a:cubicBezTo>
                        <a:pt x="-2309" y="-2033"/>
                        <a:pt x="2453" y="3682"/>
                        <a:pt x="1501" y="825"/>
                      </a:cubicBezTo>
                      <a:lnTo>
                        <a:pt x="1501" y="82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9" name="任意多边形: 形状 268"/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3188970" y="4364355"/>
                  <a:ext cx="6854" cy="5509"/>
                </a:xfrm>
                <a:custGeom>
                  <a:avLst/>
                  <a:gdLst>
                    <a:gd name="connsiteX0" fmla="*/ 5715 w 6854"/>
                    <a:gd name="connsiteY0" fmla="*/ 952 h 5509"/>
                    <a:gd name="connsiteX1" fmla="*/ 0 w 6854"/>
                    <a:gd name="connsiteY1" fmla="*/ 0 h 5509"/>
                    <a:gd name="connsiteX2" fmla="*/ 1905 w 6854"/>
                    <a:gd name="connsiteY2" fmla="*/ 4763 h 5509"/>
                    <a:gd name="connsiteX3" fmla="*/ 5715 w 6854"/>
                    <a:gd name="connsiteY3" fmla="*/ 952 h 5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54" h="5509">
                      <a:moveTo>
                        <a:pt x="5715" y="952"/>
                      </a:moveTo>
                      <a:lnTo>
                        <a:pt x="0" y="0"/>
                      </a:lnTo>
                      <a:cubicBezTo>
                        <a:pt x="0" y="1905"/>
                        <a:pt x="3810" y="4763"/>
                        <a:pt x="1905" y="4763"/>
                      </a:cubicBezTo>
                      <a:cubicBezTo>
                        <a:pt x="7620" y="6668"/>
                        <a:pt x="7620" y="4763"/>
                        <a:pt x="5715" y="95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0" name="任意多边形: 形状 269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3199447" y="4363402"/>
                  <a:ext cx="2857" cy="1347"/>
                </a:xfrm>
                <a:custGeom>
                  <a:avLst/>
                  <a:gdLst>
                    <a:gd name="connsiteX0" fmla="*/ 2858 w 2857"/>
                    <a:gd name="connsiteY0" fmla="*/ 953 h 1347"/>
                    <a:gd name="connsiteX1" fmla="*/ 0 w 2857"/>
                    <a:gd name="connsiteY1" fmla="*/ 0 h 1347"/>
                    <a:gd name="connsiteX2" fmla="*/ 2858 w 2857"/>
                    <a:gd name="connsiteY2" fmla="*/ 953 h 1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57" h="1347">
                      <a:moveTo>
                        <a:pt x="2858" y="953"/>
                      </a:moveTo>
                      <a:lnTo>
                        <a:pt x="0" y="0"/>
                      </a:lnTo>
                      <a:cubicBezTo>
                        <a:pt x="0" y="953"/>
                        <a:pt x="953" y="1905"/>
                        <a:pt x="2858" y="9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1" name="任意多边形: 形状 270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3192779" y="4361497"/>
                  <a:ext cx="6773" cy="1904"/>
                </a:xfrm>
                <a:custGeom>
                  <a:avLst/>
                  <a:gdLst>
                    <a:gd name="connsiteX0" fmla="*/ 0 w 6773"/>
                    <a:gd name="connsiteY0" fmla="*/ 0 h 1904"/>
                    <a:gd name="connsiteX1" fmla="*/ 6667 w 6773"/>
                    <a:gd name="connsiteY1" fmla="*/ 1905 h 1904"/>
                    <a:gd name="connsiteX2" fmla="*/ 3810 w 6773"/>
                    <a:gd name="connsiteY2" fmla="*/ 952 h 1904"/>
                    <a:gd name="connsiteX3" fmla="*/ 0 w 6773"/>
                    <a:gd name="connsiteY3" fmla="*/ 0 h 1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773" h="1904">
                      <a:moveTo>
                        <a:pt x="0" y="0"/>
                      </a:moveTo>
                      <a:lnTo>
                        <a:pt x="6667" y="1905"/>
                      </a:lnTo>
                      <a:cubicBezTo>
                        <a:pt x="6667" y="952"/>
                        <a:pt x="7620" y="-953"/>
                        <a:pt x="3810" y="952"/>
                      </a:cubicBezTo>
                      <a:cubicBezTo>
                        <a:pt x="5715" y="0"/>
                        <a:pt x="2858" y="952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2" name="任意多边形: 形状 271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3183812" y="4351485"/>
                  <a:ext cx="8015" cy="7154"/>
                </a:xfrm>
                <a:custGeom>
                  <a:avLst/>
                  <a:gdLst>
                    <a:gd name="connsiteX0" fmla="*/ 7063 w 8015"/>
                    <a:gd name="connsiteY0" fmla="*/ 7154 h 7154"/>
                    <a:gd name="connsiteX1" fmla="*/ 8015 w 8015"/>
                    <a:gd name="connsiteY1" fmla="*/ 2392 h 7154"/>
                    <a:gd name="connsiteX2" fmla="*/ 7063 w 8015"/>
                    <a:gd name="connsiteY2" fmla="*/ 7154 h 7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015" h="7154">
                      <a:moveTo>
                        <a:pt x="7063" y="7154"/>
                      </a:moveTo>
                      <a:cubicBezTo>
                        <a:pt x="5158" y="4297"/>
                        <a:pt x="2300" y="1439"/>
                        <a:pt x="8015" y="2392"/>
                      </a:cubicBezTo>
                      <a:cubicBezTo>
                        <a:pt x="-1510" y="-3323"/>
                        <a:pt x="-3415" y="2392"/>
                        <a:pt x="7063" y="715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3" name="任意多边形: 形状 272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3168967" y="4324350"/>
                  <a:ext cx="7620" cy="4198"/>
                </a:xfrm>
                <a:custGeom>
                  <a:avLst/>
                  <a:gdLst>
                    <a:gd name="connsiteX0" fmla="*/ 7620 w 7620"/>
                    <a:gd name="connsiteY0" fmla="*/ 3810 h 4198"/>
                    <a:gd name="connsiteX1" fmla="*/ 4763 w 7620"/>
                    <a:gd name="connsiteY1" fmla="*/ 0 h 4198"/>
                    <a:gd name="connsiteX2" fmla="*/ 0 w 7620"/>
                    <a:gd name="connsiteY2" fmla="*/ 0 h 4198"/>
                    <a:gd name="connsiteX3" fmla="*/ 7620 w 7620"/>
                    <a:gd name="connsiteY3" fmla="*/ 3810 h 4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20" h="4198">
                      <a:moveTo>
                        <a:pt x="7620" y="3810"/>
                      </a:moveTo>
                      <a:lnTo>
                        <a:pt x="4763" y="0"/>
                      </a:lnTo>
                      <a:lnTo>
                        <a:pt x="0" y="0"/>
                      </a:lnTo>
                      <a:cubicBezTo>
                        <a:pt x="2858" y="0"/>
                        <a:pt x="6667" y="5715"/>
                        <a:pt x="7620" y="381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4" name="任意多边形: 形状 273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3219450" y="4381500"/>
                  <a:ext cx="4762" cy="6667"/>
                </a:xfrm>
                <a:custGeom>
                  <a:avLst/>
                  <a:gdLst>
                    <a:gd name="connsiteX0" fmla="*/ 3810 w 4762"/>
                    <a:gd name="connsiteY0" fmla="*/ 6668 h 6667"/>
                    <a:gd name="connsiteX1" fmla="*/ 4763 w 4762"/>
                    <a:gd name="connsiteY1" fmla="*/ 952 h 6667"/>
                    <a:gd name="connsiteX2" fmla="*/ 0 w 4762"/>
                    <a:gd name="connsiteY2" fmla="*/ 0 h 6667"/>
                    <a:gd name="connsiteX3" fmla="*/ 3810 w 4762"/>
                    <a:gd name="connsiteY3" fmla="*/ 6668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2" h="6667">
                      <a:moveTo>
                        <a:pt x="3810" y="6668"/>
                      </a:moveTo>
                      <a:cubicBezTo>
                        <a:pt x="4763" y="5715"/>
                        <a:pt x="4763" y="1905"/>
                        <a:pt x="4763" y="952"/>
                      </a:cubicBezTo>
                      <a:lnTo>
                        <a:pt x="0" y="0"/>
                      </a:lnTo>
                      <a:cubicBezTo>
                        <a:pt x="1905" y="1905"/>
                        <a:pt x="4763" y="4763"/>
                        <a:pt x="3810" y="666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5" name="任意多边形: 形状 274"/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3224212" y="4381201"/>
                  <a:ext cx="6667" cy="3156"/>
                </a:xfrm>
                <a:custGeom>
                  <a:avLst/>
                  <a:gdLst>
                    <a:gd name="connsiteX0" fmla="*/ 0 w 6667"/>
                    <a:gd name="connsiteY0" fmla="*/ 1251 h 3156"/>
                    <a:gd name="connsiteX1" fmla="*/ 6667 w 6667"/>
                    <a:gd name="connsiteY1" fmla="*/ 3156 h 3156"/>
                    <a:gd name="connsiteX2" fmla="*/ 0 w 6667"/>
                    <a:gd name="connsiteY2" fmla="*/ 1251 h 3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667" h="3156">
                      <a:moveTo>
                        <a:pt x="0" y="1251"/>
                      </a:moveTo>
                      <a:lnTo>
                        <a:pt x="6667" y="3156"/>
                      </a:lnTo>
                      <a:cubicBezTo>
                        <a:pt x="1905" y="-654"/>
                        <a:pt x="953" y="-654"/>
                        <a:pt x="0" y="125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6" name="任意多边形: 形状 275"/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3195637" y="4356735"/>
                  <a:ext cx="13334" cy="2857"/>
                </a:xfrm>
                <a:custGeom>
                  <a:avLst/>
                  <a:gdLst>
                    <a:gd name="connsiteX0" fmla="*/ 12383 w 13334"/>
                    <a:gd name="connsiteY0" fmla="*/ 1905 h 2857"/>
                    <a:gd name="connsiteX1" fmla="*/ 0 w 13334"/>
                    <a:gd name="connsiteY1" fmla="*/ 0 h 2857"/>
                    <a:gd name="connsiteX2" fmla="*/ 13335 w 13334"/>
                    <a:gd name="connsiteY2" fmla="*/ 2857 h 2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334" h="2857">
                      <a:moveTo>
                        <a:pt x="12383" y="1905"/>
                      </a:moveTo>
                      <a:lnTo>
                        <a:pt x="0" y="0"/>
                      </a:lnTo>
                      <a:lnTo>
                        <a:pt x="13335" y="2857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7" name="任意多边形: 形状 276"/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3238500" y="4402455"/>
                  <a:ext cx="7620" cy="952"/>
                </a:xfrm>
                <a:custGeom>
                  <a:avLst/>
                  <a:gdLst>
                    <a:gd name="connsiteX0" fmla="*/ 4763 w 7620"/>
                    <a:gd name="connsiteY0" fmla="*/ 0 h 952"/>
                    <a:gd name="connsiteX1" fmla="*/ 0 w 7620"/>
                    <a:gd name="connsiteY1" fmla="*/ 952 h 952"/>
                    <a:gd name="connsiteX2" fmla="*/ 7620 w 7620"/>
                    <a:gd name="connsiteY2" fmla="*/ 0 h 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620" h="952">
                      <a:moveTo>
                        <a:pt x="4763" y="0"/>
                      </a:moveTo>
                      <a:lnTo>
                        <a:pt x="0" y="952"/>
                      </a:lnTo>
                      <a:lnTo>
                        <a:pt x="762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8" name="任意多边形: 形状 277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3253740" y="4411027"/>
                  <a:ext cx="12382" cy="7620"/>
                </a:xfrm>
                <a:custGeom>
                  <a:avLst/>
                  <a:gdLst>
                    <a:gd name="connsiteX0" fmla="*/ 2857 w 12382"/>
                    <a:gd name="connsiteY0" fmla="*/ 0 h 7620"/>
                    <a:gd name="connsiteX1" fmla="*/ 0 w 12382"/>
                    <a:gd name="connsiteY1" fmla="*/ 5715 h 7620"/>
                    <a:gd name="connsiteX2" fmla="*/ 12382 w 12382"/>
                    <a:gd name="connsiteY2" fmla="*/ 7620 h 7620"/>
                    <a:gd name="connsiteX3" fmla="*/ 2857 w 12382"/>
                    <a:gd name="connsiteY3" fmla="*/ 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382" h="7620">
                      <a:moveTo>
                        <a:pt x="2857" y="0"/>
                      </a:moveTo>
                      <a:cubicBezTo>
                        <a:pt x="-953" y="953"/>
                        <a:pt x="2857" y="5715"/>
                        <a:pt x="0" y="5715"/>
                      </a:cubicBezTo>
                      <a:cubicBezTo>
                        <a:pt x="3810" y="7620"/>
                        <a:pt x="8572" y="7620"/>
                        <a:pt x="12382" y="7620"/>
                      </a:cubicBezTo>
                      <a:cubicBezTo>
                        <a:pt x="9525" y="6668"/>
                        <a:pt x="5715" y="4763"/>
                        <a:pt x="2857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9" name="任意多边形: 形状 278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3266122" y="4418647"/>
                  <a:ext cx="6667" cy="952"/>
                </a:xfrm>
                <a:custGeom>
                  <a:avLst/>
                  <a:gdLst>
                    <a:gd name="connsiteX0" fmla="*/ 6668 w 6667"/>
                    <a:gd name="connsiteY0" fmla="*/ 952 h 952"/>
                    <a:gd name="connsiteX1" fmla="*/ 0 w 6667"/>
                    <a:gd name="connsiteY1" fmla="*/ 0 h 952"/>
                    <a:gd name="connsiteX2" fmla="*/ 6668 w 6667"/>
                    <a:gd name="connsiteY2" fmla="*/ 952 h 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667" h="952">
                      <a:moveTo>
                        <a:pt x="6668" y="952"/>
                      </a:moveTo>
                      <a:cubicBezTo>
                        <a:pt x="4763" y="952"/>
                        <a:pt x="2858" y="0"/>
                        <a:pt x="0" y="0"/>
                      </a:cubicBezTo>
                      <a:cubicBezTo>
                        <a:pt x="2858" y="952"/>
                        <a:pt x="4763" y="952"/>
                        <a:pt x="6668" y="95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0" name="任意多边形: 形状 279"/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3239300" y="4391025"/>
                  <a:ext cx="2057" cy="6667"/>
                </a:xfrm>
                <a:custGeom>
                  <a:avLst/>
                  <a:gdLst>
                    <a:gd name="connsiteX0" fmla="*/ 152 w 2057"/>
                    <a:gd name="connsiteY0" fmla="*/ 0 h 6667"/>
                    <a:gd name="connsiteX1" fmla="*/ 2057 w 2057"/>
                    <a:gd name="connsiteY1" fmla="*/ 6668 h 6667"/>
                    <a:gd name="connsiteX2" fmla="*/ 2057 w 2057"/>
                    <a:gd name="connsiteY2" fmla="*/ 1905 h 6667"/>
                    <a:gd name="connsiteX3" fmla="*/ 152 w 2057"/>
                    <a:gd name="connsiteY3" fmla="*/ 0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57" h="6667">
                      <a:moveTo>
                        <a:pt x="152" y="0"/>
                      </a:moveTo>
                      <a:cubicBezTo>
                        <a:pt x="152" y="952"/>
                        <a:pt x="-800" y="3810"/>
                        <a:pt x="2057" y="6668"/>
                      </a:cubicBezTo>
                      <a:lnTo>
                        <a:pt x="2057" y="1905"/>
                      </a:lnTo>
                      <a:cubicBezTo>
                        <a:pt x="2057" y="952"/>
                        <a:pt x="1105" y="0"/>
                        <a:pt x="152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1" name="任意多边形: 形状 280"/>
                <p:cNvSpPr/>
                <p:nvPr>
                  <p:custDataLst>
                    <p:tags r:id="rId29"/>
                  </p:custDataLst>
                </p:nvPr>
              </p:nvSpPr>
              <p:spPr>
                <a:xfrm>
                  <a:off x="3241357" y="4391977"/>
                  <a:ext cx="4762" cy="3810"/>
                </a:xfrm>
                <a:custGeom>
                  <a:avLst/>
                  <a:gdLst>
                    <a:gd name="connsiteX0" fmla="*/ 0 w 4762"/>
                    <a:gd name="connsiteY0" fmla="*/ 0 h 3810"/>
                    <a:gd name="connsiteX1" fmla="*/ 0 w 4762"/>
                    <a:gd name="connsiteY1" fmla="*/ 0 h 3810"/>
                    <a:gd name="connsiteX2" fmla="*/ 4763 w 4762"/>
                    <a:gd name="connsiteY2" fmla="*/ 3810 h 3810"/>
                    <a:gd name="connsiteX3" fmla="*/ 0 w 4762"/>
                    <a:gd name="connsiteY3" fmla="*/ 0 h 3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2" h="381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905" y="1905"/>
                        <a:pt x="3810" y="2858"/>
                        <a:pt x="4763" y="3810"/>
                      </a:cubicBezTo>
                      <a:cubicBezTo>
                        <a:pt x="3810" y="2858"/>
                        <a:pt x="2858" y="1905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2" name="任意多边形: 形状 281"/>
                <p:cNvSpPr/>
                <p:nvPr>
                  <p:custDataLst>
                    <p:tags r:id="rId30"/>
                  </p:custDataLst>
                </p:nvPr>
              </p:nvSpPr>
              <p:spPr>
                <a:xfrm>
                  <a:off x="3239452" y="4390072"/>
                  <a:ext cx="9525" cy="9525"/>
                </a:xfrm>
                <a:custGeom>
                  <a:avLst/>
                  <a:gdLst>
                    <a:gd name="connsiteX0" fmla="*/ 0 w 9525"/>
                    <a:gd name="connsiteY0" fmla="*/ 0 h 9525"/>
                    <a:gd name="connsiteX1" fmla="*/ 0 w 9525"/>
                    <a:gd name="connsiteY1" fmla="*/ 0 h 9525"/>
                    <a:gd name="connsiteX2" fmla="*/ 0 w 9525"/>
                    <a:gd name="connsiteY2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525" h="9525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3" name="任意多边形: 形状 282"/>
                <p:cNvSpPr/>
                <p:nvPr>
                  <p:custDataLst>
                    <p:tags r:id="rId31"/>
                  </p:custDataLst>
                </p:nvPr>
              </p:nvSpPr>
              <p:spPr>
                <a:xfrm>
                  <a:off x="3219450" y="4366260"/>
                  <a:ext cx="9127" cy="5287"/>
                </a:xfrm>
                <a:custGeom>
                  <a:avLst/>
                  <a:gdLst>
                    <a:gd name="connsiteX0" fmla="*/ 0 w 9127"/>
                    <a:gd name="connsiteY0" fmla="*/ 4763 h 5287"/>
                    <a:gd name="connsiteX1" fmla="*/ 7620 w 9127"/>
                    <a:gd name="connsiteY1" fmla="*/ 0 h 5287"/>
                    <a:gd name="connsiteX2" fmla="*/ 0 w 9127"/>
                    <a:gd name="connsiteY2" fmla="*/ 4763 h 5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127" h="5287">
                      <a:moveTo>
                        <a:pt x="0" y="4763"/>
                      </a:moveTo>
                      <a:cubicBezTo>
                        <a:pt x="4763" y="4763"/>
                        <a:pt x="12383" y="7620"/>
                        <a:pt x="7620" y="0"/>
                      </a:cubicBezTo>
                      <a:cubicBezTo>
                        <a:pt x="3810" y="952"/>
                        <a:pt x="6667" y="4763"/>
                        <a:pt x="0" y="476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4" name="任意多边形: 形状 283"/>
                <p:cNvSpPr/>
                <p:nvPr>
                  <p:custDataLst>
                    <p:tags r:id="rId32"/>
                  </p:custDataLst>
                </p:nvPr>
              </p:nvSpPr>
              <p:spPr>
                <a:xfrm>
                  <a:off x="3231832" y="4379594"/>
                  <a:ext cx="7620" cy="4762"/>
                </a:xfrm>
                <a:custGeom>
                  <a:avLst/>
                  <a:gdLst>
                    <a:gd name="connsiteX0" fmla="*/ 7620 w 7620"/>
                    <a:gd name="connsiteY0" fmla="*/ 4763 h 4762"/>
                    <a:gd name="connsiteX1" fmla="*/ 2858 w 7620"/>
                    <a:gd name="connsiteY1" fmla="*/ 0 h 4762"/>
                    <a:gd name="connsiteX2" fmla="*/ 0 w 7620"/>
                    <a:gd name="connsiteY2" fmla="*/ 2857 h 4762"/>
                    <a:gd name="connsiteX3" fmla="*/ 7620 w 7620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20" h="4762">
                      <a:moveTo>
                        <a:pt x="7620" y="4763"/>
                      </a:moveTo>
                      <a:lnTo>
                        <a:pt x="2858" y="0"/>
                      </a:lnTo>
                      <a:cubicBezTo>
                        <a:pt x="1905" y="953"/>
                        <a:pt x="2858" y="2857"/>
                        <a:pt x="0" y="2857"/>
                      </a:cubicBezTo>
                      <a:lnTo>
                        <a:pt x="7620" y="476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5" name="任意多边形: 形状 284"/>
                <p:cNvSpPr/>
                <p:nvPr>
                  <p:custDataLst>
                    <p:tags r:id="rId33"/>
                  </p:custDataLst>
                </p:nvPr>
              </p:nvSpPr>
              <p:spPr>
                <a:xfrm>
                  <a:off x="3239452" y="4384357"/>
                  <a:ext cx="3809" cy="1905"/>
                </a:xfrm>
                <a:custGeom>
                  <a:avLst/>
                  <a:gdLst>
                    <a:gd name="connsiteX0" fmla="*/ 3810 w 3809"/>
                    <a:gd name="connsiteY0" fmla="*/ 953 h 1905"/>
                    <a:gd name="connsiteX1" fmla="*/ 0 w 3809"/>
                    <a:gd name="connsiteY1" fmla="*/ 0 h 1905"/>
                    <a:gd name="connsiteX2" fmla="*/ 1905 w 3809"/>
                    <a:gd name="connsiteY2" fmla="*/ 1905 h 1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09" h="1905">
                      <a:moveTo>
                        <a:pt x="3810" y="953"/>
                      </a:moveTo>
                      <a:lnTo>
                        <a:pt x="0" y="0"/>
                      </a:lnTo>
                      <a:lnTo>
                        <a:pt x="1905" y="190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6" name="任意多边形: 形状 285"/>
                <p:cNvSpPr/>
                <p:nvPr>
                  <p:custDataLst>
                    <p:tags r:id="rId34"/>
                  </p:custDataLst>
                </p:nvPr>
              </p:nvSpPr>
              <p:spPr>
                <a:xfrm>
                  <a:off x="3263712" y="4406264"/>
                  <a:ext cx="10982" cy="7620"/>
                </a:xfrm>
                <a:custGeom>
                  <a:avLst/>
                  <a:gdLst>
                    <a:gd name="connsiteX0" fmla="*/ 1457 w 10982"/>
                    <a:gd name="connsiteY0" fmla="*/ 3810 h 7620"/>
                    <a:gd name="connsiteX1" fmla="*/ 10982 w 10982"/>
                    <a:gd name="connsiteY1" fmla="*/ 7620 h 7620"/>
                    <a:gd name="connsiteX2" fmla="*/ 2410 w 10982"/>
                    <a:gd name="connsiteY2" fmla="*/ 0 h 7620"/>
                    <a:gd name="connsiteX3" fmla="*/ 1457 w 10982"/>
                    <a:gd name="connsiteY3" fmla="*/ 381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982" h="7620">
                      <a:moveTo>
                        <a:pt x="1457" y="3810"/>
                      </a:moveTo>
                      <a:cubicBezTo>
                        <a:pt x="5267" y="3810"/>
                        <a:pt x="7172" y="5715"/>
                        <a:pt x="10982" y="7620"/>
                      </a:cubicBezTo>
                      <a:cubicBezTo>
                        <a:pt x="8125" y="4763"/>
                        <a:pt x="5267" y="1905"/>
                        <a:pt x="2410" y="0"/>
                      </a:cubicBezTo>
                      <a:cubicBezTo>
                        <a:pt x="505" y="0"/>
                        <a:pt x="-1400" y="953"/>
                        <a:pt x="1457" y="381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7" name="任意多边形: 形状 286"/>
                <p:cNvSpPr/>
                <p:nvPr>
                  <p:custDataLst>
                    <p:tags r:id="rId35"/>
                  </p:custDataLst>
                </p:nvPr>
              </p:nvSpPr>
              <p:spPr>
                <a:xfrm>
                  <a:off x="3253740" y="4400550"/>
                  <a:ext cx="714" cy="9525"/>
                </a:xfrm>
                <a:custGeom>
                  <a:avLst/>
                  <a:gdLst>
                    <a:gd name="connsiteX0" fmla="*/ 0 w 714"/>
                    <a:gd name="connsiteY0" fmla="*/ 0 h 9525"/>
                    <a:gd name="connsiteX1" fmla="*/ 0 w 714"/>
                    <a:gd name="connsiteY1" fmla="*/ 0 h 9525"/>
                    <a:gd name="connsiteX2" fmla="*/ 0 w 714"/>
                    <a:gd name="connsiteY2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14" h="9525">
                      <a:moveTo>
                        <a:pt x="0" y="0"/>
                      </a:moveTo>
                      <a:cubicBezTo>
                        <a:pt x="952" y="0"/>
                        <a:pt x="952" y="0"/>
                        <a:pt x="0" y="0"/>
                      </a:cubicBezTo>
                      <a:cubicBezTo>
                        <a:pt x="952" y="0"/>
                        <a:pt x="952" y="0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8" name="任意多边形: 形状 287"/>
                <p:cNvSpPr/>
                <p:nvPr>
                  <p:custDataLst>
                    <p:tags r:id="rId36"/>
                  </p:custDataLst>
                </p:nvPr>
              </p:nvSpPr>
              <p:spPr>
                <a:xfrm>
                  <a:off x="3304222" y="4432935"/>
                  <a:ext cx="9525" cy="952"/>
                </a:xfrm>
                <a:custGeom>
                  <a:avLst/>
                  <a:gdLst>
                    <a:gd name="connsiteX0" fmla="*/ 0 w 9525"/>
                    <a:gd name="connsiteY0" fmla="*/ 952 h 952"/>
                    <a:gd name="connsiteX1" fmla="*/ 0 w 9525"/>
                    <a:gd name="connsiteY1" fmla="*/ 0 h 952"/>
                    <a:gd name="connsiteX2" fmla="*/ 0 w 9525"/>
                    <a:gd name="connsiteY2" fmla="*/ 0 h 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525" h="952">
                      <a:moveTo>
                        <a:pt x="0" y="952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9" name="任意多边形: 形状 288"/>
                <p:cNvSpPr/>
                <p:nvPr>
                  <p:custDataLst>
                    <p:tags r:id="rId37"/>
                  </p:custDataLst>
                </p:nvPr>
              </p:nvSpPr>
              <p:spPr>
                <a:xfrm>
                  <a:off x="3260407" y="4403033"/>
                  <a:ext cx="6667" cy="3231"/>
                </a:xfrm>
                <a:custGeom>
                  <a:avLst/>
                  <a:gdLst>
                    <a:gd name="connsiteX0" fmla="*/ 5715 w 6667"/>
                    <a:gd name="connsiteY0" fmla="*/ 2279 h 3231"/>
                    <a:gd name="connsiteX1" fmla="*/ 0 w 6667"/>
                    <a:gd name="connsiteY1" fmla="*/ 374 h 3231"/>
                    <a:gd name="connsiteX2" fmla="*/ 6667 w 6667"/>
                    <a:gd name="connsiteY2" fmla="*/ 3231 h 3231"/>
                    <a:gd name="connsiteX3" fmla="*/ 5715 w 6667"/>
                    <a:gd name="connsiteY3" fmla="*/ 2279 h 3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67" h="3231">
                      <a:moveTo>
                        <a:pt x="5715" y="2279"/>
                      </a:moveTo>
                      <a:cubicBezTo>
                        <a:pt x="3810" y="374"/>
                        <a:pt x="1905" y="-579"/>
                        <a:pt x="0" y="374"/>
                      </a:cubicBezTo>
                      <a:cubicBezTo>
                        <a:pt x="1905" y="1326"/>
                        <a:pt x="3810" y="2279"/>
                        <a:pt x="6667" y="3231"/>
                      </a:cubicBezTo>
                      <a:cubicBezTo>
                        <a:pt x="5715" y="2279"/>
                        <a:pt x="5715" y="2279"/>
                        <a:pt x="5715" y="227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0" name="任意多边形: 形状 289"/>
                <p:cNvSpPr/>
                <p:nvPr>
                  <p:custDataLst>
                    <p:tags r:id="rId38"/>
                  </p:custDataLst>
                </p:nvPr>
              </p:nvSpPr>
              <p:spPr>
                <a:xfrm>
                  <a:off x="3279457" y="4418647"/>
                  <a:ext cx="2857" cy="4912"/>
                </a:xfrm>
                <a:custGeom>
                  <a:avLst/>
                  <a:gdLst>
                    <a:gd name="connsiteX0" fmla="*/ 2858 w 2857"/>
                    <a:gd name="connsiteY0" fmla="*/ 4763 h 4912"/>
                    <a:gd name="connsiteX1" fmla="*/ 0 w 2857"/>
                    <a:gd name="connsiteY1" fmla="*/ 0 h 4912"/>
                    <a:gd name="connsiteX2" fmla="*/ 2858 w 2857"/>
                    <a:gd name="connsiteY2" fmla="*/ 4763 h 4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57" h="4912">
                      <a:moveTo>
                        <a:pt x="2858" y="4763"/>
                      </a:moveTo>
                      <a:cubicBezTo>
                        <a:pt x="1905" y="2857"/>
                        <a:pt x="952" y="1905"/>
                        <a:pt x="0" y="0"/>
                      </a:cubicBezTo>
                      <a:cubicBezTo>
                        <a:pt x="0" y="1905"/>
                        <a:pt x="1905" y="5715"/>
                        <a:pt x="2858" y="476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1" name="任意多边形: 形状 290"/>
                <p:cNvSpPr/>
                <p:nvPr>
                  <p:custDataLst>
                    <p:tags r:id="rId39"/>
                  </p:custDataLst>
                </p:nvPr>
              </p:nvSpPr>
              <p:spPr>
                <a:xfrm>
                  <a:off x="3254692" y="4402455"/>
                  <a:ext cx="9525" cy="714"/>
                </a:xfrm>
                <a:custGeom>
                  <a:avLst/>
                  <a:gdLst>
                    <a:gd name="connsiteX0" fmla="*/ 0 w 9525"/>
                    <a:gd name="connsiteY0" fmla="*/ 0 h 714"/>
                    <a:gd name="connsiteX1" fmla="*/ 0 w 9525"/>
                    <a:gd name="connsiteY1" fmla="*/ 0 h 714"/>
                    <a:gd name="connsiteX2" fmla="*/ 0 w 9525"/>
                    <a:gd name="connsiteY2" fmla="*/ 0 h 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525" h="71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952"/>
                        <a:pt x="0" y="952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2" name="任意多边形: 形状 291"/>
                <p:cNvSpPr/>
                <p:nvPr>
                  <p:custDataLst>
                    <p:tags r:id="rId40"/>
                  </p:custDataLst>
                </p:nvPr>
              </p:nvSpPr>
              <p:spPr>
                <a:xfrm>
                  <a:off x="3254692" y="4400550"/>
                  <a:ext cx="4762" cy="1905"/>
                </a:xfrm>
                <a:custGeom>
                  <a:avLst/>
                  <a:gdLst>
                    <a:gd name="connsiteX0" fmla="*/ 0 w 4762"/>
                    <a:gd name="connsiteY0" fmla="*/ 1905 h 1905"/>
                    <a:gd name="connsiteX1" fmla="*/ 4763 w 4762"/>
                    <a:gd name="connsiteY1" fmla="*/ 1905 h 1905"/>
                    <a:gd name="connsiteX2" fmla="*/ 0 w 4762"/>
                    <a:gd name="connsiteY2" fmla="*/ 0 h 1905"/>
                    <a:gd name="connsiteX3" fmla="*/ 0 w 4762"/>
                    <a:gd name="connsiteY3" fmla="*/ 1905 h 1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2" h="1905">
                      <a:moveTo>
                        <a:pt x="0" y="1905"/>
                      </a:moveTo>
                      <a:cubicBezTo>
                        <a:pt x="1905" y="1905"/>
                        <a:pt x="2858" y="1905"/>
                        <a:pt x="4763" y="1905"/>
                      </a:cubicBezTo>
                      <a:cubicBezTo>
                        <a:pt x="2858" y="952"/>
                        <a:pt x="1905" y="952"/>
                        <a:pt x="0" y="0"/>
                      </a:cubicBezTo>
                      <a:cubicBezTo>
                        <a:pt x="0" y="952"/>
                        <a:pt x="0" y="1905"/>
                        <a:pt x="0" y="190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3" name="任意多边形: 形状 292"/>
                <p:cNvSpPr/>
                <p:nvPr>
                  <p:custDataLst>
                    <p:tags r:id="rId41"/>
                  </p:custDataLst>
                </p:nvPr>
              </p:nvSpPr>
              <p:spPr>
                <a:xfrm>
                  <a:off x="3304077" y="4411928"/>
                  <a:ext cx="28719" cy="20054"/>
                </a:xfrm>
                <a:custGeom>
                  <a:avLst/>
                  <a:gdLst>
                    <a:gd name="connsiteX0" fmla="*/ 23957 w 28719"/>
                    <a:gd name="connsiteY0" fmla="*/ 5767 h 20054"/>
                    <a:gd name="connsiteX1" fmla="*/ 9670 w 28719"/>
                    <a:gd name="connsiteY1" fmla="*/ 52 h 20054"/>
                    <a:gd name="connsiteX2" fmla="*/ 145 w 28719"/>
                    <a:gd name="connsiteY2" fmla="*/ 20054 h 20054"/>
                    <a:gd name="connsiteX3" fmla="*/ 8717 w 28719"/>
                    <a:gd name="connsiteY3" fmla="*/ 19102 h 20054"/>
                    <a:gd name="connsiteX4" fmla="*/ 5860 w 28719"/>
                    <a:gd name="connsiteY4" fmla="*/ 6719 h 20054"/>
                    <a:gd name="connsiteX5" fmla="*/ 13480 w 28719"/>
                    <a:gd name="connsiteY5" fmla="*/ 16244 h 20054"/>
                    <a:gd name="connsiteX6" fmla="*/ 28720 w 28719"/>
                    <a:gd name="connsiteY6" fmla="*/ 10529 h 20054"/>
                    <a:gd name="connsiteX7" fmla="*/ 21100 w 28719"/>
                    <a:gd name="connsiteY7" fmla="*/ 8624 h 20054"/>
                    <a:gd name="connsiteX8" fmla="*/ 23957 w 28719"/>
                    <a:gd name="connsiteY8" fmla="*/ 5767 h 20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719" h="20054">
                      <a:moveTo>
                        <a:pt x="23957" y="5767"/>
                      </a:moveTo>
                      <a:cubicBezTo>
                        <a:pt x="21100" y="8624"/>
                        <a:pt x="13480" y="7672"/>
                        <a:pt x="9670" y="52"/>
                      </a:cubicBezTo>
                      <a:cubicBezTo>
                        <a:pt x="3002" y="-901"/>
                        <a:pt x="-808" y="11482"/>
                        <a:pt x="145" y="20054"/>
                      </a:cubicBezTo>
                      <a:cubicBezTo>
                        <a:pt x="1097" y="19102"/>
                        <a:pt x="2050" y="17197"/>
                        <a:pt x="8717" y="19102"/>
                      </a:cubicBezTo>
                      <a:cubicBezTo>
                        <a:pt x="7765" y="16244"/>
                        <a:pt x="-808" y="6719"/>
                        <a:pt x="5860" y="6719"/>
                      </a:cubicBezTo>
                      <a:cubicBezTo>
                        <a:pt x="14432" y="10529"/>
                        <a:pt x="11575" y="11482"/>
                        <a:pt x="13480" y="16244"/>
                      </a:cubicBezTo>
                      <a:cubicBezTo>
                        <a:pt x="13480" y="10529"/>
                        <a:pt x="26815" y="17197"/>
                        <a:pt x="28720" y="10529"/>
                      </a:cubicBezTo>
                      <a:lnTo>
                        <a:pt x="21100" y="8624"/>
                      </a:lnTo>
                      <a:cubicBezTo>
                        <a:pt x="22052" y="7672"/>
                        <a:pt x="24910" y="7672"/>
                        <a:pt x="23957" y="576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4" name="任意多边形: 形状 293"/>
                <p:cNvSpPr/>
                <p:nvPr>
                  <p:custDataLst>
                    <p:tags r:id="rId42"/>
                  </p:custDataLst>
                </p:nvPr>
              </p:nvSpPr>
              <p:spPr>
                <a:xfrm>
                  <a:off x="3290887" y="4424362"/>
                  <a:ext cx="12382" cy="9948"/>
                </a:xfrm>
                <a:custGeom>
                  <a:avLst/>
                  <a:gdLst>
                    <a:gd name="connsiteX0" fmla="*/ 2858 w 12382"/>
                    <a:gd name="connsiteY0" fmla="*/ 952 h 9948"/>
                    <a:gd name="connsiteX1" fmla="*/ 0 w 12382"/>
                    <a:gd name="connsiteY1" fmla="*/ 0 h 9948"/>
                    <a:gd name="connsiteX2" fmla="*/ 4763 w 12382"/>
                    <a:gd name="connsiteY2" fmla="*/ 9525 h 9948"/>
                    <a:gd name="connsiteX3" fmla="*/ 12383 w 12382"/>
                    <a:gd name="connsiteY3" fmla="*/ 9525 h 9948"/>
                    <a:gd name="connsiteX4" fmla="*/ 953 w 12382"/>
                    <a:gd name="connsiteY4" fmla="*/ 1905 h 9948"/>
                    <a:gd name="connsiteX5" fmla="*/ 2858 w 12382"/>
                    <a:gd name="connsiteY5" fmla="*/ 952 h 9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382" h="9948">
                      <a:moveTo>
                        <a:pt x="2858" y="952"/>
                      </a:moveTo>
                      <a:lnTo>
                        <a:pt x="0" y="0"/>
                      </a:lnTo>
                      <a:cubicBezTo>
                        <a:pt x="1905" y="1905"/>
                        <a:pt x="2858" y="4763"/>
                        <a:pt x="4763" y="9525"/>
                      </a:cubicBezTo>
                      <a:cubicBezTo>
                        <a:pt x="9525" y="10477"/>
                        <a:pt x="11430" y="9525"/>
                        <a:pt x="12383" y="9525"/>
                      </a:cubicBezTo>
                      <a:lnTo>
                        <a:pt x="953" y="1905"/>
                      </a:lnTo>
                      <a:lnTo>
                        <a:pt x="2858" y="95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5" name="任意多边形: 形状 294"/>
                <p:cNvSpPr/>
                <p:nvPr>
                  <p:custDataLst>
                    <p:tags r:id="rId43"/>
                  </p:custDataLst>
                </p:nvPr>
              </p:nvSpPr>
              <p:spPr>
                <a:xfrm>
                  <a:off x="3274695" y="4408831"/>
                  <a:ext cx="18097" cy="14578"/>
                </a:xfrm>
                <a:custGeom>
                  <a:avLst/>
                  <a:gdLst>
                    <a:gd name="connsiteX0" fmla="*/ 6667 w 18097"/>
                    <a:gd name="connsiteY0" fmla="*/ 7911 h 14578"/>
                    <a:gd name="connsiteX1" fmla="*/ 16192 w 18097"/>
                    <a:gd name="connsiteY1" fmla="*/ 2196 h 14578"/>
                    <a:gd name="connsiteX2" fmla="*/ 4763 w 18097"/>
                    <a:gd name="connsiteY2" fmla="*/ 291 h 14578"/>
                    <a:gd name="connsiteX3" fmla="*/ 6667 w 18097"/>
                    <a:gd name="connsiteY3" fmla="*/ 7911 h 14578"/>
                    <a:gd name="connsiteX4" fmla="*/ 0 w 18097"/>
                    <a:gd name="connsiteY4" fmla="*/ 4101 h 14578"/>
                    <a:gd name="connsiteX5" fmla="*/ 4763 w 18097"/>
                    <a:gd name="connsiteY5" fmla="*/ 9816 h 14578"/>
                    <a:gd name="connsiteX6" fmla="*/ 4763 w 18097"/>
                    <a:gd name="connsiteY6" fmla="*/ 9816 h 14578"/>
                    <a:gd name="connsiteX7" fmla="*/ 4763 w 18097"/>
                    <a:gd name="connsiteY7" fmla="*/ 9816 h 14578"/>
                    <a:gd name="connsiteX8" fmla="*/ 4763 w 18097"/>
                    <a:gd name="connsiteY8" fmla="*/ 9816 h 14578"/>
                    <a:gd name="connsiteX9" fmla="*/ 4763 w 18097"/>
                    <a:gd name="connsiteY9" fmla="*/ 8863 h 14578"/>
                    <a:gd name="connsiteX10" fmla="*/ 4763 w 18097"/>
                    <a:gd name="connsiteY10" fmla="*/ 8863 h 14578"/>
                    <a:gd name="connsiteX11" fmla="*/ 6667 w 18097"/>
                    <a:gd name="connsiteY11" fmla="*/ 7911 h 14578"/>
                    <a:gd name="connsiteX12" fmla="*/ 5715 w 18097"/>
                    <a:gd name="connsiteY12" fmla="*/ 8863 h 14578"/>
                    <a:gd name="connsiteX13" fmla="*/ 5715 w 18097"/>
                    <a:gd name="connsiteY13" fmla="*/ 8863 h 14578"/>
                    <a:gd name="connsiteX14" fmla="*/ 5715 w 18097"/>
                    <a:gd name="connsiteY14" fmla="*/ 8863 h 14578"/>
                    <a:gd name="connsiteX15" fmla="*/ 18097 w 18097"/>
                    <a:gd name="connsiteY15" fmla="*/ 14578 h 14578"/>
                    <a:gd name="connsiteX16" fmla="*/ 6667 w 18097"/>
                    <a:gd name="connsiteY16" fmla="*/ 7911 h 14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8097" h="14578">
                      <a:moveTo>
                        <a:pt x="6667" y="7911"/>
                      </a:moveTo>
                      <a:cubicBezTo>
                        <a:pt x="10477" y="6006"/>
                        <a:pt x="17145" y="7911"/>
                        <a:pt x="16192" y="2196"/>
                      </a:cubicBezTo>
                      <a:cubicBezTo>
                        <a:pt x="9525" y="-2567"/>
                        <a:pt x="9525" y="2196"/>
                        <a:pt x="4763" y="291"/>
                      </a:cubicBezTo>
                      <a:cubicBezTo>
                        <a:pt x="16192" y="6958"/>
                        <a:pt x="0" y="291"/>
                        <a:pt x="6667" y="7911"/>
                      </a:cubicBezTo>
                      <a:cubicBezTo>
                        <a:pt x="4763" y="6958"/>
                        <a:pt x="1905" y="5053"/>
                        <a:pt x="0" y="4101"/>
                      </a:cubicBezTo>
                      <a:cubicBezTo>
                        <a:pt x="1905" y="6006"/>
                        <a:pt x="2858" y="7911"/>
                        <a:pt x="4763" y="9816"/>
                      </a:cubicBezTo>
                      <a:cubicBezTo>
                        <a:pt x="4763" y="9816"/>
                        <a:pt x="4763" y="9816"/>
                        <a:pt x="4763" y="9816"/>
                      </a:cubicBezTo>
                      <a:lnTo>
                        <a:pt x="4763" y="9816"/>
                      </a:lnTo>
                      <a:lnTo>
                        <a:pt x="4763" y="9816"/>
                      </a:lnTo>
                      <a:cubicBezTo>
                        <a:pt x="4763" y="8863"/>
                        <a:pt x="4763" y="8863"/>
                        <a:pt x="4763" y="8863"/>
                      </a:cubicBezTo>
                      <a:cubicBezTo>
                        <a:pt x="4763" y="8863"/>
                        <a:pt x="4763" y="8863"/>
                        <a:pt x="4763" y="8863"/>
                      </a:cubicBezTo>
                      <a:cubicBezTo>
                        <a:pt x="5715" y="8863"/>
                        <a:pt x="5715" y="8863"/>
                        <a:pt x="6667" y="7911"/>
                      </a:cubicBezTo>
                      <a:cubicBezTo>
                        <a:pt x="9525" y="10768"/>
                        <a:pt x="6667" y="8863"/>
                        <a:pt x="5715" y="8863"/>
                      </a:cubicBezTo>
                      <a:cubicBezTo>
                        <a:pt x="5715" y="8863"/>
                        <a:pt x="5715" y="8863"/>
                        <a:pt x="5715" y="8863"/>
                      </a:cubicBezTo>
                      <a:lnTo>
                        <a:pt x="5715" y="8863"/>
                      </a:lnTo>
                      <a:lnTo>
                        <a:pt x="18097" y="14578"/>
                      </a:lnTo>
                      <a:cubicBezTo>
                        <a:pt x="14288" y="12673"/>
                        <a:pt x="11430" y="10768"/>
                        <a:pt x="6667" y="791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6" name="任意多边形: 形状 295"/>
                <p:cNvSpPr/>
                <p:nvPr>
                  <p:custDataLst>
                    <p:tags r:id="rId44"/>
                  </p:custDataLst>
                </p:nvPr>
              </p:nvSpPr>
              <p:spPr>
                <a:xfrm>
                  <a:off x="3238500" y="4363402"/>
                  <a:ext cx="423" cy="952"/>
                </a:xfrm>
                <a:custGeom>
                  <a:avLst/>
                  <a:gdLst>
                    <a:gd name="connsiteX0" fmla="*/ 0 w 423"/>
                    <a:gd name="connsiteY0" fmla="*/ 0 h 952"/>
                    <a:gd name="connsiteX1" fmla="*/ 0 w 423"/>
                    <a:gd name="connsiteY1" fmla="*/ 953 h 952"/>
                    <a:gd name="connsiteX2" fmla="*/ 0 w 423"/>
                    <a:gd name="connsiteY2" fmla="*/ 0 h 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23" h="952">
                      <a:moveTo>
                        <a:pt x="0" y="0"/>
                      </a:moveTo>
                      <a:cubicBezTo>
                        <a:pt x="0" y="953"/>
                        <a:pt x="0" y="953"/>
                        <a:pt x="0" y="953"/>
                      </a:cubicBezTo>
                      <a:cubicBezTo>
                        <a:pt x="0" y="953"/>
                        <a:pt x="953" y="953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7" name="任意多边形: 形状 296"/>
                <p:cNvSpPr/>
                <p:nvPr>
                  <p:custDataLst>
                    <p:tags r:id="rId45"/>
                  </p:custDataLst>
                </p:nvPr>
              </p:nvSpPr>
              <p:spPr>
                <a:xfrm>
                  <a:off x="3234206" y="4364277"/>
                  <a:ext cx="8288" cy="16270"/>
                </a:xfrm>
                <a:custGeom>
                  <a:avLst/>
                  <a:gdLst>
                    <a:gd name="connsiteX0" fmla="*/ 7151 w 8288"/>
                    <a:gd name="connsiteY0" fmla="*/ 3888 h 16270"/>
                    <a:gd name="connsiteX1" fmla="*/ 2389 w 8288"/>
                    <a:gd name="connsiteY1" fmla="*/ 2935 h 16270"/>
                    <a:gd name="connsiteX2" fmla="*/ 4294 w 8288"/>
                    <a:gd name="connsiteY2" fmla="*/ 78 h 16270"/>
                    <a:gd name="connsiteX3" fmla="*/ 1436 w 8288"/>
                    <a:gd name="connsiteY3" fmla="*/ 3888 h 16270"/>
                    <a:gd name="connsiteX4" fmla="*/ 2389 w 8288"/>
                    <a:gd name="connsiteY4" fmla="*/ 3888 h 16270"/>
                    <a:gd name="connsiteX5" fmla="*/ 8104 w 8288"/>
                    <a:gd name="connsiteY5" fmla="*/ 16270 h 16270"/>
                    <a:gd name="connsiteX6" fmla="*/ 7151 w 8288"/>
                    <a:gd name="connsiteY6" fmla="*/ 3888 h 16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88" h="16270">
                      <a:moveTo>
                        <a:pt x="7151" y="3888"/>
                      </a:moveTo>
                      <a:cubicBezTo>
                        <a:pt x="6199" y="3888"/>
                        <a:pt x="4294" y="4840"/>
                        <a:pt x="2389" y="2935"/>
                      </a:cubicBezTo>
                      <a:cubicBezTo>
                        <a:pt x="484" y="78"/>
                        <a:pt x="3341" y="1030"/>
                        <a:pt x="4294" y="78"/>
                      </a:cubicBezTo>
                      <a:cubicBezTo>
                        <a:pt x="2389" y="78"/>
                        <a:pt x="-2374" y="-875"/>
                        <a:pt x="1436" y="3888"/>
                      </a:cubicBezTo>
                      <a:lnTo>
                        <a:pt x="2389" y="3888"/>
                      </a:lnTo>
                      <a:cubicBezTo>
                        <a:pt x="6199" y="7698"/>
                        <a:pt x="9056" y="16270"/>
                        <a:pt x="8104" y="16270"/>
                      </a:cubicBezTo>
                      <a:cubicBezTo>
                        <a:pt x="7151" y="11508"/>
                        <a:pt x="8104" y="8650"/>
                        <a:pt x="7151" y="38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8" name="任意多边形: 形状 297"/>
                <p:cNvSpPr/>
                <p:nvPr>
                  <p:custDataLst>
                    <p:tags r:id="rId46"/>
                  </p:custDataLst>
                </p:nvPr>
              </p:nvSpPr>
              <p:spPr>
                <a:xfrm>
                  <a:off x="3262312" y="4390255"/>
                  <a:ext cx="10477" cy="6484"/>
                </a:xfrm>
                <a:custGeom>
                  <a:avLst/>
                  <a:gdLst>
                    <a:gd name="connsiteX0" fmla="*/ 0 w 10477"/>
                    <a:gd name="connsiteY0" fmla="*/ 1722 h 6484"/>
                    <a:gd name="connsiteX1" fmla="*/ 10478 w 10477"/>
                    <a:gd name="connsiteY1" fmla="*/ 6484 h 6484"/>
                    <a:gd name="connsiteX2" fmla="*/ 7620 w 10477"/>
                    <a:gd name="connsiteY2" fmla="*/ 769 h 6484"/>
                    <a:gd name="connsiteX3" fmla="*/ 6667 w 10477"/>
                    <a:gd name="connsiteY3" fmla="*/ 2674 h 6484"/>
                    <a:gd name="connsiteX4" fmla="*/ 0 w 10477"/>
                    <a:gd name="connsiteY4" fmla="*/ 1722 h 6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77" h="6484">
                      <a:moveTo>
                        <a:pt x="0" y="1722"/>
                      </a:moveTo>
                      <a:lnTo>
                        <a:pt x="10478" y="6484"/>
                      </a:lnTo>
                      <a:lnTo>
                        <a:pt x="7620" y="769"/>
                      </a:lnTo>
                      <a:lnTo>
                        <a:pt x="6667" y="2674"/>
                      </a:lnTo>
                      <a:cubicBezTo>
                        <a:pt x="1905" y="-2088"/>
                        <a:pt x="953" y="769"/>
                        <a:pt x="0" y="172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9" name="任意多边形: 形状 298"/>
                <p:cNvSpPr/>
                <p:nvPr>
                  <p:custDataLst>
                    <p:tags r:id="rId47"/>
                  </p:custDataLst>
                </p:nvPr>
              </p:nvSpPr>
              <p:spPr>
                <a:xfrm>
                  <a:off x="3300412" y="4435792"/>
                  <a:ext cx="8572" cy="2857"/>
                </a:xfrm>
                <a:custGeom>
                  <a:avLst/>
                  <a:gdLst>
                    <a:gd name="connsiteX0" fmla="*/ 3810 w 8572"/>
                    <a:gd name="connsiteY0" fmla="*/ 0 h 2857"/>
                    <a:gd name="connsiteX1" fmla="*/ 0 w 8572"/>
                    <a:gd name="connsiteY1" fmla="*/ 2857 h 2857"/>
                    <a:gd name="connsiteX2" fmla="*/ 8572 w 8572"/>
                    <a:gd name="connsiteY2" fmla="*/ 952 h 2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572" h="2857">
                      <a:moveTo>
                        <a:pt x="3810" y="0"/>
                      </a:moveTo>
                      <a:lnTo>
                        <a:pt x="0" y="2857"/>
                      </a:lnTo>
                      <a:lnTo>
                        <a:pt x="8572" y="95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0" name="任意多边形: 形状 299"/>
                <p:cNvSpPr/>
                <p:nvPr>
                  <p:custDataLst>
                    <p:tags r:id="rId48"/>
                  </p:custDataLst>
                </p:nvPr>
              </p:nvSpPr>
              <p:spPr>
                <a:xfrm>
                  <a:off x="3313747" y="4443412"/>
                  <a:ext cx="4762" cy="2857"/>
                </a:xfrm>
                <a:custGeom>
                  <a:avLst/>
                  <a:gdLst>
                    <a:gd name="connsiteX0" fmla="*/ 2858 w 4762"/>
                    <a:gd name="connsiteY0" fmla="*/ 0 h 2857"/>
                    <a:gd name="connsiteX1" fmla="*/ 0 w 4762"/>
                    <a:gd name="connsiteY1" fmla="*/ 2857 h 2857"/>
                    <a:gd name="connsiteX2" fmla="*/ 4763 w 4762"/>
                    <a:gd name="connsiteY2" fmla="*/ 2857 h 2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62" h="2857">
                      <a:moveTo>
                        <a:pt x="2858" y="0"/>
                      </a:moveTo>
                      <a:lnTo>
                        <a:pt x="0" y="2857"/>
                      </a:lnTo>
                      <a:lnTo>
                        <a:pt x="4763" y="2857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1" name="任意多边形: 形状 300"/>
                <p:cNvSpPr/>
                <p:nvPr>
                  <p:custDataLst>
                    <p:tags r:id="rId49"/>
                  </p:custDataLst>
                </p:nvPr>
              </p:nvSpPr>
              <p:spPr>
                <a:xfrm>
                  <a:off x="3786187" y="4371975"/>
                  <a:ext cx="2857" cy="952"/>
                </a:xfrm>
                <a:custGeom>
                  <a:avLst/>
                  <a:gdLst>
                    <a:gd name="connsiteX0" fmla="*/ 2857 w 2857"/>
                    <a:gd name="connsiteY0" fmla="*/ 952 h 952"/>
                    <a:gd name="connsiteX1" fmla="*/ 0 w 2857"/>
                    <a:gd name="connsiteY1" fmla="*/ 0 h 952"/>
                    <a:gd name="connsiteX2" fmla="*/ 2857 w 2857"/>
                    <a:gd name="connsiteY2" fmla="*/ 952 h 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57" h="952">
                      <a:moveTo>
                        <a:pt x="2857" y="952"/>
                      </a:moveTo>
                      <a:lnTo>
                        <a:pt x="0" y="0"/>
                      </a:lnTo>
                      <a:cubicBezTo>
                        <a:pt x="953" y="952"/>
                        <a:pt x="1905" y="952"/>
                        <a:pt x="2857" y="95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2" name="任意多边形: 形状 301"/>
                <p:cNvSpPr/>
                <p:nvPr>
                  <p:custDataLst>
                    <p:tags r:id="rId50"/>
                  </p:custDataLst>
                </p:nvPr>
              </p:nvSpPr>
              <p:spPr>
                <a:xfrm>
                  <a:off x="3808094" y="4385310"/>
                  <a:ext cx="1905" cy="952"/>
                </a:xfrm>
                <a:custGeom>
                  <a:avLst/>
                  <a:gdLst>
                    <a:gd name="connsiteX0" fmla="*/ 0 w 1905"/>
                    <a:gd name="connsiteY0" fmla="*/ 952 h 952"/>
                    <a:gd name="connsiteX1" fmla="*/ 1905 w 1905"/>
                    <a:gd name="connsiteY1" fmla="*/ 0 h 952"/>
                    <a:gd name="connsiteX2" fmla="*/ 0 w 1905"/>
                    <a:gd name="connsiteY2" fmla="*/ 952 h 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05" h="952">
                      <a:moveTo>
                        <a:pt x="0" y="952"/>
                      </a:moveTo>
                      <a:lnTo>
                        <a:pt x="1905" y="0"/>
                      </a:lnTo>
                      <a:cubicBezTo>
                        <a:pt x="0" y="0"/>
                        <a:pt x="0" y="0"/>
                        <a:pt x="0" y="95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3" name="任意多边形: 形状 302"/>
                <p:cNvSpPr/>
                <p:nvPr>
                  <p:custDataLst>
                    <p:tags r:id="rId51"/>
                  </p:custDataLst>
                </p:nvPr>
              </p:nvSpPr>
              <p:spPr>
                <a:xfrm>
                  <a:off x="3651884" y="4509135"/>
                  <a:ext cx="9858" cy="5833"/>
                </a:xfrm>
                <a:custGeom>
                  <a:avLst/>
                  <a:gdLst>
                    <a:gd name="connsiteX0" fmla="*/ 0 w 9858"/>
                    <a:gd name="connsiteY0" fmla="*/ 952 h 5833"/>
                    <a:gd name="connsiteX1" fmla="*/ 9525 w 9858"/>
                    <a:gd name="connsiteY1" fmla="*/ 3810 h 5833"/>
                    <a:gd name="connsiteX2" fmla="*/ 7620 w 9858"/>
                    <a:gd name="connsiteY2" fmla="*/ 0 h 5833"/>
                    <a:gd name="connsiteX3" fmla="*/ 0 w 9858"/>
                    <a:gd name="connsiteY3" fmla="*/ 952 h 5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858" h="5833">
                      <a:moveTo>
                        <a:pt x="0" y="952"/>
                      </a:moveTo>
                      <a:cubicBezTo>
                        <a:pt x="4763" y="3810"/>
                        <a:pt x="11430" y="8573"/>
                        <a:pt x="9525" y="3810"/>
                      </a:cubicBezTo>
                      <a:lnTo>
                        <a:pt x="7620" y="0"/>
                      </a:lnTo>
                      <a:cubicBezTo>
                        <a:pt x="4763" y="1905"/>
                        <a:pt x="1905" y="1905"/>
                        <a:pt x="0" y="95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4" name="任意多边形: 形状 303"/>
                <p:cNvSpPr/>
                <p:nvPr>
                  <p:custDataLst>
                    <p:tags r:id="rId52"/>
                  </p:custDataLst>
                </p:nvPr>
              </p:nvSpPr>
              <p:spPr>
                <a:xfrm>
                  <a:off x="3880484" y="4449127"/>
                  <a:ext cx="2857" cy="3810"/>
                </a:xfrm>
                <a:custGeom>
                  <a:avLst/>
                  <a:gdLst>
                    <a:gd name="connsiteX0" fmla="*/ 2858 w 2857"/>
                    <a:gd name="connsiteY0" fmla="*/ 953 h 3810"/>
                    <a:gd name="connsiteX1" fmla="*/ 0 w 2857"/>
                    <a:gd name="connsiteY1" fmla="*/ 0 h 3810"/>
                    <a:gd name="connsiteX2" fmla="*/ 1905 w 2857"/>
                    <a:gd name="connsiteY2" fmla="*/ 3810 h 3810"/>
                    <a:gd name="connsiteX3" fmla="*/ 2858 w 2857"/>
                    <a:gd name="connsiteY3" fmla="*/ 953 h 3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57" h="3810">
                      <a:moveTo>
                        <a:pt x="2858" y="953"/>
                      </a:moveTo>
                      <a:cubicBezTo>
                        <a:pt x="1905" y="953"/>
                        <a:pt x="953" y="0"/>
                        <a:pt x="0" y="0"/>
                      </a:cubicBezTo>
                      <a:cubicBezTo>
                        <a:pt x="953" y="953"/>
                        <a:pt x="953" y="2858"/>
                        <a:pt x="1905" y="3810"/>
                      </a:cubicBezTo>
                      <a:cubicBezTo>
                        <a:pt x="1905" y="2858"/>
                        <a:pt x="1905" y="1905"/>
                        <a:pt x="2858" y="9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5" name="任意多边形: 形状 304"/>
                <p:cNvSpPr/>
                <p:nvPr>
                  <p:custDataLst>
                    <p:tags r:id="rId53"/>
                  </p:custDataLst>
                </p:nvPr>
              </p:nvSpPr>
              <p:spPr>
                <a:xfrm>
                  <a:off x="3862387" y="4435792"/>
                  <a:ext cx="7619" cy="1905"/>
                </a:xfrm>
                <a:custGeom>
                  <a:avLst/>
                  <a:gdLst>
                    <a:gd name="connsiteX0" fmla="*/ 0 w 7619"/>
                    <a:gd name="connsiteY0" fmla="*/ 0 h 1905"/>
                    <a:gd name="connsiteX1" fmla="*/ 7620 w 7619"/>
                    <a:gd name="connsiteY1" fmla="*/ 1905 h 1905"/>
                    <a:gd name="connsiteX2" fmla="*/ 0 w 7619"/>
                    <a:gd name="connsiteY2" fmla="*/ 0 h 1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619" h="1905">
                      <a:moveTo>
                        <a:pt x="0" y="0"/>
                      </a:moveTo>
                      <a:lnTo>
                        <a:pt x="7620" y="1905"/>
                      </a:lnTo>
                      <a:cubicBezTo>
                        <a:pt x="4763" y="952"/>
                        <a:pt x="1905" y="0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6" name="任意多边形: 形状 305"/>
                <p:cNvSpPr/>
                <p:nvPr>
                  <p:custDataLst>
                    <p:tags r:id="rId54"/>
                  </p:custDataLst>
                </p:nvPr>
              </p:nvSpPr>
              <p:spPr>
                <a:xfrm>
                  <a:off x="3674744" y="4307205"/>
                  <a:ext cx="5715" cy="3113"/>
                </a:xfrm>
                <a:custGeom>
                  <a:avLst/>
                  <a:gdLst>
                    <a:gd name="connsiteX0" fmla="*/ 5715 w 5715"/>
                    <a:gd name="connsiteY0" fmla="*/ 0 h 3113"/>
                    <a:gd name="connsiteX1" fmla="*/ 0 w 5715"/>
                    <a:gd name="connsiteY1" fmla="*/ 1905 h 3113"/>
                    <a:gd name="connsiteX2" fmla="*/ 5715 w 5715"/>
                    <a:gd name="connsiteY2" fmla="*/ 0 h 3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715" h="3113">
                      <a:moveTo>
                        <a:pt x="5715" y="0"/>
                      </a:moveTo>
                      <a:lnTo>
                        <a:pt x="0" y="1905"/>
                      </a:lnTo>
                      <a:cubicBezTo>
                        <a:pt x="5715" y="4763"/>
                        <a:pt x="3810" y="1905"/>
                        <a:pt x="5715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7" name="任意多边形: 形状 306"/>
                <p:cNvSpPr/>
                <p:nvPr>
                  <p:custDataLst>
                    <p:tags r:id="rId55"/>
                  </p:custDataLst>
                </p:nvPr>
              </p:nvSpPr>
              <p:spPr>
                <a:xfrm>
                  <a:off x="3437572" y="4523048"/>
                  <a:ext cx="10477" cy="10851"/>
                </a:xfrm>
                <a:custGeom>
                  <a:avLst/>
                  <a:gdLst>
                    <a:gd name="connsiteX0" fmla="*/ 0 w 10477"/>
                    <a:gd name="connsiteY0" fmla="*/ 374 h 10851"/>
                    <a:gd name="connsiteX1" fmla="*/ 1905 w 10477"/>
                    <a:gd name="connsiteY1" fmla="*/ 3231 h 10851"/>
                    <a:gd name="connsiteX2" fmla="*/ 2858 w 10477"/>
                    <a:gd name="connsiteY2" fmla="*/ 4184 h 10851"/>
                    <a:gd name="connsiteX3" fmla="*/ 4763 w 10477"/>
                    <a:gd name="connsiteY3" fmla="*/ 6089 h 10851"/>
                    <a:gd name="connsiteX4" fmla="*/ 10478 w 10477"/>
                    <a:gd name="connsiteY4" fmla="*/ 10851 h 10851"/>
                    <a:gd name="connsiteX5" fmla="*/ 3810 w 10477"/>
                    <a:gd name="connsiteY5" fmla="*/ 2279 h 10851"/>
                    <a:gd name="connsiteX6" fmla="*/ 0 w 10477"/>
                    <a:gd name="connsiteY6" fmla="*/ 374 h 10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77" h="10851">
                      <a:moveTo>
                        <a:pt x="0" y="374"/>
                      </a:moveTo>
                      <a:cubicBezTo>
                        <a:pt x="953" y="1326"/>
                        <a:pt x="953" y="2279"/>
                        <a:pt x="1905" y="3231"/>
                      </a:cubicBezTo>
                      <a:lnTo>
                        <a:pt x="2858" y="4184"/>
                      </a:lnTo>
                      <a:lnTo>
                        <a:pt x="4763" y="6089"/>
                      </a:lnTo>
                      <a:cubicBezTo>
                        <a:pt x="6668" y="7994"/>
                        <a:pt x="8572" y="9899"/>
                        <a:pt x="10478" y="10851"/>
                      </a:cubicBezTo>
                      <a:cubicBezTo>
                        <a:pt x="7620" y="7994"/>
                        <a:pt x="4763" y="4184"/>
                        <a:pt x="3810" y="2279"/>
                      </a:cubicBezTo>
                      <a:cubicBezTo>
                        <a:pt x="2858" y="374"/>
                        <a:pt x="1905" y="-579"/>
                        <a:pt x="0" y="37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8" name="任意多边形: 形状 307"/>
                <p:cNvSpPr/>
                <p:nvPr>
                  <p:custDataLst>
                    <p:tags r:id="rId56"/>
                  </p:custDataLst>
                </p:nvPr>
              </p:nvSpPr>
              <p:spPr>
                <a:xfrm>
                  <a:off x="3816667" y="4341494"/>
                  <a:ext cx="3809" cy="952"/>
                </a:xfrm>
                <a:custGeom>
                  <a:avLst/>
                  <a:gdLst>
                    <a:gd name="connsiteX0" fmla="*/ 3810 w 3809"/>
                    <a:gd name="connsiteY0" fmla="*/ 0 h 952"/>
                    <a:gd name="connsiteX1" fmla="*/ 0 w 3809"/>
                    <a:gd name="connsiteY1" fmla="*/ 953 h 952"/>
                    <a:gd name="connsiteX2" fmla="*/ 3810 w 3809"/>
                    <a:gd name="connsiteY2" fmla="*/ 0 h 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09" h="952">
                      <a:moveTo>
                        <a:pt x="3810" y="0"/>
                      </a:moveTo>
                      <a:cubicBezTo>
                        <a:pt x="1905" y="0"/>
                        <a:pt x="952" y="0"/>
                        <a:pt x="0" y="953"/>
                      </a:cubicBezTo>
                      <a:cubicBezTo>
                        <a:pt x="2857" y="953"/>
                        <a:pt x="3810" y="953"/>
                        <a:pt x="381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9" name="任意多边形: 形状 308"/>
                <p:cNvSpPr/>
                <p:nvPr>
                  <p:custDataLst>
                    <p:tags r:id="rId57"/>
                  </p:custDataLst>
                </p:nvPr>
              </p:nvSpPr>
              <p:spPr>
                <a:xfrm>
                  <a:off x="3447097" y="4533900"/>
                  <a:ext cx="18097" cy="9525"/>
                </a:xfrm>
                <a:custGeom>
                  <a:avLst/>
                  <a:gdLst>
                    <a:gd name="connsiteX0" fmla="*/ 18097 w 18097"/>
                    <a:gd name="connsiteY0" fmla="*/ 6667 h 9525"/>
                    <a:gd name="connsiteX1" fmla="*/ 14288 w 18097"/>
                    <a:gd name="connsiteY1" fmla="*/ 6667 h 9525"/>
                    <a:gd name="connsiteX2" fmla="*/ 12383 w 18097"/>
                    <a:gd name="connsiteY2" fmla="*/ 7620 h 9525"/>
                    <a:gd name="connsiteX3" fmla="*/ 0 w 18097"/>
                    <a:gd name="connsiteY3" fmla="*/ 0 h 9525"/>
                    <a:gd name="connsiteX4" fmla="*/ 11430 w 18097"/>
                    <a:gd name="connsiteY4" fmla="*/ 9525 h 9525"/>
                    <a:gd name="connsiteX5" fmla="*/ 18097 w 18097"/>
                    <a:gd name="connsiteY5" fmla="*/ 6667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097" h="9525">
                      <a:moveTo>
                        <a:pt x="18097" y="6667"/>
                      </a:moveTo>
                      <a:cubicBezTo>
                        <a:pt x="17145" y="6667"/>
                        <a:pt x="16193" y="6667"/>
                        <a:pt x="14288" y="6667"/>
                      </a:cubicBezTo>
                      <a:cubicBezTo>
                        <a:pt x="13335" y="6667"/>
                        <a:pt x="13335" y="6667"/>
                        <a:pt x="12383" y="7620"/>
                      </a:cubicBezTo>
                      <a:cubicBezTo>
                        <a:pt x="8572" y="5715"/>
                        <a:pt x="4763" y="3810"/>
                        <a:pt x="0" y="0"/>
                      </a:cubicBezTo>
                      <a:cubicBezTo>
                        <a:pt x="2858" y="3810"/>
                        <a:pt x="6668" y="7620"/>
                        <a:pt x="11430" y="9525"/>
                      </a:cubicBezTo>
                      <a:cubicBezTo>
                        <a:pt x="14288" y="8573"/>
                        <a:pt x="16193" y="7620"/>
                        <a:pt x="18097" y="666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10" name="任意多边形: 形状 309"/>
                <p:cNvSpPr/>
                <p:nvPr>
                  <p:custDataLst>
                    <p:tags r:id="rId58"/>
                  </p:custDataLst>
                </p:nvPr>
              </p:nvSpPr>
              <p:spPr>
                <a:xfrm>
                  <a:off x="3278504" y="4256722"/>
                  <a:ext cx="952" cy="714"/>
                </a:xfrm>
                <a:custGeom>
                  <a:avLst/>
                  <a:gdLst>
                    <a:gd name="connsiteX0" fmla="*/ 953 w 952"/>
                    <a:gd name="connsiteY0" fmla="*/ 0 h 714"/>
                    <a:gd name="connsiteX1" fmla="*/ 0 w 952"/>
                    <a:gd name="connsiteY1" fmla="*/ 0 h 714"/>
                    <a:gd name="connsiteX2" fmla="*/ 953 w 952"/>
                    <a:gd name="connsiteY2" fmla="*/ 0 h 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52" h="714">
                      <a:moveTo>
                        <a:pt x="953" y="0"/>
                      </a:moveTo>
                      <a:cubicBezTo>
                        <a:pt x="953" y="0"/>
                        <a:pt x="0" y="0"/>
                        <a:pt x="0" y="0"/>
                      </a:cubicBezTo>
                      <a:cubicBezTo>
                        <a:pt x="0" y="952"/>
                        <a:pt x="0" y="952"/>
                        <a:pt x="953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11" name="任意多边形: 形状 310"/>
                <p:cNvSpPr/>
                <p:nvPr>
                  <p:custDataLst>
                    <p:tags r:id="rId59"/>
                  </p:custDataLst>
                </p:nvPr>
              </p:nvSpPr>
              <p:spPr>
                <a:xfrm>
                  <a:off x="3139440" y="4243387"/>
                  <a:ext cx="5714" cy="1905"/>
                </a:xfrm>
                <a:custGeom>
                  <a:avLst/>
                  <a:gdLst>
                    <a:gd name="connsiteX0" fmla="*/ 0 w 5714"/>
                    <a:gd name="connsiteY0" fmla="*/ 1905 h 1905"/>
                    <a:gd name="connsiteX1" fmla="*/ 5715 w 5714"/>
                    <a:gd name="connsiteY1" fmla="*/ 0 h 1905"/>
                    <a:gd name="connsiteX2" fmla="*/ 0 w 5714"/>
                    <a:gd name="connsiteY2" fmla="*/ 1905 h 1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714" h="1905">
                      <a:moveTo>
                        <a:pt x="0" y="1905"/>
                      </a:moveTo>
                      <a:cubicBezTo>
                        <a:pt x="952" y="952"/>
                        <a:pt x="2857" y="952"/>
                        <a:pt x="5715" y="0"/>
                      </a:cubicBezTo>
                      <a:cubicBezTo>
                        <a:pt x="3810" y="952"/>
                        <a:pt x="2857" y="952"/>
                        <a:pt x="0" y="190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12" name="任意多边形: 形状 311"/>
                <p:cNvSpPr/>
                <p:nvPr>
                  <p:custDataLst>
                    <p:tags r:id="rId60"/>
                  </p:custDataLst>
                </p:nvPr>
              </p:nvSpPr>
              <p:spPr>
                <a:xfrm>
                  <a:off x="3361478" y="4475903"/>
                  <a:ext cx="846" cy="846"/>
                </a:xfrm>
                <a:custGeom>
                  <a:avLst/>
                  <a:gdLst>
                    <a:gd name="connsiteX0" fmla="*/ 847 w 846"/>
                    <a:gd name="connsiteY0" fmla="*/ 847 h 846"/>
                    <a:gd name="connsiteX1" fmla="*/ 847 w 846"/>
                    <a:gd name="connsiteY1" fmla="*/ 847 h 846"/>
                    <a:gd name="connsiteX2" fmla="*/ 847 w 846"/>
                    <a:gd name="connsiteY2" fmla="*/ 847 h 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46" h="846">
                      <a:moveTo>
                        <a:pt x="847" y="847"/>
                      </a:moveTo>
                      <a:cubicBezTo>
                        <a:pt x="-1058" y="-1058"/>
                        <a:pt x="847" y="847"/>
                        <a:pt x="847" y="847"/>
                      </a:cubicBezTo>
                      <a:lnTo>
                        <a:pt x="847" y="847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13" name="任意多边形: 形状 312"/>
                <p:cNvSpPr/>
                <p:nvPr>
                  <p:custDataLst>
                    <p:tags r:id="rId61"/>
                  </p:custDataLst>
                </p:nvPr>
              </p:nvSpPr>
              <p:spPr>
                <a:xfrm>
                  <a:off x="3359467" y="4453889"/>
                  <a:ext cx="1904" cy="952"/>
                </a:xfrm>
                <a:custGeom>
                  <a:avLst/>
                  <a:gdLst>
                    <a:gd name="connsiteX0" fmla="*/ 0 w 1904"/>
                    <a:gd name="connsiteY0" fmla="*/ 953 h 952"/>
                    <a:gd name="connsiteX1" fmla="*/ 1905 w 1904"/>
                    <a:gd name="connsiteY1" fmla="*/ 0 h 952"/>
                    <a:gd name="connsiteX2" fmla="*/ 0 w 1904"/>
                    <a:gd name="connsiteY2" fmla="*/ 953 h 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04" h="952">
                      <a:moveTo>
                        <a:pt x="0" y="953"/>
                      </a:moveTo>
                      <a:cubicBezTo>
                        <a:pt x="953" y="953"/>
                        <a:pt x="1905" y="953"/>
                        <a:pt x="1905" y="0"/>
                      </a:cubicBezTo>
                      <a:cubicBezTo>
                        <a:pt x="1905" y="953"/>
                        <a:pt x="953" y="953"/>
                        <a:pt x="0" y="9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14" name="任意多边形: 形状 313"/>
                <p:cNvSpPr/>
                <p:nvPr>
                  <p:custDataLst>
                    <p:tags r:id="rId62"/>
                  </p:custDataLst>
                </p:nvPr>
              </p:nvSpPr>
              <p:spPr>
                <a:xfrm>
                  <a:off x="3497818" y="4508711"/>
                  <a:ext cx="714" cy="423"/>
                </a:xfrm>
                <a:custGeom>
                  <a:avLst/>
                  <a:gdLst>
                    <a:gd name="connsiteX0" fmla="*/ 714 w 714"/>
                    <a:gd name="connsiteY0" fmla="*/ 423 h 423"/>
                    <a:gd name="connsiteX1" fmla="*/ 714 w 714"/>
                    <a:gd name="connsiteY1" fmla="*/ 423 h 423"/>
                    <a:gd name="connsiteX2" fmla="*/ 714 w 714"/>
                    <a:gd name="connsiteY2" fmla="*/ 423 h 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14" h="423">
                      <a:moveTo>
                        <a:pt x="714" y="423"/>
                      </a:moveTo>
                      <a:lnTo>
                        <a:pt x="714" y="423"/>
                      </a:lnTo>
                      <a:cubicBezTo>
                        <a:pt x="-238" y="-529"/>
                        <a:pt x="-238" y="423"/>
                        <a:pt x="714" y="4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15" name="任意多边形: 形状 314"/>
                <p:cNvSpPr/>
                <p:nvPr>
                  <p:custDataLst>
                    <p:tags r:id="rId63"/>
                  </p:custDataLst>
                </p:nvPr>
              </p:nvSpPr>
              <p:spPr>
                <a:xfrm>
                  <a:off x="3360420" y="4472939"/>
                  <a:ext cx="2857" cy="2857"/>
                </a:xfrm>
                <a:custGeom>
                  <a:avLst/>
                  <a:gdLst>
                    <a:gd name="connsiteX0" fmla="*/ 0 w 2857"/>
                    <a:gd name="connsiteY0" fmla="*/ 0 h 2857"/>
                    <a:gd name="connsiteX1" fmla="*/ 2858 w 2857"/>
                    <a:gd name="connsiteY1" fmla="*/ 2858 h 2857"/>
                    <a:gd name="connsiteX2" fmla="*/ 0 w 2857"/>
                    <a:gd name="connsiteY2" fmla="*/ 0 h 2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57" h="2857">
                      <a:moveTo>
                        <a:pt x="0" y="0"/>
                      </a:moveTo>
                      <a:cubicBezTo>
                        <a:pt x="952" y="953"/>
                        <a:pt x="1905" y="1905"/>
                        <a:pt x="2858" y="2858"/>
                      </a:cubicBezTo>
                      <a:cubicBezTo>
                        <a:pt x="1905" y="1905"/>
                        <a:pt x="952" y="953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16" name="任意多边形: 形状 315"/>
                <p:cNvSpPr/>
                <p:nvPr>
                  <p:custDataLst>
                    <p:tags r:id="rId64"/>
                  </p:custDataLst>
                </p:nvPr>
              </p:nvSpPr>
              <p:spPr>
                <a:xfrm>
                  <a:off x="3356992" y="4472939"/>
                  <a:ext cx="2474" cy="1905"/>
                </a:xfrm>
                <a:custGeom>
                  <a:avLst/>
                  <a:gdLst>
                    <a:gd name="connsiteX0" fmla="*/ 2475 w 2474"/>
                    <a:gd name="connsiteY0" fmla="*/ 1905 h 1905"/>
                    <a:gd name="connsiteX1" fmla="*/ 570 w 2474"/>
                    <a:gd name="connsiteY1" fmla="*/ 0 h 1905"/>
                    <a:gd name="connsiteX2" fmla="*/ 2475 w 2474"/>
                    <a:gd name="connsiteY2" fmla="*/ 1905 h 1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74" h="1905">
                      <a:moveTo>
                        <a:pt x="2475" y="1905"/>
                      </a:moveTo>
                      <a:cubicBezTo>
                        <a:pt x="1522" y="953"/>
                        <a:pt x="1522" y="953"/>
                        <a:pt x="570" y="0"/>
                      </a:cubicBezTo>
                      <a:cubicBezTo>
                        <a:pt x="-383" y="0"/>
                        <a:pt x="-383" y="953"/>
                        <a:pt x="2475" y="190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17" name="任意多边形: 形状 316"/>
                <p:cNvSpPr/>
                <p:nvPr>
                  <p:custDataLst>
                    <p:tags r:id="rId65"/>
                  </p:custDataLst>
                </p:nvPr>
              </p:nvSpPr>
              <p:spPr>
                <a:xfrm>
                  <a:off x="3362325" y="4475797"/>
                  <a:ext cx="3809" cy="2857"/>
                </a:xfrm>
                <a:custGeom>
                  <a:avLst/>
                  <a:gdLst>
                    <a:gd name="connsiteX0" fmla="*/ 3810 w 3809"/>
                    <a:gd name="connsiteY0" fmla="*/ 2857 h 2857"/>
                    <a:gd name="connsiteX1" fmla="*/ 0 w 3809"/>
                    <a:gd name="connsiteY1" fmla="*/ 0 h 2857"/>
                    <a:gd name="connsiteX2" fmla="*/ 0 w 3809"/>
                    <a:gd name="connsiteY2" fmla="*/ 952 h 2857"/>
                    <a:gd name="connsiteX3" fmla="*/ 3810 w 3809"/>
                    <a:gd name="connsiteY3" fmla="*/ 2857 h 2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9" h="2857">
                      <a:moveTo>
                        <a:pt x="3810" y="2857"/>
                      </a:moveTo>
                      <a:cubicBezTo>
                        <a:pt x="1905" y="1905"/>
                        <a:pt x="953" y="952"/>
                        <a:pt x="0" y="0"/>
                      </a:cubicBezTo>
                      <a:cubicBezTo>
                        <a:pt x="0" y="952"/>
                        <a:pt x="0" y="952"/>
                        <a:pt x="0" y="952"/>
                      </a:cubicBezTo>
                      <a:cubicBezTo>
                        <a:pt x="953" y="952"/>
                        <a:pt x="1905" y="1905"/>
                        <a:pt x="3810" y="285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18" name="任意多边形: 形状 317"/>
                <p:cNvSpPr/>
                <p:nvPr>
                  <p:custDataLst>
                    <p:tags r:id="rId66"/>
                  </p:custDataLst>
                </p:nvPr>
              </p:nvSpPr>
              <p:spPr>
                <a:xfrm>
                  <a:off x="3515069" y="4191952"/>
                  <a:ext cx="2512" cy="1428"/>
                </a:xfrm>
                <a:custGeom>
                  <a:avLst/>
                  <a:gdLst>
                    <a:gd name="connsiteX0" fmla="*/ 2513 w 2512"/>
                    <a:gd name="connsiteY0" fmla="*/ 0 h 1428"/>
                    <a:gd name="connsiteX1" fmla="*/ 2513 w 2512"/>
                    <a:gd name="connsiteY1" fmla="*/ 0 h 1428"/>
                    <a:gd name="connsiteX2" fmla="*/ 2513 w 2512"/>
                    <a:gd name="connsiteY2" fmla="*/ 0 h 1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12" h="1428">
                      <a:moveTo>
                        <a:pt x="2513" y="0"/>
                      </a:moveTo>
                      <a:cubicBezTo>
                        <a:pt x="1561" y="0"/>
                        <a:pt x="1561" y="0"/>
                        <a:pt x="2513" y="0"/>
                      </a:cubicBezTo>
                      <a:cubicBezTo>
                        <a:pt x="-1297" y="1905"/>
                        <a:pt x="-345" y="1905"/>
                        <a:pt x="2513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19" name="任意多边形: 形状 318"/>
                <p:cNvSpPr/>
                <p:nvPr>
                  <p:custDataLst>
                    <p:tags r:id="rId67"/>
                  </p:custDataLst>
                </p:nvPr>
              </p:nvSpPr>
              <p:spPr>
                <a:xfrm>
                  <a:off x="3722369" y="4455794"/>
                  <a:ext cx="9525" cy="9525"/>
                </a:xfrm>
                <a:custGeom>
                  <a:avLst/>
                  <a:gdLst>
                    <a:gd name="connsiteX0" fmla="*/ 0 w 9525"/>
                    <a:gd name="connsiteY0" fmla="*/ 0 h 9525"/>
                    <a:gd name="connsiteX1" fmla="*/ 0 w 9525"/>
                    <a:gd name="connsiteY1" fmla="*/ 0 h 9525"/>
                    <a:gd name="connsiteX2" fmla="*/ 0 w 9525"/>
                    <a:gd name="connsiteY2" fmla="*/ 0 h 9525"/>
                    <a:gd name="connsiteX3" fmla="*/ 0 w 9525"/>
                    <a:gd name="connsiteY3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9525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0" name="任意多边形: 形状 319"/>
                <p:cNvSpPr/>
                <p:nvPr>
                  <p:custDataLst>
                    <p:tags r:id="rId68"/>
                  </p:custDataLst>
                </p:nvPr>
              </p:nvSpPr>
              <p:spPr>
                <a:xfrm>
                  <a:off x="3722369" y="4451032"/>
                  <a:ext cx="10477" cy="16192"/>
                </a:xfrm>
                <a:custGeom>
                  <a:avLst/>
                  <a:gdLst>
                    <a:gd name="connsiteX0" fmla="*/ 10478 w 10477"/>
                    <a:gd name="connsiteY0" fmla="*/ 0 h 16192"/>
                    <a:gd name="connsiteX1" fmla="*/ 0 w 10477"/>
                    <a:gd name="connsiteY1" fmla="*/ 4763 h 16192"/>
                    <a:gd name="connsiteX2" fmla="*/ 5715 w 10477"/>
                    <a:gd name="connsiteY2" fmla="*/ 16193 h 16192"/>
                    <a:gd name="connsiteX3" fmla="*/ 10478 w 10477"/>
                    <a:gd name="connsiteY3" fmla="*/ 0 h 16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77" h="16192">
                      <a:moveTo>
                        <a:pt x="10478" y="0"/>
                      </a:moveTo>
                      <a:cubicBezTo>
                        <a:pt x="6668" y="5715"/>
                        <a:pt x="3810" y="5715"/>
                        <a:pt x="0" y="4763"/>
                      </a:cubicBezTo>
                      <a:lnTo>
                        <a:pt x="5715" y="16193"/>
                      </a:lnTo>
                      <a:lnTo>
                        <a:pt x="10478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1" name="任意多边形: 形状 320"/>
                <p:cNvSpPr/>
                <p:nvPr>
                  <p:custDataLst>
                    <p:tags r:id="rId69"/>
                  </p:custDataLst>
                </p:nvPr>
              </p:nvSpPr>
              <p:spPr>
                <a:xfrm>
                  <a:off x="3108007" y="4157662"/>
                  <a:ext cx="863917" cy="384810"/>
                </a:xfrm>
                <a:custGeom>
                  <a:avLst/>
                  <a:gdLst>
                    <a:gd name="connsiteX0" fmla="*/ 634365 w 863917"/>
                    <a:gd name="connsiteY0" fmla="*/ 185738 h 384810"/>
                    <a:gd name="connsiteX1" fmla="*/ 639127 w 863917"/>
                    <a:gd name="connsiteY1" fmla="*/ 193358 h 384810"/>
                    <a:gd name="connsiteX2" fmla="*/ 626745 w 863917"/>
                    <a:gd name="connsiteY2" fmla="*/ 196215 h 384810"/>
                    <a:gd name="connsiteX3" fmla="*/ 660083 w 863917"/>
                    <a:gd name="connsiteY3" fmla="*/ 200977 h 384810"/>
                    <a:gd name="connsiteX4" fmla="*/ 662940 w 863917"/>
                    <a:gd name="connsiteY4" fmla="*/ 205740 h 384810"/>
                    <a:gd name="connsiteX5" fmla="*/ 660083 w 863917"/>
                    <a:gd name="connsiteY5" fmla="*/ 204788 h 384810"/>
                    <a:gd name="connsiteX6" fmla="*/ 681037 w 863917"/>
                    <a:gd name="connsiteY6" fmla="*/ 209550 h 384810"/>
                    <a:gd name="connsiteX7" fmla="*/ 681990 w 863917"/>
                    <a:gd name="connsiteY7" fmla="*/ 215265 h 384810"/>
                    <a:gd name="connsiteX8" fmla="*/ 691515 w 863917"/>
                    <a:gd name="connsiteY8" fmla="*/ 218123 h 384810"/>
                    <a:gd name="connsiteX9" fmla="*/ 689610 w 863917"/>
                    <a:gd name="connsiteY9" fmla="*/ 220027 h 384810"/>
                    <a:gd name="connsiteX10" fmla="*/ 702945 w 863917"/>
                    <a:gd name="connsiteY10" fmla="*/ 227648 h 384810"/>
                    <a:gd name="connsiteX11" fmla="*/ 702945 w 863917"/>
                    <a:gd name="connsiteY11" fmla="*/ 227648 h 384810"/>
                    <a:gd name="connsiteX12" fmla="*/ 714375 w 863917"/>
                    <a:gd name="connsiteY12" fmla="*/ 227648 h 384810"/>
                    <a:gd name="connsiteX13" fmla="*/ 711518 w 863917"/>
                    <a:gd name="connsiteY13" fmla="*/ 229552 h 384810"/>
                    <a:gd name="connsiteX14" fmla="*/ 720090 w 863917"/>
                    <a:gd name="connsiteY14" fmla="*/ 231458 h 384810"/>
                    <a:gd name="connsiteX15" fmla="*/ 708660 w 863917"/>
                    <a:gd name="connsiteY15" fmla="*/ 231458 h 384810"/>
                    <a:gd name="connsiteX16" fmla="*/ 725805 w 863917"/>
                    <a:gd name="connsiteY16" fmla="*/ 247650 h 384810"/>
                    <a:gd name="connsiteX17" fmla="*/ 718185 w 863917"/>
                    <a:gd name="connsiteY17" fmla="*/ 244793 h 384810"/>
                    <a:gd name="connsiteX18" fmla="*/ 721995 w 863917"/>
                    <a:gd name="connsiteY18" fmla="*/ 254318 h 384810"/>
                    <a:gd name="connsiteX19" fmla="*/ 725805 w 863917"/>
                    <a:gd name="connsiteY19" fmla="*/ 258127 h 384810"/>
                    <a:gd name="connsiteX20" fmla="*/ 727710 w 863917"/>
                    <a:gd name="connsiteY20" fmla="*/ 260985 h 384810"/>
                    <a:gd name="connsiteX21" fmla="*/ 728662 w 863917"/>
                    <a:gd name="connsiteY21" fmla="*/ 261938 h 384810"/>
                    <a:gd name="connsiteX22" fmla="*/ 728662 w 863917"/>
                    <a:gd name="connsiteY22" fmla="*/ 262890 h 384810"/>
                    <a:gd name="connsiteX23" fmla="*/ 729615 w 863917"/>
                    <a:gd name="connsiteY23" fmla="*/ 261938 h 384810"/>
                    <a:gd name="connsiteX24" fmla="*/ 728662 w 863917"/>
                    <a:gd name="connsiteY24" fmla="*/ 259080 h 384810"/>
                    <a:gd name="connsiteX25" fmla="*/ 726758 w 863917"/>
                    <a:gd name="connsiteY25" fmla="*/ 252413 h 384810"/>
                    <a:gd name="connsiteX26" fmla="*/ 730568 w 863917"/>
                    <a:gd name="connsiteY26" fmla="*/ 245745 h 384810"/>
                    <a:gd name="connsiteX27" fmla="*/ 733425 w 863917"/>
                    <a:gd name="connsiteY27" fmla="*/ 248602 h 384810"/>
                    <a:gd name="connsiteX28" fmla="*/ 736283 w 863917"/>
                    <a:gd name="connsiteY28" fmla="*/ 249555 h 384810"/>
                    <a:gd name="connsiteX29" fmla="*/ 738187 w 863917"/>
                    <a:gd name="connsiteY29" fmla="*/ 249555 h 384810"/>
                    <a:gd name="connsiteX30" fmla="*/ 739140 w 863917"/>
                    <a:gd name="connsiteY30" fmla="*/ 254318 h 384810"/>
                    <a:gd name="connsiteX31" fmla="*/ 733425 w 863917"/>
                    <a:gd name="connsiteY31" fmla="*/ 258127 h 384810"/>
                    <a:gd name="connsiteX32" fmla="*/ 742950 w 863917"/>
                    <a:gd name="connsiteY32" fmla="*/ 255270 h 384810"/>
                    <a:gd name="connsiteX33" fmla="*/ 734377 w 863917"/>
                    <a:gd name="connsiteY33" fmla="*/ 260985 h 384810"/>
                    <a:gd name="connsiteX34" fmla="*/ 739140 w 863917"/>
                    <a:gd name="connsiteY34" fmla="*/ 260033 h 384810"/>
                    <a:gd name="connsiteX35" fmla="*/ 747712 w 863917"/>
                    <a:gd name="connsiteY35" fmla="*/ 259080 h 384810"/>
                    <a:gd name="connsiteX36" fmla="*/ 764858 w 863917"/>
                    <a:gd name="connsiteY36" fmla="*/ 265748 h 384810"/>
                    <a:gd name="connsiteX37" fmla="*/ 754380 w 863917"/>
                    <a:gd name="connsiteY37" fmla="*/ 264795 h 384810"/>
                    <a:gd name="connsiteX38" fmla="*/ 766762 w 863917"/>
                    <a:gd name="connsiteY38" fmla="*/ 267653 h 384810"/>
                    <a:gd name="connsiteX39" fmla="*/ 762000 w 863917"/>
                    <a:gd name="connsiteY39" fmla="*/ 267653 h 384810"/>
                    <a:gd name="connsiteX40" fmla="*/ 783908 w 863917"/>
                    <a:gd name="connsiteY40" fmla="*/ 272415 h 384810"/>
                    <a:gd name="connsiteX41" fmla="*/ 782955 w 863917"/>
                    <a:gd name="connsiteY41" fmla="*/ 275273 h 384810"/>
                    <a:gd name="connsiteX42" fmla="*/ 778193 w 863917"/>
                    <a:gd name="connsiteY42" fmla="*/ 277178 h 384810"/>
                    <a:gd name="connsiteX43" fmla="*/ 763905 w 863917"/>
                    <a:gd name="connsiteY43" fmla="*/ 273368 h 384810"/>
                    <a:gd name="connsiteX44" fmla="*/ 768668 w 863917"/>
                    <a:gd name="connsiteY44" fmla="*/ 277178 h 384810"/>
                    <a:gd name="connsiteX45" fmla="*/ 774383 w 863917"/>
                    <a:gd name="connsiteY45" fmla="*/ 281940 h 384810"/>
                    <a:gd name="connsiteX46" fmla="*/ 762000 w 863917"/>
                    <a:gd name="connsiteY46" fmla="*/ 280035 h 384810"/>
                    <a:gd name="connsiteX47" fmla="*/ 774383 w 863917"/>
                    <a:gd name="connsiteY47" fmla="*/ 285750 h 384810"/>
                    <a:gd name="connsiteX48" fmla="*/ 776287 w 863917"/>
                    <a:gd name="connsiteY48" fmla="*/ 292418 h 384810"/>
                    <a:gd name="connsiteX49" fmla="*/ 789623 w 863917"/>
                    <a:gd name="connsiteY49" fmla="*/ 295275 h 384810"/>
                    <a:gd name="connsiteX50" fmla="*/ 780098 w 863917"/>
                    <a:gd name="connsiteY50" fmla="*/ 300038 h 384810"/>
                    <a:gd name="connsiteX51" fmla="*/ 775335 w 863917"/>
                    <a:gd name="connsiteY51" fmla="*/ 295275 h 384810"/>
                    <a:gd name="connsiteX52" fmla="*/ 774383 w 863917"/>
                    <a:gd name="connsiteY52" fmla="*/ 297180 h 384810"/>
                    <a:gd name="connsiteX53" fmla="*/ 764858 w 863917"/>
                    <a:gd name="connsiteY53" fmla="*/ 289560 h 384810"/>
                    <a:gd name="connsiteX54" fmla="*/ 773430 w 863917"/>
                    <a:gd name="connsiteY54" fmla="*/ 292418 h 384810"/>
                    <a:gd name="connsiteX55" fmla="*/ 762000 w 863917"/>
                    <a:gd name="connsiteY55" fmla="*/ 282893 h 384810"/>
                    <a:gd name="connsiteX56" fmla="*/ 762000 w 863917"/>
                    <a:gd name="connsiteY56" fmla="*/ 284798 h 384810"/>
                    <a:gd name="connsiteX57" fmla="*/ 759143 w 863917"/>
                    <a:gd name="connsiteY57" fmla="*/ 282893 h 384810"/>
                    <a:gd name="connsiteX58" fmla="*/ 760095 w 863917"/>
                    <a:gd name="connsiteY58" fmla="*/ 284798 h 384810"/>
                    <a:gd name="connsiteX59" fmla="*/ 750570 w 863917"/>
                    <a:gd name="connsiteY59" fmla="*/ 279083 h 384810"/>
                    <a:gd name="connsiteX60" fmla="*/ 753427 w 863917"/>
                    <a:gd name="connsiteY60" fmla="*/ 280988 h 384810"/>
                    <a:gd name="connsiteX61" fmla="*/ 741998 w 863917"/>
                    <a:gd name="connsiteY61" fmla="*/ 278130 h 384810"/>
                    <a:gd name="connsiteX62" fmla="*/ 737235 w 863917"/>
                    <a:gd name="connsiteY62" fmla="*/ 290513 h 384810"/>
                    <a:gd name="connsiteX63" fmla="*/ 729615 w 863917"/>
                    <a:gd name="connsiteY63" fmla="*/ 297180 h 384810"/>
                    <a:gd name="connsiteX64" fmla="*/ 718185 w 863917"/>
                    <a:gd name="connsiteY64" fmla="*/ 301943 h 384810"/>
                    <a:gd name="connsiteX65" fmla="*/ 717233 w 863917"/>
                    <a:gd name="connsiteY65" fmla="*/ 287655 h 384810"/>
                    <a:gd name="connsiteX66" fmla="*/ 727710 w 863917"/>
                    <a:gd name="connsiteY66" fmla="*/ 287655 h 384810"/>
                    <a:gd name="connsiteX67" fmla="*/ 733425 w 863917"/>
                    <a:gd name="connsiteY67" fmla="*/ 284798 h 384810"/>
                    <a:gd name="connsiteX68" fmla="*/ 737235 w 863917"/>
                    <a:gd name="connsiteY68" fmla="*/ 283845 h 384810"/>
                    <a:gd name="connsiteX69" fmla="*/ 734377 w 863917"/>
                    <a:gd name="connsiteY69" fmla="*/ 280035 h 384810"/>
                    <a:gd name="connsiteX70" fmla="*/ 732473 w 863917"/>
                    <a:gd name="connsiteY70" fmla="*/ 281940 h 384810"/>
                    <a:gd name="connsiteX71" fmla="*/ 728662 w 863917"/>
                    <a:gd name="connsiteY71" fmla="*/ 283845 h 384810"/>
                    <a:gd name="connsiteX72" fmla="*/ 721043 w 863917"/>
                    <a:gd name="connsiteY72" fmla="*/ 287655 h 384810"/>
                    <a:gd name="connsiteX73" fmla="*/ 712470 w 863917"/>
                    <a:gd name="connsiteY73" fmla="*/ 282893 h 384810"/>
                    <a:gd name="connsiteX74" fmla="*/ 695325 w 863917"/>
                    <a:gd name="connsiteY74" fmla="*/ 295275 h 384810"/>
                    <a:gd name="connsiteX75" fmla="*/ 703898 w 863917"/>
                    <a:gd name="connsiteY75" fmla="*/ 288608 h 384810"/>
                    <a:gd name="connsiteX76" fmla="*/ 683895 w 863917"/>
                    <a:gd name="connsiteY76" fmla="*/ 297180 h 384810"/>
                    <a:gd name="connsiteX77" fmla="*/ 687705 w 863917"/>
                    <a:gd name="connsiteY77" fmla="*/ 295275 h 384810"/>
                    <a:gd name="connsiteX78" fmla="*/ 674370 w 863917"/>
                    <a:gd name="connsiteY78" fmla="*/ 295275 h 384810"/>
                    <a:gd name="connsiteX79" fmla="*/ 676275 w 863917"/>
                    <a:gd name="connsiteY79" fmla="*/ 295275 h 384810"/>
                    <a:gd name="connsiteX80" fmla="*/ 635318 w 863917"/>
                    <a:gd name="connsiteY80" fmla="*/ 309563 h 384810"/>
                    <a:gd name="connsiteX81" fmla="*/ 636270 w 863917"/>
                    <a:gd name="connsiteY81" fmla="*/ 298133 h 384810"/>
                    <a:gd name="connsiteX82" fmla="*/ 617220 w 863917"/>
                    <a:gd name="connsiteY82" fmla="*/ 328613 h 384810"/>
                    <a:gd name="connsiteX83" fmla="*/ 618173 w 863917"/>
                    <a:gd name="connsiteY83" fmla="*/ 300990 h 384810"/>
                    <a:gd name="connsiteX84" fmla="*/ 604837 w 863917"/>
                    <a:gd name="connsiteY84" fmla="*/ 303848 h 384810"/>
                    <a:gd name="connsiteX85" fmla="*/ 608648 w 863917"/>
                    <a:gd name="connsiteY85" fmla="*/ 314325 h 384810"/>
                    <a:gd name="connsiteX86" fmla="*/ 591502 w 863917"/>
                    <a:gd name="connsiteY86" fmla="*/ 305753 h 384810"/>
                    <a:gd name="connsiteX87" fmla="*/ 587693 w 863917"/>
                    <a:gd name="connsiteY87" fmla="*/ 318135 h 384810"/>
                    <a:gd name="connsiteX88" fmla="*/ 587693 w 863917"/>
                    <a:gd name="connsiteY88" fmla="*/ 305753 h 384810"/>
                    <a:gd name="connsiteX89" fmla="*/ 576262 w 863917"/>
                    <a:gd name="connsiteY89" fmla="*/ 318135 h 384810"/>
                    <a:gd name="connsiteX90" fmla="*/ 572452 w 863917"/>
                    <a:gd name="connsiteY90" fmla="*/ 306705 h 384810"/>
                    <a:gd name="connsiteX91" fmla="*/ 558165 w 863917"/>
                    <a:gd name="connsiteY91" fmla="*/ 309563 h 384810"/>
                    <a:gd name="connsiteX92" fmla="*/ 563880 w 863917"/>
                    <a:gd name="connsiteY92" fmla="*/ 311468 h 384810"/>
                    <a:gd name="connsiteX93" fmla="*/ 538162 w 863917"/>
                    <a:gd name="connsiteY93" fmla="*/ 330518 h 384810"/>
                    <a:gd name="connsiteX94" fmla="*/ 532448 w 863917"/>
                    <a:gd name="connsiteY94" fmla="*/ 316230 h 384810"/>
                    <a:gd name="connsiteX95" fmla="*/ 509587 w 863917"/>
                    <a:gd name="connsiteY95" fmla="*/ 350520 h 384810"/>
                    <a:gd name="connsiteX96" fmla="*/ 506730 w 863917"/>
                    <a:gd name="connsiteY96" fmla="*/ 347663 h 384810"/>
                    <a:gd name="connsiteX97" fmla="*/ 497205 w 863917"/>
                    <a:gd name="connsiteY97" fmla="*/ 352425 h 384810"/>
                    <a:gd name="connsiteX98" fmla="*/ 523875 w 863917"/>
                    <a:gd name="connsiteY98" fmla="*/ 315278 h 384810"/>
                    <a:gd name="connsiteX99" fmla="*/ 513398 w 863917"/>
                    <a:gd name="connsiteY99" fmla="*/ 313373 h 384810"/>
                    <a:gd name="connsiteX100" fmla="*/ 519112 w 863917"/>
                    <a:gd name="connsiteY100" fmla="*/ 307658 h 384810"/>
                    <a:gd name="connsiteX101" fmla="*/ 500062 w 863917"/>
                    <a:gd name="connsiteY101" fmla="*/ 308610 h 384810"/>
                    <a:gd name="connsiteX102" fmla="*/ 488633 w 863917"/>
                    <a:gd name="connsiteY102" fmla="*/ 321945 h 384810"/>
                    <a:gd name="connsiteX103" fmla="*/ 507683 w 863917"/>
                    <a:gd name="connsiteY103" fmla="*/ 312420 h 384810"/>
                    <a:gd name="connsiteX104" fmla="*/ 485775 w 863917"/>
                    <a:gd name="connsiteY104" fmla="*/ 333375 h 384810"/>
                    <a:gd name="connsiteX105" fmla="*/ 485775 w 863917"/>
                    <a:gd name="connsiteY105" fmla="*/ 320040 h 384810"/>
                    <a:gd name="connsiteX106" fmla="*/ 472440 w 863917"/>
                    <a:gd name="connsiteY106" fmla="*/ 324803 h 384810"/>
                    <a:gd name="connsiteX107" fmla="*/ 477202 w 863917"/>
                    <a:gd name="connsiteY107" fmla="*/ 320993 h 384810"/>
                    <a:gd name="connsiteX108" fmla="*/ 457200 w 863917"/>
                    <a:gd name="connsiteY108" fmla="*/ 326708 h 384810"/>
                    <a:gd name="connsiteX109" fmla="*/ 446723 w 863917"/>
                    <a:gd name="connsiteY109" fmla="*/ 323850 h 384810"/>
                    <a:gd name="connsiteX110" fmla="*/ 454342 w 863917"/>
                    <a:gd name="connsiteY110" fmla="*/ 358140 h 384810"/>
                    <a:gd name="connsiteX111" fmla="*/ 433387 w 863917"/>
                    <a:gd name="connsiteY111" fmla="*/ 350520 h 384810"/>
                    <a:gd name="connsiteX112" fmla="*/ 433387 w 863917"/>
                    <a:gd name="connsiteY112" fmla="*/ 331470 h 384810"/>
                    <a:gd name="connsiteX113" fmla="*/ 429577 w 863917"/>
                    <a:gd name="connsiteY113" fmla="*/ 336233 h 384810"/>
                    <a:gd name="connsiteX114" fmla="*/ 422910 w 863917"/>
                    <a:gd name="connsiteY114" fmla="*/ 332423 h 384810"/>
                    <a:gd name="connsiteX115" fmla="*/ 420052 w 863917"/>
                    <a:gd name="connsiteY115" fmla="*/ 338138 h 384810"/>
                    <a:gd name="connsiteX116" fmla="*/ 404812 w 863917"/>
                    <a:gd name="connsiteY116" fmla="*/ 339090 h 384810"/>
                    <a:gd name="connsiteX117" fmla="*/ 393383 w 863917"/>
                    <a:gd name="connsiteY117" fmla="*/ 357188 h 384810"/>
                    <a:gd name="connsiteX118" fmla="*/ 390525 w 863917"/>
                    <a:gd name="connsiteY118" fmla="*/ 352425 h 384810"/>
                    <a:gd name="connsiteX119" fmla="*/ 373380 w 863917"/>
                    <a:gd name="connsiteY119" fmla="*/ 353378 h 384810"/>
                    <a:gd name="connsiteX120" fmla="*/ 359092 w 863917"/>
                    <a:gd name="connsiteY120" fmla="*/ 354330 h 384810"/>
                    <a:gd name="connsiteX121" fmla="*/ 358140 w 863917"/>
                    <a:gd name="connsiteY121" fmla="*/ 353378 h 384810"/>
                    <a:gd name="connsiteX122" fmla="*/ 357187 w 863917"/>
                    <a:gd name="connsiteY122" fmla="*/ 344805 h 384810"/>
                    <a:gd name="connsiteX123" fmla="*/ 350520 w 863917"/>
                    <a:gd name="connsiteY123" fmla="*/ 344805 h 384810"/>
                    <a:gd name="connsiteX124" fmla="*/ 352425 w 863917"/>
                    <a:gd name="connsiteY124" fmla="*/ 341948 h 384810"/>
                    <a:gd name="connsiteX125" fmla="*/ 356235 w 863917"/>
                    <a:gd name="connsiteY125" fmla="*/ 339090 h 384810"/>
                    <a:gd name="connsiteX126" fmla="*/ 339090 w 863917"/>
                    <a:gd name="connsiteY126" fmla="*/ 337185 h 384810"/>
                    <a:gd name="connsiteX127" fmla="*/ 344805 w 863917"/>
                    <a:gd name="connsiteY127" fmla="*/ 343853 h 384810"/>
                    <a:gd name="connsiteX128" fmla="*/ 350520 w 863917"/>
                    <a:gd name="connsiteY128" fmla="*/ 345758 h 384810"/>
                    <a:gd name="connsiteX129" fmla="*/ 355283 w 863917"/>
                    <a:gd name="connsiteY129" fmla="*/ 346710 h 384810"/>
                    <a:gd name="connsiteX130" fmla="*/ 325755 w 863917"/>
                    <a:gd name="connsiteY130" fmla="*/ 350520 h 384810"/>
                    <a:gd name="connsiteX131" fmla="*/ 322898 w 863917"/>
                    <a:gd name="connsiteY131" fmla="*/ 343853 h 384810"/>
                    <a:gd name="connsiteX132" fmla="*/ 289560 w 863917"/>
                    <a:gd name="connsiteY132" fmla="*/ 331470 h 384810"/>
                    <a:gd name="connsiteX133" fmla="*/ 296227 w 863917"/>
                    <a:gd name="connsiteY133" fmla="*/ 319088 h 384810"/>
                    <a:gd name="connsiteX134" fmla="*/ 310515 w 863917"/>
                    <a:gd name="connsiteY134" fmla="*/ 332423 h 384810"/>
                    <a:gd name="connsiteX135" fmla="*/ 305752 w 863917"/>
                    <a:gd name="connsiteY135" fmla="*/ 326708 h 384810"/>
                    <a:gd name="connsiteX136" fmla="*/ 316230 w 863917"/>
                    <a:gd name="connsiteY136" fmla="*/ 332423 h 384810"/>
                    <a:gd name="connsiteX137" fmla="*/ 277177 w 863917"/>
                    <a:gd name="connsiteY137" fmla="*/ 300038 h 384810"/>
                    <a:gd name="connsiteX138" fmla="*/ 269558 w 863917"/>
                    <a:gd name="connsiteY138" fmla="*/ 301943 h 384810"/>
                    <a:gd name="connsiteX139" fmla="*/ 274320 w 863917"/>
                    <a:gd name="connsiteY139" fmla="*/ 303848 h 384810"/>
                    <a:gd name="connsiteX140" fmla="*/ 267652 w 863917"/>
                    <a:gd name="connsiteY140" fmla="*/ 308610 h 384810"/>
                    <a:gd name="connsiteX141" fmla="*/ 244792 w 863917"/>
                    <a:gd name="connsiteY141" fmla="*/ 300038 h 384810"/>
                    <a:gd name="connsiteX142" fmla="*/ 246697 w 863917"/>
                    <a:gd name="connsiteY142" fmla="*/ 294323 h 384810"/>
                    <a:gd name="connsiteX143" fmla="*/ 253365 w 863917"/>
                    <a:gd name="connsiteY143" fmla="*/ 300990 h 384810"/>
                    <a:gd name="connsiteX144" fmla="*/ 238125 w 863917"/>
                    <a:gd name="connsiteY144" fmla="*/ 290513 h 384810"/>
                    <a:gd name="connsiteX145" fmla="*/ 240983 w 863917"/>
                    <a:gd name="connsiteY145" fmla="*/ 297180 h 384810"/>
                    <a:gd name="connsiteX146" fmla="*/ 217170 w 863917"/>
                    <a:gd name="connsiteY146" fmla="*/ 290513 h 384810"/>
                    <a:gd name="connsiteX147" fmla="*/ 220027 w 863917"/>
                    <a:gd name="connsiteY147" fmla="*/ 300038 h 384810"/>
                    <a:gd name="connsiteX148" fmla="*/ 235267 w 863917"/>
                    <a:gd name="connsiteY148" fmla="*/ 300038 h 384810"/>
                    <a:gd name="connsiteX149" fmla="*/ 244792 w 863917"/>
                    <a:gd name="connsiteY149" fmla="*/ 319088 h 384810"/>
                    <a:gd name="connsiteX150" fmla="*/ 249555 w 863917"/>
                    <a:gd name="connsiteY150" fmla="*/ 319088 h 384810"/>
                    <a:gd name="connsiteX151" fmla="*/ 251460 w 863917"/>
                    <a:gd name="connsiteY151" fmla="*/ 318135 h 384810"/>
                    <a:gd name="connsiteX152" fmla="*/ 251460 w 863917"/>
                    <a:gd name="connsiteY152" fmla="*/ 318135 h 384810"/>
                    <a:gd name="connsiteX153" fmla="*/ 251460 w 863917"/>
                    <a:gd name="connsiteY153" fmla="*/ 318135 h 384810"/>
                    <a:gd name="connsiteX154" fmla="*/ 251460 w 863917"/>
                    <a:gd name="connsiteY154" fmla="*/ 318135 h 384810"/>
                    <a:gd name="connsiteX155" fmla="*/ 250508 w 863917"/>
                    <a:gd name="connsiteY155" fmla="*/ 313373 h 384810"/>
                    <a:gd name="connsiteX156" fmla="*/ 269558 w 863917"/>
                    <a:gd name="connsiteY156" fmla="*/ 318135 h 384810"/>
                    <a:gd name="connsiteX157" fmla="*/ 267652 w 863917"/>
                    <a:gd name="connsiteY157" fmla="*/ 321945 h 384810"/>
                    <a:gd name="connsiteX158" fmla="*/ 274320 w 863917"/>
                    <a:gd name="connsiteY158" fmla="*/ 321945 h 384810"/>
                    <a:gd name="connsiteX159" fmla="*/ 269558 w 863917"/>
                    <a:gd name="connsiteY159" fmla="*/ 330518 h 384810"/>
                    <a:gd name="connsiteX160" fmla="*/ 277177 w 863917"/>
                    <a:gd name="connsiteY160" fmla="*/ 335280 h 384810"/>
                    <a:gd name="connsiteX161" fmla="*/ 290512 w 863917"/>
                    <a:gd name="connsiteY161" fmla="*/ 345758 h 384810"/>
                    <a:gd name="connsiteX162" fmla="*/ 297180 w 863917"/>
                    <a:gd name="connsiteY162" fmla="*/ 348615 h 384810"/>
                    <a:gd name="connsiteX163" fmla="*/ 310515 w 863917"/>
                    <a:gd name="connsiteY163" fmla="*/ 354330 h 384810"/>
                    <a:gd name="connsiteX164" fmla="*/ 309562 w 863917"/>
                    <a:gd name="connsiteY164" fmla="*/ 355283 h 384810"/>
                    <a:gd name="connsiteX165" fmla="*/ 327660 w 863917"/>
                    <a:gd name="connsiteY165" fmla="*/ 364808 h 384810"/>
                    <a:gd name="connsiteX166" fmla="*/ 332423 w 863917"/>
                    <a:gd name="connsiteY166" fmla="*/ 367665 h 384810"/>
                    <a:gd name="connsiteX167" fmla="*/ 335280 w 863917"/>
                    <a:gd name="connsiteY167" fmla="*/ 369570 h 384810"/>
                    <a:gd name="connsiteX168" fmla="*/ 339090 w 863917"/>
                    <a:gd name="connsiteY168" fmla="*/ 372428 h 384810"/>
                    <a:gd name="connsiteX169" fmla="*/ 353377 w 863917"/>
                    <a:gd name="connsiteY169" fmla="*/ 384810 h 384810"/>
                    <a:gd name="connsiteX170" fmla="*/ 355283 w 863917"/>
                    <a:gd name="connsiteY170" fmla="*/ 384810 h 384810"/>
                    <a:gd name="connsiteX171" fmla="*/ 367665 w 863917"/>
                    <a:gd name="connsiteY171" fmla="*/ 381000 h 384810"/>
                    <a:gd name="connsiteX172" fmla="*/ 381000 w 863917"/>
                    <a:gd name="connsiteY172" fmla="*/ 379095 h 384810"/>
                    <a:gd name="connsiteX173" fmla="*/ 382905 w 863917"/>
                    <a:gd name="connsiteY173" fmla="*/ 382905 h 384810"/>
                    <a:gd name="connsiteX174" fmla="*/ 402908 w 863917"/>
                    <a:gd name="connsiteY174" fmla="*/ 380048 h 384810"/>
                    <a:gd name="connsiteX175" fmla="*/ 441960 w 863917"/>
                    <a:gd name="connsiteY175" fmla="*/ 378142 h 384810"/>
                    <a:gd name="connsiteX176" fmla="*/ 441960 w 863917"/>
                    <a:gd name="connsiteY176" fmla="*/ 373380 h 384810"/>
                    <a:gd name="connsiteX177" fmla="*/ 463867 w 863917"/>
                    <a:gd name="connsiteY177" fmla="*/ 366713 h 384810"/>
                    <a:gd name="connsiteX178" fmla="*/ 462915 w 863917"/>
                    <a:gd name="connsiteY178" fmla="*/ 362903 h 384810"/>
                    <a:gd name="connsiteX179" fmla="*/ 495300 w 863917"/>
                    <a:gd name="connsiteY179" fmla="*/ 360998 h 384810"/>
                    <a:gd name="connsiteX180" fmla="*/ 489585 w 863917"/>
                    <a:gd name="connsiteY180" fmla="*/ 361950 h 384810"/>
                    <a:gd name="connsiteX181" fmla="*/ 532448 w 863917"/>
                    <a:gd name="connsiteY181" fmla="*/ 355283 h 384810"/>
                    <a:gd name="connsiteX182" fmla="*/ 540068 w 863917"/>
                    <a:gd name="connsiteY182" fmla="*/ 354330 h 384810"/>
                    <a:gd name="connsiteX183" fmla="*/ 539115 w 863917"/>
                    <a:gd name="connsiteY183" fmla="*/ 354330 h 384810"/>
                    <a:gd name="connsiteX184" fmla="*/ 540068 w 863917"/>
                    <a:gd name="connsiteY184" fmla="*/ 354330 h 384810"/>
                    <a:gd name="connsiteX185" fmla="*/ 544830 w 863917"/>
                    <a:gd name="connsiteY185" fmla="*/ 356235 h 384810"/>
                    <a:gd name="connsiteX186" fmla="*/ 541020 w 863917"/>
                    <a:gd name="connsiteY186" fmla="*/ 354330 h 384810"/>
                    <a:gd name="connsiteX187" fmla="*/ 550545 w 863917"/>
                    <a:gd name="connsiteY187" fmla="*/ 351473 h 384810"/>
                    <a:gd name="connsiteX188" fmla="*/ 552450 w 863917"/>
                    <a:gd name="connsiteY188" fmla="*/ 356235 h 384810"/>
                    <a:gd name="connsiteX189" fmla="*/ 553402 w 863917"/>
                    <a:gd name="connsiteY189" fmla="*/ 356235 h 384810"/>
                    <a:gd name="connsiteX190" fmla="*/ 553402 w 863917"/>
                    <a:gd name="connsiteY190" fmla="*/ 350520 h 384810"/>
                    <a:gd name="connsiteX191" fmla="*/ 558165 w 863917"/>
                    <a:gd name="connsiteY191" fmla="*/ 346710 h 384810"/>
                    <a:gd name="connsiteX192" fmla="*/ 572452 w 863917"/>
                    <a:gd name="connsiteY192" fmla="*/ 349567 h 384810"/>
                    <a:gd name="connsiteX193" fmla="*/ 591502 w 863917"/>
                    <a:gd name="connsiteY193" fmla="*/ 335280 h 384810"/>
                    <a:gd name="connsiteX194" fmla="*/ 590550 w 863917"/>
                    <a:gd name="connsiteY194" fmla="*/ 337185 h 384810"/>
                    <a:gd name="connsiteX195" fmla="*/ 602933 w 863917"/>
                    <a:gd name="connsiteY195" fmla="*/ 335280 h 384810"/>
                    <a:gd name="connsiteX196" fmla="*/ 605790 w 863917"/>
                    <a:gd name="connsiteY196" fmla="*/ 340995 h 384810"/>
                    <a:gd name="connsiteX197" fmla="*/ 613410 w 863917"/>
                    <a:gd name="connsiteY197" fmla="*/ 331470 h 384810"/>
                    <a:gd name="connsiteX198" fmla="*/ 617220 w 863917"/>
                    <a:gd name="connsiteY198" fmla="*/ 340995 h 384810"/>
                    <a:gd name="connsiteX199" fmla="*/ 637223 w 863917"/>
                    <a:gd name="connsiteY199" fmla="*/ 328613 h 384810"/>
                    <a:gd name="connsiteX200" fmla="*/ 637223 w 863917"/>
                    <a:gd name="connsiteY200" fmla="*/ 332423 h 384810"/>
                    <a:gd name="connsiteX201" fmla="*/ 649605 w 863917"/>
                    <a:gd name="connsiteY201" fmla="*/ 328613 h 384810"/>
                    <a:gd name="connsiteX202" fmla="*/ 718185 w 863917"/>
                    <a:gd name="connsiteY202" fmla="*/ 325755 h 384810"/>
                    <a:gd name="connsiteX203" fmla="*/ 729615 w 863917"/>
                    <a:gd name="connsiteY203" fmla="*/ 320040 h 384810"/>
                    <a:gd name="connsiteX204" fmla="*/ 731520 w 863917"/>
                    <a:gd name="connsiteY204" fmla="*/ 325755 h 384810"/>
                    <a:gd name="connsiteX205" fmla="*/ 735330 w 863917"/>
                    <a:gd name="connsiteY205" fmla="*/ 324803 h 384810"/>
                    <a:gd name="connsiteX206" fmla="*/ 737235 w 863917"/>
                    <a:gd name="connsiteY206" fmla="*/ 324803 h 384810"/>
                    <a:gd name="connsiteX207" fmla="*/ 740093 w 863917"/>
                    <a:gd name="connsiteY207" fmla="*/ 324803 h 384810"/>
                    <a:gd name="connsiteX208" fmla="*/ 750570 w 863917"/>
                    <a:gd name="connsiteY208" fmla="*/ 323850 h 384810"/>
                    <a:gd name="connsiteX209" fmla="*/ 766762 w 863917"/>
                    <a:gd name="connsiteY209" fmla="*/ 318135 h 384810"/>
                    <a:gd name="connsiteX210" fmla="*/ 768668 w 863917"/>
                    <a:gd name="connsiteY210" fmla="*/ 322898 h 384810"/>
                    <a:gd name="connsiteX211" fmla="*/ 776287 w 863917"/>
                    <a:gd name="connsiteY211" fmla="*/ 320993 h 384810"/>
                    <a:gd name="connsiteX212" fmla="*/ 772477 w 863917"/>
                    <a:gd name="connsiteY212" fmla="*/ 324803 h 384810"/>
                    <a:gd name="connsiteX213" fmla="*/ 779145 w 863917"/>
                    <a:gd name="connsiteY213" fmla="*/ 307658 h 384810"/>
                    <a:gd name="connsiteX214" fmla="*/ 794385 w 863917"/>
                    <a:gd name="connsiteY214" fmla="*/ 303848 h 384810"/>
                    <a:gd name="connsiteX215" fmla="*/ 800100 w 863917"/>
                    <a:gd name="connsiteY215" fmla="*/ 308610 h 384810"/>
                    <a:gd name="connsiteX216" fmla="*/ 822960 w 863917"/>
                    <a:gd name="connsiteY216" fmla="*/ 306705 h 384810"/>
                    <a:gd name="connsiteX217" fmla="*/ 832485 w 863917"/>
                    <a:gd name="connsiteY217" fmla="*/ 301943 h 384810"/>
                    <a:gd name="connsiteX218" fmla="*/ 841058 w 863917"/>
                    <a:gd name="connsiteY218" fmla="*/ 300038 h 384810"/>
                    <a:gd name="connsiteX219" fmla="*/ 863918 w 863917"/>
                    <a:gd name="connsiteY219" fmla="*/ 297180 h 384810"/>
                    <a:gd name="connsiteX220" fmla="*/ 859155 w 863917"/>
                    <a:gd name="connsiteY220" fmla="*/ 294323 h 384810"/>
                    <a:gd name="connsiteX221" fmla="*/ 859155 w 863917"/>
                    <a:gd name="connsiteY221" fmla="*/ 295275 h 384810"/>
                    <a:gd name="connsiteX222" fmla="*/ 842962 w 863917"/>
                    <a:gd name="connsiteY222" fmla="*/ 288608 h 384810"/>
                    <a:gd name="connsiteX223" fmla="*/ 836295 w 863917"/>
                    <a:gd name="connsiteY223" fmla="*/ 282893 h 384810"/>
                    <a:gd name="connsiteX224" fmla="*/ 838200 w 863917"/>
                    <a:gd name="connsiteY224" fmla="*/ 282893 h 384810"/>
                    <a:gd name="connsiteX225" fmla="*/ 827723 w 863917"/>
                    <a:gd name="connsiteY225" fmla="*/ 274320 h 384810"/>
                    <a:gd name="connsiteX226" fmla="*/ 818198 w 863917"/>
                    <a:gd name="connsiteY226" fmla="*/ 265748 h 384810"/>
                    <a:gd name="connsiteX227" fmla="*/ 810577 w 863917"/>
                    <a:gd name="connsiteY227" fmla="*/ 266700 h 384810"/>
                    <a:gd name="connsiteX228" fmla="*/ 799148 w 863917"/>
                    <a:gd name="connsiteY228" fmla="*/ 260033 h 384810"/>
                    <a:gd name="connsiteX229" fmla="*/ 787718 w 863917"/>
                    <a:gd name="connsiteY229" fmla="*/ 248602 h 384810"/>
                    <a:gd name="connsiteX230" fmla="*/ 787718 w 863917"/>
                    <a:gd name="connsiteY230" fmla="*/ 252413 h 384810"/>
                    <a:gd name="connsiteX231" fmla="*/ 782955 w 863917"/>
                    <a:gd name="connsiteY231" fmla="*/ 242888 h 384810"/>
                    <a:gd name="connsiteX232" fmla="*/ 779145 w 863917"/>
                    <a:gd name="connsiteY232" fmla="*/ 229552 h 384810"/>
                    <a:gd name="connsiteX233" fmla="*/ 785812 w 863917"/>
                    <a:gd name="connsiteY233" fmla="*/ 231458 h 384810"/>
                    <a:gd name="connsiteX234" fmla="*/ 763905 w 863917"/>
                    <a:gd name="connsiteY234" fmla="*/ 225743 h 384810"/>
                    <a:gd name="connsiteX235" fmla="*/ 762952 w 863917"/>
                    <a:gd name="connsiteY235" fmla="*/ 214313 h 384810"/>
                    <a:gd name="connsiteX236" fmla="*/ 734377 w 863917"/>
                    <a:gd name="connsiteY236" fmla="*/ 200977 h 384810"/>
                    <a:gd name="connsiteX237" fmla="*/ 729615 w 863917"/>
                    <a:gd name="connsiteY237" fmla="*/ 206693 h 384810"/>
                    <a:gd name="connsiteX238" fmla="*/ 707708 w 863917"/>
                    <a:gd name="connsiteY238" fmla="*/ 190500 h 384810"/>
                    <a:gd name="connsiteX239" fmla="*/ 707708 w 863917"/>
                    <a:gd name="connsiteY239" fmla="*/ 188595 h 384810"/>
                    <a:gd name="connsiteX240" fmla="*/ 684848 w 863917"/>
                    <a:gd name="connsiteY240" fmla="*/ 182880 h 384810"/>
                    <a:gd name="connsiteX241" fmla="*/ 659130 w 863917"/>
                    <a:gd name="connsiteY241" fmla="*/ 157163 h 384810"/>
                    <a:gd name="connsiteX242" fmla="*/ 643890 w 863917"/>
                    <a:gd name="connsiteY242" fmla="*/ 147638 h 384810"/>
                    <a:gd name="connsiteX243" fmla="*/ 644843 w 863917"/>
                    <a:gd name="connsiteY243" fmla="*/ 146685 h 384810"/>
                    <a:gd name="connsiteX244" fmla="*/ 625793 w 863917"/>
                    <a:gd name="connsiteY244" fmla="*/ 140970 h 384810"/>
                    <a:gd name="connsiteX245" fmla="*/ 626745 w 863917"/>
                    <a:gd name="connsiteY245" fmla="*/ 138113 h 384810"/>
                    <a:gd name="connsiteX246" fmla="*/ 597218 w 863917"/>
                    <a:gd name="connsiteY246" fmla="*/ 124777 h 384810"/>
                    <a:gd name="connsiteX247" fmla="*/ 598170 w 863917"/>
                    <a:gd name="connsiteY247" fmla="*/ 120015 h 384810"/>
                    <a:gd name="connsiteX248" fmla="*/ 565785 w 863917"/>
                    <a:gd name="connsiteY248" fmla="*/ 96202 h 384810"/>
                    <a:gd name="connsiteX249" fmla="*/ 568643 w 863917"/>
                    <a:gd name="connsiteY249" fmla="*/ 95250 h 384810"/>
                    <a:gd name="connsiteX250" fmla="*/ 523875 w 863917"/>
                    <a:gd name="connsiteY250" fmla="*/ 71438 h 384810"/>
                    <a:gd name="connsiteX251" fmla="*/ 511492 w 863917"/>
                    <a:gd name="connsiteY251" fmla="*/ 68580 h 384810"/>
                    <a:gd name="connsiteX252" fmla="*/ 509587 w 863917"/>
                    <a:gd name="connsiteY252" fmla="*/ 79057 h 384810"/>
                    <a:gd name="connsiteX253" fmla="*/ 505777 w 863917"/>
                    <a:gd name="connsiteY253" fmla="*/ 69532 h 384810"/>
                    <a:gd name="connsiteX254" fmla="*/ 506730 w 863917"/>
                    <a:gd name="connsiteY254" fmla="*/ 70485 h 384810"/>
                    <a:gd name="connsiteX255" fmla="*/ 496252 w 863917"/>
                    <a:gd name="connsiteY255" fmla="*/ 52388 h 384810"/>
                    <a:gd name="connsiteX256" fmla="*/ 462915 w 863917"/>
                    <a:gd name="connsiteY256" fmla="*/ 28575 h 384810"/>
                    <a:gd name="connsiteX257" fmla="*/ 447675 w 863917"/>
                    <a:gd name="connsiteY257" fmla="*/ 16193 h 384810"/>
                    <a:gd name="connsiteX258" fmla="*/ 442912 w 863917"/>
                    <a:gd name="connsiteY258" fmla="*/ 13335 h 384810"/>
                    <a:gd name="connsiteX259" fmla="*/ 437198 w 863917"/>
                    <a:gd name="connsiteY259" fmla="*/ 8572 h 384810"/>
                    <a:gd name="connsiteX260" fmla="*/ 424815 w 863917"/>
                    <a:gd name="connsiteY260" fmla="*/ 0 h 384810"/>
                    <a:gd name="connsiteX261" fmla="*/ 410527 w 863917"/>
                    <a:gd name="connsiteY261" fmla="*/ 2857 h 384810"/>
                    <a:gd name="connsiteX262" fmla="*/ 415290 w 863917"/>
                    <a:gd name="connsiteY262" fmla="*/ 8572 h 384810"/>
                    <a:gd name="connsiteX263" fmla="*/ 401955 w 863917"/>
                    <a:gd name="connsiteY263" fmla="*/ 11430 h 384810"/>
                    <a:gd name="connsiteX264" fmla="*/ 399098 w 863917"/>
                    <a:gd name="connsiteY264" fmla="*/ 8572 h 384810"/>
                    <a:gd name="connsiteX265" fmla="*/ 405765 w 863917"/>
                    <a:gd name="connsiteY265" fmla="*/ 4763 h 384810"/>
                    <a:gd name="connsiteX266" fmla="*/ 401002 w 863917"/>
                    <a:gd name="connsiteY266" fmla="*/ 4763 h 384810"/>
                    <a:gd name="connsiteX267" fmla="*/ 397192 w 863917"/>
                    <a:gd name="connsiteY267" fmla="*/ 6668 h 384810"/>
                    <a:gd name="connsiteX268" fmla="*/ 393383 w 863917"/>
                    <a:gd name="connsiteY268" fmla="*/ 12382 h 384810"/>
                    <a:gd name="connsiteX269" fmla="*/ 392430 w 863917"/>
                    <a:gd name="connsiteY269" fmla="*/ 3810 h 384810"/>
                    <a:gd name="connsiteX270" fmla="*/ 386715 w 863917"/>
                    <a:gd name="connsiteY270" fmla="*/ 5715 h 384810"/>
                    <a:gd name="connsiteX271" fmla="*/ 388620 w 863917"/>
                    <a:gd name="connsiteY271" fmla="*/ 6668 h 384810"/>
                    <a:gd name="connsiteX272" fmla="*/ 376237 w 863917"/>
                    <a:gd name="connsiteY272" fmla="*/ 15240 h 384810"/>
                    <a:gd name="connsiteX273" fmla="*/ 370523 w 863917"/>
                    <a:gd name="connsiteY273" fmla="*/ 11430 h 384810"/>
                    <a:gd name="connsiteX274" fmla="*/ 367665 w 863917"/>
                    <a:gd name="connsiteY274" fmla="*/ 12382 h 384810"/>
                    <a:gd name="connsiteX275" fmla="*/ 355283 w 863917"/>
                    <a:gd name="connsiteY275" fmla="*/ 14288 h 384810"/>
                    <a:gd name="connsiteX276" fmla="*/ 360998 w 863917"/>
                    <a:gd name="connsiteY276" fmla="*/ 18097 h 384810"/>
                    <a:gd name="connsiteX277" fmla="*/ 356235 w 863917"/>
                    <a:gd name="connsiteY277" fmla="*/ 24765 h 384810"/>
                    <a:gd name="connsiteX278" fmla="*/ 303848 w 863917"/>
                    <a:gd name="connsiteY278" fmla="*/ 29528 h 384810"/>
                    <a:gd name="connsiteX279" fmla="*/ 280035 w 863917"/>
                    <a:gd name="connsiteY279" fmla="*/ 38100 h 384810"/>
                    <a:gd name="connsiteX280" fmla="*/ 277177 w 863917"/>
                    <a:gd name="connsiteY280" fmla="*/ 45720 h 384810"/>
                    <a:gd name="connsiteX281" fmla="*/ 252413 w 863917"/>
                    <a:gd name="connsiteY281" fmla="*/ 36195 h 384810"/>
                    <a:gd name="connsiteX282" fmla="*/ 240983 w 863917"/>
                    <a:gd name="connsiteY282" fmla="*/ 49530 h 384810"/>
                    <a:gd name="connsiteX283" fmla="*/ 233363 w 863917"/>
                    <a:gd name="connsiteY283" fmla="*/ 42863 h 384810"/>
                    <a:gd name="connsiteX284" fmla="*/ 178117 w 863917"/>
                    <a:gd name="connsiteY284" fmla="*/ 53340 h 384810"/>
                    <a:gd name="connsiteX285" fmla="*/ 178117 w 863917"/>
                    <a:gd name="connsiteY285" fmla="*/ 60007 h 384810"/>
                    <a:gd name="connsiteX286" fmla="*/ 165735 w 863917"/>
                    <a:gd name="connsiteY286" fmla="*/ 54293 h 384810"/>
                    <a:gd name="connsiteX287" fmla="*/ 156210 w 863917"/>
                    <a:gd name="connsiteY287" fmla="*/ 60007 h 384810"/>
                    <a:gd name="connsiteX288" fmla="*/ 157163 w 863917"/>
                    <a:gd name="connsiteY288" fmla="*/ 63818 h 384810"/>
                    <a:gd name="connsiteX289" fmla="*/ 36195 w 863917"/>
                    <a:gd name="connsiteY289" fmla="*/ 81915 h 384810"/>
                    <a:gd name="connsiteX290" fmla="*/ 34290 w 863917"/>
                    <a:gd name="connsiteY290" fmla="*/ 85725 h 384810"/>
                    <a:gd name="connsiteX291" fmla="*/ 36195 w 863917"/>
                    <a:gd name="connsiteY291" fmla="*/ 91440 h 384810"/>
                    <a:gd name="connsiteX292" fmla="*/ 18097 w 863917"/>
                    <a:gd name="connsiteY292" fmla="*/ 88582 h 384810"/>
                    <a:gd name="connsiteX293" fmla="*/ 0 w 863917"/>
                    <a:gd name="connsiteY293" fmla="*/ 99060 h 384810"/>
                    <a:gd name="connsiteX294" fmla="*/ 4763 w 863917"/>
                    <a:gd name="connsiteY294" fmla="*/ 97155 h 384810"/>
                    <a:gd name="connsiteX295" fmla="*/ 19050 w 863917"/>
                    <a:gd name="connsiteY295" fmla="*/ 119063 h 384810"/>
                    <a:gd name="connsiteX296" fmla="*/ 52388 w 863917"/>
                    <a:gd name="connsiteY296" fmla="*/ 112395 h 384810"/>
                    <a:gd name="connsiteX297" fmla="*/ 52388 w 863917"/>
                    <a:gd name="connsiteY297" fmla="*/ 117157 h 384810"/>
                    <a:gd name="connsiteX298" fmla="*/ 65722 w 863917"/>
                    <a:gd name="connsiteY298" fmla="*/ 111443 h 384810"/>
                    <a:gd name="connsiteX299" fmla="*/ 64770 w 863917"/>
                    <a:gd name="connsiteY299" fmla="*/ 112395 h 384810"/>
                    <a:gd name="connsiteX300" fmla="*/ 118110 w 863917"/>
                    <a:gd name="connsiteY300" fmla="*/ 105727 h 384810"/>
                    <a:gd name="connsiteX301" fmla="*/ 115252 w 863917"/>
                    <a:gd name="connsiteY301" fmla="*/ 101918 h 384810"/>
                    <a:gd name="connsiteX302" fmla="*/ 123825 w 863917"/>
                    <a:gd name="connsiteY302" fmla="*/ 102870 h 384810"/>
                    <a:gd name="connsiteX303" fmla="*/ 113347 w 863917"/>
                    <a:gd name="connsiteY303" fmla="*/ 97155 h 384810"/>
                    <a:gd name="connsiteX304" fmla="*/ 154305 w 863917"/>
                    <a:gd name="connsiteY304" fmla="*/ 99060 h 384810"/>
                    <a:gd name="connsiteX305" fmla="*/ 158115 w 863917"/>
                    <a:gd name="connsiteY305" fmla="*/ 92393 h 384810"/>
                    <a:gd name="connsiteX306" fmla="*/ 160972 w 863917"/>
                    <a:gd name="connsiteY306" fmla="*/ 94298 h 384810"/>
                    <a:gd name="connsiteX307" fmla="*/ 161925 w 863917"/>
                    <a:gd name="connsiteY307" fmla="*/ 90488 h 384810"/>
                    <a:gd name="connsiteX308" fmla="*/ 171450 w 863917"/>
                    <a:gd name="connsiteY308" fmla="*/ 95250 h 384810"/>
                    <a:gd name="connsiteX309" fmla="*/ 166688 w 863917"/>
                    <a:gd name="connsiteY309" fmla="*/ 97155 h 384810"/>
                    <a:gd name="connsiteX310" fmla="*/ 186690 w 863917"/>
                    <a:gd name="connsiteY310" fmla="*/ 92393 h 384810"/>
                    <a:gd name="connsiteX311" fmla="*/ 179070 w 863917"/>
                    <a:gd name="connsiteY311" fmla="*/ 92393 h 384810"/>
                    <a:gd name="connsiteX312" fmla="*/ 243840 w 863917"/>
                    <a:gd name="connsiteY312" fmla="*/ 73343 h 384810"/>
                    <a:gd name="connsiteX313" fmla="*/ 241935 w 863917"/>
                    <a:gd name="connsiteY313" fmla="*/ 71438 h 384810"/>
                    <a:gd name="connsiteX314" fmla="*/ 270510 w 863917"/>
                    <a:gd name="connsiteY314" fmla="*/ 65723 h 384810"/>
                    <a:gd name="connsiteX315" fmla="*/ 269558 w 863917"/>
                    <a:gd name="connsiteY315" fmla="*/ 66675 h 384810"/>
                    <a:gd name="connsiteX316" fmla="*/ 280987 w 863917"/>
                    <a:gd name="connsiteY316" fmla="*/ 60960 h 384810"/>
                    <a:gd name="connsiteX317" fmla="*/ 284798 w 863917"/>
                    <a:gd name="connsiteY317" fmla="*/ 67627 h 384810"/>
                    <a:gd name="connsiteX318" fmla="*/ 300990 w 863917"/>
                    <a:gd name="connsiteY318" fmla="*/ 52388 h 384810"/>
                    <a:gd name="connsiteX319" fmla="*/ 303848 w 863917"/>
                    <a:gd name="connsiteY319" fmla="*/ 55245 h 384810"/>
                    <a:gd name="connsiteX320" fmla="*/ 315277 w 863917"/>
                    <a:gd name="connsiteY320" fmla="*/ 46673 h 384810"/>
                    <a:gd name="connsiteX321" fmla="*/ 315277 w 863917"/>
                    <a:gd name="connsiteY321" fmla="*/ 56198 h 384810"/>
                    <a:gd name="connsiteX322" fmla="*/ 350520 w 863917"/>
                    <a:gd name="connsiteY322" fmla="*/ 52388 h 384810"/>
                    <a:gd name="connsiteX323" fmla="*/ 338137 w 863917"/>
                    <a:gd name="connsiteY323" fmla="*/ 47625 h 384810"/>
                    <a:gd name="connsiteX324" fmla="*/ 348615 w 863917"/>
                    <a:gd name="connsiteY324" fmla="*/ 39052 h 384810"/>
                    <a:gd name="connsiteX325" fmla="*/ 375285 w 863917"/>
                    <a:gd name="connsiteY325" fmla="*/ 45720 h 384810"/>
                    <a:gd name="connsiteX326" fmla="*/ 372427 w 863917"/>
                    <a:gd name="connsiteY326" fmla="*/ 46673 h 384810"/>
                    <a:gd name="connsiteX327" fmla="*/ 389573 w 863917"/>
                    <a:gd name="connsiteY327" fmla="*/ 43815 h 384810"/>
                    <a:gd name="connsiteX328" fmla="*/ 397192 w 863917"/>
                    <a:gd name="connsiteY328" fmla="*/ 34290 h 384810"/>
                    <a:gd name="connsiteX329" fmla="*/ 384810 w 863917"/>
                    <a:gd name="connsiteY329" fmla="*/ 39052 h 384810"/>
                    <a:gd name="connsiteX330" fmla="*/ 395287 w 863917"/>
                    <a:gd name="connsiteY330" fmla="*/ 31432 h 384810"/>
                    <a:gd name="connsiteX331" fmla="*/ 408623 w 863917"/>
                    <a:gd name="connsiteY331" fmla="*/ 27622 h 384810"/>
                    <a:gd name="connsiteX332" fmla="*/ 403860 w 863917"/>
                    <a:gd name="connsiteY332" fmla="*/ 33338 h 384810"/>
                    <a:gd name="connsiteX333" fmla="*/ 410527 w 863917"/>
                    <a:gd name="connsiteY333" fmla="*/ 32385 h 384810"/>
                    <a:gd name="connsiteX334" fmla="*/ 405765 w 863917"/>
                    <a:gd name="connsiteY334" fmla="*/ 38100 h 384810"/>
                    <a:gd name="connsiteX335" fmla="*/ 392430 w 863917"/>
                    <a:gd name="connsiteY335" fmla="*/ 43815 h 384810"/>
                    <a:gd name="connsiteX336" fmla="*/ 403860 w 863917"/>
                    <a:gd name="connsiteY336" fmla="*/ 43815 h 384810"/>
                    <a:gd name="connsiteX337" fmla="*/ 407670 w 863917"/>
                    <a:gd name="connsiteY337" fmla="*/ 38100 h 384810"/>
                    <a:gd name="connsiteX338" fmla="*/ 412433 w 863917"/>
                    <a:gd name="connsiteY338" fmla="*/ 38100 h 384810"/>
                    <a:gd name="connsiteX339" fmla="*/ 415290 w 863917"/>
                    <a:gd name="connsiteY339" fmla="*/ 37148 h 384810"/>
                    <a:gd name="connsiteX340" fmla="*/ 413385 w 863917"/>
                    <a:gd name="connsiteY340" fmla="*/ 40957 h 384810"/>
                    <a:gd name="connsiteX341" fmla="*/ 417195 w 863917"/>
                    <a:gd name="connsiteY341" fmla="*/ 40005 h 384810"/>
                    <a:gd name="connsiteX342" fmla="*/ 412433 w 863917"/>
                    <a:gd name="connsiteY342" fmla="*/ 43815 h 384810"/>
                    <a:gd name="connsiteX343" fmla="*/ 426720 w 863917"/>
                    <a:gd name="connsiteY343" fmla="*/ 55245 h 384810"/>
                    <a:gd name="connsiteX344" fmla="*/ 422910 w 863917"/>
                    <a:gd name="connsiteY344" fmla="*/ 41910 h 384810"/>
                    <a:gd name="connsiteX345" fmla="*/ 445770 w 863917"/>
                    <a:gd name="connsiteY345" fmla="*/ 68580 h 384810"/>
                    <a:gd name="connsiteX346" fmla="*/ 442912 w 863917"/>
                    <a:gd name="connsiteY346" fmla="*/ 60960 h 384810"/>
                    <a:gd name="connsiteX347" fmla="*/ 450533 w 863917"/>
                    <a:gd name="connsiteY347" fmla="*/ 71438 h 384810"/>
                    <a:gd name="connsiteX348" fmla="*/ 458152 w 863917"/>
                    <a:gd name="connsiteY348" fmla="*/ 67627 h 384810"/>
                    <a:gd name="connsiteX349" fmla="*/ 471487 w 863917"/>
                    <a:gd name="connsiteY349" fmla="*/ 71438 h 384810"/>
                    <a:gd name="connsiteX350" fmla="*/ 468630 w 863917"/>
                    <a:gd name="connsiteY350" fmla="*/ 75248 h 384810"/>
                    <a:gd name="connsiteX351" fmla="*/ 487680 w 863917"/>
                    <a:gd name="connsiteY351" fmla="*/ 80963 h 384810"/>
                    <a:gd name="connsiteX352" fmla="*/ 479108 w 863917"/>
                    <a:gd name="connsiteY352" fmla="*/ 82868 h 384810"/>
                    <a:gd name="connsiteX353" fmla="*/ 486727 w 863917"/>
                    <a:gd name="connsiteY353" fmla="*/ 85725 h 384810"/>
                    <a:gd name="connsiteX354" fmla="*/ 482917 w 863917"/>
                    <a:gd name="connsiteY354" fmla="*/ 89535 h 384810"/>
                    <a:gd name="connsiteX355" fmla="*/ 500062 w 863917"/>
                    <a:gd name="connsiteY355" fmla="*/ 99060 h 384810"/>
                    <a:gd name="connsiteX356" fmla="*/ 511492 w 863917"/>
                    <a:gd name="connsiteY356" fmla="*/ 96202 h 384810"/>
                    <a:gd name="connsiteX357" fmla="*/ 516255 w 863917"/>
                    <a:gd name="connsiteY357" fmla="*/ 103823 h 384810"/>
                    <a:gd name="connsiteX358" fmla="*/ 506730 w 863917"/>
                    <a:gd name="connsiteY358" fmla="*/ 100965 h 384810"/>
                    <a:gd name="connsiteX359" fmla="*/ 501967 w 863917"/>
                    <a:gd name="connsiteY359" fmla="*/ 102870 h 384810"/>
                    <a:gd name="connsiteX360" fmla="*/ 516255 w 863917"/>
                    <a:gd name="connsiteY360" fmla="*/ 113348 h 384810"/>
                    <a:gd name="connsiteX361" fmla="*/ 513398 w 863917"/>
                    <a:gd name="connsiteY361" fmla="*/ 110490 h 384810"/>
                    <a:gd name="connsiteX362" fmla="*/ 529590 w 863917"/>
                    <a:gd name="connsiteY362" fmla="*/ 113348 h 384810"/>
                    <a:gd name="connsiteX363" fmla="*/ 525780 w 863917"/>
                    <a:gd name="connsiteY363" fmla="*/ 116205 h 384810"/>
                    <a:gd name="connsiteX364" fmla="*/ 535305 w 863917"/>
                    <a:gd name="connsiteY364" fmla="*/ 119063 h 384810"/>
                    <a:gd name="connsiteX365" fmla="*/ 523875 w 863917"/>
                    <a:gd name="connsiteY365" fmla="*/ 122873 h 384810"/>
                    <a:gd name="connsiteX366" fmla="*/ 538162 w 863917"/>
                    <a:gd name="connsiteY366" fmla="*/ 127635 h 384810"/>
                    <a:gd name="connsiteX367" fmla="*/ 539115 w 863917"/>
                    <a:gd name="connsiteY367" fmla="*/ 135255 h 384810"/>
                    <a:gd name="connsiteX368" fmla="*/ 566737 w 863917"/>
                    <a:gd name="connsiteY368" fmla="*/ 147638 h 384810"/>
                    <a:gd name="connsiteX369" fmla="*/ 571500 w 863917"/>
                    <a:gd name="connsiteY369" fmla="*/ 148590 h 384810"/>
                    <a:gd name="connsiteX370" fmla="*/ 597218 w 863917"/>
                    <a:gd name="connsiteY370" fmla="*/ 165735 h 384810"/>
                    <a:gd name="connsiteX371" fmla="*/ 599123 w 863917"/>
                    <a:gd name="connsiteY371" fmla="*/ 175260 h 384810"/>
                    <a:gd name="connsiteX372" fmla="*/ 610552 w 863917"/>
                    <a:gd name="connsiteY372" fmla="*/ 169545 h 384810"/>
                    <a:gd name="connsiteX373" fmla="*/ 613410 w 863917"/>
                    <a:gd name="connsiteY373" fmla="*/ 180023 h 384810"/>
                    <a:gd name="connsiteX374" fmla="*/ 636270 w 863917"/>
                    <a:gd name="connsiteY374" fmla="*/ 189548 h 384810"/>
                    <a:gd name="connsiteX375" fmla="*/ 634365 w 863917"/>
                    <a:gd name="connsiteY375" fmla="*/ 185738 h 384810"/>
                    <a:gd name="connsiteX376" fmla="*/ 730568 w 863917"/>
                    <a:gd name="connsiteY376" fmla="*/ 245745 h 384810"/>
                    <a:gd name="connsiteX377" fmla="*/ 722948 w 863917"/>
                    <a:gd name="connsiteY377" fmla="*/ 241935 h 384810"/>
                    <a:gd name="connsiteX378" fmla="*/ 730568 w 863917"/>
                    <a:gd name="connsiteY378" fmla="*/ 245745 h 384810"/>
                    <a:gd name="connsiteX379" fmla="*/ 751523 w 863917"/>
                    <a:gd name="connsiteY379" fmla="*/ 286703 h 384810"/>
                    <a:gd name="connsiteX380" fmla="*/ 757237 w 863917"/>
                    <a:gd name="connsiteY380" fmla="*/ 286703 h 384810"/>
                    <a:gd name="connsiteX381" fmla="*/ 751523 w 863917"/>
                    <a:gd name="connsiteY381" fmla="*/ 286703 h 384810"/>
                    <a:gd name="connsiteX382" fmla="*/ 283845 w 863917"/>
                    <a:gd name="connsiteY382" fmla="*/ 334328 h 384810"/>
                    <a:gd name="connsiteX383" fmla="*/ 283845 w 863917"/>
                    <a:gd name="connsiteY383" fmla="*/ 334328 h 384810"/>
                    <a:gd name="connsiteX384" fmla="*/ 283845 w 863917"/>
                    <a:gd name="connsiteY384" fmla="*/ 334328 h 384810"/>
                    <a:gd name="connsiteX385" fmla="*/ 277177 w 863917"/>
                    <a:gd name="connsiteY385" fmla="*/ 326708 h 384810"/>
                    <a:gd name="connsiteX386" fmla="*/ 275273 w 863917"/>
                    <a:gd name="connsiteY386" fmla="*/ 327660 h 384810"/>
                    <a:gd name="connsiteX387" fmla="*/ 280035 w 863917"/>
                    <a:gd name="connsiteY387" fmla="*/ 329565 h 384810"/>
                    <a:gd name="connsiteX388" fmla="*/ 277177 w 863917"/>
                    <a:gd name="connsiteY388" fmla="*/ 326708 h 384810"/>
                    <a:gd name="connsiteX389" fmla="*/ 371475 w 863917"/>
                    <a:gd name="connsiteY389" fmla="*/ 11430 h 384810"/>
                    <a:gd name="connsiteX390" fmla="*/ 373380 w 863917"/>
                    <a:gd name="connsiteY390" fmla="*/ 12382 h 384810"/>
                    <a:gd name="connsiteX391" fmla="*/ 371475 w 863917"/>
                    <a:gd name="connsiteY391" fmla="*/ 11430 h 384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</a:cxnLst>
                  <a:rect l="l" t="t" r="r" b="b"/>
                  <a:pathLst>
                    <a:path w="863917" h="384810">
                      <a:moveTo>
                        <a:pt x="634365" y="185738"/>
                      </a:moveTo>
                      <a:lnTo>
                        <a:pt x="639127" y="193358"/>
                      </a:lnTo>
                      <a:cubicBezTo>
                        <a:pt x="627698" y="193358"/>
                        <a:pt x="623887" y="187643"/>
                        <a:pt x="626745" y="196215"/>
                      </a:cubicBezTo>
                      <a:cubicBezTo>
                        <a:pt x="634365" y="185738"/>
                        <a:pt x="652462" y="211455"/>
                        <a:pt x="660083" y="200977"/>
                      </a:cubicBezTo>
                      <a:lnTo>
                        <a:pt x="662940" y="205740"/>
                      </a:lnTo>
                      <a:cubicBezTo>
                        <a:pt x="661987" y="204788"/>
                        <a:pt x="661035" y="205740"/>
                        <a:pt x="660083" y="204788"/>
                      </a:cubicBezTo>
                      <a:cubicBezTo>
                        <a:pt x="664845" y="215265"/>
                        <a:pt x="671512" y="200977"/>
                        <a:pt x="681037" y="209550"/>
                      </a:cubicBezTo>
                      <a:cubicBezTo>
                        <a:pt x="683895" y="212408"/>
                        <a:pt x="685800" y="216218"/>
                        <a:pt x="681990" y="215265"/>
                      </a:cubicBezTo>
                      <a:lnTo>
                        <a:pt x="691515" y="218123"/>
                      </a:lnTo>
                      <a:cubicBezTo>
                        <a:pt x="693420" y="220027"/>
                        <a:pt x="691515" y="220980"/>
                        <a:pt x="689610" y="220027"/>
                      </a:cubicBezTo>
                      <a:lnTo>
                        <a:pt x="702945" y="227648"/>
                      </a:lnTo>
                      <a:lnTo>
                        <a:pt x="702945" y="227648"/>
                      </a:lnTo>
                      <a:cubicBezTo>
                        <a:pt x="705802" y="226695"/>
                        <a:pt x="711518" y="226695"/>
                        <a:pt x="714375" y="227648"/>
                      </a:cubicBezTo>
                      <a:cubicBezTo>
                        <a:pt x="716280" y="231458"/>
                        <a:pt x="712470" y="227648"/>
                        <a:pt x="711518" y="229552"/>
                      </a:cubicBezTo>
                      <a:lnTo>
                        <a:pt x="720090" y="231458"/>
                      </a:lnTo>
                      <a:cubicBezTo>
                        <a:pt x="721043" y="236220"/>
                        <a:pt x="713423" y="235268"/>
                        <a:pt x="708660" y="231458"/>
                      </a:cubicBezTo>
                      <a:cubicBezTo>
                        <a:pt x="707708" y="246698"/>
                        <a:pt x="716280" y="232410"/>
                        <a:pt x="725805" y="247650"/>
                      </a:cubicBezTo>
                      <a:lnTo>
                        <a:pt x="718185" y="244793"/>
                      </a:lnTo>
                      <a:cubicBezTo>
                        <a:pt x="718185" y="249555"/>
                        <a:pt x="720090" y="251460"/>
                        <a:pt x="721995" y="254318"/>
                      </a:cubicBezTo>
                      <a:cubicBezTo>
                        <a:pt x="722948" y="255270"/>
                        <a:pt x="723900" y="257175"/>
                        <a:pt x="725805" y="258127"/>
                      </a:cubicBezTo>
                      <a:cubicBezTo>
                        <a:pt x="726758" y="259080"/>
                        <a:pt x="726758" y="260033"/>
                        <a:pt x="727710" y="260985"/>
                      </a:cubicBezTo>
                      <a:lnTo>
                        <a:pt x="728662" y="261938"/>
                      </a:lnTo>
                      <a:cubicBezTo>
                        <a:pt x="728662" y="261938"/>
                        <a:pt x="728662" y="261938"/>
                        <a:pt x="728662" y="262890"/>
                      </a:cubicBezTo>
                      <a:cubicBezTo>
                        <a:pt x="728662" y="262890"/>
                        <a:pt x="728662" y="261938"/>
                        <a:pt x="729615" y="261938"/>
                      </a:cubicBezTo>
                      <a:cubicBezTo>
                        <a:pt x="729615" y="260985"/>
                        <a:pt x="728662" y="260033"/>
                        <a:pt x="728662" y="259080"/>
                      </a:cubicBezTo>
                      <a:cubicBezTo>
                        <a:pt x="727710" y="257175"/>
                        <a:pt x="727710" y="255270"/>
                        <a:pt x="726758" y="252413"/>
                      </a:cubicBezTo>
                      <a:cubicBezTo>
                        <a:pt x="725805" y="248602"/>
                        <a:pt x="725805" y="244793"/>
                        <a:pt x="730568" y="245745"/>
                      </a:cubicBezTo>
                      <a:cubicBezTo>
                        <a:pt x="731520" y="246698"/>
                        <a:pt x="732473" y="247650"/>
                        <a:pt x="733425" y="248602"/>
                      </a:cubicBezTo>
                      <a:cubicBezTo>
                        <a:pt x="734377" y="248602"/>
                        <a:pt x="735330" y="249555"/>
                        <a:pt x="736283" y="249555"/>
                      </a:cubicBezTo>
                      <a:cubicBezTo>
                        <a:pt x="737235" y="249555"/>
                        <a:pt x="737235" y="249555"/>
                        <a:pt x="738187" y="249555"/>
                      </a:cubicBezTo>
                      <a:cubicBezTo>
                        <a:pt x="735330" y="253365"/>
                        <a:pt x="737235" y="253365"/>
                        <a:pt x="739140" y="254318"/>
                      </a:cubicBezTo>
                      <a:lnTo>
                        <a:pt x="733425" y="258127"/>
                      </a:lnTo>
                      <a:cubicBezTo>
                        <a:pt x="736283" y="258127"/>
                        <a:pt x="739140" y="256223"/>
                        <a:pt x="742950" y="255270"/>
                      </a:cubicBezTo>
                      <a:cubicBezTo>
                        <a:pt x="744855" y="257175"/>
                        <a:pt x="739140" y="259080"/>
                        <a:pt x="734377" y="260985"/>
                      </a:cubicBezTo>
                      <a:cubicBezTo>
                        <a:pt x="734377" y="261938"/>
                        <a:pt x="737235" y="260985"/>
                        <a:pt x="739140" y="260033"/>
                      </a:cubicBezTo>
                      <a:cubicBezTo>
                        <a:pt x="741998" y="259080"/>
                        <a:pt x="743902" y="258127"/>
                        <a:pt x="747712" y="259080"/>
                      </a:cubicBezTo>
                      <a:cubicBezTo>
                        <a:pt x="747712" y="261938"/>
                        <a:pt x="752475" y="261938"/>
                        <a:pt x="764858" y="265748"/>
                      </a:cubicBezTo>
                      <a:cubicBezTo>
                        <a:pt x="762952" y="266700"/>
                        <a:pt x="756285" y="264795"/>
                        <a:pt x="754380" y="264795"/>
                      </a:cubicBezTo>
                      <a:cubicBezTo>
                        <a:pt x="758190" y="265748"/>
                        <a:pt x="762952" y="266700"/>
                        <a:pt x="766762" y="267653"/>
                      </a:cubicBezTo>
                      <a:cubicBezTo>
                        <a:pt x="766762" y="267653"/>
                        <a:pt x="763905" y="267653"/>
                        <a:pt x="762000" y="267653"/>
                      </a:cubicBezTo>
                      <a:cubicBezTo>
                        <a:pt x="768668" y="269558"/>
                        <a:pt x="775335" y="269558"/>
                        <a:pt x="783908" y="272415"/>
                      </a:cubicBezTo>
                      <a:cubicBezTo>
                        <a:pt x="794385" y="274320"/>
                        <a:pt x="786765" y="275273"/>
                        <a:pt x="782955" y="275273"/>
                      </a:cubicBezTo>
                      <a:cubicBezTo>
                        <a:pt x="776287" y="274320"/>
                        <a:pt x="772477" y="274320"/>
                        <a:pt x="778193" y="277178"/>
                      </a:cubicBezTo>
                      <a:cubicBezTo>
                        <a:pt x="772477" y="276225"/>
                        <a:pt x="769620" y="274320"/>
                        <a:pt x="763905" y="273368"/>
                      </a:cubicBezTo>
                      <a:cubicBezTo>
                        <a:pt x="766762" y="275273"/>
                        <a:pt x="767715" y="276225"/>
                        <a:pt x="768668" y="277178"/>
                      </a:cubicBezTo>
                      <a:cubicBezTo>
                        <a:pt x="769620" y="278130"/>
                        <a:pt x="771525" y="279083"/>
                        <a:pt x="774383" y="281940"/>
                      </a:cubicBezTo>
                      <a:cubicBezTo>
                        <a:pt x="769620" y="280988"/>
                        <a:pt x="765810" y="280988"/>
                        <a:pt x="762000" y="280035"/>
                      </a:cubicBezTo>
                      <a:cubicBezTo>
                        <a:pt x="767715" y="281940"/>
                        <a:pt x="771525" y="283845"/>
                        <a:pt x="774383" y="285750"/>
                      </a:cubicBezTo>
                      <a:cubicBezTo>
                        <a:pt x="776287" y="287655"/>
                        <a:pt x="777240" y="290513"/>
                        <a:pt x="776287" y="292418"/>
                      </a:cubicBezTo>
                      <a:cubicBezTo>
                        <a:pt x="781050" y="294323"/>
                        <a:pt x="786765" y="295275"/>
                        <a:pt x="789623" y="295275"/>
                      </a:cubicBezTo>
                      <a:cubicBezTo>
                        <a:pt x="786765" y="297180"/>
                        <a:pt x="783908" y="298133"/>
                        <a:pt x="780098" y="300038"/>
                      </a:cubicBezTo>
                      <a:cubicBezTo>
                        <a:pt x="777240" y="299085"/>
                        <a:pt x="776287" y="297180"/>
                        <a:pt x="775335" y="295275"/>
                      </a:cubicBezTo>
                      <a:cubicBezTo>
                        <a:pt x="775335" y="296228"/>
                        <a:pt x="774383" y="296228"/>
                        <a:pt x="774383" y="297180"/>
                      </a:cubicBezTo>
                      <a:cubicBezTo>
                        <a:pt x="766762" y="296228"/>
                        <a:pt x="766762" y="292418"/>
                        <a:pt x="764858" y="289560"/>
                      </a:cubicBezTo>
                      <a:cubicBezTo>
                        <a:pt x="767715" y="290513"/>
                        <a:pt x="770573" y="291465"/>
                        <a:pt x="773430" y="292418"/>
                      </a:cubicBezTo>
                      <a:cubicBezTo>
                        <a:pt x="771525" y="288608"/>
                        <a:pt x="767715" y="285750"/>
                        <a:pt x="762000" y="282893"/>
                      </a:cubicBezTo>
                      <a:cubicBezTo>
                        <a:pt x="762952" y="283845"/>
                        <a:pt x="762000" y="283845"/>
                        <a:pt x="762000" y="284798"/>
                      </a:cubicBezTo>
                      <a:cubicBezTo>
                        <a:pt x="761048" y="283845"/>
                        <a:pt x="760095" y="282893"/>
                        <a:pt x="759143" y="282893"/>
                      </a:cubicBezTo>
                      <a:cubicBezTo>
                        <a:pt x="758190" y="281940"/>
                        <a:pt x="759143" y="283845"/>
                        <a:pt x="760095" y="284798"/>
                      </a:cubicBezTo>
                      <a:cubicBezTo>
                        <a:pt x="756285" y="282893"/>
                        <a:pt x="753427" y="280988"/>
                        <a:pt x="750570" y="279083"/>
                      </a:cubicBezTo>
                      <a:lnTo>
                        <a:pt x="753427" y="280988"/>
                      </a:lnTo>
                      <a:cubicBezTo>
                        <a:pt x="748665" y="280035"/>
                        <a:pt x="744855" y="279083"/>
                        <a:pt x="741998" y="278130"/>
                      </a:cubicBezTo>
                      <a:cubicBezTo>
                        <a:pt x="741998" y="281940"/>
                        <a:pt x="741045" y="285750"/>
                        <a:pt x="737235" y="290513"/>
                      </a:cubicBezTo>
                      <a:cubicBezTo>
                        <a:pt x="735330" y="292418"/>
                        <a:pt x="732473" y="295275"/>
                        <a:pt x="729615" y="297180"/>
                      </a:cubicBezTo>
                      <a:cubicBezTo>
                        <a:pt x="725805" y="299085"/>
                        <a:pt x="722948" y="300990"/>
                        <a:pt x="718185" y="301943"/>
                      </a:cubicBezTo>
                      <a:cubicBezTo>
                        <a:pt x="721995" y="296228"/>
                        <a:pt x="718185" y="293370"/>
                        <a:pt x="717233" y="287655"/>
                      </a:cubicBezTo>
                      <a:cubicBezTo>
                        <a:pt x="720090" y="290513"/>
                        <a:pt x="723900" y="289560"/>
                        <a:pt x="727710" y="287655"/>
                      </a:cubicBezTo>
                      <a:cubicBezTo>
                        <a:pt x="729615" y="286703"/>
                        <a:pt x="731520" y="285750"/>
                        <a:pt x="733425" y="284798"/>
                      </a:cubicBezTo>
                      <a:cubicBezTo>
                        <a:pt x="735330" y="283845"/>
                        <a:pt x="736283" y="283845"/>
                        <a:pt x="737235" y="283845"/>
                      </a:cubicBezTo>
                      <a:cubicBezTo>
                        <a:pt x="734377" y="283845"/>
                        <a:pt x="734377" y="280988"/>
                        <a:pt x="734377" y="280035"/>
                      </a:cubicBezTo>
                      <a:cubicBezTo>
                        <a:pt x="733425" y="280988"/>
                        <a:pt x="733425" y="280988"/>
                        <a:pt x="732473" y="281940"/>
                      </a:cubicBezTo>
                      <a:lnTo>
                        <a:pt x="728662" y="283845"/>
                      </a:lnTo>
                      <a:lnTo>
                        <a:pt x="721043" y="287655"/>
                      </a:lnTo>
                      <a:cubicBezTo>
                        <a:pt x="721043" y="282893"/>
                        <a:pt x="717233" y="284798"/>
                        <a:pt x="712470" y="282893"/>
                      </a:cubicBezTo>
                      <a:cubicBezTo>
                        <a:pt x="717233" y="291465"/>
                        <a:pt x="701040" y="291465"/>
                        <a:pt x="695325" y="295275"/>
                      </a:cubicBezTo>
                      <a:cubicBezTo>
                        <a:pt x="694373" y="292418"/>
                        <a:pt x="695325" y="288608"/>
                        <a:pt x="703898" y="288608"/>
                      </a:cubicBezTo>
                      <a:cubicBezTo>
                        <a:pt x="693420" y="282893"/>
                        <a:pt x="694373" y="301943"/>
                        <a:pt x="683895" y="297180"/>
                      </a:cubicBezTo>
                      <a:cubicBezTo>
                        <a:pt x="685800" y="297180"/>
                        <a:pt x="686752" y="297180"/>
                        <a:pt x="687705" y="295275"/>
                      </a:cubicBezTo>
                      <a:cubicBezTo>
                        <a:pt x="683895" y="299085"/>
                        <a:pt x="671512" y="298133"/>
                        <a:pt x="674370" y="295275"/>
                      </a:cubicBezTo>
                      <a:lnTo>
                        <a:pt x="676275" y="295275"/>
                      </a:lnTo>
                      <a:cubicBezTo>
                        <a:pt x="662940" y="296228"/>
                        <a:pt x="636270" y="300990"/>
                        <a:pt x="635318" y="309563"/>
                      </a:cubicBezTo>
                      <a:cubicBezTo>
                        <a:pt x="635318" y="308610"/>
                        <a:pt x="635318" y="300038"/>
                        <a:pt x="636270" y="298133"/>
                      </a:cubicBezTo>
                      <a:lnTo>
                        <a:pt x="617220" y="328613"/>
                      </a:lnTo>
                      <a:cubicBezTo>
                        <a:pt x="618173" y="320993"/>
                        <a:pt x="607695" y="306705"/>
                        <a:pt x="618173" y="300990"/>
                      </a:cubicBezTo>
                      <a:cubicBezTo>
                        <a:pt x="615315" y="300038"/>
                        <a:pt x="610552" y="300038"/>
                        <a:pt x="604837" y="303848"/>
                      </a:cubicBezTo>
                      <a:cubicBezTo>
                        <a:pt x="606743" y="304800"/>
                        <a:pt x="611505" y="313373"/>
                        <a:pt x="608648" y="314325"/>
                      </a:cubicBezTo>
                      <a:cubicBezTo>
                        <a:pt x="599123" y="307658"/>
                        <a:pt x="601980" y="311468"/>
                        <a:pt x="591502" y="305753"/>
                      </a:cubicBezTo>
                      <a:cubicBezTo>
                        <a:pt x="595312" y="306705"/>
                        <a:pt x="593408" y="318135"/>
                        <a:pt x="587693" y="318135"/>
                      </a:cubicBezTo>
                      <a:cubicBezTo>
                        <a:pt x="588645" y="316230"/>
                        <a:pt x="585787" y="307658"/>
                        <a:pt x="587693" y="305753"/>
                      </a:cubicBezTo>
                      <a:lnTo>
                        <a:pt x="576262" y="318135"/>
                      </a:lnTo>
                      <a:cubicBezTo>
                        <a:pt x="579120" y="315278"/>
                        <a:pt x="575310" y="308610"/>
                        <a:pt x="572452" y="306705"/>
                      </a:cubicBezTo>
                      <a:cubicBezTo>
                        <a:pt x="574358" y="308610"/>
                        <a:pt x="561023" y="308610"/>
                        <a:pt x="558165" y="309563"/>
                      </a:cubicBezTo>
                      <a:lnTo>
                        <a:pt x="563880" y="311468"/>
                      </a:lnTo>
                      <a:cubicBezTo>
                        <a:pt x="549593" y="312420"/>
                        <a:pt x="552450" y="328613"/>
                        <a:pt x="538162" y="330518"/>
                      </a:cubicBezTo>
                      <a:cubicBezTo>
                        <a:pt x="539115" y="327660"/>
                        <a:pt x="540068" y="316230"/>
                        <a:pt x="532448" y="316230"/>
                      </a:cubicBezTo>
                      <a:cubicBezTo>
                        <a:pt x="529590" y="321945"/>
                        <a:pt x="521970" y="344805"/>
                        <a:pt x="509587" y="350520"/>
                      </a:cubicBezTo>
                      <a:lnTo>
                        <a:pt x="506730" y="347663"/>
                      </a:lnTo>
                      <a:lnTo>
                        <a:pt x="497205" y="352425"/>
                      </a:lnTo>
                      <a:cubicBezTo>
                        <a:pt x="501967" y="342900"/>
                        <a:pt x="516255" y="323850"/>
                        <a:pt x="523875" y="315278"/>
                      </a:cubicBezTo>
                      <a:cubicBezTo>
                        <a:pt x="518160" y="313373"/>
                        <a:pt x="521970" y="311468"/>
                        <a:pt x="513398" y="313373"/>
                      </a:cubicBezTo>
                      <a:cubicBezTo>
                        <a:pt x="510540" y="310515"/>
                        <a:pt x="517208" y="308610"/>
                        <a:pt x="519112" y="307658"/>
                      </a:cubicBezTo>
                      <a:lnTo>
                        <a:pt x="500062" y="308610"/>
                      </a:lnTo>
                      <a:cubicBezTo>
                        <a:pt x="501967" y="315278"/>
                        <a:pt x="486727" y="317183"/>
                        <a:pt x="488633" y="321945"/>
                      </a:cubicBezTo>
                      <a:lnTo>
                        <a:pt x="507683" y="312420"/>
                      </a:lnTo>
                      <a:cubicBezTo>
                        <a:pt x="509587" y="318135"/>
                        <a:pt x="499110" y="332423"/>
                        <a:pt x="485775" y="333375"/>
                      </a:cubicBezTo>
                      <a:cubicBezTo>
                        <a:pt x="481965" y="331470"/>
                        <a:pt x="486727" y="321945"/>
                        <a:pt x="485775" y="320040"/>
                      </a:cubicBezTo>
                      <a:cubicBezTo>
                        <a:pt x="484823" y="322898"/>
                        <a:pt x="474345" y="325755"/>
                        <a:pt x="472440" y="324803"/>
                      </a:cubicBezTo>
                      <a:lnTo>
                        <a:pt x="477202" y="320993"/>
                      </a:lnTo>
                      <a:cubicBezTo>
                        <a:pt x="469583" y="320040"/>
                        <a:pt x="466725" y="331470"/>
                        <a:pt x="457200" y="326708"/>
                      </a:cubicBezTo>
                      <a:cubicBezTo>
                        <a:pt x="454342" y="326708"/>
                        <a:pt x="446723" y="320040"/>
                        <a:pt x="446723" y="323850"/>
                      </a:cubicBezTo>
                      <a:cubicBezTo>
                        <a:pt x="452437" y="330518"/>
                        <a:pt x="457200" y="352425"/>
                        <a:pt x="454342" y="358140"/>
                      </a:cubicBezTo>
                      <a:cubicBezTo>
                        <a:pt x="453390" y="358140"/>
                        <a:pt x="437198" y="353378"/>
                        <a:pt x="433387" y="350520"/>
                      </a:cubicBezTo>
                      <a:cubicBezTo>
                        <a:pt x="427673" y="345758"/>
                        <a:pt x="439102" y="336233"/>
                        <a:pt x="433387" y="331470"/>
                      </a:cubicBezTo>
                      <a:cubicBezTo>
                        <a:pt x="433387" y="333375"/>
                        <a:pt x="431483" y="336233"/>
                        <a:pt x="429577" y="336233"/>
                      </a:cubicBezTo>
                      <a:cubicBezTo>
                        <a:pt x="425767" y="335280"/>
                        <a:pt x="430530" y="330518"/>
                        <a:pt x="422910" y="332423"/>
                      </a:cubicBezTo>
                      <a:cubicBezTo>
                        <a:pt x="422910" y="339090"/>
                        <a:pt x="408623" y="334328"/>
                        <a:pt x="420052" y="338138"/>
                      </a:cubicBezTo>
                      <a:cubicBezTo>
                        <a:pt x="413385" y="340995"/>
                        <a:pt x="412433" y="338138"/>
                        <a:pt x="404812" y="339090"/>
                      </a:cubicBezTo>
                      <a:cubicBezTo>
                        <a:pt x="407670" y="342900"/>
                        <a:pt x="400050" y="354330"/>
                        <a:pt x="393383" y="357188"/>
                      </a:cubicBezTo>
                      <a:cubicBezTo>
                        <a:pt x="393383" y="355283"/>
                        <a:pt x="391477" y="353378"/>
                        <a:pt x="390525" y="352425"/>
                      </a:cubicBezTo>
                      <a:cubicBezTo>
                        <a:pt x="383858" y="353378"/>
                        <a:pt x="378142" y="353378"/>
                        <a:pt x="373380" y="353378"/>
                      </a:cubicBezTo>
                      <a:cubicBezTo>
                        <a:pt x="368617" y="353378"/>
                        <a:pt x="363855" y="353378"/>
                        <a:pt x="359092" y="354330"/>
                      </a:cubicBezTo>
                      <a:cubicBezTo>
                        <a:pt x="359092" y="354330"/>
                        <a:pt x="358140" y="353378"/>
                        <a:pt x="358140" y="353378"/>
                      </a:cubicBezTo>
                      <a:cubicBezTo>
                        <a:pt x="357187" y="351473"/>
                        <a:pt x="354330" y="346710"/>
                        <a:pt x="357187" y="344805"/>
                      </a:cubicBezTo>
                      <a:cubicBezTo>
                        <a:pt x="355283" y="344805"/>
                        <a:pt x="353377" y="346710"/>
                        <a:pt x="350520" y="344805"/>
                      </a:cubicBezTo>
                      <a:cubicBezTo>
                        <a:pt x="348615" y="340042"/>
                        <a:pt x="351473" y="341948"/>
                        <a:pt x="352425" y="341948"/>
                      </a:cubicBezTo>
                      <a:cubicBezTo>
                        <a:pt x="354330" y="342900"/>
                        <a:pt x="356235" y="342900"/>
                        <a:pt x="356235" y="339090"/>
                      </a:cubicBezTo>
                      <a:cubicBezTo>
                        <a:pt x="355283" y="342900"/>
                        <a:pt x="345758" y="338138"/>
                        <a:pt x="339090" y="337185"/>
                      </a:cubicBezTo>
                      <a:cubicBezTo>
                        <a:pt x="338137" y="340042"/>
                        <a:pt x="340995" y="341948"/>
                        <a:pt x="344805" y="343853"/>
                      </a:cubicBezTo>
                      <a:cubicBezTo>
                        <a:pt x="346710" y="344805"/>
                        <a:pt x="348615" y="345758"/>
                        <a:pt x="350520" y="345758"/>
                      </a:cubicBezTo>
                      <a:cubicBezTo>
                        <a:pt x="352425" y="345758"/>
                        <a:pt x="353377" y="345758"/>
                        <a:pt x="355283" y="346710"/>
                      </a:cubicBezTo>
                      <a:cubicBezTo>
                        <a:pt x="352425" y="354330"/>
                        <a:pt x="339090" y="355283"/>
                        <a:pt x="325755" y="350520"/>
                      </a:cubicBezTo>
                      <a:cubicBezTo>
                        <a:pt x="315277" y="345758"/>
                        <a:pt x="324802" y="343853"/>
                        <a:pt x="322898" y="343853"/>
                      </a:cubicBezTo>
                      <a:cubicBezTo>
                        <a:pt x="306705" y="331470"/>
                        <a:pt x="300990" y="345758"/>
                        <a:pt x="289560" y="331470"/>
                      </a:cubicBezTo>
                      <a:cubicBezTo>
                        <a:pt x="286702" y="323850"/>
                        <a:pt x="295275" y="322898"/>
                        <a:pt x="296227" y="319088"/>
                      </a:cubicBezTo>
                      <a:cubicBezTo>
                        <a:pt x="304800" y="322898"/>
                        <a:pt x="305752" y="329565"/>
                        <a:pt x="310515" y="332423"/>
                      </a:cubicBezTo>
                      <a:lnTo>
                        <a:pt x="305752" y="326708"/>
                      </a:lnTo>
                      <a:cubicBezTo>
                        <a:pt x="308610" y="326708"/>
                        <a:pt x="314325" y="329565"/>
                        <a:pt x="316230" y="332423"/>
                      </a:cubicBezTo>
                      <a:cubicBezTo>
                        <a:pt x="314325" y="325755"/>
                        <a:pt x="287655" y="312420"/>
                        <a:pt x="277177" y="300038"/>
                      </a:cubicBezTo>
                      <a:cubicBezTo>
                        <a:pt x="274320" y="300038"/>
                        <a:pt x="268605" y="299085"/>
                        <a:pt x="269558" y="301943"/>
                      </a:cubicBezTo>
                      <a:lnTo>
                        <a:pt x="274320" y="303848"/>
                      </a:lnTo>
                      <a:cubicBezTo>
                        <a:pt x="276225" y="309563"/>
                        <a:pt x="262890" y="302895"/>
                        <a:pt x="267652" y="308610"/>
                      </a:cubicBezTo>
                      <a:cubicBezTo>
                        <a:pt x="260033" y="307658"/>
                        <a:pt x="251460" y="306705"/>
                        <a:pt x="244792" y="300038"/>
                      </a:cubicBezTo>
                      <a:lnTo>
                        <a:pt x="246697" y="294323"/>
                      </a:lnTo>
                      <a:cubicBezTo>
                        <a:pt x="245745" y="296228"/>
                        <a:pt x="249555" y="300990"/>
                        <a:pt x="253365" y="300990"/>
                      </a:cubicBezTo>
                      <a:cubicBezTo>
                        <a:pt x="248602" y="300990"/>
                        <a:pt x="245745" y="286703"/>
                        <a:pt x="238125" y="290513"/>
                      </a:cubicBezTo>
                      <a:lnTo>
                        <a:pt x="240983" y="297180"/>
                      </a:lnTo>
                      <a:cubicBezTo>
                        <a:pt x="233363" y="296228"/>
                        <a:pt x="222885" y="296228"/>
                        <a:pt x="217170" y="290513"/>
                      </a:cubicBezTo>
                      <a:cubicBezTo>
                        <a:pt x="217170" y="297180"/>
                        <a:pt x="219075" y="291465"/>
                        <a:pt x="220027" y="300038"/>
                      </a:cubicBezTo>
                      <a:cubicBezTo>
                        <a:pt x="220027" y="290513"/>
                        <a:pt x="237172" y="312420"/>
                        <a:pt x="235267" y="300038"/>
                      </a:cubicBezTo>
                      <a:cubicBezTo>
                        <a:pt x="236220" y="309563"/>
                        <a:pt x="241935" y="308610"/>
                        <a:pt x="244792" y="319088"/>
                      </a:cubicBezTo>
                      <a:cubicBezTo>
                        <a:pt x="245745" y="317183"/>
                        <a:pt x="244792" y="314325"/>
                        <a:pt x="249555" y="319088"/>
                      </a:cubicBezTo>
                      <a:cubicBezTo>
                        <a:pt x="250508" y="319088"/>
                        <a:pt x="251460" y="319088"/>
                        <a:pt x="251460" y="318135"/>
                      </a:cubicBezTo>
                      <a:cubicBezTo>
                        <a:pt x="251460" y="318135"/>
                        <a:pt x="251460" y="318135"/>
                        <a:pt x="251460" y="318135"/>
                      </a:cubicBezTo>
                      <a:lnTo>
                        <a:pt x="251460" y="318135"/>
                      </a:lnTo>
                      <a:cubicBezTo>
                        <a:pt x="251460" y="318135"/>
                        <a:pt x="251460" y="318135"/>
                        <a:pt x="251460" y="318135"/>
                      </a:cubicBezTo>
                      <a:cubicBezTo>
                        <a:pt x="250508" y="316230"/>
                        <a:pt x="249555" y="315278"/>
                        <a:pt x="250508" y="313373"/>
                      </a:cubicBezTo>
                      <a:cubicBezTo>
                        <a:pt x="256222" y="311468"/>
                        <a:pt x="264795" y="318135"/>
                        <a:pt x="269558" y="318135"/>
                      </a:cubicBezTo>
                      <a:cubicBezTo>
                        <a:pt x="272415" y="320993"/>
                        <a:pt x="266700" y="319088"/>
                        <a:pt x="267652" y="321945"/>
                      </a:cubicBezTo>
                      <a:lnTo>
                        <a:pt x="274320" y="321945"/>
                      </a:lnTo>
                      <a:cubicBezTo>
                        <a:pt x="272415" y="325755"/>
                        <a:pt x="280035" y="334328"/>
                        <a:pt x="269558" y="330518"/>
                      </a:cubicBezTo>
                      <a:lnTo>
                        <a:pt x="277177" y="335280"/>
                      </a:lnTo>
                      <a:cubicBezTo>
                        <a:pt x="280035" y="340042"/>
                        <a:pt x="285750" y="344805"/>
                        <a:pt x="290512" y="345758"/>
                      </a:cubicBezTo>
                      <a:cubicBezTo>
                        <a:pt x="293370" y="348615"/>
                        <a:pt x="301942" y="347663"/>
                        <a:pt x="297180" y="348615"/>
                      </a:cubicBezTo>
                      <a:lnTo>
                        <a:pt x="310515" y="354330"/>
                      </a:lnTo>
                      <a:lnTo>
                        <a:pt x="309562" y="355283"/>
                      </a:lnTo>
                      <a:cubicBezTo>
                        <a:pt x="315277" y="359092"/>
                        <a:pt x="321945" y="361950"/>
                        <a:pt x="327660" y="364808"/>
                      </a:cubicBezTo>
                      <a:cubicBezTo>
                        <a:pt x="329565" y="365760"/>
                        <a:pt x="330517" y="366713"/>
                        <a:pt x="332423" y="367665"/>
                      </a:cubicBezTo>
                      <a:lnTo>
                        <a:pt x="335280" y="369570"/>
                      </a:lnTo>
                      <a:lnTo>
                        <a:pt x="339090" y="372428"/>
                      </a:lnTo>
                      <a:cubicBezTo>
                        <a:pt x="343852" y="376238"/>
                        <a:pt x="348615" y="380048"/>
                        <a:pt x="353377" y="384810"/>
                      </a:cubicBezTo>
                      <a:lnTo>
                        <a:pt x="355283" y="384810"/>
                      </a:lnTo>
                      <a:cubicBezTo>
                        <a:pt x="359092" y="383858"/>
                        <a:pt x="362902" y="382905"/>
                        <a:pt x="367665" y="381000"/>
                      </a:cubicBezTo>
                      <a:cubicBezTo>
                        <a:pt x="371475" y="380048"/>
                        <a:pt x="378142" y="379095"/>
                        <a:pt x="381000" y="379095"/>
                      </a:cubicBezTo>
                      <a:lnTo>
                        <a:pt x="382905" y="382905"/>
                      </a:lnTo>
                      <a:cubicBezTo>
                        <a:pt x="388620" y="381000"/>
                        <a:pt x="401002" y="383858"/>
                        <a:pt x="402908" y="380048"/>
                      </a:cubicBezTo>
                      <a:cubicBezTo>
                        <a:pt x="410527" y="388620"/>
                        <a:pt x="431483" y="378142"/>
                        <a:pt x="441960" y="378142"/>
                      </a:cubicBezTo>
                      <a:lnTo>
                        <a:pt x="441960" y="373380"/>
                      </a:lnTo>
                      <a:cubicBezTo>
                        <a:pt x="448627" y="372428"/>
                        <a:pt x="455295" y="370523"/>
                        <a:pt x="463867" y="366713"/>
                      </a:cubicBezTo>
                      <a:lnTo>
                        <a:pt x="462915" y="362903"/>
                      </a:lnTo>
                      <a:cubicBezTo>
                        <a:pt x="469583" y="358140"/>
                        <a:pt x="482917" y="362903"/>
                        <a:pt x="495300" y="360998"/>
                      </a:cubicBezTo>
                      <a:cubicBezTo>
                        <a:pt x="494348" y="362903"/>
                        <a:pt x="491490" y="362903"/>
                        <a:pt x="489585" y="361950"/>
                      </a:cubicBezTo>
                      <a:cubicBezTo>
                        <a:pt x="505777" y="369570"/>
                        <a:pt x="519112" y="350520"/>
                        <a:pt x="532448" y="355283"/>
                      </a:cubicBezTo>
                      <a:cubicBezTo>
                        <a:pt x="535305" y="353378"/>
                        <a:pt x="538162" y="353378"/>
                        <a:pt x="540068" y="354330"/>
                      </a:cubicBezTo>
                      <a:cubicBezTo>
                        <a:pt x="540068" y="354330"/>
                        <a:pt x="539115" y="354330"/>
                        <a:pt x="539115" y="354330"/>
                      </a:cubicBezTo>
                      <a:cubicBezTo>
                        <a:pt x="539115" y="354330"/>
                        <a:pt x="540068" y="354330"/>
                        <a:pt x="540068" y="354330"/>
                      </a:cubicBezTo>
                      <a:cubicBezTo>
                        <a:pt x="541973" y="355283"/>
                        <a:pt x="542925" y="355283"/>
                        <a:pt x="544830" y="356235"/>
                      </a:cubicBezTo>
                      <a:cubicBezTo>
                        <a:pt x="542925" y="355283"/>
                        <a:pt x="541973" y="354330"/>
                        <a:pt x="541020" y="354330"/>
                      </a:cubicBezTo>
                      <a:cubicBezTo>
                        <a:pt x="543877" y="354330"/>
                        <a:pt x="547687" y="352425"/>
                        <a:pt x="550545" y="351473"/>
                      </a:cubicBezTo>
                      <a:lnTo>
                        <a:pt x="552450" y="356235"/>
                      </a:lnTo>
                      <a:cubicBezTo>
                        <a:pt x="552450" y="356235"/>
                        <a:pt x="553402" y="356235"/>
                        <a:pt x="553402" y="356235"/>
                      </a:cubicBezTo>
                      <a:cubicBezTo>
                        <a:pt x="557212" y="357188"/>
                        <a:pt x="556260" y="353378"/>
                        <a:pt x="553402" y="350520"/>
                      </a:cubicBezTo>
                      <a:cubicBezTo>
                        <a:pt x="555308" y="349567"/>
                        <a:pt x="557212" y="348615"/>
                        <a:pt x="558165" y="346710"/>
                      </a:cubicBezTo>
                      <a:cubicBezTo>
                        <a:pt x="561975" y="353378"/>
                        <a:pt x="567690" y="342900"/>
                        <a:pt x="572452" y="349567"/>
                      </a:cubicBezTo>
                      <a:cubicBezTo>
                        <a:pt x="574358" y="345758"/>
                        <a:pt x="590550" y="343853"/>
                        <a:pt x="591502" y="335280"/>
                      </a:cubicBezTo>
                      <a:cubicBezTo>
                        <a:pt x="591502" y="336233"/>
                        <a:pt x="593408" y="336233"/>
                        <a:pt x="590550" y="337185"/>
                      </a:cubicBezTo>
                      <a:cubicBezTo>
                        <a:pt x="594360" y="337185"/>
                        <a:pt x="599123" y="338138"/>
                        <a:pt x="602933" y="335280"/>
                      </a:cubicBezTo>
                      <a:lnTo>
                        <a:pt x="605790" y="340995"/>
                      </a:lnTo>
                      <a:lnTo>
                        <a:pt x="613410" y="331470"/>
                      </a:lnTo>
                      <a:cubicBezTo>
                        <a:pt x="619125" y="334328"/>
                        <a:pt x="621983" y="336233"/>
                        <a:pt x="617220" y="340995"/>
                      </a:cubicBezTo>
                      <a:cubicBezTo>
                        <a:pt x="629602" y="332423"/>
                        <a:pt x="627698" y="337185"/>
                        <a:pt x="637223" y="328613"/>
                      </a:cubicBezTo>
                      <a:lnTo>
                        <a:pt x="637223" y="332423"/>
                      </a:lnTo>
                      <a:cubicBezTo>
                        <a:pt x="641033" y="331470"/>
                        <a:pt x="646748" y="325755"/>
                        <a:pt x="649605" y="328613"/>
                      </a:cubicBezTo>
                      <a:cubicBezTo>
                        <a:pt x="660083" y="334328"/>
                        <a:pt x="694373" y="322898"/>
                        <a:pt x="718185" y="325755"/>
                      </a:cubicBezTo>
                      <a:cubicBezTo>
                        <a:pt x="712470" y="315278"/>
                        <a:pt x="729615" y="328613"/>
                        <a:pt x="729615" y="320040"/>
                      </a:cubicBezTo>
                      <a:cubicBezTo>
                        <a:pt x="731520" y="322898"/>
                        <a:pt x="734377" y="323850"/>
                        <a:pt x="731520" y="325755"/>
                      </a:cubicBezTo>
                      <a:cubicBezTo>
                        <a:pt x="732473" y="324803"/>
                        <a:pt x="734377" y="324803"/>
                        <a:pt x="735330" y="324803"/>
                      </a:cubicBezTo>
                      <a:cubicBezTo>
                        <a:pt x="736283" y="324803"/>
                        <a:pt x="736283" y="324803"/>
                        <a:pt x="737235" y="324803"/>
                      </a:cubicBezTo>
                      <a:cubicBezTo>
                        <a:pt x="738187" y="324803"/>
                        <a:pt x="739140" y="324803"/>
                        <a:pt x="740093" y="324803"/>
                      </a:cubicBezTo>
                      <a:cubicBezTo>
                        <a:pt x="743902" y="324803"/>
                        <a:pt x="747712" y="323850"/>
                        <a:pt x="750570" y="323850"/>
                      </a:cubicBezTo>
                      <a:cubicBezTo>
                        <a:pt x="757237" y="322898"/>
                        <a:pt x="762952" y="321945"/>
                        <a:pt x="766762" y="318135"/>
                      </a:cubicBezTo>
                      <a:cubicBezTo>
                        <a:pt x="770573" y="320040"/>
                        <a:pt x="765810" y="321945"/>
                        <a:pt x="768668" y="322898"/>
                      </a:cubicBezTo>
                      <a:cubicBezTo>
                        <a:pt x="769620" y="321945"/>
                        <a:pt x="773430" y="320040"/>
                        <a:pt x="776287" y="320993"/>
                      </a:cubicBezTo>
                      <a:cubicBezTo>
                        <a:pt x="779145" y="321945"/>
                        <a:pt x="775335" y="323850"/>
                        <a:pt x="772477" y="324803"/>
                      </a:cubicBezTo>
                      <a:cubicBezTo>
                        <a:pt x="793433" y="320993"/>
                        <a:pt x="786765" y="314325"/>
                        <a:pt x="779145" y="307658"/>
                      </a:cubicBezTo>
                      <a:cubicBezTo>
                        <a:pt x="790575" y="309563"/>
                        <a:pt x="795337" y="308610"/>
                        <a:pt x="794385" y="303848"/>
                      </a:cubicBezTo>
                      <a:cubicBezTo>
                        <a:pt x="800100" y="305753"/>
                        <a:pt x="809625" y="306705"/>
                        <a:pt x="800100" y="308610"/>
                      </a:cubicBezTo>
                      <a:cubicBezTo>
                        <a:pt x="802958" y="308610"/>
                        <a:pt x="813435" y="307658"/>
                        <a:pt x="822960" y="306705"/>
                      </a:cubicBezTo>
                      <a:cubicBezTo>
                        <a:pt x="831533" y="305753"/>
                        <a:pt x="838200" y="303848"/>
                        <a:pt x="832485" y="301943"/>
                      </a:cubicBezTo>
                      <a:cubicBezTo>
                        <a:pt x="837248" y="302895"/>
                        <a:pt x="841058" y="300990"/>
                        <a:pt x="841058" y="300038"/>
                      </a:cubicBezTo>
                      <a:cubicBezTo>
                        <a:pt x="852487" y="299085"/>
                        <a:pt x="855345" y="298133"/>
                        <a:pt x="863918" y="297180"/>
                      </a:cubicBezTo>
                      <a:cubicBezTo>
                        <a:pt x="862965" y="297180"/>
                        <a:pt x="862012" y="296228"/>
                        <a:pt x="859155" y="294323"/>
                      </a:cubicBezTo>
                      <a:lnTo>
                        <a:pt x="859155" y="295275"/>
                      </a:lnTo>
                      <a:cubicBezTo>
                        <a:pt x="846773" y="291465"/>
                        <a:pt x="843915" y="290513"/>
                        <a:pt x="842962" y="288608"/>
                      </a:cubicBezTo>
                      <a:cubicBezTo>
                        <a:pt x="842010" y="287655"/>
                        <a:pt x="841058" y="285750"/>
                        <a:pt x="836295" y="282893"/>
                      </a:cubicBezTo>
                      <a:lnTo>
                        <a:pt x="838200" y="282893"/>
                      </a:lnTo>
                      <a:cubicBezTo>
                        <a:pt x="835343" y="278130"/>
                        <a:pt x="831533" y="276225"/>
                        <a:pt x="827723" y="274320"/>
                      </a:cubicBezTo>
                      <a:cubicBezTo>
                        <a:pt x="824865" y="272415"/>
                        <a:pt x="822008" y="271463"/>
                        <a:pt x="818198" y="265748"/>
                      </a:cubicBezTo>
                      <a:lnTo>
                        <a:pt x="810577" y="266700"/>
                      </a:lnTo>
                      <a:cubicBezTo>
                        <a:pt x="801052" y="265748"/>
                        <a:pt x="800100" y="263843"/>
                        <a:pt x="799148" y="260033"/>
                      </a:cubicBezTo>
                      <a:cubicBezTo>
                        <a:pt x="798195" y="256223"/>
                        <a:pt x="795337" y="251460"/>
                        <a:pt x="787718" y="248602"/>
                      </a:cubicBezTo>
                      <a:cubicBezTo>
                        <a:pt x="787718" y="249555"/>
                        <a:pt x="787718" y="250508"/>
                        <a:pt x="787718" y="252413"/>
                      </a:cubicBezTo>
                      <a:cubicBezTo>
                        <a:pt x="782955" y="251460"/>
                        <a:pt x="783908" y="247650"/>
                        <a:pt x="782955" y="242888"/>
                      </a:cubicBezTo>
                      <a:cubicBezTo>
                        <a:pt x="782955" y="238125"/>
                        <a:pt x="782002" y="232410"/>
                        <a:pt x="779145" y="229552"/>
                      </a:cubicBezTo>
                      <a:cubicBezTo>
                        <a:pt x="778193" y="227648"/>
                        <a:pt x="782955" y="230505"/>
                        <a:pt x="785812" y="231458"/>
                      </a:cubicBezTo>
                      <a:cubicBezTo>
                        <a:pt x="770573" y="214313"/>
                        <a:pt x="778193" y="233363"/>
                        <a:pt x="763905" y="225743"/>
                      </a:cubicBezTo>
                      <a:cubicBezTo>
                        <a:pt x="762952" y="221933"/>
                        <a:pt x="773430" y="221933"/>
                        <a:pt x="762952" y="214313"/>
                      </a:cubicBezTo>
                      <a:cubicBezTo>
                        <a:pt x="760095" y="209550"/>
                        <a:pt x="740093" y="211455"/>
                        <a:pt x="734377" y="200977"/>
                      </a:cubicBezTo>
                      <a:cubicBezTo>
                        <a:pt x="734377" y="203835"/>
                        <a:pt x="735330" y="207645"/>
                        <a:pt x="729615" y="206693"/>
                      </a:cubicBezTo>
                      <a:cubicBezTo>
                        <a:pt x="722948" y="202883"/>
                        <a:pt x="718185" y="187643"/>
                        <a:pt x="707708" y="190500"/>
                      </a:cubicBezTo>
                      <a:cubicBezTo>
                        <a:pt x="707708" y="189548"/>
                        <a:pt x="707708" y="188595"/>
                        <a:pt x="707708" y="188595"/>
                      </a:cubicBezTo>
                      <a:cubicBezTo>
                        <a:pt x="701993" y="186690"/>
                        <a:pt x="690562" y="180975"/>
                        <a:pt x="684848" y="182880"/>
                      </a:cubicBezTo>
                      <a:cubicBezTo>
                        <a:pt x="688658" y="166688"/>
                        <a:pt x="650558" y="169545"/>
                        <a:pt x="659130" y="157163"/>
                      </a:cubicBezTo>
                      <a:lnTo>
                        <a:pt x="643890" y="147638"/>
                      </a:lnTo>
                      <a:lnTo>
                        <a:pt x="644843" y="146685"/>
                      </a:lnTo>
                      <a:cubicBezTo>
                        <a:pt x="636270" y="140018"/>
                        <a:pt x="630555" y="140018"/>
                        <a:pt x="625793" y="140970"/>
                      </a:cubicBezTo>
                      <a:cubicBezTo>
                        <a:pt x="623887" y="139065"/>
                        <a:pt x="626745" y="139065"/>
                        <a:pt x="626745" y="138113"/>
                      </a:cubicBezTo>
                      <a:cubicBezTo>
                        <a:pt x="614362" y="126682"/>
                        <a:pt x="612458" y="126682"/>
                        <a:pt x="597218" y="124777"/>
                      </a:cubicBezTo>
                      <a:lnTo>
                        <a:pt x="598170" y="120015"/>
                      </a:lnTo>
                      <a:cubicBezTo>
                        <a:pt x="593408" y="120015"/>
                        <a:pt x="581977" y="100965"/>
                        <a:pt x="565785" y="96202"/>
                      </a:cubicBezTo>
                      <a:cubicBezTo>
                        <a:pt x="565785" y="96202"/>
                        <a:pt x="566737" y="95250"/>
                        <a:pt x="568643" y="95250"/>
                      </a:cubicBezTo>
                      <a:cubicBezTo>
                        <a:pt x="550545" y="89535"/>
                        <a:pt x="539115" y="60007"/>
                        <a:pt x="523875" y="71438"/>
                      </a:cubicBezTo>
                      <a:lnTo>
                        <a:pt x="511492" y="68580"/>
                      </a:lnTo>
                      <a:cubicBezTo>
                        <a:pt x="523875" y="78105"/>
                        <a:pt x="505777" y="73343"/>
                        <a:pt x="509587" y="79057"/>
                      </a:cubicBezTo>
                      <a:cubicBezTo>
                        <a:pt x="503873" y="76200"/>
                        <a:pt x="499110" y="65723"/>
                        <a:pt x="505777" y="69532"/>
                      </a:cubicBezTo>
                      <a:lnTo>
                        <a:pt x="506730" y="70485"/>
                      </a:lnTo>
                      <a:cubicBezTo>
                        <a:pt x="514350" y="64770"/>
                        <a:pt x="492442" y="57150"/>
                        <a:pt x="496252" y="52388"/>
                      </a:cubicBezTo>
                      <a:cubicBezTo>
                        <a:pt x="484823" y="44768"/>
                        <a:pt x="474345" y="37148"/>
                        <a:pt x="462915" y="28575"/>
                      </a:cubicBezTo>
                      <a:cubicBezTo>
                        <a:pt x="457200" y="24765"/>
                        <a:pt x="452437" y="20003"/>
                        <a:pt x="447675" y="16193"/>
                      </a:cubicBezTo>
                      <a:lnTo>
                        <a:pt x="442912" y="13335"/>
                      </a:lnTo>
                      <a:lnTo>
                        <a:pt x="437198" y="8572"/>
                      </a:lnTo>
                      <a:cubicBezTo>
                        <a:pt x="433387" y="5715"/>
                        <a:pt x="428625" y="2857"/>
                        <a:pt x="424815" y="0"/>
                      </a:cubicBezTo>
                      <a:cubicBezTo>
                        <a:pt x="420052" y="953"/>
                        <a:pt x="415290" y="1905"/>
                        <a:pt x="410527" y="2857"/>
                      </a:cubicBezTo>
                      <a:cubicBezTo>
                        <a:pt x="412433" y="4763"/>
                        <a:pt x="414337" y="6668"/>
                        <a:pt x="415290" y="8572"/>
                      </a:cubicBezTo>
                      <a:lnTo>
                        <a:pt x="401955" y="11430"/>
                      </a:lnTo>
                      <a:cubicBezTo>
                        <a:pt x="400050" y="10478"/>
                        <a:pt x="399098" y="9525"/>
                        <a:pt x="399098" y="8572"/>
                      </a:cubicBezTo>
                      <a:cubicBezTo>
                        <a:pt x="399098" y="7620"/>
                        <a:pt x="400050" y="6668"/>
                        <a:pt x="405765" y="4763"/>
                      </a:cubicBezTo>
                      <a:cubicBezTo>
                        <a:pt x="404812" y="3810"/>
                        <a:pt x="401955" y="3810"/>
                        <a:pt x="401002" y="4763"/>
                      </a:cubicBezTo>
                      <a:cubicBezTo>
                        <a:pt x="400050" y="4763"/>
                        <a:pt x="398145" y="5715"/>
                        <a:pt x="397192" y="6668"/>
                      </a:cubicBezTo>
                      <a:cubicBezTo>
                        <a:pt x="395287" y="8572"/>
                        <a:pt x="393383" y="11430"/>
                        <a:pt x="393383" y="12382"/>
                      </a:cubicBezTo>
                      <a:cubicBezTo>
                        <a:pt x="379095" y="12382"/>
                        <a:pt x="397192" y="2857"/>
                        <a:pt x="392430" y="3810"/>
                      </a:cubicBezTo>
                      <a:lnTo>
                        <a:pt x="386715" y="5715"/>
                      </a:lnTo>
                      <a:lnTo>
                        <a:pt x="388620" y="6668"/>
                      </a:lnTo>
                      <a:cubicBezTo>
                        <a:pt x="384810" y="10478"/>
                        <a:pt x="384810" y="13335"/>
                        <a:pt x="376237" y="15240"/>
                      </a:cubicBezTo>
                      <a:cubicBezTo>
                        <a:pt x="370523" y="15240"/>
                        <a:pt x="372427" y="11430"/>
                        <a:pt x="370523" y="11430"/>
                      </a:cubicBezTo>
                      <a:cubicBezTo>
                        <a:pt x="370523" y="10478"/>
                        <a:pt x="369570" y="10478"/>
                        <a:pt x="367665" y="12382"/>
                      </a:cubicBezTo>
                      <a:lnTo>
                        <a:pt x="355283" y="14288"/>
                      </a:lnTo>
                      <a:lnTo>
                        <a:pt x="360998" y="18097"/>
                      </a:lnTo>
                      <a:cubicBezTo>
                        <a:pt x="356235" y="21907"/>
                        <a:pt x="349567" y="20003"/>
                        <a:pt x="356235" y="24765"/>
                      </a:cubicBezTo>
                      <a:cubicBezTo>
                        <a:pt x="345758" y="17145"/>
                        <a:pt x="309562" y="31432"/>
                        <a:pt x="303848" y="29528"/>
                      </a:cubicBezTo>
                      <a:cubicBezTo>
                        <a:pt x="297180" y="35243"/>
                        <a:pt x="289560" y="37148"/>
                        <a:pt x="280035" y="38100"/>
                      </a:cubicBezTo>
                      <a:cubicBezTo>
                        <a:pt x="282892" y="39052"/>
                        <a:pt x="285750" y="44768"/>
                        <a:pt x="277177" y="45720"/>
                      </a:cubicBezTo>
                      <a:cubicBezTo>
                        <a:pt x="277177" y="32385"/>
                        <a:pt x="260985" y="43815"/>
                        <a:pt x="252413" y="36195"/>
                      </a:cubicBezTo>
                      <a:cubicBezTo>
                        <a:pt x="260033" y="40957"/>
                        <a:pt x="229552" y="42863"/>
                        <a:pt x="240983" y="49530"/>
                      </a:cubicBezTo>
                      <a:cubicBezTo>
                        <a:pt x="234315" y="50482"/>
                        <a:pt x="239077" y="44768"/>
                        <a:pt x="233363" y="42863"/>
                      </a:cubicBezTo>
                      <a:cubicBezTo>
                        <a:pt x="218122" y="51435"/>
                        <a:pt x="197167" y="47625"/>
                        <a:pt x="178117" y="53340"/>
                      </a:cubicBezTo>
                      <a:cubicBezTo>
                        <a:pt x="178117" y="55245"/>
                        <a:pt x="181927" y="57150"/>
                        <a:pt x="178117" y="60007"/>
                      </a:cubicBezTo>
                      <a:lnTo>
                        <a:pt x="165735" y="54293"/>
                      </a:lnTo>
                      <a:cubicBezTo>
                        <a:pt x="161925" y="56198"/>
                        <a:pt x="163830" y="64770"/>
                        <a:pt x="156210" y="60007"/>
                      </a:cubicBezTo>
                      <a:cubicBezTo>
                        <a:pt x="157163" y="60960"/>
                        <a:pt x="159067" y="62865"/>
                        <a:pt x="157163" y="63818"/>
                      </a:cubicBezTo>
                      <a:cubicBezTo>
                        <a:pt x="116205" y="64770"/>
                        <a:pt x="79058" y="88582"/>
                        <a:pt x="36195" y="81915"/>
                      </a:cubicBezTo>
                      <a:cubicBezTo>
                        <a:pt x="41910" y="83820"/>
                        <a:pt x="39052" y="84773"/>
                        <a:pt x="34290" y="85725"/>
                      </a:cubicBezTo>
                      <a:cubicBezTo>
                        <a:pt x="37147" y="85725"/>
                        <a:pt x="35242" y="89535"/>
                        <a:pt x="36195" y="91440"/>
                      </a:cubicBezTo>
                      <a:lnTo>
                        <a:pt x="18097" y="88582"/>
                      </a:lnTo>
                      <a:cubicBezTo>
                        <a:pt x="16192" y="95250"/>
                        <a:pt x="952" y="93345"/>
                        <a:pt x="0" y="99060"/>
                      </a:cubicBezTo>
                      <a:lnTo>
                        <a:pt x="4763" y="97155"/>
                      </a:lnTo>
                      <a:cubicBezTo>
                        <a:pt x="-953" y="105727"/>
                        <a:pt x="18097" y="110490"/>
                        <a:pt x="19050" y="119063"/>
                      </a:cubicBezTo>
                      <a:cubicBezTo>
                        <a:pt x="24765" y="109538"/>
                        <a:pt x="41910" y="125730"/>
                        <a:pt x="52388" y="112395"/>
                      </a:cubicBezTo>
                      <a:cubicBezTo>
                        <a:pt x="55245" y="113348"/>
                        <a:pt x="50483" y="116205"/>
                        <a:pt x="52388" y="117157"/>
                      </a:cubicBezTo>
                      <a:cubicBezTo>
                        <a:pt x="54292" y="112395"/>
                        <a:pt x="58102" y="110490"/>
                        <a:pt x="65722" y="111443"/>
                      </a:cubicBezTo>
                      <a:lnTo>
                        <a:pt x="64770" y="112395"/>
                      </a:lnTo>
                      <a:cubicBezTo>
                        <a:pt x="84772" y="106680"/>
                        <a:pt x="94297" y="108585"/>
                        <a:pt x="118110" y="105727"/>
                      </a:cubicBezTo>
                      <a:lnTo>
                        <a:pt x="115252" y="101918"/>
                      </a:lnTo>
                      <a:cubicBezTo>
                        <a:pt x="120015" y="100965"/>
                        <a:pt x="121920" y="102870"/>
                        <a:pt x="123825" y="102870"/>
                      </a:cubicBezTo>
                      <a:cubicBezTo>
                        <a:pt x="127635" y="95250"/>
                        <a:pt x="109538" y="105727"/>
                        <a:pt x="113347" y="97155"/>
                      </a:cubicBezTo>
                      <a:cubicBezTo>
                        <a:pt x="121920" y="104775"/>
                        <a:pt x="147638" y="89535"/>
                        <a:pt x="154305" y="99060"/>
                      </a:cubicBezTo>
                      <a:cubicBezTo>
                        <a:pt x="161925" y="97155"/>
                        <a:pt x="150495" y="94298"/>
                        <a:pt x="158115" y="92393"/>
                      </a:cubicBezTo>
                      <a:lnTo>
                        <a:pt x="160972" y="94298"/>
                      </a:lnTo>
                      <a:lnTo>
                        <a:pt x="161925" y="90488"/>
                      </a:lnTo>
                      <a:cubicBezTo>
                        <a:pt x="166688" y="89535"/>
                        <a:pt x="170497" y="92393"/>
                        <a:pt x="171450" y="95250"/>
                      </a:cubicBezTo>
                      <a:cubicBezTo>
                        <a:pt x="170497" y="95250"/>
                        <a:pt x="168592" y="96202"/>
                        <a:pt x="166688" y="97155"/>
                      </a:cubicBezTo>
                      <a:cubicBezTo>
                        <a:pt x="174308" y="99060"/>
                        <a:pt x="184785" y="92393"/>
                        <a:pt x="186690" y="92393"/>
                      </a:cubicBezTo>
                      <a:lnTo>
                        <a:pt x="179070" y="92393"/>
                      </a:lnTo>
                      <a:cubicBezTo>
                        <a:pt x="199072" y="84773"/>
                        <a:pt x="224790" y="82868"/>
                        <a:pt x="243840" y="73343"/>
                      </a:cubicBezTo>
                      <a:lnTo>
                        <a:pt x="241935" y="71438"/>
                      </a:lnTo>
                      <a:cubicBezTo>
                        <a:pt x="256222" y="63818"/>
                        <a:pt x="254317" y="71438"/>
                        <a:pt x="270510" y="65723"/>
                      </a:cubicBezTo>
                      <a:lnTo>
                        <a:pt x="269558" y="66675"/>
                      </a:lnTo>
                      <a:cubicBezTo>
                        <a:pt x="272415" y="63818"/>
                        <a:pt x="276225" y="61913"/>
                        <a:pt x="280987" y="60960"/>
                      </a:cubicBezTo>
                      <a:cubicBezTo>
                        <a:pt x="277177" y="64770"/>
                        <a:pt x="289560" y="63818"/>
                        <a:pt x="284798" y="67627"/>
                      </a:cubicBezTo>
                      <a:cubicBezTo>
                        <a:pt x="300037" y="60007"/>
                        <a:pt x="292417" y="62865"/>
                        <a:pt x="300990" y="52388"/>
                      </a:cubicBezTo>
                      <a:lnTo>
                        <a:pt x="303848" y="55245"/>
                      </a:lnTo>
                      <a:cubicBezTo>
                        <a:pt x="306705" y="51435"/>
                        <a:pt x="306705" y="49530"/>
                        <a:pt x="315277" y="46673"/>
                      </a:cubicBezTo>
                      <a:cubicBezTo>
                        <a:pt x="309562" y="51435"/>
                        <a:pt x="321945" y="50482"/>
                        <a:pt x="315277" y="56198"/>
                      </a:cubicBezTo>
                      <a:cubicBezTo>
                        <a:pt x="334327" y="60007"/>
                        <a:pt x="339090" y="42863"/>
                        <a:pt x="350520" y="52388"/>
                      </a:cubicBezTo>
                      <a:cubicBezTo>
                        <a:pt x="356235" y="40957"/>
                        <a:pt x="334327" y="50482"/>
                        <a:pt x="338137" y="47625"/>
                      </a:cubicBezTo>
                      <a:cubicBezTo>
                        <a:pt x="333375" y="45720"/>
                        <a:pt x="342900" y="39052"/>
                        <a:pt x="348615" y="39052"/>
                      </a:cubicBezTo>
                      <a:cubicBezTo>
                        <a:pt x="354330" y="38100"/>
                        <a:pt x="360998" y="49530"/>
                        <a:pt x="375285" y="45720"/>
                      </a:cubicBezTo>
                      <a:cubicBezTo>
                        <a:pt x="374333" y="45720"/>
                        <a:pt x="374333" y="46673"/>
                        <a:pt x="372427" y="46673"/>
                      </a:cubicBezTo>
                      <a:cubicBezTo>
                        <a:pt x="378142" y="47625"/>
                        <a:pt x="381952" y="40957"/>
                        <a:pt x="389573" y="43815"/>
                      </a:cubicBezTo>
                      <a:cubicBezTo>
                        <a:pt x="391477" y="37148"/>
                        <a:pt x="398145" y="41910"/>
                        <a:pt x="397192" y="34290"/>
                      </a:cubicBezTo>
                      <a:lnTo>
                        <a:pt x="384810" y="39052"/>
                      </a:lnTo>
                      <a:cubicBezTo>
                        <a:pt x="388620" y="37148"/>
                        <a:pt x="391477" y="34290"/>
                        <a:pt x="395287" y="31432"/>
                      </a:cubicBezTo>
                      <a:cubicBezTo>
                        <a:pt x="399098" y="28575"/>
                        <a:pt x="403860" y="26670"/>
                        <a:pt x="408623" y="27622"/>
                      </a:cubicBezTo>
                      <a:cubicBezTo>
                        <a:pt x="407670" y="29528"/>
                        <a:pt x="405765" y="32385"/>
                        <a:pt x="403860" y="33338"/>
                      </a:cubicBezTo>
                      <a:cubicBezTo>
                        <a:pt x="406717" y="35243"/>
                        <a:pt x="408623" y="30480"/>
                        <a:pt x="410527" y="32385"/>
                      </a:cubicBezTo>
                      <a:cubicBezTo>
                        <a:pt x="409575" y="36195"/>
                        <a:pt x="407670" y="37148"/>
                        <a:pt x="405765" y="38100"/>
                      </a:cubicBezTo>
                      <a:cubicBezTo>
                        <a:pt x="401955" y="39052"/>
                        <a:pt x="395287" y="40957"/>
                        <a:pt x="392430" y="43815"/>
                      </a:cubicBezTo>
                      <a:cubicBezTo>
                        <a:pt x="397192" y="45720"/>
                        <a:pt x="405765" y="35243"/>
                        <a:pt x="403860" y="43815"/>
                      </a:cubicBezTo>
                      <a:cubicBezTo>
                        <a:pt x="405765" y="39052"/>
                        <a:pt x="405765" y="38100"/>
                        <a:pt x="407670" y="38100"/>
                      </a:cubicBezTo>
                      <a:cubicBezTo>
                        <a:pt x="409575" y="38100"/>
                        <a:pt x="410527" y="39052"/>
                        <a:pt x="412433" y="38100"/>
                      </a:cubicBezTo>
                      <a:cubicBezTo>
                        <a:pt x="413385" y="38100"/>
                        <a:pt x="414337" y="38100"/>
                        <a:pt x="415290" y="37148"/>
                      </a:cubicBezTo>
                      <a:lnTo>
                        <a:pt x="413385" y="40957"/>
                      </a:lnTo>
                      <a:cubicBezTo>
                        <a:pt x="414337" y="40957"/>
                        <a:pt x="416242" y="39052"/>
                        <a:pt x="417195" y="40005"/>
                      </a:cubicBezTo>
                      <a:cubicBezTo>
                        <a:pt x="415290" y="40957"/>
                        <a:pt x="414337" y="42863"/>
                        <a:pt x="412433" y="43815"/>
                      </a:cubicBezTo>
                      <a:cubicBezTo>
                        <a:pt x="415290" y="40005"/>
                        <a:pt x="419100" y="53340"/>
                        <a:pt x="426720" y="55245"/>
                      </a:cubicBezTo>
                      <a:cubicBezTo>
                        <a:pt x="413385" y="46673"/>
                        <a:pt x="426720" y="48577"/>
                        <a:pt x="422910" y="41910"/>
                      </a:cubicBezTo>
                      <a:cubicBezTo>
                        <a:pt x="442912" y="47625"/>
                        <a:pt x="425767" y="58102"/>
                        <a:pt x="445770" y="68580"/>
                      </a:cubicBezTo>
                      <a:cubicBezTo>
                        <a:pt x="442912" y="67627"/>
                        <a:pt x="438150" y="60007"/>
                        <a:pt x="442912" y="60960"/>
                      </a:cubicBezTo>
                      <a:cubicBezTo>
                        <a:pt x="445770" y="63818"/>
                        <a:pt x="449580" y="68580"/>
                        <a:pt x="450533" y="71438"/>
                      </a:cubicBezTo>
                      <a:cubicBezTo>
                        <a:pt x="462915" y="79057"/>
                        <a:pt x="451485" y="66675"/>
                        <a:pt x="458152" y="67627"/>
                      </a:cubicBezTo>
                      <a:cubicBezTo>
                        <a:pt x="459105" y="75248"/>
                        <a:pt x="465773" y="69532"/>
                        <a:pt x="471487" y="71438"/>
                      </a:cubicBezTo>
                      <a:lnTo>
                        <a:pt x="468630" y="75248"/>
                      </a:lnTo>
                      <a:cubicBezTo>
                        <a:pt x="481012" y="86677"/>
                        <a:pt x="477202" y="69532"/>
                        <a:pt x="487680" y="80963"/>
                      </a:cubicBezTo>
                      <a:lnTo>
                        <a:pt x="479108" y="82868"/>
                      </a:lnTo>
                      <a:lnTo>
                        <a:pt x="486727" y="85725"/>
                      </a:lnTo>
                      <a:lnTo>
                        <a:pt x="482917" y="89535"/>
                      </a:lnTo>
                      <a:cubicBezTo>
                        <a:pt x="492442" y="90488"/>
                        <a:pt x="493395" y="93345"/>
                        <a:pt x="500062" y="99060"/>
                      </a:cubicBezTo>
                      <a:cubicBezTo>
                        <a:pt x="500062" y="95250"/>
                        <a:pt x="505777" y="92393"/>
                        <a:pt x="511492" y="96202"/>
                      </a:cubicBezTo>
                      <a:cubicBezTo>
                        <a:pt x="514350" y="100965"/>
                        <a:pt x="506730" y="98107"/>
                        <a:pt x="516255" y="103823"/>
                      </a:cubicBezTo>
                      <a:cubicBezTo>
                        <a:pt x="512445" y="104775"/>
                        <a:pt x="508635" y="106680"/>
                        <a:pt x="506730" y="100965"/>
                      </a:cubicBezTo>
                      <a:cubicBezTo>
                        <a:pt x="505777" y="101918"/>
                        <a:pt x="502920" y="101918"/>
                        <a:pt x="501967" y="102870"/>
                      </a:cubicBezTo>
                      <a:cubicBezTo>
                        <a:pt x="504825" y="108585"/>
                        <a:pt x="512445" y="110490"/>
                        <a:pt x="516255" y="113348"/>
                      </a:cubicBezTo>
                      <a:cubicBezTo>
                        <a:pt x="515302" y="112395"/>
                        <a:pt x="513398" y="111443"/>
                        <a:pt x="513398" y="110490"/>
                      </a:cubicBezTo>
                      <a:lnTo>
                        <a:pt x="529590" y="113348"/>
                      </a:lnTo>
                      <a:cubicBezTo>
                        <a:pt x="530543" y="116205"/>
                        <a:pt x="528637" y="116205"/>
                        <a:pt x="525780" y="116205"/>
                      </a:cubicBezTo>
                      <a:cubicBezTo>
                        <a:pt x="528637" y="117157"/>
                        <a:pt x="531495" y="117157"/>
                        <a:pt x="535305" y="119063"/>
                      </a:cubicBezTo>
                      <a:cubicBezTo>
                        <a:pt x="532448" y="121920"/>
                        <a:pt x="530543" y="124777"/>
                        <a:pt x="523875" y="122873"/>
                      </a:cubicBezTo>
                      <a:lnTo>
                        <a:pt x="538162" y="127635"/>
                      </a:lnTo>
                      <a:cubicBezTo>
                        <a:pt x="538162" y="129540"/>
                        <a:pt x="541973" y="135255"/>
                        <a:pt x="539115" y="135255"/>
                      </a:cubicBezTo>
                      <a:cubicBezTo>
                        <a:pt x="544830" y="141923"/>
                        <a:pt x="559118" y="140018"/>
                        <a:pt x="566737" y="147638"/>
                      </a:cubicBezTo>
                      <a:cubicBezTo>
                        <a:pt x="567690" y="147638"/>
                        <a:pt x="568643" y="147638"/>
                        <a:pt x="571500" y="148590"/>
                      </a:cubicBezTo>
                      <a:cubicBezTo>
                        <a:pt x="579120" y="154305"/>
                        <a:pt x="583883" y="163830"/>
                        <a:pt x="597218" y="165735"/>
                      </a:cubicBezTo>
                      <a:lnTo>
                        <a:pt x="599123" y="175260"/>
                      </a:lnTo>
                      <a:cubicBezTo>
                        <a:pt x="607695" y="179070"/>
                        <a:pt x="596265" y="162877"/>
                        <a:pt x="610552" y="169545"/>
                      </a:cubicBezTo>
                      <a:cubicBezTo>
                        <a:pt x="621030" y="173355"/>
                        <a:pt x="610552" y="176213"/>
                        <a:pt x="613410" y="180023"/>
                      </a:cubicBezTo>
                      <a:cubicBezTo>
                        <a:pt x="620077" y="180023"/>
                        <a:pt x="631508" y="179070"/>
                        <a:pt x="636270" y="189548"/>
                      </a:cubicBezTo>
                      <a:cubicBezTo>
                        <a:pt x="638175" y="189548"/>
                        <a:pt x="636270" y="187643"/>
                        <a:pt x="634365" y="185738"/>
                      </a:cubicBezTo>
                      <a:close/>
                      <a:moveTo>
                        <a:pt x="730568" y="245745"/>
                      </a:moveTo>
                      <a:cubicBezTo>
                        <a:pt x="728662" y="245745"/>
                        <a:pt x="722948" y="245745"/>
                        <a:pt x="722948" y="241935"/>
                      </a:cubicBezTo>
                      <a:cubicBezTo>
                        <a:pt x="727710" y="239077"/>
                        <a:pt x="727710" y="241935"/>
                        <a:pt x="730568" y="245745"/>
                      </a:cubicBezTo>
                      <a:close/>
                      <a:moveTo>
                        <a:pt x="751523" y="286703"/>
                      </a:moveTo>
                      <a:cubicBezTo>
                        <a:pt x="751523" y="284798"/>
                        <a:pt x="753427" y="285750"/>
                        <a:pt x="757237" y="286703"/>
                      </a:cubicBezTo>
                      <a:cubicBezTo>
                        <a:pt x="756285" y="287655"/>
                        <a:pt x="754380" y="287655"/>
                        <a:pt x="751523" y="286703"/>
                      </a:cubicBezTo>
                      <a:close/>
                      <a:moveTo>
                        <a:pt x="283845" y="334328"/>
                      </a:moveTo>
                      <a:cubicBezTo>
                        <a:pt x="284798" y="334328"/>
                        <a:pt x="284798" y="334328"/>
                        <a:pt x="283845" y="334328"/>
                      </a:cubicBezTo>
                      <a:cubicBezTo>
                        <a:pt x="287655" y="338138"/>
                        <a:pt x="286702" y="337185"/>
                        <a:pt x="283845" y="334328"/>
                      </a:cubicBezTo>
                      <a:close/>
                      <a:moveTo>
                        <a:pt x="277177" y="326708"/>
                      </a:moveTo>
                      <a:cubicBezTo>
                        <a:pt x="276225" y="326708"/>
                        <a:pt x="275273" y="327660"/>
                        <a:pt x="275273" y="327660"/>
                      </a:cubicBezTo>
                      <a:cubicBezTo>
                        <a:pt x="276225" y="326708"/>
                        <a:pt x="278130" y="328613"/>
                        <a:pt x="280035" y="329565"/>
                      </a:cubicBezTo>
                      <a:cubicBezTo>
                        <a:pt x="280987" y="329565"/>
                        <a:pt x="280035" y="327660"/>
                        <a:pt x="277177" y="326708"/>
                      </a:cubicBezTo>
                      <a:close/>
                      <a:moveTo>
                        <a:pt x="371475" y="11430"/>
                      </a:moveTo>
                      <a:lnTo>
                        <a:pt x="373380" y="12382"/>
                      </a:lnTo>
                      <a:cubicBezTo>
                        <a:pt x="369570" y="14288"/>
                        <a:pt x="370523" y="12382"/>
                        <a:pt x="371475" y="114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2" name="任意多边形: 形状 321"/>
                <p:cNvSpPr/>
                <p:nvPr>
                  <p:custDataLst>
                    <p:tags r:id="rId70"/>
                  </p:custDataLst>
                </p:nvPr>
              </p:nvSpPr>
              <p:spPr>
                <a:xfrm>
                  <a:off x="3864292" y="4437697"/>
                  <a:ext cx="3809" cy="1904"/>
                </a:xfrm>
                <a:custGeom>
                  <a:avLst/>
                  <a:gdLst>
                    <a:gd name="connsiteX0" fmla="*/ 0 w 3809"/>
                    <a:gd name="connsiteY0" fmla="*/ 0 h 1904"/>
                    <a:gd name="connsiteX1" fmla="*/ 3810 w 3809"/>
                    <a:gd name="connsiteY1" fmla="*/ 1905 h 1904"/>
                    <a:gd name="connsiteX2" fmla="*/ 0 w 3809"/>
                    <a:gd name="connsiteY2" fmla="*/ 0 h 1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09" h="1904">
                      <a:moveTo>
                        <a:pt x="0" y="0"/>
                      </a:moveTo>
                      <a:cubicBezTo>
                        <a:pt x="952" y="952"/>
                        <a:pt x="2857" y="952"/>
                        <a:pt x="3810" y="1905"/>
                      </a:cubicBezTo>
                      <a:cubicBezTo>
                        <a:pt x="3810" y="952"/>
                        <a:pt x="2857" y="0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3" name="任意多边形: 形状 322"/>
                <p:cNvSpPr/>
                <p:nvPr>
                  <p:custDataLst>
                    <p:tags r:id="rId71"/>
                  </p:custDataLst>
                </p:nvPr>
              </p:nvSpPr>
              <p:spPr>
                <a:xfrm>
                  <a:off x="3680459" y="4307205"/>
                  <a:ext cx="952" cy="9525"/>
                </a:xfrm>
                <a:custGeom>
                  <a:avLst/>
                  <a:gdLst>
                    <a:gd name="connsiteX0" fmla="*/ 953 w 952"/>
                    <a:gd name="connsiteY0" fmla="*/ 0 h 9525"/>
                    <a:gd name="connsiteX1" fmla="*/ 953 w 952"/>
                    <a:gd name="connsiteY1" fmla="*/ 0 h 9525"/>
                    <a:gd name="connsiteX2" fmla="*/ 0 w 952"/>
                    <a:gd name="connsiteY2" fmla="*/ 0 h 9525"/>
                    <a:gd name="connsiteX3" fmla="*/ 953 w 952"/>
                    <a:gd name="connsiteY3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" h="9525">
                      <a:moveTo>
                        <a:pt x="953" y="0"/>
                      </a:moveTo>
                      <a:lnTo>
                        <a:pt x="953" y="0"/>
                      </a:lnTo>
                      <a:cubicBezTo>
                        <a:pt x="0" y="0"/>
                        <a:pt x="0" y="0"/>
                        <a:pt x="0" y="0"/>
                      </a:cubicBezTo>
                      <a:lnTo>
                        <a:pt x="953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4" name="任意多边形: 形状 323"/>
                <p:cNvSpPr/>
                <p:nvPr>
                  <p:custDataLst>
                    <p:tags r:id="rId72"/>
                  </p:custDataLst>
                </p:nvPr>
              </p:nvSpPr>
              <p:spPr>
                <a:xfrm>
                  <a:off x="3535680" y="4485322"/>
                  <a:ext cx="4762" cy="1904"/>
                </a:xfrm>
                <a:custGeom>
                  <a:avLst/>
                  <a:gdLst>
                    <a:gd name="connsiteX0" fmla="*/ 0 w 4762"/>
                    <a:gd name="connsiteY0" fmla="*/ 0 h 1904"/>
                    <a:gd name="connsiteX1" fmla="*/ 4763 w 4762"/>
                    <a:gd name="connsiteY1" fmla="*/ 1905 h 1904"/>
                    <a:gd name="connsiteX2" fmla="*/ 0 w 4762"/>
                    <a:gd name="connsiteY2" fmla="*/ 0 h 1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62" h="1904">
                      <a:moveTo>
                        <a:pt x="0" y="0"/>
                      </a:moveTo>
                      <a:cubicBezTo>
                        <a:pt x="1905" y="0"/>
                        <a:pt x="3810" y="952"/>
                        <a:pt x="4763" y="1905"/>
                      </a:cubicBezTo>
                      <a:cubicBezTo>
                        <a:pt x="4763" y="0"/>
                        <a:pt x="3810" y="0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5" name="任意多边形: 形状 324"/>
                <p:cNvSpPr/>
                <p:nvPr>
                  <p:custDataLst>
                    <p:tags r:id="rId73"/>
                  </p:custDataLst>
                </p:nvPr>
              </p:nvSpPr>
              <p:spPr>
                <a:xfrm>
                  <a:off x="3335654" y="4459605"/>
                  <a:ext cx="5715" cy="4762"/>
                </a:xfrm>
                <a:custGeom>
                  <a:avLst/>
                  <a:gdLst>
                    <a:gd name="connsiteX0" fmla="*/ 0 w 5715"/>
                    <a:gd name="connsiteY0" fmla="*/ 1905 h 4762"/>
                    <a:gd name="connsiteX1" fmla="*/ 5715 w 5715"/>
                    <a:gd name="connsiteY1" fmla="*/ 4763 h 4762"/>
                    <a:gd name="connsiteX2" fmla="*/ 1905 w 5715"/>
                    <a:gd name="connsiteY2" fmla="*/ 0 h 4762"/>
                    <a:gd name="connsiteX3" fmla="*/ 0 w 5715"/>
                    <a:gd name="connsiteY3" fmla="*/ 1905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" h="4762">
                      <a:moveTo>
                        <a:pt x="0" y="1905"/>
                      </a:moveTo>
                      <a:lnTo>
                        <a:pt x="5715" y="4763"/>
                      </a:lnTo>
                      <a:cubicBezTo>
                        <a:pt x="2858" y="2857"/>
                        <a:pt x="2858" y="1905"/>
                        <a:pt x="1905" y="0"/>
                      </a:cubicBezTo>
                      <a:cubicBezTo>
                        <a:pt x="1905" y="952"/>
                        <a:pt x="1905" y="2857"/>
                        <a:pt x="0" y="190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6" name="任意多边形: 形状 325"/>
                <p:cNvSpPr/>
                <p:nvPr>
                  <p:custDataLst>
                    <p:tags r:id="rId74"/>
                  </p:custDataLst>
                </p:nvPr>
              </p:nvSpPr>
              <p:spPr>
                <a:xfrm>
                  <a:off x="3300412" y="4405312"/>
                  <a:ext cx="5388" cy="3232"/>
                </a:xfrm>
                <a:custGeom>
                  <a:avLst/>
                  <a:gdLst>
                    <a:gd name="connsiteX0" fmla="*/ 3810 w 5388"/>
                    <a:gd name="connsiteY0" fmla="*/ 952 h 3232"/>
                    <a:gd name="connsiteX1" fmla="*/ 953 w 5388"/>
                    <a:gd name="connsiteY1" fmla="*/ 0 h 3232"/>
                    <a:gd name="connsiteX2" fmla="*/ 0 w 5388"/>
                    <a:gd name="connsiteY2" fmla="*/ 1905 h 3232"/>
                    <a:gd name="connsiteX3" fmla="*/ 3810 w 5388"/>
                    <a:gd name="connsiteY3" fmla="*/ 952 h 3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88" h="3232">
                      <a:moveTo>
                        <a:pt x="3810" y="952"/>
                      </a:moveTo>
                      <a:cubicBezTo>
                        <a:pt x="2858" y="952"/>
                        <a:pt x="1905" y="0"/>
                        <a:pt x="953" y="0"/>
                      </a:cubicBezTo>
                      <a:lnTo>
                        <a:pt x="0" y="1905"/>
                      </a:lnTo>
                      <a:cubicBezTo>
                        <a:pt x="3810" y="3810"/>
                        <a:pt x="7620" y="3810"/>
                        <a:pt x="3810" y="95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7" name="任意多边形: 形状 326"/>
                <p:cNvSpPr/>
                <p:nvPr>
                  <p:custDataLst>
                    <p:tags r:id="rId75"/>
                  </p:custDataLst>
                </p:nvPr>
              </p:nvSpPr>
              <p:spPr>
                <a:xfrm>
                  <a:off x="3331958" y="4438650"/>
                  <a:ext cx="7940" cy="6667"/>
                </a:xfrm>
                <a:custGeom>
                  <a:avLst/>
                  <a:gdLst>
                    <a:gd name="connsiteX0" fmla="*/ 7507 w 7940"/>
                    <a:gd name="connsiteY0" fmla="*/ 6668 h 6667"/>
                    <a:gd name="connsiteX1" fmla="*/ 839 w 7940"/>
                    <a:gd name="connsiteY1" fmla="*/ 0 h 6667"/>
                    <a:gd name="connsiteX2" fmla="*/ 1792 w 7940"/>
                    <a:gd name="connsiteY2" fmla="*/ 0 h 6667"/>
                    <a:gd name="connsiteX3" fmla="*/ 7507 w 7940"/>
                    <a:gd name="connsiteY3" fmla="*/ 6668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40" h="6667">
                      <a:moveTo>
                        <a:pt x="7507" y="6668"/>
                      </a:moveTo>
                      <a:cubicBezTo>
                        <a:pt x="9412" y="2857"/>
                        <a:pt x="4649" y="1905"/>
                        <a:pt x="839" y="0"/>
                      </a:cubicBezTo>
                      <a:cubicBezTo>
                        <a:pt x="839" y="0"/>
                        <a:pt x="839" y="0"/>
                        <a:pt x="1792" y="0"/>
                      </a:cubicBezTo>
                      <a:cubicBezTo>
                        <a:pt x="-2971" y="3810"/>
                        <a:pt x="2744" y="4763"/>
                        <a:pt x="7507" y="666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8" name="任意多边形: 形状 327"/>
                <p:cNvSpPr/>
                <p:nvPr>
                  <p:custDataLst>
                    <p:tags r:id="rId76"/>
                  </p:custDataLst>
                </p:nvPr>
              </p:nvSpPr>
              <p:spPr>
                <a:xfrm>
                  <a:off x="3327418" y="4435792"/>
                  <a:ext cx="4426" cy="1905"/>
                </a:xfrm>
                <a:custGeom>
                  <a:avLst/>
                  <a:gdLst>
                    <a:gd name="connsiteX0" fmla="*/ 4427 w 4426"/>
                    <a:gd name="connsiteY0" fmla="*/ 1905 h 1905"/>
                    <a:gd name="connsiteX1" fmla="*/ 617 w 4426"/>
                    <a:gd name="connsiteY1" fmla="*/ 0 h 1905"/>
                    <a:gd name="connsiteX2" fmla="*/ 4427 w 4426"/>
                    <a:gd name="connsiteY2" fmla="*/ 1905 h 1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26" h="1905">
                      <a:moveTo>
                        <a:pt x="4427" y="1905"/>
                      </a:moveTo>
                      <a:cubicBezTo>
                        <a:pt x="3474" y="952"/>
                        <a:pt x="1569" y="952"/>
                        <a:pt x="617" y="0"/>
                      </a:cubicBezTo>
                      <a:cubicBezTo>
                        <a:pt x="-1288" y="952"/>
                        <a:pt x="1569" y="952"/>
                        <a:pt x="4427" y="190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9" name="任意多边形: 形状 328"/>
                <p:cNvSpPr/>
                <p:nvPr>
                  <p:custDataLst>
                    <p:tags r:id="rId77"/>
                  </p:custDataLst>
                </p:nvPr>
              </p:nvSpPr>
              <p:spPr>
                <a:xfrm>
                  <a:off x="3368245" y="4479209"/>
                  <a:ext cx="8139" cy="3731"/>
                </a:xfrm>
                <a:custGeom>
                  <a:avLst/>
                  <a:gdLst>
                    <a:gd name="connsiteX0" fmla="*/ 4558 w 8139"/>
                    <a:gd name="connsiteY0" fmla="*/ 398 h 3731"/>
                    <a:gd name="connsiteX1" fmla="*/ 747 w 8139"/>
                    <a:gd name="connsiteY1" fmla="*/ 1350 h 3731"/>
                    <a:gd name="connsiteX2" fmla="*/ 4558 w 8139"/>
                    <a:gd name="connsiteY2" fmla="*/ 398 h 3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39" h="3731">
                      <a:moveTo>
                        <a:pt x="4558" y="398"/>
                      </a:moveTo>
                      <a:cubicBezTo>
                        <a:pt x="3605" y="-1507"/>
                        <a:pt x="747" y="4208"/>
                        <a:pt x="747" y="1350"/>
                      </a:cubicBezTo>
                      <a:cubicBezTo>
                        <a:pt x="-4015" y="4208"/>
                        <a:pt x="15987" y="5160"/>
                        <a:pt x="4558" y="39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0" name="任意多边形: 形状 329"/>
                <p:cNvSpPr/>
                <p:nvPr>
                  <p:custDataLst>
                    <p:tags r:id="rId78"/>
                  </p:custDataLst>
                </p:nvPr>
              </p:nvSpPr>
              <p:spPr>
                <a:xfrm>
                  <a:off x="3342322" y="4431982"/>
                  <a:ext cx="3810" cy="5715"/>
                </a:xfrm>
                <a:custGeom>
                  <a:avLst/>
                  <a:gdLst>
                    <a:gd name="connsiteX0" fmla="*/ 953 w 3810"/>
                    <a:gd name="connsiteY0" fmla="*/ 0 h 5715"/>
                    <a:gd name="connsiteX1" fmla="*/ 0 w 3810"/>
                    <a:gd name="connsiteY1" fmla="*/ 5715 h 5715"/>
                    <a:gd name="connsiteX2" fmla="*/ 3810 w 3810"/>
                    <a:gd name="connsiteY2" fmla="*/ 3810 h 5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10" h="5715">
                      <a:moveTo>
                        <a:pt x="953" y="0"/>
                      </a:moveTo>
                      <a:lnTo>
                        <a:pt x="0" y="5715"/>
                      </a:lnTo>
                      <a:lnTo>
                        <a:pt x="3810" y="381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1" name="任意多边形: 形状 330"/>
                <p:cNvSpPr/>
                <p:nvPr>
                  <p:custDataLst>
                    <p:tags r:id="rId79"/>
                  </p:custDataLst>
                </p:nvPr>
              </p:nvSpPr>
              <p:spPr>
                <a:xfrm>
                  <a:off x="3362325" y="4451032"/>
                  <a:ext cx="8572" cy="4912"/>
                </a:xfrm>
                <a:custGeom>
                  <a:avLst/>
                  <a:gdLst>
                    <a:gd name="connsiteX0" fmla="*/ 8572 w 8572"/>
                    <a:gd name="connsiteY0" fmla="*/ 4763 h 4912"/>
                    <a:gd name="connsiteX1" fmla="*/ 2858 w 8572"/>
                    <a:gd name="connsiteY1" fmla="*/ 0 h 4912"/>
                    <a:gd name="connsiteX2" fmla="*/ 0 w 8572"/>
                    <a:gd name="connsiteY2" fmla="*/ 0 h 4912"/>
                    <a:gd name="connsiteX3" fmla="*/ 8572 w 8572"/>
                    <a:gd name="connsiteY3" fmla="*/ 4763 h 4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572" h="4912">
                      <a:moveTo>
                        <a:pt x="8572" y="4763"/>
                      </a:moveTo>
                      <a:lnTo>
                        <a:pt x="2858" y="0"/>
                      </a:lnTo>
                      <a:cubicBezTo>
                        <a:pt x="2858" y="953"/>
                        <a:pt x="1905" y="953"/>
                        <a:pt x="0" y="0"/>
                      </a:cubicBezTo>
                      <a:cubicBezTo>
                        <a:pt x="4763" y="1905"/>
                        <a:pt x="8572" y="5715"/>
                        <a:pt x="8572" y="476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2" name="任意多边形: 形状 331"/>
                <p:cNvSpPr/>
                <p:nvPr>
                  <p:custDataLst>
                    <p:tags r:id="rId80"/>
                  </p:custDataLst>
                </p:nvPr>
              </p:nvSpPr>
              <p:spPr>
                <a:xfrm>
                  <a:off x="3357562" y="4447222"/>
                  <a:ext cx="5715" cy="2857"/>
                </a:xfrm>
                <a:custGeom>
                  <a:avLst/>
                  <a:gdLst>
                    <a:gd name="connsiteX0" fmla="*/ 5715 w 5715"/>
                    <a:gd name="connsiteY0" fmla="*/ 2857 h 2857"/>
                    <a:gd name="connsiteX1" fmla="*/ 0 w 5715"/>
                    <a:gd name="connsiteY1" fmla="*/ 0 h 2857"/>
                    <a:gd name="connsiteX2" fmla="*/ 5715 w 5715"/>
                    <a:gd name="connsiteY2" fmla="*/ 2857 h 2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715" h="2857">
                      <a:moveTo>
                        <a:pt x="5715" y="2857"/>
                      </a:moveTo>
                      <a:cubicBezTo>
                        <a:pt x="3810" y="1905"/>
                        <a:pt x="1905" y="0"/>
                        <a:pt x="0" y="0"/>
                      </a:cubicBezTo>
                      <a:cubicBezTo>
                        <a:pt x="1905" y="952"/>
                        <a:pt x="3810" y="2857"/>
                        <a:pt x="5715" y="285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3" name="任意多边形: 形状 332"/>
                <p:cNvSpPr/>
                <p:nvPr>
                  <p:custDataLst>
                    <p:tags r:id="rId81"/>
                  </p:custDataLst>
                </p:nvPr>
              </p:nvSpPr>
              <p:spPr>
                <a:xfrm>
                  <a:off x="3352800" y="4436744"/>
                  <a:ext cx="4762" cy="5715"/>
                </a:xfrm>
                <a:custGeom>
                  <a:avLst/>
                  <a:gdLst>
                    <a:gd name="connsiteX0" fmla="*/ 0 w 4762"/>
                    <a:gd name="connsiteY0" fmla="*/ 0 h 5715"/>
                    <a:gd name="connsiteX1" fmla="*/ 953 w 4762"/>
                    <a:gd name="connsiteY1" fmla="*/ 1905 h 5715"/>
                    <a:gd name="connsiteX2" fmla="*/ 4763 w 4762"/>
                    <a:gd name="connsiteY2" fmla="*/ 5715 h 5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62" h="5715">
                      <a:moveTo>
                        <a:pt x="0" y="0"/>
                      </a:moveTo>
                      <a:lnTo>
                        <a:pt x="953" y="1905"/>
                      </a:lnTo>
                      <a:lnTo>
                        <a:pt x="4763" y="571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4" name="任意多边形: 形状 333"/>
                <p:cNvSpPr/>
                <p:nvPr>
                  <p:custDataLst>
                    <p:tags r:id="rId82"/>
                  </p:custDataLst>
                </p:nvPr>
              </p:nvSpPr>
              <p:spPr>
                <a:xfrm>
                  <a:off x="3435667" y="4498657"/>
                  <a:ext cx="8386" cy="3809"/>
                </a:xfrm>
                <a:custGeom>
                  <a:avLst/>
                  <a:gdLst>
                    <a:gd name="connsiteX0" fmla="*/ 0 w 8386"/>
                    <a:gd name="connsiteY0" fmla="*/ 952 h 3809"/>
                    <a:gd name="connsiteX1" fmla="*/ 7620 w 8386"/>
                    <a:gd name="connsiteY1" fmla="*/ 3810 h 3809"/>
                    <a:gd name="connsiteX2" fmla="*/ 4763 w 8386"/>
                    <a:gd name="connsiteY2" fmla="*/ 0 h 3809"/>
                    <a:gd name="connsiteX3" fmla="*/ 0 w 8386"/>
                    <a:gd name="connsiteY3" fmla="*/ 952 h 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86" h="3809">
                      <a:moveTo>
                        <a:pt x="0" y="952"/>
                      </a:moveTo>
                      <a:lnTo>
                        <a:pt x="7620" y="3810"/>
                      </a:lnTo>
                      <a:cubicBezTo>
                        <a:pt x="9525" y="2857"/>
                        <a:pt x="7620" y="952"/>
                        <a:pt x="4763" y="0"/>
                      </a:cubicBezTo>
                      <a:cubicBezTo>
                        <a:pt x="2857" y="952"/>
                        <a:pt x="0" y="-953"/>
                        <a:pt x="0" y="95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5" name="任意多边形: 形状 334"/>
                <p:cNvSpPr/>
                <p:nvPr>
                  <p:custDataLst>
                    <p:tags r:id="rId83"/>
                  </p:custDataLst>
                </p:nvPr>
              </p:nvSpPr>
              <p:spPr>
                <a:xfrm>
                  <a:off x="3423284" y="4475797"/>
                  <a:ext cx="4762" cy="4762"/>
                </a:xfrm>
                <a:custGeom>
                  <a:avLst/>
                  <a:gdLst>
                    <a:gd name="connsiteX0" fmla="*/ 0 w 4762"/>
                    <a:gd name="connsiteY0" fmla="*/ 0 h 4762"/>
                    <a:gd name="connsiteX1" fmla="*/ 953 w 4762"/>
                    <a:gd name="connsiteY1" fmla="*/ 4763 h 4762"/>
                    <a:gd name="connsiteX2" fmla="*/ 4763 w 4762"/>
                    <a:gd name="connsiteY2" fmla="*/ 0 h 4762"/>
                    <a:gd name="connsiteX3" fmla="*/ 0 w 4762"/>
                    <a:gd name="connsiteY3" fmla="*/ 0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2" h="4762">
                      <a:moveTo>
                        <a:pt x="0" y="0"/>
                      </a:moveTo>
                      <a:cubicBezTo>
                        <a:pt x="953" y="1905"/>
                        <a:pt x="953" y="2857"/>
                        <a:pt x="953" y="4763"/>
                      </a:cubicBezTo>
                      <a:lnTo>
                        <a:pt x="476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6" name="任意多边形: 形状 335"/>
                <p:cNvSpPr/>
                <p:nvPr>
                  <p:custDataLst>
                    <p:tags r:id="rId84"/>
                  </p:custDataLst>
                </p:nvPr>
              </p:nvSpPr>
              <p:spPr>
                <a:xfrm>
                  <a:off x="3441198" y="4484369"/>
                  <a:ext cx="9225" cy="3231"/>
                </a:xfrm>
                <a:custGeom>
                  <a:avLst/>
                  <a:gdLst>
                    <a:gd name="connsiteX0" fmla="*/ 2089 w 9225"/>
                    <a:gd name="connsiteY0" fmla="*/ 2857 h 3231"/>
                    <a:gd name="connsiteX1" fmla="*/ 5899 w 9225"/>
                    <a:gd name="connsiteY1" fmla="*/ 0 h 3231"/>
                    <a:gd name="connsiteX2" fmla="*/ 2089 w 9225"/>
                    <a:gd name="connsiteY2" fmla="*/ 2857 h 3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25" h="3231">
                      <a:moveTo>
                        <a:pt x="2089" y="2857"/>
                      </a:moveTo>
                      <a:cubicBezTo>
                        <a:pt x="3994" y="1905"/>
                        <a:pt x="14471" y="5715"/>
                        <a:pt x="5899" y="0"/>
                      </a:cubicBezTo>
                      <a:cubicBezTo>
                        <a:pt x="3994" y="953"/>
                        <a:pt x="-3626" y="-1905"/>
                        <a:pt x="2089" y="285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7" name="任意多边形: 形状 336"/>
                <p:cNvSpPr/>
                <p:nvPr>
                  <p:custDataLst>
                    <p:tags r:id="rId85"/>
                  </p:custDataLst>
                </p:nvPr>
              </p:nvSpPr>
              <p:spPr>
                <a:xfrm>
                  <a:off x="3548062" y="4499610"/>
                  <a:ext cx="2857" cy="9525"/>
                </a:xfrm>
                <a:custGeom>
                  <a:avLst/>
                  <a:gdLst>
                    <a:gd name="connsiteX0" fmla="*/ 2857 w 2857"/>
                    <a:gd name="connsiteY0" fmla="*/ 0 h 9525"/>
                    <a:gd name="connsiteX1" fmla="*/ 0 w 2857"/>
                    <a:gd name="connsiteY1" fmla="*/ 0 h 9525"/>
                    <a:gd name="connsiteX2" fmla="*/ 1905 w 2857"/>
                    <a:gd name="connsiteY2" fmla="*/ 952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57" h="9525">
                      <a:moveTo>
                        <a:pt x="2857" y="0"/>
                      </a:moveTo>
                      <a:lnTo>
                        <a:pt x="0" y="0"/>
                      </a:lnTo>
                      <a:lnTo>
                        <a:pt x="1905" y="952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8" name="任意多边形: 形状 337"/>
                <p:cNvSpPr/>
                <p:nvPr>
                  <p:custDataLst>
                    <p:tags r:id="rId86"/>
                  </p:custDataLst>
                </p:nvPr>
              </p:nvSpPr>
              <p:spPr>
                <a:xfrm>
                  <a:off x="3641154" y="4460474"/>
                  <a:ext cx="11871" cy="8655"/>
                </a:xfrm>
                <a:custGeom>
                  <a:avLst/>
                  <a:gdLst>
                    <a:gd name="connsiteX0" fmla="*/ 10731 w 11871"/>
                    <a:gd name="connsiteY0" fmla="*/ 83 h 8655"/>
                    <a:gd name="connsiteX1" fmla="*/ 253 w 11871"/>
                    <a:gd name="connsiteY1" fmla="*/ 4845 h 8655"/>
                    <a:gd name="connsiteX2" fmla="*/ 5968 w 11871"/>
                    <a:gd name="connsiteY2" fmla="*/ 8655 h 8655"/>
                    <a:gd name="connsiteX3" fmla="*/ 10731 w 11871"/>
                    <a:gd name="connsiteY3" fmla="*/ 83 h 8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871" h="8655">
                      <a:moveTo>
                        <a:pt x="10731" y="83"/>
                      </a:moveTo>
                      <a:cubicBezTo>
                        <a:pt x="1206" y="-870"/>
                        <a:pt x="9778" y="6750"/>
                        <a:pt x="253" y="4845"/>
                      </a:cubicBezTo>
                      <a:cubicBezTo>
                        <a:pt x="-1652" y="7703"/>
                        <a:pt x="7873" y="5798"/>
                        <a:pt x="5968" y="8655"/>
                      </a:cubicBezTo>
                      <a:cubicBezTo>
                        <a:pt x="10731" y="4845"/>
                        <a:pt x="13589" y="5798"/>
                        <a:pt x="10731" y="8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9" name="任意多边形: 形状 338"/>
                <p:cNvSpPr/>
                <p:nvPr>
                  <p:custDataLst>
                    <p:tags r:id="rId87"/>
                  </p:custDataLst>
                </p:nvPr>
              </p:nvSpPr>
              <p:spPr>
                <a:xfrm>
                  <a:off x="3644265" y="4468177"/>
                  <a:ext cx="2857" cy="1905"/>
                </a:xfrm>
                <a:custGeom>
                  <a:avLst/>
                  <a:gdLst>
                    <a:gd name="connsiteX0" fmla="*/ 2857 w 2857"/>
                    <a:gd name="connsiteY0" fmla="*/ 0 h 1905"/>
                    <a:gd name="connsiteX1" fmla="*/ 0 w 2857"/>
                    <a:gd name="connsiteY1" fmla="*/ 1905 h 1905"/>
                    <a:gd name="connsiteX2" fmla="*/ 2857 w 2857"/>
                    <a:gd name="connsiteY2" fmla="*/ 0 h 1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57" h="1905">
                      <a:moveTo>
                        <a:pt x="2857" y="0"/>
                      </a:moveTo>
                      <a:cubicBezTo>
                        <a:pt x="1905" y="953"/>
                        <a:pt x="953" y="953"/>
                        <a:pt x="0" y="1905"/>
                      </a:cubicBezTo>
                      <a:cubicBezTo>
                        <a:pt x="953" y="953"/>
                        <a:pt x="1905" y="953"/>
                        <a:pt x="2857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0" name="任意多边形: 形状 339"/>
                <p:cNvSpPr/>
                <p:nvPr>
                  <p:custDataLst>
                    <p:tags r:id="rId88"/>
                  </p:custDataLst>
                </p:nvPr>
              </p:nvSpPr>
              <p:spPr>
                <a:xfrm>
                  <a:off x="3109912" y="4245292"/>
                  <a:ext cx="6667" cy="1905"/>
                </a:xfrm>
                <a:custGeom>
                  <a:avLst/>
                  <a:gdLst>
                    <a:gd name="connsiteX0" fmla="*/ 6667 w 6667"/>
                    <a:gd name="connsiteY0" fmla="*/ 0 h 1905"/>
                    <a:gd name="connsiteX1" fmla="*/ 0 w 6667"/>
                    <a:gd name="connsiteY1" fmla="*/ 0 h 1905"/>
                    <a:gd name="connsiteX2" fmla="*/ 4763 w 6667"/>
                    <a:gd name="connsiteY2" fmla="*/ 1905 h 1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667" h="1905">
                      <a:moveTo>
                        <a:pt x="6667" y="0"/>
                      </a:moveTo>
                      <a:lnTo>
                        <a:pt x="0" y="0"/>
                      </a:lnTo>
                      <a:lnTo>
                        <a:pt x="4763" y="190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1" name="任意多边形: 形状 340"/>
                <p:cNvSpPr/>
                <p:nvPr>
                  <p:custDataLst>
                    <p:tags r:id="rId89"/>
                  </p:custDataLst>
                </p:nvPr>
              </p:nvSpPr>
              <p:spPr>
                <a:xfrm>
                  <a:off x="3101340" y="4249102"/>
                  <a:ext cx="4762" cy="6667"/>
                </a:xfrm>
                <a:custGeom>
                  <a:avLst/>
                  <a:gdLst>
                    <a:gd name="connsiteX0" fmla="*/ 4763 w 4762"/>
                    <a:gd name="connsiteY0" fmla="*/ 5715 h 6667"/>
                    <a:gd name="connsiteX1" fmla="*/ 1905 w 4762"/>
                    <a:gd name="connsiteY1" fmla="*/ 0 h 6667"/>
                    <a:gd name="connsiteX2" fmla="*/ 0 w 4762"/>
                    <a:gd name="connsiteY2" fmla="*/ 6668 h 6667"/>
                    <a:gd name="connsiteX3" fmla="*/ 4763 w 4762"/>
                    <a:gd name="connsiteY3" fmla="*/ 5715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2" h="6667">
                      <a:moveTo>
                        <a:pt x="4763" y="5715"/>
                      </a:moveTo>
                      <a:lnTo>
                        <a:pt x="1905" y="0"/>
                      </a:lnTo>
                      <a:lnTo>
                        <a:pt x="0" y="6668"/>
                      </a:lnTo>
                      <a:cubicBezTo>
                        <a:pt x="1905" y="5715"/>
                        <a:pt x="3810" y="4763"/>
                        <a:pt x="4763" y="571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2" name="任意多边形: 形状 341"/>
                <p:cNvSpPr/>
                <p:nvPr>
                  <p:custDataLst>
                    <p:tags r:id="rId90"/>
                  </p:custDataLst>
                </p:nvPr>
              </p:nvSpPr>
              <p:spPr>
                <a:xfrm>
                  <a:off x="3838575" y="4415789"/>
                  <a:ext cx="1905" cy="2857"/>
                </a:xfrm>
                <a:custGeom>
                  <a:avLst/>
                  <a:gdLst>
                    <a:gd name="connsiteX0" fmla="*/ 0 w 1905"/>
                    <a:gd name="connsiteY0" fmla="*/ 2858 h 2857"/>
                    <a:gd name="connsiteX1" fmla="*/ 953 w 1905"/>
                    <a:gd name="connsiteY1" fmla="*/ 1905 h 2857"/>
                    <a:gd name="connsiteX2" fmla="*/ 1905 w 1905"/>
                    <a:gd name="connsiteY2" fmla="*/ 0 h 2857"/>
                    <a:gd name="connsiteX3" fmla="*/ 0 w 1905"/>
                    <a:gd name="connsiteY3" fmla="*/ 2858 h 2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5" h="2857">
                      <a:moveTo>
                        <a:pt x="0" y="2858"/>
                      </a:moveTo>
                      <a:lnTo>
                        <a:pt x="953" y="1905"/>
                      </a:lnTo>
                      <a:cubicBezTo>
                        <a:pt x="1905" y="953"/>
                        <a:pt x="1905" y="953"/>
                        <a:pt x="1905" y="0"/>
                      </a:cubicBezTo>
                      <a:cubicBezTo>
                        <a:pt x="953" y="953"/>
                        <a:pt x="953" y="1905"/>
                        <a:pt x="0" y="285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3" name="任意多边形: 形状 342"/>
                <p:cNvSpPr/>
                <p:nvPr>
                  <p:custDataLst>
                    <p:tags r:id="rId91"/>
                  </p:custDataLst>
                </p:nvPr>
              </p:nvSpPr>
              <p:spPr>
                <a:xfrm>
                  <a:off x="3779519" y="4369117"/>
                  <a:ext cx="1905" cy="5714"/>
                </a:xfrm>
                <a:custGeom>
                  <a:avLst/>
                  <a:gdLst>
                    <a:gd name="connsiteX0" fmla="*/ 0 w 1905"/>
                    <a:gd name="connsiteY0" fmla="*/ 4763 h 5714"/>
                    <a:gd name="connsiteX1" fmla="*/ 953 w 1905"/>
                    <a:gd name="connsiteY1" fmla="*/ 5715 h 5714"/>
                    <a:gd name="connsiteX2" fmla="*/ 1905 w 1905"/>
                    <a:gd name="connsiteY2" fmla="*/ 0 h 5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05" h="5714">
                      <a:moveTo>
                        <a:pt x="0" y="4763"/>
                      </a:moveTo>
                      <a:lnTo>
                        <a:pt x="953" y="5715"/>
                      </a:lnTo>
                      <a:lnTo>
                        <a:pt x="1905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4" name="任意多边形: 形状 343"/>
                <p:cNvSpPr/>
                <p:nvPr>
                  <p:custDataLst>
                    <p:tags r:id="rId92"/>
                  </p:custDataLst>
                </p:nvPr>
              </p:nvSpPr>
              <p:spPr>
                <a:xfrm>
                  <a:off x="3717607" y="4339948"/>
                  <a:ext cx="7620" cy="6308"/>
                </a:xfrm>
                <a:custGeom>
                  <a:avLst/>
                  <a:gdLst>
                    <a:gd name="connsiteX0" fmla="*/ 0 w 7620"/>
                    <a:gd name="connsiteY0" fmla="*/ 2499 h 6308"/>
                    <a:gd name="connsiteX1" fmla="*/ 7620 w 7620"/>
                    <a:gd name="connsiteY1" fmla="*/ 6309 h 6308"/>
                    <a:gd name="connsiteX2" fmla="*/ 0 w 7620"/>
                    <a:gd name="connsiteY2" fmla="*/ 2499 h 6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620" h="6308">
                      <a:moveTo>
                        <a:pt x="0" y="2499"/>
                      </a:moveTo>
                      <a:cubicBezTo>
                        <a:pt x="1905" y="4404"/>
                        <a:pt x="5715" y="5356"/>
                        <a:pt x="7620" y="6309"/>
                      </a:cubicBezTo>
                      <a:cubicBezTo>
                        <a:pt x="1905" y="4404"/>
                        <a:pt x="2858" y="-4169"/>
                        <a:pt x="0" y="24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2" name="图形 29"/>
              <p:cNvGrpSpPr/>
              <p:nvPr/>
            </p:nvGrpSpPr>
            <p:grpSpPr>
              <a:xfrm>
                <a:off x="3151690" y="4348162"/>
                <a:ext cx="582109" cy="343208"/>
                <a:chOff x="3151690" y="4348162"/>
                <a:chExt cx="582109" cy="343208"/>
              </a:xfrm>
              <a:grpFill/>
            </p:grpSpPr>
            <p:sp>
              <p:nvSpPr>
                <p:cNvPr id="183" name="任意多边形: 形状 182"/>
                <p:cNvSpPr/>
                <p:nvPr>
                  <p:custDataLst>
                    <p:tags r:id="rId93"/>
                  </p:custDataLst>
                </p:nvPr>
              </p:nvSpPr>
              <p:spPr>
                <a:xfrm>
                  <a:off x="3720465" y="4466272"/>
                  <a:ext cx="3935" cy="1904"/>
                </a:xfrm>
                <a:custGeom>
                  <a:avLst/>
                  <a:gdLst>
                    <a:gd name="connsiteX0" fmla="*/ 3810 w 3935"/>
                    <a:gd name="connsiteY0" fmla="*/ 1905 h 1904"/>
                    <a:gd name="connsiteX1" fmla="*/ 0 w 3935"/>
                    <a:gd name="connsiteY1" fmla="*/ 0 h 1904"/>
                    <a:gd name="connsiteX2" fmla="*/ 3810 w 3935"/>
                    <a:gd name="connsiteY2" fmla="*/ 1905 h 1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35" h="1904">
                      <a:moveTo>
                        <a:pt x="3810" y="1905"/>
                      </a:moveTo>
                      <a:cubicBezTo>
                        <a:pt x="4763" y="952"/>
                        <a:pt x="0" y="0"/>
                        <a:pt x="0" y="0"/>
                      </a:cubicBezTo>
                      <a:cubicBezTo>
                        <a:pt x="0" y="1905"/>
                        <a:pt x="4763" y="1905"/>
                        <a:pt x="3810" y="190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4" name="任意多边形: 形状 183"/>
                <p:cNvSpPr/>
                <p:nvPr>
                  <p:custDataLst>
                    <p:tags r:id="rId94"/>
                  </p:custDataLst>
                </p:nvPr>
              </p:nvSpPr>
              <p:spPr>
                <a:xfrm>
                  <a:off x="3727132" y="4491037"/>
                  <a:ext cx="2857" cy="3810"/>
                </a:xfrm>
                <a:custGeom>
                  <a:avLst/>
                  <a:gdLst>
                    <a:gd name="connsiteX0" fmla="*/ 1905 w 2857"/>
                    <a:gd name="connsiteY0" fmla="*/ 952 h 3810"/>
                    <a:gd name="connsiteX1" fmla="*/ 0 w 2857"/>
                    <a:gd name="connsiteY1" fmla="*/ 0 h 3810"/>
                    <a:gd name="connsiteX2" fmla="*/ 2858 w 2857"/>
                    <a:gd name="connsiteY2" fmla="*/ 3810 h 3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57" h="3810">
                      <a:moveTo>
                        <a:pt x="1905" y="952"/>
                      </a:moveTo>
                      <a:lnTo>
                        <a:pt x="0" y="0"/>
                      </a:lnTo>
                      <a:lnTo>
                        <a:pt x="2858" y="381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5" name="任意多边形: 形状 184"/>
                <p:cNvSpPr/>
                <p:nvPr>
                  <p:custDataLst>
                    <p:tags r:id="rId95"/>
                  </p:custDataLst>
                </p:nvPr>
              </p:nvSpPr>
              <p:spPr>
                <a:xfrm>
                  <a:off x="3724275" y="4498657"/>
                  <a:ext cx="5715" cy="13334"/>
                </a:xfrm>
                <a:custGeom>
                  <a:avLst/>
                  <a:gdLst>
                    <a:gd name="connsiteX0" fmla="*/ 0 w 5715"/>
                    <a:gd name="connsiteY0" fmla="*/ 13335 h 13334"/>
                    <a:gd name="connsiteX1" fmla="*/ 3810 w 5715"/>
                    <a:gd name="connsiteY1" fmla="*/ 2857 h 13334"/>
                    <a:gd name="connsiteX2" fmla="*/ 5715 w 5715"/>
                    <a:gd name="connsiteY2" fmla="*/ 2857 h 13334"/>
                    <a:gd name="connsiteX3" fmla="*/ 953 w 5715"/>
                    <a:gd name="connsiteY3" fmla="*/ 0 h 13334"/>
                    <a:gd name="connsiteX4" fmla="*/ 0 w 5715"/>
                    <a:gd name="connsiteY4" fmla="*/ 13335 h 13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15" h="13334">
                      <a:moveTo>
                        <a:pt x="0" y="13335"/>
                      </a:moveTo>
                      <a:cubicBezTo>
                        <a:pt x="6668" y="12382"/>
                        <a:pt x="953" y="5715"/>
                        <a:pt x="3810" y="2857"/>
                      </a:cubicBezTo>
                      <a:lnTo>
                        <a:pt x="5715" y="2857"/>
                      </a:lnTo>
                      <a:lnTo>
                        <a:pt x="953" y="0"/>
                      </a:lnTo>
                      <a:cubicBezTo>
                        <a:pt x="0" y="4763"/>
                        <a:pt x="1905" y="10477"/>
                        <a:pt x="0" y="1333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6" name="任意多边形: 形状 185"/>
                <p:cNvSpPr/>
                <p:nvPr>
                  <p:custDataLst>
                    <p:tags r:id="rId96"/>
                  </p:custDataLst>
                </p:nvPr>
              </p:nvSpPr>
              <p:spPr>
                <a:xfrm>
                  <a:off x="3707130" y="4517707"/>
                  <a:ext cx="1904" cy="3571"/>
                </a:xfrm>
                <a:custGeom>
                  <a:avLst/>
                  <a:gdLst>
                    <a:gd name="connsiteX0" fmla="*/ 0 w 1904"/>
                    <a:gd name="connsiteY0" fmla="*/ 2857 h 3571"/>
                    <a:gd name="connsiteX1" fmla="*/ 952 w 1904"/>
                    <a:gd name="connsiteY1" fmla="*/ 0 h 3571"/>
                    <a:gd name="connsiteX2" fmla="*/ 0 w 1904"/>
                    <a:gd name="connsiteY2" fmla="*/ 0 h 3571"/>
                    <a:gd name="connsiteX3" fmla="*/ 0 w 1904"/>
                    <a:gd name="connsiteY3" fmla="*/ 2857 h 3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" h="3571">
                      <a:moveTo>
                        <a:pt x="0" y="2857"/>
                      </a:moveTo>
                      <a:cubicBezTo>
                        <a:pt x="2857" y="2857"/>
                        <a:pt x="1905" y="5715"/>
                        <a:pt x="952" y="0"/>
                      </a:cubicBezTo>
                      <a:cubicBezTo>
                        <a:pt x="952" y="0"/>
                        <a:pt x="0" y="0"/>
                        <a:pt x="0" y="0"/>
                      </a:cubicBezTo>
                      <a:cubicBezTo>
                        <a:pt x="952" y="952"/>
                        <a:pt x="952" y="952"/>
                        <a:pt x="0" y="285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7" name="任意多边形: 形状 186"/>
                <p:cNvSpPr/>
                <p:nvPr>
                  <p:custDataLst>
                    <p:tags r:id="rId97"/>
                  </p:custDataLst>
                </p:nvPr>
              </p:nvSpPr>
              <p:spPr>
                <a:xfrm>
                  <a:off x="3706812" y="4517036"/>
                  <a:ext cx="1269" cy="871"/>
                </a:xfrm>
                <a:custGeom>
                  <a:avLst/>
                  <a:gdLst>
                    <a:gd name="connsiteX0" fmla="*/ 1270 w 1269"/>
                    <a:gd name="connsiteY0" fmla="*/ 671 h 871"/>
                    <a:gd name="connsiteX1" fmla="*/ 1270 w 1269"/>
                    <a:gd name="connsiteY1" fmla="*/ 671 h 871"/>
                    <a:gd name="connsiteX2" fmla="*/ 1270 w 1269"/>
                    <a:gd name="connsiteY2" fmla="*/ 671 h 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69" h="871">
                      <a:moveTo>
                        <a:pt x="1270" y="671"/>
                      </a:moveTo>
                      <a:cubicBezTo>
                        <a:pt x="1270" y="-1234"/>
                        <a:pt x="-1587" y="1623"/>
                        <a:pt x="1270" y="671"/>
                      </a:cubicBezTo>
                      <a:lnTo>
                        <a:pt x="1270" y="67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8" name="任意多边形: 形状 187"/>
                <p:cNvSpPr/>
                <p:nvPr>
                  <p:custDataLst>
                    <p:tags r:id="rId98"/>
                  </p:custDataLst>
                </p:nvPr>
              </p:nvSpPr>
              <p:spPr>
                <a:xfrm>
                  <a:off x="3701415" y="4524375"/>
                  <a:ext cx="5715" cy="4661"/>
                </a:xfrm>
                <a:custGeom>
                  <a:avLst/>
                  <a:gdLst>
                    <a:gd name="connsiteX0" fmla="*/ 5715 w 5715"/>
                    <a:gd name="connsiteY0" fmla="*/ 3810 h 4661"/>
                    <a:gd name="connsiteX1" fmla="*/ 3810 w 5715"/>
                    <a:gd name="connsiteY1" fmla="*/ 0 h 4661"/>
                    <a:gd name="connsiteX2" fmla="*/ 0 w 5715"/>
                    <a:gd name="connsiteY2" fmla="*/ 1905 h 4661"/>
                    <a:gd name="connsiteX3" fmla="*/ 5715 w 5715"/>
                    <a:gd name="connsiteY3" fmla="*/ 3810 h 4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" h="4661">
                      <a:moveTo>
                        <a:pt x="5715" y="3810"/>
                      </a:moveTo>
                      <a:lnTo>
                        <a:pt x="3810" y="0"/>
                      </a:lnTo>
                      <a:cubicBezTo>
                        <a:pt x="1905" y="0"/>
                        <a:pt x="953" y="2858"/>
                        <a:pt x="0" y="1905"/>
                      </a:cubicBezTo>
                      <a:cubicBezTo>
                        <a:pt x="953" y="5715"/>
                        <a:pt x="2857" y="4763"/>
                        <a:pt x="5715" y="381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9" name="任意多边形: 形状 188"/>
                <p:cNvSpPr/>
                <p:nvPr>
                  <p:custDataLst>
                    <p:tags r:id="rId99"/>
                  </p:custDataLst>
                </p:nvPr>
              </p:nvSpPr>
              <p:spPr>
                <a:xfrm>
                  <a:off x="3709987" y="4530089"/>
                  <a:ext cx="952" cy="1905"/>
                </a:xfrm>
                <a:custGeom>
                  <a:avLst/>
                  <a:gdLst>
                    <a:gd name="connsiteX0" fmla="*/ 953 w 952"/>
                    <a:gd name="connsiteY0" fmla="*/ 1905 h 1905"/>
                    <a:gd name="connsiteX1" fmla="*/ 0 w 952"/>
                    <a:gd name="connsiteY1" fmla="*/ 0 h 1905"/>
                    <a:gd name="connsiteX2" fmla="*/ 953 w 952"/>
                    <a:gd name="connsiteY2" fmla="*/ 1905 h 1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52" h="1905">
                      <a:moveTo>
                        <a:pt x="953" y="1905"/>
                      </a:moveTo>
                      <a:lnTo>
                        <a:pt x="0" y="0"/>
                      </a:lnTo>
                      <a:cubicBezTo>
                        <a:pt x="0" y="952"/>
                        <a:pt x="0" y="952"/>
                        <a:pt x="953" y="190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0" name="任意多边形: 形状 189"/>
                <p:cNvSpPr/>
                <p:nvPr>
                  <p:custDataLst>
                    <p:tags r:id="rId100"/>
                  </p:custDataLst>
                </p:nvPr>
              </p:nvSpPr>
              <p:spPr>
                <a:xfrm>
                  <a:off x="3709034" y="4527232"/>
                  <a:ext cx="2461" cy="3809"/>
                </a:xfrm>
                <a:custGeom>
                  <a:avLst/>
                  <a:gdLst>
                    <a:gd name="connsiteX0" fmla="*/ 0 w 2461"/>
                    <a:gd name="connsiteY0" fmla="*/ 0 h 3809"/>
                    <a:gd name="connsiteX1" fmla="*/ 953 w 2461"/>
                    <a:gd name="connsiteY1" fmla="*/ 3810 h 3809"/>
                    <a:gd name="connsiteX2" fmla="*/ 953 w 2461"/>
                    <a:gd name="connsiteY2" fmla="*/ 1905 h 3809"/>
                    <a:gd name="connsiteX3" fmla="*/ 0 w 2461"/>
                    <a:gd name="connsiteY3" fmla="*/ 0 h 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61" h="3809">
                      <a:moveTo>
                        <a:pt x="0" y="0"/>
                      </a:moveTo>
                      <a:lnTo>
                        <a:pt x="953" y="3810"/>
                      </a:lnTo>
                      <a:cubicBezTo>
                        <a:pt x="1905" y="3810"/>
                        <a:pt x="3810" y="3810"/>
                        <a:pt x="953" y="1905"/>
                      </a:cubicBezTo>
                      <a:cubicBezTo>
                        <a:pt x="2858" y="1905"/>
                        <a:pt x="1905" y="952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1" name="任意多边形: 形状 190"/>
                <p:cNvSpPr/>
                <p:nvPr>
                  <p:custDataLst>
                    <p:tags r:id="rId101"/>
                  </p:custDataLst>
                </p:nvPr>
              </p:nvSpPr>
              <p:spPr>
                <a:xfrm>
                  <a:off x="3710940" y="4521041"/>
                  <a:ext cx="4762" cy="4286"/>
                </a:xfrm>
                <a:custGeom>
                  <a:avLst/>
                  <a:gdLst>
                    <a:gd name="connsiteX0" fmla="*/ 0 w 4762"/>
                    <a:gd name="connsiteY0" fmla="*/ 4286 h 4286"/>
                    <a:gd name="connsiteX1" fmla="*/ 4763 w 4762"/>
                    <a:gd name="connsiteY1" fmla="*/ 4286 h 4286"/>
                    <a:gd name="connsiteX2" fmla="*/ 0 w 4762"/>
                    <a:gd name="connsiteY2" fmla="*/ 4286 h 4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62" h="4286">
                      <a:moveTo>
                        <a:pt x="0" y="4286"/>
                      </a:moveTo>
                      <a:cubicBezTo>
                        <a:pt x="1905" y="3334"/>
                        <a:pt x="2857" y="1429"/>
                        <a:pt x="4763" y="4286"/>
                      </a:cubicBezTo>
                      <a:cubicBezTo>
                        <a:pt x="4763" y="-1429"/>
                        <a:pt x="0" y="-1429"/>
                        <a:pt x="0" y="428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2" name="任意多边形: 形状 191"/>
                <p:cNvSpPr/>
                <p:nvPr>
                  <p:custDataLst>
                    <p:tags r:id="rId102"/>
                  </p:custDataLst>
                </p:nvPr>
              </p:nvSpPr>
              <p:spPr>
                <a:xfrm>
                  <a:off x="3729879" y="4511039"/>
                  <a:ext cx="3920" cy="3810"/>
                </a:xfrm>
                <a:custGeom>
                  <a:avLst/>
                  <a:gdLst>
                    <a:gd name="connsiteX0" fmla="*/ 1063 w 3920"/>
                    <a:gd name="connsiteY0" fmla="*/ 3810 h 3810"/>
                    <a:gd name="connsiteX1" fmla="*/ 3920 w 3920"/>
                    <a:gd name="connsiteY1" fmla="*/ 1905 h 3810"/>
                    <a:gd name="connsiteX2" fmla="*/ 2015 w 3920"/>
                    <a:gd name="connsiteY2" fmla="*/ 0 h 3810"/>
                    <a:gd name="connsiteX3" fmla="*/ 1063 w 3920"/>
                    <a:gd name="connsiteY3" fmla="*/ 3810 h 3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20" h="3810">
                      <a:moveTo>
                        <a:pt x="1063" y="3810"/>
                      </a:moveTo>
                      <a:lnTo>
                        <a:pt x="3920" y="1905"/>
                      </a:lnTo>
                      <a:lnTo>
                        <a:pt x="2015" y="0"/>
                      </a:lnTo>
                      <a:cubicBezTo>
                        <a:pt x="2015" y="952"/>
                        <a:pt x="-1795" y="3810"/>
                        <a:pt x="1063" y="381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3" name="任意多边形: 形状 192"/>
                <p:cNvSpPr/>
                <p:nvPr>
                  <p:custDataLst>
                    <p:tags r:id="rId103"/>
                  </p:custDataLst>
                </p:nvPr>
              </p:nvSpPr>
              <p:spPr>
                <a:xfrm>
                  <a:off x="3699509" y="4542472"/>
                  <a:ext cx="5715" cy="3280"/>
                </a:xfrm>
                <a:custGeom>
                  <a:avLst/>
                  <a:gdLst>
                    <a:gd name="connsiteX0" fmla="*/ 0 w 5715"/>
                    <a:gd name="connsiteY0" fmla="*/ 2857 h 3280"/>
                    <a:gd name="connsiteX1" fmla="*/ 5715 w 5715"/>
                    <a:gd name="connsiteY1" fmla="*/ 2857 h 3280"/>
                    <a:gd name="connsiteX2" fmla="*/ 4763 w 5715"/>
                    <a:gd name="connsiteY2" fmla="*/ 0 h 3280"/>
                    <a:gd name="connsiteX3" fmla="*/ 0 w 5715"/>
                    <a:gd name="connsiteY3" fmla="*/ 2857 h 3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" h="3280">
                      <a:moveTo>
                        <a:pt x="0" y="2857"/>
                      </a:moveTo>
                      <a:cubicBezTo>
                        <a:pt x="953" y="3810"/>
                        <a:pt x="3810" y="2857"/>
                        <a:pt x="5715" y="2857"/>
                      </a:cubicBezTo>
                      <a:lnTo>
                        <a:pt x="4763" y="0"/>
                      </a:lnTo>
                      <a:cubicBezTo>
                        <a:pt x="3810" y="952"/>
                        <a:pt x="2858" y="2857"/>
                        <a:pt x="0" y="285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4" name="任意多边形: 形状 193"/>
                <p:cNvSpPr/>
                <p:nvPr>
                  <p:custDataLst>
                    <p:tags r:id="rId104"/>
                  </p:custDataLst>
                </p:nvPr>
              </p:nvSpPr>
              <p:spPr>
                <a:xfrm>
                  <a:off x="3705225" y="4545329"/>
                  <a:ext cx="2278" cy="3810"/>
                </a:xfrm>
                <a:custGeom>
                  <a:avLst/>
                  <a:gdLst>
                    <a:gd name="connsiteX0" fmla="*/ 0 w 2278"/>
                    <a:gd name="connsiteY0" fmla="*/ 0 h 3810"/>
                    <a:gd name="connsiteX1" fmla="*/ 1905 w 2278"/>
                    <a:gd name="connsiteY1" fmla="*/ 3810 h 3810"/>
                    <a:gd name="connsiteX2" fmla="*/ 0 w 2278"/>
                    <a:gd name="connsiteY2" fmla="*/ 0 h 3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78" h="3810">
                      <a:moveTo>
                        <a:pt x="0" y="0"/>
                      </a:moveTo>
                      <a:lnTo>
                        <a:pt x="1905" y="3810"/>
                      </a:lnTo>
                      <a:cubicBezTo>
                        <a:pt x="2857" y="953"/>
                        <a:pt x="1905" y="0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5" name="任意多边形: 形状 194"/>
                <p:cNvSpPr/>
                <p:nvPr>
                  <p:custDataLst>
                    <p:tags r:id="rId105"/>
                  </p:custDataLst>
                </p:nvPr>
              </p:nvSpPr>
              <p:spPr>
                <a:xfrm>
                  <a:off x="3714750" y="4528185"/>
                  <a:ext cx="3809" cy="6667"/>
                </a:xfrm>
                <a:custGeom>
                  <a:avLst/>
                  <a:gdLst>
                    <a:gd name="connsiteX0" fmla="*/ 3810 w 3809"/>
                    <a:gd name="connsiteY0" fmla="*/ 5715 h 6667"/>
                    <a:gd name="connsiteX1" fmla="*/ 0 w 3809"/>
                    <a:gd name="connsiteY1" fmla="*/ 0 h 6667"/>
                    <a:gd name="connsiteX2" fmla="*/ 3810 w 3809"/>
                    <a:gd name="connsiteY2" fmla="*/ 6667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09" h="6667">
                      <a:moveTo>
                        <a:pt x="3810" y="5715"/>
                      </a:moveTo>
                      <a:lnTo>
                        <a:pt x="0" y="0"/>
                      </a:lnTo>
                      <a:lnTo>
                        <a:pt x="3810" y="6667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6" name="任意多边形: 形状 195"/>
                <p:cNvSpPr/>
                <p:nvPr>
                  <p:custDataLst>
                    <p:tags r:id="rId106"/>
                  </p:custDataLst>
                </p:nvPr>
              </p:nvSpPr>
              <p:spPr>
                <a:xfrm>
                  <a:off x="3693794" y="4554854"/>
                  <a:ext cx="4762" cy="4762"/>
                </a:xfrm>
                <a:custGeom>
                  <a:avLst/>
                  <a:gdLst>
                    <a:gd name="connsiteX0" fmla="*/ 2858 w 4762"/>
                    <a:gd name="connsiteY0" fmla="*/ 2858 h 4762"/>
                    <a:gd name="connsiteX1" fmla="*/ 0 w 4762"/>
                    <a:gd name="connsiteY1" fmla="*/ 0 h 4762"/>
                    <a:gd name="connsiteX2" fmla="*/ 4763 w 4762"/>
                    <a:gd name="connsiteY2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62" h="4762">
                      <a:moveTo>
                        <a:pt x="2858" y="2858"/>
                      </a:moveTo>
                      <a:lnTo>
                        <a:pt x="0" y="0"/>
                      </a:lnTo>
                      <a:lnTo>
                        <a:pt x="4763" y="476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7" name="任意多边形: 形状 196"/>
                <p:cNvSpPr/>
                <p:nvPr>
                  <p:custDataLst>
                    <p:tags r:id="rId107"/>
                  </p:custDataLst>
                </p:nvPr>
              </p:nvSpPr>
              <p:spPr>
                <a:xfrm>
                  <a:off x="3689032" y="4564379"/>
                  <a:ext cx="6667" cy="6667"/>
                </a:xfrm>
                <a:custGeom>
                  <a:avLst/>
                  <a:gdLst>
                    <a:gd name="connsiteX0" fmla="*/ 6668 w 6667"/>
                    <a:gd name="connsiteY0" fmla="*/ 953 h 6667"/>
                    <a:gd name="connsiteX1" fmla="*/ 0 w 6667"/>
                    <a:gd name="connsiteY1" fmla="*/ 0 h 6667"/>
                    <a:gd name="connsiteX2" fmla="*/ 3810 w 6667"/>
                    <a:gd name="connsiteY2" fmla="*/ 6668 h 6667"/>
                    <a:gd name="connsiteX3" fmla="*/ 6668 w 6667"/>
                    <a:gd name="connsiteY3" fmla="*/ 953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67" h="6667">
                      <a:moveTo>
                        <a:pt x="6668" y="953"/>
                      </a:moveTo>
                      <a:cubicBezTo>
                        <a:pt x="3810" y="-952"/>
                        <a:pt x="1905" y="1905"/>
                        <a:pt x="0" y="0"/>
                      </a:cubicBezTo>
                      <a:cubicBezTo>
                        <a:pt x="0" y="1905"/>
                        <a:pt x="1905" y="4763"/>
                        <a:pt x="3810" y="6668"/>
                      </a:cubicBezTo>
                      <a:cubicBezTo>
                        <a:pt x="3810" y="4763"/>
                        <a:pt x="3810" y="2858"/>
                        <a:pt x="6668" y="9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8" name="任意多边形: 形状 197"/>
                <p:cNvSpPr/>
                <p:nvPr>
                  <p:custDataLst>
                    <p:tags r:id="rId108"/>
                  </p:custDataLst>
                </p:nvPr>
              </p:nvSpPr>
              <p:spPr>
                <a:xfrm>
                  <a:off x="3692842" y="4571047"/>
                  <a:ext cx="2857" cy="3810"/>
                </a:xfrm>
                <a:custGeom>
                  <a:avLst/>
                  <a:gdLst>
                    <a:gd name="connsiteX0" fmla="*/ 2857 w 2857"/>
                    <a:gd name="connsiteY0" fmla="*/ 3810 h 3810"/>
                    <a:gd name="connsiteX1" fmla="*/ 0 w 2857"/>
                    <a:gd name="connsiteY1" fmla="*/ 0 h 3810"/>
                    <a:gd name="connsiteX2" fmla="*/ 2857 w 2857"/>
                    <a:gd name="connsiteY2" fmla="*/ 3810 h 3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57" h="3810">
                      <a:moveTo>
                        <a:pt x="2857" y="3810"/>
                      </a:moveTo>
                      <a:cubicBezTo>
                        <a:pt x="2857" y="2857"/>
                        <a:pt x="1905" y="1905"/>
                        <a:pt x="0" y="0"/>
                      </a:cubicBezTo>
                      <a:cubicBezTo>
                        <a:pt x="952" y="952"/>
                        <a:pt x="952" y="2857"/>
                        <a:pt x="2857" y="381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9" name="任意多边形: 形状 198"/>
                <p:cNvSpPr/>
                <p:nvPr>
                  <p:custDataLst>
                    <p:tags r:id="rId109"/>
                  </p:custDataLst>
                </p:nvPr>
              </p:nvSpPr>
              <p:spPr>
                <a:xfrm>
                  <a:off x="3700462" y="4553902"/>
                  <a:ext cx="4762" cy="1905"/>
                </a:xfrm>
                <a:custGeom>
                  <a:avLst/>
                  <a:gdLst>
                    <a:gd name="connsiteX0" fmla="*/ 4763 w 4762"/>
                    <a:gd name="connsiteY0" fmla="*/ 0 h 1905"/>
                    <a:gd name="connsiteX1" fmla="*/ 0 w 4762"/>
                    <a:gd name="connsiteY1" fmla="*/ 1905 h 1905"/>
                    <a:gd name="connsiteX2" fmla="*/ 3810 w 4762"/>
                    <a:gd name="connsiteY2" fmla="*/ 1905 h 1905"/>
                    <a:gd name="connsiteX3" fmla="*/ 4763 w 4762"/>
                    <a:gd name="connsiteY3" fmla="*/ 0 h 1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2" h="1905">
                      <a:moveTo>
                        <a:pt x="4763" y="0"/>
                      </a:moveTo>
                      <a:cubicBezTo>
                        <a:pt x="3810" y="0"/>
                        <a:pt x="1905" y="0"/>
                        <a:pt x="0" y="1905"/>
                      </a:cubicBezTo>
                      <a:lnTo>
                        <a:pt x="3810" y="1905"/>
                      </a:lnTo>
                      <a:cubicBezTo>
                        <a:pt x="4763" y="952"/>
                        <a:pt x="4763" y="952"/>
                        <a:pt x="4763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0" name="任意多边形: 形状 199"/>
                <p:cNvSpPr/>
                <p:nvPr>
                  <p:custDataLst>
                    <p:tags r:id="rId110"/>
                  </p:custDataLst>
                </p:nvPr>
              </p:nvSpPr>
              <p:spPr>
                <a:xfrm>
                  <a:off x="3704272" y="4555807"/>
                  <a:ext cx="952" cy="2857"/>
                </a:xfrm>
                <a:custGeom>
                  <a:avLst/>
                  <a:gdLst>
                    <a:gd name="connsiteX0" fmla="*/ 953 w 952"/>
                    <a:gd name="connsiteY0" fmla="*/ 0 h 2857"/>
                    <a:gd name="connsiteX1" fmla="*/ 953 w 952"/>
                    <a:gd name="connsiteY1" fmla="*/ 0 h 2857"/>
                    <a:gd name="connsiteX2" fmla="*/ 0 w 952"/>
                    <a:gd name="connsiteY2" fmla="*/ 2857 h 2857"/>
                    <a:gd name="connsiteX3" fmla="*/ 953 w 952"/>
                    <a:gd name="connsiteY3" fmla="*/ 0 h 2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" h="2857">
                      <a:moveTo>
                        <a:pt x="953" y="0"/>
                      </a:moveTo>
                      <a:lnTo>
                        <a:pt x="953" y="0"/>
                      </a:lnTo>
                      <a:cubicBezTo>
                        <a:pt x="0" y="952"/>
                        <a:pt x="0" y="1905"/>
                        <a:pt x="0" y="2857"/>
                      </a:cubicBezTo>
                      <a:cubicBezTo>
                        <a:pt x="0" y="1905"/>
                        <a:pt x="953" y="952"/>
                        <a:pt x="953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1" name="任意多边形: 形状 200"/>
                <p:cNvSpPr/>
                <p:nvPr>
                  <p:custDataLst>
                    <p:tags r:id="rId111"/>
                  </p:custDataLst>
                </p:nvPr>
              </p:nvSpPr>
              <p:spPr>
                <a:xfrm>
                  <a:off x="3705225" y="4553902"/>
                  <a:ext cx="714" cy="9525"/>
                </a:xfrm>
                <a:custGeom>
                  <a:avLst/>
                  <a:gdLst>
                    <a:gd name="connsiteX0" fmla="*/ 0 w 714"/>
                    <a:gd name="connsiteY0" fmla="*/ 0 h 9525"/>
                    <a:gd name="connsiteX1" fmla="*/ 0 w 714"/>
                    <a:gd name="connsiteY1" fmla="*/ 0 h 9525"/>
                    <a:gd name="connsiteX2" fmla="*/ 0 w 714"/>
                    <a:gd name="connsiteY2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14" h="9525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953" y="0"/>
                        <a:pt x="953" y="0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2" name="任意多边形: 形状 201"/>
                <p:cNvSpPr/>
                <p:nvPr>
                  <p:custDataLst>
                    <p:tags r:id="rId112"/>
                  </p:custDataLst>
                </p:nvPr>
              </p:nvSpPr>
              <p:spPr>
                <a:xfrm>
                  <a:off x="3712844" y="4541520"/>
                  <a:ext cx="7620" cy="4701"/>
                </a:xfrm>
                <a:custGeom>
                  <a:avLst/>
                  <a:gdLst>
                    <a:gd name="connsiteX0" fmla="*/ 0 w 7620"/>
                    <a:gd name="connsiteY0" fmla="*/ 0 h 4701"/>
                    <a:gd name="connsiteX1" fmla="*/ 7620 w 7620"/>
                    <a:gd name="connsiteY1" fmla="*/ 3810 h 4701"/>
                    <a:gd name="connsiteX2" fmla="*/ 0 w 7620"/>
                    <a:gd name="connsiteY2" fmla="*/ 0 h 4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620" h="4701">
                      <a:moveTo>
                        <a:pt x="0" y="0"/>
                      </a:moveTo>
                      <a:cubicBezTo>
                        <a:pt x="1905" y="1905"/>
                        <a:pt x="3810" y="6667"/>
                        <a:pt x="7620" y="3810"/>
                      </a:cubicBezTo>
                      <a:cubicBezTo>
                        <a:pt x="5715" y="1905"/>
                        <a:pt x="2858" y="3810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3" name="任意多边形: 形状 202"/>
                <p:cNvSpPr/>
                <p:nvPr>
                  <p:custDataLst>
                    <p:tags r:id="rId113"/>
                  </p:custDataLst>
                </p:nvPr>
              </p:nvSpPr>
              <p:spPr>
                <a:xfrm>
                  <a:off x="3709034" y="4550092"/>
                  <a:ext cx="3809" cy="3810"/>
                </a:xfrm>
                <a:custGeom>
                  <a:avLst/>
                  <a:gdLst>
                    <a:gd name="connsiteX0" fmla="*/ 1905 w 3809"/>
                    <a:gd name="connsiteY0" fmla="*/ 3810 h 3810"/>
                    <a:gd name="connsiteX1" fmla="*/ 3810 w 3809"/>
                    <a:gd name="connsiteY1" fmla="*/ 953 h 3810"/>
                    <a:gd name="connsiteX2" fmla="*/ 0 w 3809"/>
                    <a:gd name="connsiteY2" fmla="*/ 0 h 3810"/>
                    <a:gd name="connsiteX3" fmla="*/ 1905 w 3809"/>
                    <a:gd name="connsiteY3" fmla="*/ 3810 h 3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9" h="3810">
                      <a:moveTo>
                        <a:pt x="1905" y="3810"/>
                      </a:moveTo>
                      <a:lnTo>
                        <a:pt x="3810" y="953"/>
                      </a:lnTo>
                      <a:cubicBezTo>
                        <a:pt x="2858" y="953"/>
                        <a:pt x="953" y="953"/>
                        <a:pt x="0" y="0"/>
                      </a:cubicBezTo>
                      <a:lnTo>
                        <a:pt x="1905" y="381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4" name="任意多边形: 形状 203"/>
                <p:cNvSpPr/>
                <p:nvPr>
                  <p:custDataLst>
                    <p:tags r:id="rId114"/>
                  </p:custDataLst>
                </p:nvPr>
              </p:nvSpPr>
              <p:spPr>
                <a:xfrm>
                  <a:off x="3709987" y="4553902"/>
                  <a:ext cx="1905" cy="1905"/>
                </a:xfrm>
                <a:custGeom>
                  <a:avLst/>
                  <a:gdLst>
                    <a:gd name="connsiteX0" fmla="*/ 1905 w 1905"/>
                    <a:gd name="connsiteY0" fmla="*/ 1905 h 1905"/>
                    <a:gd name="connsiteX1" fmla="*/ 953 w 1905"/>
                    <a:gd name="connsiteY1" fmla="*/ 0 h 1905"/>
                    <a:gd name="connsiteX2" fmla="*/ 0 w 1905"/>
                    <a:gd name="connsiteY2" fmla="*/ 952 h 1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05" h="1905">
                      <a:moveTo>
                        <a:pt x="1905" y="1905"/>
                      </a:moveTo>
                      <a:lnTo>
                        <a:pt x="953" y="0"/>
                      </a:lnTo>
                      <a:lnTo>
                        <a:pt x="0" y="95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5" name="任意多边形: 形状 204"/>
                <p:cNvSpPr/>
                <p:nvPr>
                  <p:custDataLst>
                    <p:tags r:id="rId115"/>
                  </p:custDataLst>
                </p:nvPr>
              </p:nvSpPr>
              <p:spPr>
                <a:xfrm>
                  <a:off x="3700462" y="4568995"/>
                  <a:ext cx="3809" cy="6814"/>
                </a:xfrm>
                <a:custGeom>
                  <a:avLst/>
                  <a:gdLst>
                    <a:gd name="connsiteX0" fmla="*/ 0 w 3809"/>
                    <a:gd name="connsiteY0" fmla="*/ 1100 h 6814"/>
                    <a:gd name="connsiteX1" fmla="*/ 953 w 3809"/>
                    <a:gd name="connsiteY1" fmla="*/ 6815 h 6814"/>
                    <a:gd name="connsiteX2" fmla="*/ 3810 w 3809"/>
                    <a:gd name="connsiteY2" fmla="*/ 1100 h 6814"/>
                    <a:gd name="connsiteX3" fmla="*/ 0 w 3809"/>
                    <a:gd name="connsiteY3" fmla="*/ 1100 h 6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9" h="6814">
                      <a:moveTo>
                        <a:pt x="0" y="1100"/>
                      </a:moveTo>
                      <a:cubicBezTo>
                        <a:pt x="953" y="3005"/>
                        <a:pt x="953" y="4910"/>
                        <a:pt x="953" y="6815"/>
                      </a:cubicBezTo>
                      <a:cubicBezTo>
                        <a:pt x="1905" y="4910"/>
                        <a:pt x="2857" y="3005"/>
                        <a:pt x="3810" y="1100"/>
                      </a:cubicBezTo>
                      <a:cubicBezTo>
                        <a:pt x="2857" y="147"/>
                        <a:pt x="0" y="-805"/>
                        <a:pt x="0" y="11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6" name="任意多边形: 形状 205"/>
                <p:cNvSpPr/>
                <p:nvPr>
                  <p:custDataLst>
                    <p:tags r:id="rId116"/>
                  </p:custDataLst>
                </p:nvPr>
              </p:nvSpPr>
              <p:spPr>
                <a:xfrm>
                  <a:off x="3703319" y="4563427"/>
                  <a:ext cx="423" cy="9525"/>
                </a:xfrm>
                <a:custGeom>
                  <a:avLst/>
                  <a:gdLst>
                    <a:gd name="connsiteX0" fmla="*/ 0 w 423"/>
                    <a:gd name="connsiteY0" fmla="*/ 0 h 9525"/>
                    <a:gd name="connsiteX1" fmla="*/ 0 w 423"/>
                    <a:gd name="connsiteY1" fmla="*/ 0 h 9525"/>
                    <a:gd name="connsiteX2" fmla="*/ 0 w 423"/>
                    <a:gd name="connsiteY2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23" h="9525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0"/>
                        <a:pt x="953" y="0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7" name="任意多边形: 形状 206"/>
                <p:cNvSpPr/>
                <p:nvPr>
                  <p:custDataLst>
                    <p:tags r:id="rId117"/>
                  </p:custDataLst>
                </p:nvPr>
              </p:nvSpPr>
              <p:spPr>
                <a:xfrm>
                  <a:off x="3697605" y="4592954"/>
                  <a:ext cx="423" cy="9525"/>
                </a:xfrm>
                <a:custGeom>
                  <a:avLst/>
                  <a:gdLst>
                    <a:gd name="connsiteX0" fmla="*/ 0 w 423"/>
                    <a:gd name="connsiteY0" fmla="*/ 0 h 9525"/>
                    <a:gd name="connsiteX1" fmla="*/ 0 w 423"/>
                    <a:gd name="connsiteY1" fmla="*/ 0 h 9525"/>
                    <a:gd name="connsiteX2" fmla="*/ 0 w 423"/>
                    <a:gd name="connsiteY2" fmla="*/ 0 h 9525"/>
                    <a:gd name="connsiteX3" fmla="*/ 0 w 423"/>
                    <a:gd name="connsiteY3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3" h="9525">
                      <a:moveTo>
                        <a:pt x="0" y="0"/>
                      </a:moveTo>
                      <a:cubicBezTo>
                        <a:pt x="0" y="0"/>
                        <a:pt x="952" y="0"/>
                        <a:pt x="0" y="0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8" name="任意多边形: 形状 207"/>
                <p:cNvSpPr/>
                <p:nvPr>
                  <p:custDataLst>
                    <p:tags r:id="rId118"/>
                  </p:custDataLst>
                </p:nvPr>
              </p:nvSpPr>
              <p:spPr>
                <a:xfrm>
                  <a:off x="3704272" y="4565332"/>
                  <a:ext cx="1347" cy="4524"/>
                </a:xfrm>
                <a:custGeom>
                  <a:avLst/>
                  <a:gdLst>
                    <a:gd name="connsiteX0" fmla="*/ 953 w 1347"/>
                    <a:gd name="connsiteY0" fmla="*/ 3810 h 4524"/>
                    <a:gd name="connsiteX1" fmla="*/ 0 w 1347"/>
                    <a:gd name="connsiteY1" fmla="*/ 0 h 4524"/>
                    <a:gd name="connsiteX2" fmla="*/ 953 w 1347"/>
                    <a:gd name="connsiteY2" fmla="*/ 3810 h 4524"/>
                    <a:gd name="connsiteX3" fmla="*/ 953 w 1347"/>
                    <a:gd name="connsiteY3" fmla="*/ 3810 h 4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47" h="4524">
                      <a:moveTo>
                        <a:pt x="953" y="3810"/>
                      </a:moveTo>
                      <a:cubicBezTo>
                        <a:pt x="1905" y="2857"/>
                        <a:pt x="953" y="1905"/>
                        <a:pt x="0" y="0"/>
                      </a:cubicBezTo>
                      <a:cubicBezTo>
                        <a:pt x="0" y="1905"/>
                        <a:pt x="0" y="2857"/>
                        <a:pt x="953" y="3810"/>
                      </a:cubicBezTo>
                      <a:cubicBezTo>
                        <a:pt x="0" y="4763"/>
                        <a:pt x="953" y="4763"/>
                        <a:pt x="953" y="381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9" name="任意多边形: 形状 208"/>
                <p:cNvSpPr/>
                <p:nvPr>
                  <p:custDataLst>
                    <p:tags r:id="rId119"/>
                  </p:custDataLst>
                </p:nvPr>
              </p:nvSpPr>
              <p:spPr>
                <a:xfrm>
                  <a:off x="3696399" y="4578667"/>
                  <a:ext cx="3110" cy="1905"/>
                </a:xfrm>
                <a:custGeom>
                  <a:avLst/>
                  <a:gdLst>
                    <a:gd name="connsiteX0" fmla="*/ 253 w 3110"/>
                    <a:gd name="connsiteY0" fmla="*/ 1905 h 1905"/>
                    <a:gd name="connsiteX1" fmla="*/ 3111 w 3110"/>
                    <a:gd name="connsiteY1" fmla="*/ 0 h 1905"/>
                    <a:gd name="connsiteX2" fmla="*/ 253 w 3110"/>
                    <a:gd name="connsiteY2" fmla="*/ 1905 h 1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10" h="1905">
                      <a:moveTo>
                        <a:pt x="253" y="1905"/>
                      </a:moveTo>
                      <a:cubicBezTo>
                        <a:pt x="1206" y="953"/>
                        <a:pt x="2158" y="953"/>
                        <a:pt x="3111" y="0"/>
                      </a:cubicBezTo>
                      <a:cubicBezTo>
                        <a:pt x="1206" y="0"/>
                        <a:pt x="-699" y="953"/>
                        <a:pt x="253" y="190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0" name="任意多边形: 形状 209"/>
                <p:cNvSpPr/>
                <p:nvPr>
                  <p:custDataLst>
                    <p:tags r:id="rId120"/>
                  </p:custDataLst>
                </p:nvPr>
              </p:nvSpPr>
              <p:spPr>
                <a:xfrm>
                  <a:off x="3701653" y="4563427"/>
                  <a:ext cx="714" cy="9525"/>
                </a:xfrm>
                <a:custGeom>
                  <a:avLst/>
                  <a:gdLst>
                    <a:gd name="connsiteX0" fmla="*/ 714 w 714"/>
                    <a:gd name="connsiteY0" fmla="*/ 0 h 9525"/>
                    <a:gd name="connsiteX1" fmla="*/ 714 w 714"/>
                    <a:gd name="connsiteY1" fmla="*/ 0 h 9525"/>
                    <a:gd name="connsiteX2" fmla="*/ 714 w 714"/>
                    <a:gd name="connsiteY2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14" h="9525">
                      <a:moveTo>
                        <a:pt x="714" y="0"/>
                      </a:moveTo>
                      <a:cubicBezTo>
                        <a:pt x="714" y="0"/>
                        <a:pt x="714" y="0"/>
                        <a:pt x="714" y="0"/>
                      </a:cubicBezTo>
                      <a:cubicBezTo>
                        <a:pt x="-238" y="0"/>
                        <a:pt x="-238" y="0"/>
                        <a:pt x="714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1" name="任意多边形: 形状 210"/>
                <p:cNvSpPr/>
                <p:nvPr>
                  <p:custDataLst>
                    <p:tags r:id="rId121"/>
                  </p:custDataLst>
                </p:nvPr>
              </p:nvSpPr>
              <p:spPr>
                <a:xfrm>
                  <a:off x="3702367" y="4563427"/>
                  <a:ext cx="1904" cy="2857"/>
                </a:xfrm>
                <a:custGeom>
                  <a:avLst/>
                  <a:gdLst>
                    <a:gd name="connsiteX0" fmla="*/ 0 w 1904"/>
                    <a:gd name="connsiteY0" fmla="*/ 0 h 2857"/>
                    <a:gd name="connsiteX1" fmla="*/ 1905 w 1904"/>
                    <a:gd name="connsiteY1" fmla="*/ 2858 h 2857"/>
                    <a:gd name="connsiteX2" fmla="*/ 952 w 1904"/>
                    <a:gd name="connsiteY2" fmla="*/ 0 h 2857"/>
                    <a:gd name="connsiteX3" fmla="*/ 0 w 1904"/>
                    <a:gd name="connsiteY3" fmla="*/ 0 h 2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" h="2857">
                      <a:moveTo>
                        <a:pt x="0" y="0"/>
                      </a:moveTo>
                      <a:cubicBezTo>
                        <a:pt x="0" y="952"/>
                        <a:pt x="952" y="1905"/>
                        <a:pt x="1905" y="2858"/>
                      </a:cubicBezTo>
                      <a:cubicBezTo>
                        <a:pt x="1905" y="1905"/>
                        <a:pt x="1905" y="952"/>
                        <a:pt x="952" y="0"/>
                      </a:cubicBezTo>
                      <a:cubicBezTo>
                        <a:pt x="952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2" name="任意多边形: 形状 211"/>
                <p:cNvSpPr/>
                <p:nvPr>
                  <p:custDataLst>
                    <p:tags r:id="rId122"/>
                  </p:custDataLst>
                </p:nvPr>
              </p:nvSpPr>
              <p:spPr>
                <a:xfrm>
                  <a:off x="3698557" y="4592002"/>
                  <a:ext cx="23812" cy="15239"/>
                </a:xfrm>
                <a:custGeom>
                  <a:avLst/>
                  <a:gdLst>
                    <a:gd name="connsiteX0" fmla="*/ 23813 w 23812"/>
                    <a:gd name="connsiteY0" fmla="*/ 11430 h 15239"/>
                    <a:gd name="connsiteX1" fmla="*/ 21908 w 23812"/>
                    <a:gd name="connsiteY1" fmla="*/ 3810 h 15239"/>
                    <a:gd name="connsiteX2" fmla="*/ 0 w 23812"/>
                    <a:gd name="connsiteY2" fmla="*/ 952 h 15239"/>
                    <a:gd name="connsiteX3" fmla="*/ 4763 w 23812"/>
                    <a:gd name="connsiteY3" fmla="*/ 5715 h 15239"/>
                    <a:gd name="connsiteX4" fmla="*/ 13335 w 23812"/>
                    <a:gd name="connsiteY4" fmla="*/ 2858 h 15239"/>
                    <a:gd name="connsiteX5" fmla="*/ 8573 w 23812"/>
                    <a:gd name="connsiteY5" fmla="*/ 7620 h 15239"/>
                    <a:gd name="connsiteX6" fmla="*/ 20955 w 23812"/>
                    <a:gd name="connsiteY6" fmla="*/ 15240 h 15239"/>
                    <a:gd name="connsiteX7" fmla="*/ 19050 w 23812"/>
                    <a:gd name="connsiteY7" fmla="*/ 10477 h 15239"/>
                    <a:gd name="connsiteX8" fmla="*/ 23813 w 23812"/>
                    <a:gd name="connsiteY8" fmla="*/ 11430 h 15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812" h="15239">
                      <a:moveTo>
                        <a:pt x="23813" y="11430"/>
                      </a:moveTo>
                      <a:cubicBezTo>
                        <a:pt x="20003" y="10477"/>
                        <a:pt x="17145" y="5715"/>
                        <a:pt x="21908" y="3810"/>
                      </a:cubicBezTo>
                      <a:cubicBezTo>
                        <a:pt x="20003" y="0"/>
                        <a:pt x="7620" y="-952"/>
                        <a:pt x="0" y="952"/>
                      </a:cubicBezTo>
                      <a:cubicBezTo>
                        <a:pt x="1905" y="952"/>
                        <a:pt x="2858" y="1905"/>
                        <a:pt x="4763" y="5715"/>
                      </a:cubicBezTo>
                      <a:cubicBezTo>
                        <a:pt x="6668" y="4762"/>
                        <a:pt x="11430" y="-952"/>
                        <a:pt x="13335" y="2858"/>
                      </a:cubicBezTo>
                      <a:cubicBezTo>
                        <a:pt x="14288" y="7620"/>
                        <a:pt x="11430" y="5715"/>
                        <a:pt x="8573" y="7620"/>
                      </a:cubicBezTo>
                      <a:cubicBezTo>
                        <a:pt x="13335" y="6668"/>
                        <a:pt x="14288" y="14287"/>
                        <a:pt x="20955" y="15240"/>
                      </a:cubicBezTo>
                      <a:lnTo>
                        <a:pt x="19050" y="10477"/>
                      </a:lnTo>
                      <a:cubicBezTo>
                        <a:pt x="20955" y="10477"/>
                        <a:pt x="22860" y="12383"/>
                        <a:pt x="23813" y="114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3" name="任意多边形: 形状 212"/>
                <p:cNvSpPr/>
                <p:nvPr>
                  <p:custDataLst>
                    <p:tags r:id="rId123"/>
                  </p:custDataLst>
                </p:nvPr>
              </p:nvSpPr>
              <p:spPr>
                <a:xfrm>
                  <a:off x="3694747" y="4584382"/>
                  <a:ext cx="5715" cy="7619"/>
                </a:xfrm>
                <a:custGeom>
                  <a:avLst/>
                  <a:gdLst>
                    <a:gd name="connsiteX0" fmla="*/ 5715 w 5715"/>
                    <a:gd name="connsiteY0" fmla="*/ 1905 h 7619"/>
                    <a:gd name="connsiteX1" fmla="*/ 5715 w 5715"/>
                    <a:gd name="connsiteY1" fmla="*/ 0 h 7619"/>
                    <a:gd name="connsiteX2" fmla="*/ 0 w 5715"/>
                    <a:gd name="connsiteY2" fmla="*/ 3810 h 7619"/>
                    <a:gd name="connsiteX3" fmla="*/ 3810 w 5715"/>
                    <a:gd name="connsiteY3" fmla="*/ 7620 h 7619"/>
                    <a:gd name="connsiteX4" fmla="*/ 5715 w 5715"/>
                    <a:gd name="connsiteY4" fmla="*/ 1905 h 7619"/>
                    <a:gd name="connsiteX5" fmla="*/ 5715 w 5715"/>
                    <a:gd name="connsiteY5" fmla="*/ 1905 h 7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715" h="7619">
                      <a:moveTo>
                        <a:pt x="5715" y="1905"/>
                      </a:moveTo>
                      <a:lnTo>
                        <a:pt x="5715" y="0"/>
                      </a:lnTo>
                      <a:cubicBezTo>
                        <a:pt x="4763" y="952"/>
                        <a:pt x="2858" y="1905"/>
                        <a:pt x="0" y="3810"/>
                      </a:cubicBezTo>
                      <a:cubicBezTo>
                        <a:pt x="953" y="6667"/>
                        <a:pt x="2858" y="7620"/>
                        <a:pt x="3810" y="7620"/>
                      </a:cubicBezTo>
                      <a:lnTo>
                        <a:pt x="5715" y="1905"/>
                      </a:lnTo>
                      <a:lnTo>
                        <a:pt x="5715" y="190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4" name="任意多边形: 形状 213"/>
                <p:cNvSpPr/>
                <p:nvPr>
                  <p:custDataLst>
                    <p:tags r:id="rId124"/>
                  </p:custDataLst>
                </p:nvPr>
              </p:nvSpPr>
              <p:spPr>
                <a:xfrm>
                  <a:off x="3698557" y="4574857"/>
                  <a:ext cx="12534" cy="9525"/>
                </a:xfrm>
                <a:custGeom>
                  <a:avLst/>
                  <a:gdLst>
                    <a:gd name="connsiteX0" fmla="*/ 2858 w 12534"/>
                    <a:gd name="connsiteY0" fmla="*/ 3810 h 9525"/>
                    <a:gd name="connsiteX1" fmla="*/ 12383 w 12534"/>
                    <a:gd name="connsiteY1" fmla="*/ 8572 h 9525"/>
                    <a:gd name="connsiteX2" fmla="*/ 8573 w 12534"/>
                    <a:gd name="connsiteY2" fmla="*/ 1905 h 9525"/>
                    <a:gd name="connsiteX3" fmla="*/ 2858 w 12534"/>
                    <a:gd name="connsiteY3" fmla="*/ 3810 h 9525"/>
                    <a:gd name="connsiteX4" fmla="*/ 2858 w 12534"/>
                    <a:gd name="connsiteY4" fmla="*/ 0 h 9525"/>
                    <a:gd name="connsiteX5" fmla="*/ 0 w 12534"/>
                    <a:gd name="connsiteY5" fmla="*/ 2857 h 9525"/>
                    <a:gd name="connsiteX6" fmla="*/ 0 w 12534"/>
                    <a:gd name="connsiteY6" fmla="*/ 2857 h 9525"/>
                    <a:gd name="connsiteX7" fmla="*/ 0 w 12534"/>
                    <a:gd name="connsiteY7" fmla="*/ 2857 h 9525"/>
                    <a:gd name="connsiteX8" fmla="*/ 0 w 12534"/>
                    <a:gd name="connsiteY8" fmla="*/ 2857 h 9525"/>
                    <a:gd name="connsiteX9" fmla="*/ 953 w 12534"/>
                    <a:gd name="connsiteY9" fmla="*/ 2857 h 9525"/>
                    <a:gd name="connsiteX10" fmla="*/ 953 w 12534"/>
                    <a:gd name="connsiteY10" fmla="*/ 2857 h 9525"/>
                    <a:gd name="connsiteX11" fmla="*/ 2858 w 12534"/>
                    <a:gd name="connsiteY11" fmla="*/ 3810 h 9525"/>
                    <a:gd name="connsiteX12" fmla="*/ 953 w 12534"/>
                    <a:gd name="connsiteY12" fmla="*/ 2857 h 9525"/>
                    <a:gd name="connsiteX13" fmla="*/ 0 w 12534"/>
                    <a:gd name="connsiteY13" fmla="*/ 2857 h 9525"/>
                    <a:gd name="connsiteX14" fmla="*/ 0 w 12534"/>
                    <a:gd name="connsiteY14" fmla="*/ 2857 h 9525"/>
                    <a:gd name="connsiteX15" fmla="*/ 953 w 12534"/>
                    <a:gd name="connsiteY15" fmla="*/ 9525 h 9525"/>
                    <a:gd name="connsiteX16" fmla="*/ 2858 w 12534"/>
                    <a:gd name="connsiteY16" fmla="*/ 381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2534" h="9525">
                      <a:moveTo>
                        <a:pt x="2858" y="3810"/>
                      </a:moveTo>
                      <a:cubicBezTo>
                        <a:pt x="6668" y="5715"/>
                        <a:pt x="7620" y="9525"/>
                        <a:pt x="12383" y="8572"/>
                      </a:cubicBezTo>
                      <a:cubicBezTo>
                        <a:pt x="13335" y="4763"/>
                        <a:pt x="9525" y="4763"/>
                        <a:pt x="8573" y="1905"/>
                      </a:cubicBezTo>
                      <a:cubicBezTo>
                        <a:pt x="8573" y="8572"/>
                        <a:pt x="6668" y="0"/>
                        <a:pt x="2858" y="3810"/>
                      </a:cubicBezTo>
                      <a:cubicBezTo>
                        <a:pt x="2858" y="2857"/>
                        <a:pt x="2858" y="952"/>
                        <a:pt x="2858" y="0"/>
                      </a:cubicBezTo>
                      <a:cubicBezTo>
                        <a:pt x="1905" y="952"/>
                        <a:pt x="953" y="1905"/>
                        <a:pt x="0" y="2857"/>
                      </a:cubicBezTo>
                      <a:lnTo>
                        <a:pt x="0" y="2857"/>
                      </a:lnTo>
                      <a:lnTo>
                        <a:pt x="0" y="2857"/>
                      </a:lnTo>
                      <a:lnTo>
                        <a:pt x="0" y="2857"/>
                      </a:lnTo>
                      <a:cubicBezTo>
                        <a:pt x="953" y="2857"/>
                        <a:pt x="953" y="2857"/>
                        <a:pt x="953" y="2857"/>
                      </a:cubicBezTo>
                      <a:cubicBezTo>
                        <a:pt x="953" y="2857"/>
                        <a:pt x="953" y="2857"/>
                        <a:pt x="953" y="2857"/>
                      </a:cubicBezTo>
                      <a:cubicBezTo>
                        <a:pt x="1905" y="3810"/>
                        <a:pt x="2858" y="3810"/>
                        <a:pt x="2858" y="3810"/>
                      </a:cubicBezTo>
                      <a:cubicBezTo>
                        <a:pt x="1905" y="5715"/>
                        <a:pt x="1905" y="3810"/>
                        <a:pt x="953" y="2857"/>
                      </a:cubicBezTo>
                      <a:lnTo>
                        <a:pt x="0" y="2857"/>
                      </a:lnTo>
                      <a:lnTo>
                        <a:pt x="0" y="2857"/>
                      </a:lnTo>
                      <a:lnTo>
                        <a:pt x="953" y="9525"/>
                      </a:lnTo>
                      <a:cubicBezTo>
                        <a:pt x="2858" y="8572"/>
                        <a:pt x="2858" y="6667"/>
                        <a:pt x="2858" y="381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5" name="任意多边形: 形状 214"/>
                <p:cNvSpPr/>
                <p:nvPr>
                  <p:custDataLst>
                    <p:tags r:id="rId125"/>
                  </p:custDataLst>
                </p:nvPr>
              </p:nvSpPr>
              <p:spPr>
                <a:xfrm>
                  <a:off x="3728084" y="4551045"/>
                  <a:ext cx="952" cy="423"/>
                </a:xfrm>
                <a:custGeom>
                  <a:avLst/>
                  <a:gdLst>
                    <a:gd name="connsiteX0" fmla="*/ 953 w 952"/>
                    <a:gd name="connsiteY0" fmla="*/ 0 h 423"/>
                    <a:gd name="connsiteX1" fmla="*/ 0 w 952"/>
                    <a:gd name="connsiteY1" fmla="*/ 0 h 423"/>
                    <a:gd name="connsiteX2" fmla="*/ 953 w 952"/>
                    <a:gd name="connsiteY2" fmla="*/ 0 h 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52" h="423">
                      <a:moveTo>
                        <a:pt x="953" y="0"/>
                      </a:moveTo>
                      <a:cubicBezTo>
                        <a:pt x="953" y="0"/>
                        <a:pt x="0" y="0"/>
                        <a:pt x="0" y="0"/>
                      </a:cubicBezTo>
                      <a:cubicBezTo>
                        <a:pt x="0" y="0"/>
                        <a:pt x="0" y="952"/>
                        <a:pt x="953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6" name="任意多边形: 形状 215"/>
                <p:cNvSpPr/>
                <p:nvPr>
                  <p:custDataLst>
                    <p:tags r:id="rId126"/>
                  </p:custDataLst>
                </p:nvPr>
              </p:nvSpPr>
              <p:spPr>
                <a:xfrm>
                  <a:off x="3713797" y="4548855"/>
                  <a:ext cx="13334" cy="6189"/>
                </a:xfrm>
                <a:custGeom>
                  <a:avLst/>
                  <a:gdLst>
                    <a:gd name="connsiteX0" fmla="*/ 11430 w 13334"/>
                    <a:gd name="connsiteY0" fmla="*/ 4095 h 6189"/>
                    <a:gd name="connsiteX1" fmla="*/ 10478 w 13334"/>
                    <a:gd name="connsiteY1" fmla="*/ 1237 h 6189"/>
                    <a:gd name="connsiteX2" fmla="*/ 13335 w 13334"/>
                    <a:gd name="connsiteY2" fmla="*/ 2190 h 6189"/>
                    <a:gd name="connsiteX3" fmla="*/ 8572 w 13334"/>
                    <a:gd name="connsiteY3" fmla="*/ 1237 h 6189"/>
                    <a:gd name="connsiteX4" fmla="*/ 8572 w 13334"/>
                    <a:gd name="connsiteY4" fmla="*/ 2190 h 6189"/>
                    <a:gd name="connsiteX5" fmla="*/ 0 w 13334"/>
                    <a:gd name="connsiteY5" fmla="*/ 6000 h 6189"/>
                    <a:gd name="connsiteX6" fmla="*/ 11430 w 13334"/>
                    <a:gd name="connsiteY6" fmla="*/ 4095 h 6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334" h="6189">
                      <a:moveTo>
                        <a:pt x="11430" y="4095"/>
                      </a:moveTo>
                      <a:cubicBezTo>
                        <a:pt x="11430" y="3142"/>
                        <a:pt x="9525" y="3142"/>
                        <a:pt x="10478" y="1237"/>
                      </a:cubicBezTo>
                      <a:cubicBezTo>
                        <a:pt x="12383" y="285"/>
                        <a:pt x="12383" y="1237"/>
                        <a:pt x="13335" y="2190"/>
                      </a:cubicBezTo>
                      <a:cubicBezTo>
                        <a:pt x="12383" y="1237"/>
                        <a:pt x="11430" y="-1620"/>
                        <a:pt x="8572" y="1237"/>
                      </a:cubicBezTo>
                      <a:lnTo>
                        <a:pt x="8572" y="2190"/>
                      </a:lnTo>
                      <a:cubicBezTo>
                        <a:pt x="6668" y="4095"/>
                        <a:pt x="953" y="6952"/>
                        <a:pt x="0" y="6000"/>
                      </a:cubicBezTo>
                      <a:cubicBezTo>
                        <a:pt x="5715" y="5047"/>
                        <a:pt x="7620" y="5047"/>
                        <a:pt x="11430" y="409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7" name="任意多边形: 形状 216"/>
                <p:cNvSpPr/>
                <p:nvPr>
                  <p:custDataLst>
                    <p:tags r:id="rId127"/>
                  </p:custDataLst>
                </p:nvPr>
              </p:nvSpPr>
              <p:spPr>
                <a:xfrm>
                  <a:off x="3714750" y="4566285"/>
                  <a:ext cx="4762" cy="5714"/>
                </a:xfrm>
                <a:custGeom>
                  <a:avLst/>
                  <a:gdLst>
                    <a:gd name="connsiteX0" fmla="*/ 0 w 4762"/>
                    <a:gd name="connsiteY0" fmla="*/ 0 h 5714"/>
                    <a:gd name="connsiteX1" fmla="*/ 953 w 4762"/>
                    <a:gd name="connsiteY1" fmla="*/ 5715 h 5714"/>
                    <a:gd name="connsiteX2" fmla="*/ 4763 w 4762"/>
                    <a:gd name="connsiteY2" fmla="*/ 3810 h 5714"/>
                    <a:gd name="connsiteX3" fmla="*/ 2857 w 4762"/>
                    <a:gd name="connsiteY3" fmla="*/ 3810 h 5714"/>
                    <a:gd name="connsiteX4" fmla="*/ 0 w 4762"/>
                    <a:gd name="connsiteY4" fmla="*/ 0 h 5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62" h="5714">
                      <a:moveTo>
                        <a:pt x="0" y="0"/>
                      </a:moveTo>
                      <a:lnTo>
                        <a:pt x="953" y="5715"/>
                      </a:lnTo>
                      <a:lnTo>
                        <a:pt x="4763" y="3810"/>
                      </a:lnTo>
                      <a:lnTo>
                        <a:pt x="2857" y="3810"/>
                      </a:lnTo>
                      <a:cubicBezTo>
                        <a:pt x="3810" y="952"/>
                        <a:pt x="953" y="952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8" name="任意多边形: 形状 217"/>
                <p:cNvSpPr/>
                <p:nvPr>
                  <p:custDataLst>
                    <p:tags r:id="rId128"/>
                  </p:custDataLst>
                </p:nvPr>
              </p:nvSpPr>
              <p:spPr>
                <a:xfrm>
                  <a:off x="3691890" y="4591050"/>
                  <a:ext cx="4762" cy="4762"/>
                </a:xfrm>
                <a:custGeom>
                  <a:avLst/>
                  <a:gdLst>
                    <a:gd name="connsiteX0" fmla="*/ 3810 w 4762"/>
                    <a:gd name="connsiteY0" fmla="*/ 1905 h 4762"/>
                    <a:gd name="connsiteX1" fmla="*/ 0 w 4762"/>
                    <a:gd name="connsiteY1" fmla="*/ 0 h 4762"/>
                    <a:gd name="connsiteX2" fmla="*/ 4763 w 4762"/>
                    <a:gd name="connsiteY2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62" h="4762">
                      <a:moveTo>
                        <a:pt x="3810" y="1905"/>
                      </a:moveTo>
                      <a:lnTo>
                        <a:pt x="0" y="0"/>
                      </a:lnTo>
                      <a:lnTo>
                        <a:pt x="4763" y="476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9" name="任意多边形: 形状 218"/>
                <p:cNvSpPr/>
                <p:nvPr>
                  <p:custDataLst>
                    <p:tags r:id="rId129"/>
                  </p:custDataLst>
                </p:nvPr>
              </p:nvSpPr>
              <p:spPr>
                <a:xfrm>
                  <a:off x="3690937" y="4598670"/>
                  <a:ext cx="3809" cy="952"/>
                </a:xfrm>
                <a:custGeom>
                  <a:avLst/>
                  <a:gdLst>
                    <a:gd name="connsiteX0" fmla="*/ 3810 w 3809"/>
                    <a:gd name="connsiteY0" fmla="*/ 952 h 952"/>
                    <a:gd name="connsiteX1" fmla="*/ 0 w 3809"/>
                    <a:gd name="connsiteY1" fmla="*/ 0 h 952"/>
                    <a:gd name="connsiteX2" fmla="*/ 1905 w 3809"/>
                    <a:gd name="connsiteY2" fmla="*/ 952 h 952"/>
                    <a:gd name="connsiteX3" fmla="*/ 3810 w 3809"/>
                    <a:gd name="connsiteY3" fmla="*/ 952 h 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9" h="952">
                      <a:moveTo>
                        <a:pt x="3810" y="952"/>
                      </a:moveTo>
                      <a:lnTo>
                        <a:pt x="0" y="0"/>
                      </a:lnTo>
                      <a:cubicBezTo>
                        <a:pt x="953" y="0"/>
                        <a:pt x="953" y="952"/>
                        <a:pt x="1905" y="952"/>
                      </a:cubicBezTo>
                      <a:lnTo>
                        <a:pt x="3810" y="95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0" name="任意多边形: 形状 219"/>
                <p:cNvSpPr/>
                <p:nvPr>
                  <p:custDataLst>
                    <p:tags r:id="rId130"/>
                  </p:custDataLst>
                </p:nvPr>
              </p:nvSpPr>
              <p:spPr>
                <a:xfrm>
                  <a:off x="3328987" y="4654867"/>
                  <a:ext cx="1904" cy="9525"/>
                </a:xfrm>
                <a:custGeom>
                  <a:avLst/>
                  <a:gdLst>
                    <a:gd name="connsiteX0" fmla="*/ 1905 w 1904"/>
                    <a:gd name="connsiteY0" fmla="*/ 0 h 9525"/>
                    <a:gd name="connsiteX1" fmla="*/ 0 w 1904"/>
                    <a:gd name="connsiteY1" fmla="*/ 0 h 9525"/>
                    <a:gd name="connsiteX2" fmla="*/ 1905 w 1904"/>
                    <a:gd name="connsiteY2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04" h="9525">
                      <a:moveTo>
                        <a:pt x="1905" y="0"/>
                      </a:moveTo>
                      <a:lnTo>
                        <a:pt x="0" y="0"/>
                      </a:lnTo>
                      <a:cubicBezTo>
                        <a:pt x="953" y="0"/>
                        <a:pt x="1905" y="0"/>
                        <a:pt x="1905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1" name="任意多边形: 形状 220"/>
                <p:cNvSpPr/>
                <p:nvPr>
                  <p:custDataLst>
                    <p:tags r:id="rId131"/>
                  </p:custDataLst>
                </p:nvPr>
              </p:nvSpPr>
              <p:spPr>
                <a:xfrm>
                  <a:off x="3341927" y="4657725"/>
                  <a:ext cx="1347" cy="1904"/>
                </a:xfrm>
                <a:custGeom>
                  <a:avLst/>
                  <a:gdLst>
                    <a:gd name="connsiteX0" fmla="*/ 394 w 1347"/>
                    <a:gd name="connsiteY0" fmla="*/ 1905 h 1904"/>
                    <a:gd name="connsiteX1" fmla="*/ 1347 w 1347"/>
                    <a:gd name="connsiteY1" fmla="*/ 0 h 1904"/>
                    <a:gd name="connsiteX2" fmla="*/ 394 w 1347"/>
                    <a:gd name="connsiteY2" fmla="*/ 1905 h 1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47" h="1904">
                      <a:moveTo>
                        <a:pt x="394" y="1905"/>
                      </a:moveTo>
                      <a:lnTo>
                        <a:pt x="1347" y="0"/>
                      </a:lnTo>
                      <a:cubicBezTo>
                        <a:pt x="394" y="952"/>
                        <a:pt x="-558" y="1905"/>
                        <a:pt x="394" y="190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2" name="任意多边形: 形状 221"/>
                <p:cNvSpPr/>
                <p:nvPr>
                  <p:custDataLst>
                    <p:tags r:id="rId132"/>
                  </p:custDataLst>
                </p:nvPr>
              </p:nvSpPr>
              <p:spPr>
                <a:xfrm>
                  <a:off x="3555495" y="4635893"/>
                  <a:ext cx="4949" cy="5639"/>
                </a:xfrm>
                <a:custGeom>
                  <a:avLst/>
                  <a:gdLst>
                    <a:gd name="connsiteX0" fmla="*/ 4949 w 4949"/>
                    <a:gd name="connsiteY0" fmla="*/ 5639 h 5639"/>
                    <a:gd name="connsiteX1" fmla="*/ 187 w 4949"/>
                    <a:gd name="connsiteY1" fmla="*/ 1829 h 5639"/>
                    <a:gd name="connsiteX2" fmla="*/ 1139 w 4949"/>
                    <a:gd name="connsiteY2" fmla="*/ 5639 h 5639"/>
                    <a:gd name="connsiteX3" fmla="*/ 4949 w 4949"/>
                    <a:gd name="connsiteY3" fmla="*/ 5639 h 5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49" h="5639">
                      <a:moveTo>
                        <a:pt x="4949" y="5639"/>
                      </a:moveTo>
                      <a:cubicBezTo>
                        <a:pt x="2092" y="2782"/>
                        <a:pt x="-766" y="-2933"/>
                        <a:pt x="187" y="1829"/>
                      </a:cubicBezTo>
                      <a:lnTo>
                        <a:pt x="1139" y="5639"/>
                      </a:lnTo>
                      <a:cubicBezTo>
                        <a:pt x="2092" y="4687"/>
                        <a:pt x="3997" y="4687"/>
                        <a:pt x="4949" y="563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3" name="任意多边形: 形状 222"/>
                <p:cNvSpPr/>
                <p:nvPr>
                  <p:custDataLst>
                    <p:tags r:id="rId133"/>
                  </p:custDataLst>
                </p:nvPr>
              </p:nvSpPr>
              <p:spPr>
                <a:xfrm>
                  <a:off x="3443287" y="4660582"/>
                  <a:ext cx="2857" cy="3809"/>
                </a:xfrm>
                <a:custGeom>
                  <a:avLst/>
                  <a:gdLst>
                    <a:gd name="connsiteX0" fmla="*/ 0 w 2857"/>
                    <a:gd name="connsiteY0" fmla="*/ 2857 h 3809"/>
                    <a:gd name="connsiteX1" fmla="*/ 953 w 2857"/>
                    <a:gd name="connsiteY1" fmla="*/ 3810 h 3809"/>
                    <a:gd name="connsiteX2" fmla="*/ 2857 w 2857"/>
                    <a:gd name="connsiteY2" fmla="*/ 0 h 3809"/>
                    <a:gd name="connsiteX3" fmla="*/ 0 w 2857"/>
                    <a:gd name="connsiteY3" fmla="*/ 2857 h 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57" h="3809">
                      <a:moveTo>
                        <a:pt x="0" y="2857"/>
                      </a:moveTo>
                      <a:cubicBezTo>
                        <a:pt x="0" y="2857"/>
                        <a:pt x="0" y="3810"/>
                        <a:pt x="953" y="3810"/>
                      </a:cubicBezTo>
                      <a:cubicBezTo>
                        <a:pt x="1905" y="2857"/>
                        <a:pt x="2857" y="952"/>
                        <a:pt x="2857" y="0"/>
                      </a:cubicBezTo>
                      <a:cubicBezTo>
                        <a:pt x="1905" y="1905"/>
                        <a:pt x="953" y="1905"/>
                        <a:pt x="0" y="285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4" name="任意多边形: 形状 223"/>
                <p:cNvSpPr/>
                <p:nvPr>
                  <p:custDataLst>
                    <p:tags r:id="rId134"/>
                  </p:custDataLst>
                </p:nvPr>
              </p:nvSpPr>
              <p:spPr>
                <a:xfrm>
                  <a:off x="3435667" y="4677727"/>
                  <a:ext cx="2857" cy="2857"/>
                </a:xfrm>
                <a:custGeom>
                  <a:avLst/>
                  <a:gdLst>
                    <a:gd name="connsiteX0" fmla="*/ 2857 w 2857"/>
                    <a:gd name="connsiteY0" fmla="*/ 2858 h 2857"/>
                    <a:gd name="connsiteX1" fmla="*/ 0 w 2857"/>
                    <a:gd name="connsiteY1" fmla="*/ 0 h 2857"/>
                    <a:gd name="connsiteX2" fmla="*/ 2857 w 2857"/>
                    <a:gd name="connsiteY2" fmla="*/ 2858 h 2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57" h="2857">
                      <a:moveTo>
                        <a:pt x="2857" y="2858"/>
                      </a:moveTo>
                      <a:lnTo>
                        <a:pt x="0" y="0"/>
                      </a:lnTo>
                      <a:cubicBezTo>
                        <a:pt x="952" y="952"/>
                        <a:pt x="1905" y="1905"/>
                        <a:pt x="2857" y="285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5" name="任意多边形: 形状 224"/>
                <p:cNvSpPr/>
                <p:nvPr>
                  <p:custDataLst>
                    <p:tags r:id="rId135"/>
                  </p:custDataLst>
                </p:nvPr>
              </p:nvSpPr>
              <p:spPr>
                <a:xfrm>
                  <a:off x="3265170" y="4629150"/>
                  <a:ext cx="3809" cy="3110"/>
                </a:xfrm>
                <a:custGeom>
                  <a:avLst/>
                  <a:gdLst>
                    <a:gd name="connsiteX0" fmla="*/ 3810 w 3809"/>
                    <a:gd name="connsiteY0" fmla="*/ 0 h 3110"/>
                    <a:gd name="connsiteX1" fmla="*/ 0 w 3809"/>
                    <a:gd name="connsiteY1" fmla="*/ 2858 h 3110"/>
                    <a:gd name="connsiteX2" fmla="*/ 3810 w 3809"/>
                    <a:gd name="connsiteY2" fmla="*/ 0 h 3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09" h="3110">
                      <a:moveTo>
                        <a:pt x="3810" y="0"/>
                      </a:moveTo>
                      <a:lnTo>
                        <a:pt x="0" y="2858"/>
                      </a:lnTo>
                      <a:cubicBezTo>
                        <a:pt x="1905" y="3810"/>
                        <a:pt x="1905" y="1905"/>
                        <a:pt x="381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6" name="任意多边形: 形状 225"/>
                <p:cNvSpPr/>
                <p:nvPr>
                  <p:custDataLst>
                    <p:tags r:id="rId136"/>
                  </p:custDataLst>
                </p:nvPr>
              </p:nvSpPr>
              <p:spPr>
                <a:xfrm>
                  <a:off x="3649980" y="4620577"/>
                  <a:ext cx="5899" cy="2189"/>
                </a:xfrm>
                <a:custGeom>
                  <a:avLst/>
                  <a:gdLst>
                    <a:gd name="connsiteX0" fmla="*/ 5715 w 5899"/>
                    <a:gd name="connsiteY0" fmla="*/ 952 h 2189"/>
                    <a:gd name="connsiteX1" fmla="*/ 0 w 5899"/>
                    <a:gd name="connsiteY1" fmla="*/ 0 h 2189"/>
                    <a:gd name="connsiteX2" fmla="*/ 5715 w 5899"/>
                    <a:gd name="connsiteY2" fmla="*/ 952 h 2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899" h="2189">
                      <a:moveTo>
                        <a:pt x="5715" y="952"/>
                      </a:moveTo>
                      <a:cubicBezTo>
                        <a:pt x="3810" y="0"/>
                        <a:pt x="1905" y="0"/>
                        <a:pt x="0" y="0"/>
                      </a:cubicBezTo>
                      <a:cubicBezTo>
                        <a:pt x="3810" y="952"/>
                        <a:pt x="6667" y="3810"/>
                        <a:pt x="5715" y="95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7" name="任意多边形: 形状 226"/>
                <p:cNvSpPr/>
                <p:nvPr>
                  <p:custDataLst>
                    <p:tags r:id="rId137"/>
                  </p:custDataLst>
                </p:nvPr>
              </p:nvSpPr>
              <p:spPr>
                <a:xfrm>
                  <a:off x="3349942" y="4615814"/>
                  <a:ext cx="1904" cy="1905"/>
                </a:xfrm>
                <a:custGeom>
                  <a:avLst/>
                  <a:gdLst>
                    <a:gd name="connsiteX0" fmla="*/ 1905 w 1904"/>
                    <a:gd name="connsiteY0" fmla="*/ 0 h 1905"/>
                    <a:gd name="connsiteX1" fmla="*/ 0 w 1904"/>
                    <a:gd name="connsiteY1" fmla="*/ 1905 h 1905"/>
                    <a:gd name="connsiteX2" fmla="*/ 1905 w 1904"/>
                    <a:gd name="connsiteY2" fmla="*/ 0 h 1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04" h="1905">
                      <a:moveTo>
                        <a:pt x="1905" y="0"/>
                      </a:moveTo>
                      <a:cubicBezTo>
                        <a:pt x="953" y="0"/>
                        <a:pt x="0" y="952"/>
                        <a:pt x="0" y="1905"/>
                      </a:cubicBezTo>
                      <a:cubicBezTo>
                        <a:pt x="953" y="1905"/>
                        <a:pt x="1905" y="952"/>
                        <a:pt x="1905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8" name="任意多边形: 形状 227"/>
                <p:cNvSpPr/>
                <p:nvPr>
                  <p:custDataLst>
                    <p:tags r:id="rId138"/>
                  </p:custDataLst>
                </p:nvPr>
              </p:nvSpPr>
              <p:spPr>
                <a:xfrm>
                  <a:off x="3645217" y="4619725"/>
                  <a:ext cx="4762" cy="3709"/>
                </a:xfrm>
                <a:custGeom>
                  <a:avLst/>
                  <a:gdLst>
                    <a:gd name="connsiteX0" fmla="*/ 0 w 4762"/>
                    <a:gd name="connsiteY0" fmla="*/ 2757 h 3709"/>
                    <a:gd name="connsiteX1" fmla="*/ 952 w 4762"/>
                    <a:gd name="connsiteY1" fmla="*/ 3709 h 3709"/>
                    <a:gd name="connsiteX2" fmla="*/ 4763 w 4762"/>
                    <a:gd name="connsiteY2" fmla="*/ 852 h 3709"/>
                    <a:gd name="connsiteX3" fmla="*/ 0 w 4762"/>
                    <a:gd name="connsiteY3" fmla="*/ 2757 h 3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2" h="3709">
                      <a:moveTo>
                        <a:pt x="0" y="2757"/>
                      </a:moveTo>
                      <a:cubicBezTo>
                        <a:pt x="0" y="2757"/>
                        <a:pt x="952" y="2757"/>
                        <a:pt x="952" y="3709"/>
                      </a:cubicBezTo>
                      <a:cubicBezTo>
                        <a:pt x="1905" y="2757"/>
                        <a:pt x="2857" y="1804"/>
                        <a:pt x="4763" y="852"/>
                      </a:cubicBezTo>
                      <a:cubicBezTo>
                        <a:pt x="2857" y="-101"/>
                        <a:pt x="952" y="-1053"/>
                        <a:pt x="0" y="275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9" name="任意多边形: 形状 228"/>
                <p:cNvSpPr/>
                <p:nvPr>
                  <p:custDataLst>
                    <p:tags r:id="rId139"/>
                  </p:custDataLst>
                </p:nvPr>
              </p:nvSpPr>
              <p:spPr>
                <a:xfrm>
                  <a:off x="3168015" y="4424362"/>
                  <a:ext cx="714" cy="9525"/>
                </a:xfrm>
                <a:custGeom>
                  <a:avLst/>
                  <a:gdLst>
                    <a:gd name="connsiteX0" fmla="*/ 0 w 714"/>
                    <a:gd name="connsiteY0" fmla="*/ 0 h 9525"/>
                    <a:gd name="connsiteX1" fmla="*/ 0 w 714"/>
                    <a:gd name="connsiteY1" fmla="*/ 0 h 9525"/>
                    <a:gd name="connsiteX2" fmla="*/ 0 w 714"/>
                    <a:gd name="connsiteY2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14" h="9525">
                      <a:moveTo>
                        <a:pt x="0" y="0"/>
                      </a:moveTo>
                      <a:cubicBezTo>
                        <a:pt x="952" y="0"/>
                        <a:pt x="952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0" name="任意多边形: 形状 229"/>
                <p:cNvSpPr/>
                <p:nvPr>
                  <p:custDataLst>
                    <p:tags r:id="rId140"/>
                  </p:custDataLst>
                </p:nvPr>
              </p:nvSpPr>
              <p:spPr>
                <a:xfrm>
                  <a:off x="3223259" y="4367212"/>
                  <a:ext cx="9525" cy="2857"/>
                </a:xfrm>
                <a:custGeom>
                  <a:avLst/>
                  <a:gdLst>
                    <a:gd name="connsiteX0" fmla="*/ 0 w 9525"/>
                    <a:gd name="connsiteY0" fmla="*/ 0 h 2857"/>
                    <a:gd name="connsiteX1" fmla="*/ 0 w 9525"/>
                    <a:gd name="connsiteY1" fmla="*/ 2857 h 2857"/>
                    <a:gd name="connsiteX2" fmla="*/ 0 w 9525"/>
                    <a:gd name="connsiteY2" fmla="*/ 0 h 2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525" h="2857">
                      <a:moveTo>
                        <a:pt x="0" y="0"/>
                      </a:moveTo>
                      <a:cubicBezTo>
                        <a:pt x="0" y="952"/>
                        <a:pt x="0" y="1905"/>
                        <a:pt x="0" y="2857"/>
                      </a:cubicBezTo>
                      <a:cubicBezTo>
                        <a:pt x="0" y="1905"/>
                        <a:pt x="0" y="952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1" name="任意多边形: 形状 230"/>
                <p:cNvSpPr/>
                <p:nvPr>
                  <p:custDataLst>
                    <p:tags r:id="rId141"/>
                  </p:custDataLst>
                </p:nvPr>
              </p:nvSpPr>
              <p:spPr>
                <a:xfrm>
                  <a:off x="3689032" y="4605337"/>
                  <a:ext cx="9525" cy="9525"/>
                </a:xfrm>
                <a:custGeom>
                  <a:avLst/>
                  <a:gdLst>
                    <a:gd name="connsiteX0" fmla="*/ 0 w 9525"/>
                    <a:gd name="connsiteY0" fmla="*/ 0 h 9525"/>
                    <a:gd name="connsiteX1" fmla="*/ 0 w 9525"/>
                    <a:gd name="connsiteY1" fmla="*/ 0 h 9525"/>
                    <a:gd name="connsiteX2" fmla="*/ 0 w 9525"/>
                    <a:gd name="connsiteY2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525" h="9525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2" name="任意多边形: 形状 231"/>
                <p:cNvSpPr/>
                <p:nvPr>
                  <p:custDataLst>
                    <p:tags r:id="rId142"/>
                  </p:custDataLst>
                </p:nvPr>
              </p:nvSpPr>
              <p:spPr>
                <a:xfrm>
                  <a:off x="3704272" y="4616767"/>
                  <a:ext cx="952" cy="1905"/>
                </a:xfrm>
                <a:custGeom>
                  <a:avLst/>
                  <a:gdLst>
                    <a:gd name="connsiteX0" fmla="*/ 0 w 952"/>
                    <a:gd name="connsiteY0" fmla="*/ 0 h 1905"/>
                    <a:gd name="connsiteX1" fmla="*/ 953 w 952"/>
                    <a:gd name="connsiteY1" fmla="*/ 1905 h 1905"/>
                    <a:gd name="connsiteX2" fmla="*/ 0 w 952"/>
                    <a:gd name="connsiteY2" fmla="*/ 0 h 1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52" h="1905">
                      <a:moveTo>
                        <a:pt x="0" y="0"/>
                      </a:moveTo>
                      <a:cubicBezTo>
                        <a:pt x="0" y="0"/>
                        <a:pt x="0" y="953"/>
                        <a:pt x="953" y="1905"/>
                      </a:cubicBezTo>
                      <a:cubicBezTo>
                        <a:pt x="0" y="953"/>
                        <a:pt x="0" y="953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3" name="任意多边形: 形状 232"/>
                <p:cNvSpPr/>
                <p:nvPr>
                  <p:custDataLst>
                    <p:tags r:id="rId143"/>
                  </p:custDataLst>
                </p:nvPr>
              </p:nvSpPr>
              <p:spPr>
                <a:xfrm>
                  <a:off x="3638550" y="4651057"/>
                  <a:ext cx="9525" cy="9525"/>
                </a:xfrm>
                <a:custGeom>
                  <a:avLst/>
                  <a:gdLst>
                    <a:gd name="connsiteX0" fmla="*/ 0 w 9525"/>
                    <a:gd name="connsiteY0" fmla="*/ 0 h 9525"/>
                    <a:gd name="connsiteX1" fmla="*/ 0 w 9525"/>
                    <a:gd name="connsiteY1" fmla="*/ 0 h 9525"/>
                    <a:gd name="connsiteX2" fmla="*/ 0 w 9525"/>
                    <a:gd name="connsiteY2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525" h="9525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4" name="任意多边形: 形状 233"/>
                <p:cNvSpPr/>
                <p:nvPr>
                  <p:custDataLst>
                    <p:tags r:id="rId144"/>
                  </p:custDataLst>
                </p:nvPr>
              </p:nvSpPr>
              <p:spPr>
                <a:xfrm>
                  <a:off x="3689984" y="4606289"/>
                  <a:ext cx="952" cy="952"/>
                </a:xfrm>
                <a:custGeom>
                  <a:avLst/>
                  <a:gdLst>
                    <a:gd name="connsiteX0" fmla="*/ 953 w 952"/>
                    <a:gd name="connsiteY0" fmla="*/ 952 h 952"/>
                    <a:gd name="connsiteX1" fmla="*/ 0 w 952"/>
                    <a:gd name="connsiteY1" fmla="*/ 0 h 952"/>
                    <a:gd name="connsiteX2" fmla="*/ 953 w 952"/>
                    <a:gd name="connsiteY2" fmla="*/ 952 h 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52" h="952">
                      <a:moveTo>
                        <a:pt x="953" y="952"/>
                      </a:moveTo>
                      <a:cubicBezTo>
                        <a:pt x="0" y="952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953" y="95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5" name="任意多边形: 形状 234"/>
                <p:cNvSpPr/>
                <p:nvPr>
                  <p:custDataLst>
                    <p:tags r:id="rId145"/>
                  </p:custDataLst>
                </p:nvPr>
              </p:nvSpPr>
              <p:spPr>
                <a:xfrm>
                  <a:off x="3689561" y="4604623"/>
                  <a:ext cx="423" cy="714"/>
                </a:xfrm>
                <a:custGeom>
                  <a:avLst/>
                  <a:gdLst>
                    <a:gd name="connsiteX0" fmla="*/ 423 w 423"/>
                    <a:gd name="connsiteY0" fmla="*/ 714 h 714"/>
                    <a:gd name="connsiteX1" fmla="*/ 423 w 423"/>
                    <a:gd name="connsiteY1" fmla="*/ 714 h 714"/>
                    <a:gd name="connsiteX2" fmla="*/ 423 w 423"/>
                    <a:gd name="connsiteY2" fmla="*/ 714 h 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23" h="714">
                      <a:moveTo>
                        <a:pt x="423" y="714"/>
                      </a:moveTo>
                      <a:cubicBezTo>
                        <a:pt x="423" y="714"/>
                        <a:pt x="423" y="714"/>
                        <a:pt x="423" y="714"/>
                      </a:cubicBezTo>
                      <a:cubicBezTo>
                        <a:pt x="423" y="-238"/>
                        <a:pt x="-529" y="-238"/>
                        <a:pt x="423" y="71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6" name="任意多边形: 形状 235"/>
                <p:cNvSpPr/>
                <p:nvPr>
                  <p:custDataLst>
                    <p:tags r:id="rId146"/>
                  </p:custDataLst>
                </p:nvPr>
              </p:nvSpPr>
              <p:spPr>
                <a:xfrm>
                  <a:off x="3689032" y="4605575"/>
                  <a:ext cx="9525" cy="714"/>
                </a:xfrm>
                <a:custGeom>
                  <a:avLst/>
                  <a:gdLst>
                    <a:gd name="connsiteX0" fmla="*/ 0 w 9525"/>
                    <a:gd name="connsiteY0" fmla="*/ 714 h 714"/>
                    <a:gd name="connsiteX1" fmla="*/ 0 w 9525"/>
                    <a:gd name="connsiteY1" fmla="*/ 714 h 714"/>
                    <a:gd name="connsiteX2" fmla="*/ 0 w 9525"/>
                    <a:gd name="connsiteY2" fmla="*/ 714 h 714"/>
                    <a:gd name="connsiteX3" fmla="*/ 0 w 9525"/>
                    <a:gd name="connsiteY3" fmla="*/ 714 h 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14">
                      <a:moveTo>
                        <a:pt x="0" y="714"/>
                      </a:moveTo>
                      <a:cubicBezTo>
                        <a:pt x="0" y="-238"/>
                        <a:pt x="0" y="714"/>
                        <a:pt x="0" y="714"/>
                      </a:cubicBezTo>
                      <a:cubicBezTo>
                        <a:pt x="0" y="714"/>
                        <a:pt x="0" y="-238"/>
                        <a:pt x="0" y="714"/>
                      </a:cubicBezTo>
                      <a:cubicBezTo>
                        <a:pt x="0" y="-238"/>
                        <a:pt x="0" y="-238"/>
                        <a:pt x="0" y="71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7" name="任意多边形: 形状 236"/>
                <p:cNvSpPr/>
                <p:nvPr>
                  <p:custDataLst>
                    <p:tags r:id="rId147"/>
                  </p:custDataLst>
                </p:nvPr>
              </p:nvSpPr>
              <p:spPr>
                <a:xfrm>
                  <a:off x="3185261" y="4551574"/>
                  <a:ext cx="1803" cy="423"/>
                </a:xfrm>
                <a:custGeom>
                  <a:avLst/>
                  <a:gdLst>
                    <a:gd name="connsiteX0" fmla="*/ 1804 w 1803"/>
                    <a:gd name="connsiteY0" fmla="*/ 423 h 423"/>
                    <a:gd name="connsiteX1" fmla="*/ 1804 w 1803"/>
                    <a:gd name="connsiteY1" fmla="*/ 423 h 423"/>
                    <a:gd name="connsiteX2" fmla="*/ 1804 w 1803"/>
                    <a:gd name="connsiteY2" fmla="*/ 423 h 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03" h="423">
                      <a:moveTo>
                        <a:pt x="1804" y="423"/>
                      </a:moveTo>
                      <a:cubicBezTo>
                        <a:pt x="1804" y="423"/>
                        <a:pt x="1804" y="-529"/>
                        <a:pt x="1804" y="423"/>
                      </a:cubicBezTo>
                      <a:cubicBezTo>
                        <a:pt x="-1054" y="-529"/>
                        <a:pt x="-102" y="423"/>
                        <a:pt x="1804" y="4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8" name="任意多边形: 形状 237"/>
                <p:cNvSpPr/>
                <p:nvPr>
                  <p:custDataLst>
                    <p:tags r:id="rId148"/>
                  </p:custDataLst>
                </p:nvPr>
              </p:nvSpPr>
              <p:spPr>
                <a:xfrm>
                  <a:off x="3524250" y="4686829"/>
                  <a:ext cx="9525" cy="423"/>
                </a:xfrm>
                <a:custGeom>
                  <a:avLst/>
                  <a:gdLst>
                    <a:gd name="connsiteX0" fmla="*/ 0 w 9525"/>
                    <a:gd name="connsiteY0" fmla="*/ 423 h 423"/>
                    <a:gd name="connsiteX1" fmla="*/ 0 w 9525"/>
                    <a:gd name="connsiteY1" fmla="*/ 423 h 423"/>
                    <a:gd name="connsiteX2" fmla="*/ 0 w 9525"/>
                    <a:gd name="connsiteY2" fmla="*/ 423 h 423"/>
                    <a:gd name="connsiteX3" fmla="*/ 0 w 9525"/>
                    <a:gd name="connsiteY3" fmla="*/ 423 h 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23">
                      <a:moveTo>
                        <a:pt x="0" y="423"/>
                      </a:moveTo>
                      <a:cubicBezTo>
                        <a:pt x="0" y="423"/>
                        <a:pt x="0" y="-529"/>
                        <a:pt x="0" y="423"/>
                      </a:cubicBezTo>
                      <a:lnTo>
                        <a:pt x="0" y="423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9" name="任意多边形: 形状 238"/>
                <p:cNvSpPr/>
                <p:nvPr>
                  <p:custDataLst>
                    <p:tags r:id="rId149"/>
                  </p:custDataLst>
                </p:nvPr>
              </p:nvSpPr>
              <p:spPr>
                <a:xfrm>
                  <a:off x="3518534" y="4674870"/>
                  <a:ext cx="5715" cy="15239"/>
                </a:xfrm>
                <a:custGeom>
                  <a:avLst/>
                  <a:gdLst>
                    <a:gd name="connsiteX0" fmla="*/ 0 w 5715"/>
                    <a:gd name="connsiteY0" fmla="*/ 15240 h 15239"/>
                    <a:gd name="connsiteX1" fmla="*/ 5715 w 5715"/>
                    <a:gd name="connsiteY1" fmla="*/ 11430 h 15239"/>
                    <a:gd name="connsiteX2" fmla="*/ 3810 w 5715"/>
                    <a:gd name="connsiteY2" fmla="*/ 0 h 15239"/>
                    <a:gd name="connsiteX3" fmla="*/ 0 w 5715"/>
                    <a:gd name="connsiteY3" fmla="*/ 15240 h 15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" h="15239">
                      <a:moveTo>
                        <a:pt x="0" y="15240"/>
                      </a:moveTo>
                      <a:cubicBezTo>
                        <a:pt x="1905" y="10477"/>
                        <a:pt x="3810" y="10477"/>
                        <a:pt x="5715" y="11430"/>
                      </a:cubicBezTo>
                      <a:lnTo>
                        <a:pt x="3810" y="0"/>
                      </a:lnTo>
                      <a:lnTo>
                        <a:pt x="0" y="1524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0" name="任意多边形: 形状 239"/>
                <p:cNvSpPr/>
                <p:nvPr>
                  <p:custDataLst>
                    <p:tags r:id="rId150"/>
                  </p:custDataLst>
                </p:nvPr>
              </p:nvSpPr>
              <p:spPr>
                <a:xfrm>
                  <a:off x="3151690" y="4350067"/>
                  <a:ext cx="556154" cy="340994"/>
                </a:xfrm>
                <a:custGeom>
                  <a:avLst/>
                  <a:gdLst>
                    <a:gd name="connsiteX0" fmla="*/ 151580 w 556154"/>
                    <a:gd name="connsiteY0" fmla="*/ 294322 h 340994"/>
                    <a:gd name="connsiteX1" fmla="*/ 153485 w 556154"/>
                    <a:gd name="connsiteY1" fmla="*/ 299085 h 340994"/>
                    <a:gd name="connsiteX2" fmla="*/ 144912 w 556154"/>
                    <a:gd name="connsiteY2" fmla="*/ 305753 h 340994"/>
                    <a:gd name="connsiteX3" fmla="*/ 165867 w 556154"/>
                    <a:gd name="connsiteY3" fmla="*/ 300037 h 340994"/>
                    <a:gd name="connsiteX4" fmla="*/ 166820 w 556154"/>
                    <a:gd name="connsiteY4" fmla="*/ 303847 h 340994"/>
                    <a:gd name="connsiteX5" fmla="*/ 164915 w 556154"/>
                    <a:gd name="connsiteY5" fmla="*/ 303847 h 340994"/>
                    <a:gd name="connsiteX6" fmla="*/ 177297 w 556154"/>
                    <a:gd name="connsiteY6" fmla="*/ 300990 h 340994"/>
                    <a:gd name="connsiteX7" fmla="*/ 178250 w 556154"/>
                    <a:gd name="connsiteY7" fmla="*/ 305753 h 340994"/>
                    <a:gd name="connsiteX8" fmla="*/ 183965 w 556154"/>
                    <a:gd name="connsiteY8" fmla="*/ 304800 h 340994"/>
                    <a:gd name="connsiteX9" fmla="*/ 183012 w 556154"/>
                    <a:gd name="connsiteY9" fmla="*/ 306705 h 340994"/>
                    <a:gd name="connsiteX10" fmla="*/ 191585 w 556154"/>
                    <a:gd name="connsiteY10" fmla="*/ 307658 h 340994"/>
                    <a:gd name="connsiteX11" fmla="*/ 191585 w 556154"/>
                    <a:gd name="connsiteY11" fmla="*/ 307658 h 340994"/>
                    <a:gd name="connsiteX12" fmla="*/ 198252 w 556154"/>
                    <a:gd name="connsiteY12" fmla="*/ 302895 h 340994"/>
                    <a:gd name="connsiteX13" fmla="*/ 196347 w 556154"/>
                    <a:gd name="connsiteY13" fmla="*/ 305753 h 340994"/>
                    <a:gd name="connsiteX14" fmla="*/ 201110 w 556154"/>
                    <a:gd name="connsiteY14" fmla="*/ 303847 h 340994"/>
                    <a:gd name="connsiteX15" fmla="*/ 194442 w 556154"/>
                    <a:gd name="connsiteY15" fmla="*/ 307658 h 340994"/>
                    <a:gd name="connsiteX16" fmla="*/ 204920 w 556154"/>
                    <a:gd name="connsiteY16" fmla="*/ 316230 h 340994"/>
                    <a:gd name="connsiteX17" fmla="*/ 200157 w 556154"/>
                    <a:gd name="connsiteY17" fmla="*/ 316230 h 340994"/>
                    <a:gd name="connsiteX18" fmla="*/ 206825 w 556154"/>
                    <a:gd name="connsiteY18" fmla="*/ 328612 h 340994"/>
                    <a:gd name="connsiteX19" fmla="*/ 206825 w 556154"/>
                    <a:gd name="connsiteY19" fmla="*/ 313372 h 340994"/>
                    <a:gd name="connsiteX20" fmla="*/ 212540 w 556154"/>
                    <a:gd name="connsiteY20" fmla="*/ 314325 h 340994"/>
                    <a:gd name="connsiteX21" fmla="*/ 217302 w 556154"/>
                    <a:gd name="connsiteY21" fmla="*/ 319087 h 340994"/>
                    <a:gd name="connsiteX22" fmla="*/ 215397 w 556154"/>
                    <a:gd name="connsiteY22" fmla="*/ 324803 h 340994"/>
                    <a:gd name="connsiteX23" fmla="*/ 223017 w 556154"/>
                    <a:gd name="connsiteY23" fmla="*/ 319087 h 340994"/>
                    <a:gd name="connsiteX24" fmla="*/ 225875 w 556154"/>
                    <a:gd name="connsiteY24" fmla="*/ 329565 h 340994"/>
                    <a:gd name="connsiteX25" fmla="*/ 231590 w 556154"/>
                    <a:gd name="connsiteY25" fmla="*/ 321945 h 340994"/>
                    <a:gd name="connsiteX26" fmla="*/ 246830 w 556154"/>
                    <a:gd name="connsiteY26" fmla="*/ 321945 h 340994"/>
                    <a:gd name="connsiteX27" fmla="*/ 245877 w 556154"/>
                    <a:gd name="connsiteY27" fmla="*/ 327660 h 340994"/>
                    <a:gd name="connsiteX28" fmla="*/ 249687 w 556154"/>
                    <a:gd name="connsiteY28" fmla="*/ 323850 h 340994"/>
                    <a:gd name="connsiteX29" fmla="*/ 249687 w 556154"/>
                    <a:gd name="connsiteY29" fmla="*/ 326708 h 340994"/>
                    <a:gd name="connsiteX30" fmla="*/ 255402 w 556154"/>
                    <a:gd name="connsiteY30" fmla="*/ 320040 h 340994"/>
                    <a:gd name="connsiteX31" fmla="*/ 267785 w 556154"/>
                    <a:gd name="connsiteY31" fmla="*/ 324803 h 340994"/>
                    <a:gd name="connsiteX32" fmla="*/ 266832 w 556154"/>
                    <a:gd name="connsiteY32" fmla="*/ 330518 h 340994"/>
                    <a:gd name="connsiteX33" fmla="*/ 280167 w 556154"/>
                    <a:gd name="connsiteY33" fmla="*/ 321945 h 340994"/>
                    <a:gd name="connsiteX34" fmla="*/ 283977 w 556154"/>
                    <a:gd name="connsiteY34" fmla="*/ 326708 h 340994"/>
                    <a:gd name="connsiteX35" fmla="*/ 290645 w 556154"/>
                    <a:gd name="connsiteY35" fmla="*/ 313372 h 340994"/>
                    <a:gd name="connsiteX36" fmla="*/ 288740 w 556154"/>
                    <a:gd name="connsiteY36" fmla="*/ 307658 h 340994"/>
                    <a:gd name="connsiteX37" fmla="*/ 295407 w 556154"/>
                    <a:gd name="connsiteY37" fmla="*/ 305753 h 340994"/>
                    <a:gd name="connsiteX38" fmla="*/ 293502 w 556154"/>
                    <a:gd name="connsiteY38" fmla="*/ 311468 h 340994"/>
                    <a:gd name="connsiteX39" fmla="*/ 294455 w 556154"/>
                    <a:gd name="connsiteY39" fmla="*/ 310515 h 340994"/>
                    <a:gd name="connsiteX40" fmla="*/ 292550 w 556154"/>
                    <a:gd name="connsiteY40" fmla="*/ 319087 h 340994"/>
                    <a:gd name="connsiteX41" fmla="*/ 290645 w 556154"/>
                    <a:gd name="connsiteY41" fmla="*/ 315278 h 340994"/>
                    <a:gd name="connsiteX42" fmla="*/ 285882 w 556154"/>
                    <a:gd name="connsiteY42" fmla="*/ 325755 h 340994"/>
                    <a:gd name="connsiteX43" fmla="*/ 287787 w 556154"/>
                    <a:gd name="connsiteY43" fmla="*/ 324803 h 340994"/>
                    <a:gd name="connsiteX44" fmla="*/ 286835 w 556154"/>
                    <a:gd name="connsiteY44" fmla="*/ 327660 h 340994"/>
                    <a:gd name="connsiteX45" fmla="*/ 288740 w 556154"/>
                    <a:gd name="connsiteY45" fmla="*/ 325755 h 340994"/>
                    <a:gd name="connsiteX46" fmla="*/ 288740 w 556154"/>
                    <a:gd name="connsiteY46" fmla="*/ 332422 h 340994"/>
                    <a:gd name="connsiteX47" fmla="*/ 289692 w 556154"/>
                    <a:gd name="connsiteY47" fmla="*/ 329565 h 340994"/>
                    <a:gd name="connsiteX48" fmla="*/ 297312 w 556154"/>
                    <a:gd name="connsiteY48" fmla="*/ 335280 h 340994"/>
                    <a:gd name="connsiteX49" fmla="*/ 319220 w 556154"/>
                    <a:gd name="connsiteY49" fmla="*/ 318135 h 340994"/>
                    <a:gd name="connsiteX50" fmla="*/ 317315 w 556154"/>
                    <a:gd name="connsiteY50" fmla="*/ 332422 h 340994"/>
                    <a:gd name="connsiteX51" fmla="*/ 304932 w 556154"/>
                    <a:gd name="connsiteY51" fmla="*/ 332422 h 340994"/>
                    <a:gd name="connsiteX52" fmla="*/ 305885 w 556154"/>
                    <a:gd name="connsiteY52" fmla="*/ 337185 h 340994"/>
                    <a:gd name="connsiteX53" fmla="*/ 315410 w 556154"/>
                    <a:gd name="connsiteY53" fmla="*/ 332422 h 340994"/>
                    <a:gd name="connsiteX54" fmla="*/ 319220 w 556154"/>
                    <a:gd name="connsiteY54" fmla="*/ 338137 h 340994"/>
                    <a:gd name="connsiteX55" fmla="*/ 329697 w 556154"/>
                    <a:gd name="connsiteY55" fmla="*/ 329565 h 340994"/>
                    <a:gd name="connsiteX56" fmla="*/ 323982 w 556154"/>
                    <a:gd name="connsiteY56" fmla="*/ 335280 h 340994"/>
                    <a:gd name="connsiteX57" fmla="*/ 335412 w 556154"/>
                    <a:gd name="connsiteY57" fmla="*/ 330518 h 340994"/>
                    <a:gd name="connsiteX58" fmla="*/ 333507 w 556154"/>
                    <a:gd name="connsiteY58" fmla="*/ 331470 h 340994"/>
                    <a:gd name="connsiteX59" fmla="*/ 340175 w 556154"/>
                    <a:gd name="connsiteY59" fmla="*/ 334328 h 340994"/>
                    <a:gd name="connsiteX60" fmla="*/ 339222 w 556154"/>
                    <a:gd name="connsiteY60" fmla="*/ 334328 h 340994"/>
                    <a:gd name="connsiteX61" fmla="*/ 361130 w 556154"/>
                    <a:gd name="connsiteY61" fmla="*/ 326708 h 340994"/>
                    <a:gd name="connsiteX62" fmla="*/ 360177 w 556154"/>
                    <a:gd name="connsiteY62" fmla="*/ 338137 h 340994"/>
                    <a:gd name="connsiteX63" fmla="*/ 371607 w 556154"/>
                    <a:gd name="connsiteY63" fmla="*/ 310515 h 340994"/>
                    <a:gd name="connsiteX64" fmla="*/ 369702 w 556154"/>
                    <a:gd name="connsiteY64" fmla="*/ 338137 h 340994"/>
                    <a:gd name="connsiteX65" fmla="*/ 377322 w 556154"/>
                    <a:gd name="connsiteY65" fmla="*/ 337185 h 340994"/>
                    <a:gd name="connsiteX66" fmla="*/ 375417 w 556154"/>
                    <a:gd name="connsiteY66" fmla="*/ 326708 h 340994"/>
                    <a:gd name="connsiteX67" fmla="*/ 383990 w 556154"/>
                    <a:gd name="connsiteY67" fmla="*/ 337185 h 340994"/>
                    <a:gd name="connsiteX68" fmla="*/ 385895 w 556154"/>
                    <a:gd name="connsiteY68" fmla="*/ 324803 h 340994"/>
                    <a:gd name="connsiteX69" fmla="*/ 385895 w 556154"/>
                    <a:gd name="connsiteY69" fmla="*/ 337185 h 340994"/>
                    <a:gd name="connsiteX70" fmla="*/ 391610 w 556154"/>
                    <a:gd name="connsiteY70" fmla="*/ 325755 h 340994"/>
                    <a:gd name="connsiteX71" fmla="*/ 393515 w 556154"/>
                    <a:gd name="connsiteY71" fmla="*/ 338137 h 340994"/>
                    <a:gd name="connsiteX72" fmla="*/ 401135 w 556154"/>
                    <a:gd name="connsiteY72" fmla="*/ 336233 h 340994"/>
                    <a:gd name="connsiteX73" fmla="*/ 398277 w 556154"/>
                    <a:gd name="connsiteY73" fmla="*/ 334328 h 340994"/>
                    <a:gd name="connsiteX74" fmla="*/ 411612 w 556154"/>
                    <a:gd name="connsiteY74" fmla="*/ 318135 h 340994"/>
                    <a:gd name="connsiteX75" fmla="*/ 415422 w 556154"/>
                    <a:gd name="connsiteY75" fmla="*/ 332422 h 340994"/>
                    <a:gd name="connsiteX76" fmla="*/ 424947 w 556154"/>
                    <a:gd name="connsiteY76" fmla="*/ 300037 h 340994"/>
                    <a:gd name="connsiteX77" fmla="*/ 426852 w 556154"/>
                    <a:gd name="connsiteY77" fmla="*/ 302895 h 340994"/>
                    <a:gd name="connsiteX78" fmla="*/ 430662 w 556154"/>
                    <a:gd name="connsiteY78" fmla="*/ 299085 h 340994"/>
                    <a:gd name="connsiteX79" fmla="*/ 419232 w 556154"/>
                    <a:gd name="connsiteY79" fmla="*/ 333375 h 340994"/>
                    <a:gd name="connsiteX80" fmla="*/ 424947 w 556154"/>
                    <a:gd name="connsiteY80" fmla="*/ 336233 h 340994"/>
                    <a:gd name="connsiteX81" fmla="*/ 422090 w 556154"/>
                    <a:gd name="connsiteY81" fmla="*/ 340995 h 340994"/>
                    <a:gd name="connsiteX82" fmla="*/ 432567 w 556154"/>
                    <a:gd name="connsiteY82" fmla="*/ 340995 h 340994"/>
                    <a:gd name="connsiteX83" fmla="*/ 438282 w 556154"/>
                    <a:gd name="connsiteY83" fmla="*/ 328612 h 340994"/>
                    <a:gd name="connsiteX84" fmla="*/ 428757 w 556154"/>
                    <a:gd name="connsiteY84" fmla="*/ 337185 h 340994"/>
                    <a:gd name="connsiteX85" fmla="*/ 439235 w 556154"/>
                    <a:gd name="connsiteY85" fmla="*/ 318135 h 340994"/>
                    <a:gd name="connsiteX86" fmla="*/ 440187 w 556154"/>
                    <a:gd name="connsiteY86" fmla="*/ 331470 h 340994"/>
                    <a:gd name="connsiteX87" fmla="*/ 446855 w 556154"/>
                    <a:gd name="connsiteY87" fmla="*/ 327660 h 340994"/>
                    <a:gd name="connsiteX88" fmla="*/ 444950 w 556154"/>
                    <a:gd name="connsiteY88" fmla="*/ 331470 h 340994"/>
                    <a:gd name="connsiteX89" fmla="*/ 455427 w 556154"/>
                    <a:gd name="connsiteY89" fmla="*/ 326708 h 340994"/>
                    <a:gd name="connsiteX90" fmla="*/ 461142 w 556154"/>
                    <a:gd name="connsiteY90" fmla="*/ 329565 h 340994"/>
                    <a:gd name="connsiteX91" fmla="*/ 452570 w 556154"/>
                    <a:gd name="connsiteY91" fmla="*/ 295275 h 340994"/>
                    <a:gd name="connsiteX92" fmla="*/ 464000 w 556154"/>
                    <a:gd name="connsiteY92" fmla="*/ 303847 h 340994"/>
                    <a:gd name="connsiteX93" fmla="*/ 466857 w 556154"/>
                    <a:gd name="connsiteY93" fmla="*/ 321945 h 340994"/>
                    <a:gd name="connsiteX94" fmla="*/ 467810 w 556154"/>
                    <a:gd name="connsiteY94" fmla="*/ 317183 h 340994"/>
                    <a:gd name="connsiteX95" fmla="*/ 471620 w 556154"/>
                    <a:gd name="connsiteY95" fmla="*/ 320993 h 340994"/>
                    <a:gd name="connsiteX96" fmla="*/ 471620 w 556154"/>
                    <a:gd name="connsiteY96" fmla="*/ 315278 h 340994"/>
                    <a:gd name="connsiteX97" fmla="*/ 479240 w 556154"/>
                    <a:gd name="connsiteY97" fmla="*/ 314325 h 340994"/>
                    <a:gd name="connsiteX98" fmla="*/ 482097 w 556154"/>
                    <a:gd name="connsiteY98" fmla="*/ 297180 h 340994"/>
                    <a:gd name="connsiteX99" fmla="*/ 484002 w 556154"/>
                    <a:gd name="connsiteY99" fmla="*/ 301943 h 340994"/>
                    <a:gd name="connsiteX100" fmla="*/ 502100 w 556154"/>
                    <a:gd name="connsiteY100" fmla="*/ 300990 h 340994"/>
                    <a:gd name="connsiteX101" fmla="*/ 505910 w 556154"/>
                    <a:gd name="connsiteY101" fmla="*/ 305753 h 340994"/>
                    <a:gd name="connsiteX102" fmla="*/ 508767 w 556154"/>
                    <a:gd name="connsiteY102" fmla="*/ 300990 h 340994"/>
                    <a:gd name="connsiteX103" fmla="*/ 509720 w 556154"/>
                    <a:gd name="connsiteY103" fmla="*/ 308610 h 340994"/>
                    <a:gd name="connsiteX104" fmla="*/ 515435 w 556154"/>
                    <a:gd name="connsiteY104" fmla="*/ 299085 h 340994"/>
                    <a:gd name="connsiteX105" fmla="*/ 506862 w 556154"/>
                    <a:gd name="connsiteY105" fmla="*/ 303847 h 340994"/>
                    <a:gd name="connsiteX106" fmla="*/ 511625 w 556154"/>
                    <a:gd name="connsiteY106" fmla="*/ 280987 h 340994"/>
                    <a:gd name="connsiteX107" fmla="*/ 516387 w 556154"/>
                    <a:gd name="connsiteY107" fmla="*/ 283845 h 340994"/>
                    <a:gd name="connsiteX108" fmla="*/ 529722 w 556154"/>
                    <a:gd name="connsiteY108" fmla="*/ 270510 h 340994"/>
                    <a:gd name="connsiteX109" fmla="*/ 535437 w 556154"/>
                    <a:gd name="connsiteY109" fmla="*/ 282893 h 340994"/>
                    <a:gd name="connsiteX110" fmla="*/ 524960 w 556154"/>
                    <a:gd name="connsiteY110" fmla="*/ 283845 h 340994"/>
                    <a:gd name="connsiteX111" fmla="*/ 529722 w 556154"/>
                    <a:gd name="connsiteY111" fmla="*/ 284797 h 340994"/>
                    <a:gd name="connsiteX112" fmla="*/ 524960 w 556154"/>
                    <a:gd name="connsiteY112" fmla="*/ 288608 h 340994"/>
                    <a:gd name="connsiteX113" fmla="*/ 536390 w 556154"/>
                    <a:gd name="connsiteY113" fmla="*/ 287655 h 340994"/>
                    <a:gd name="connsiteX114" fmla="*/ 551630 w 556154"/>
                    <a:gd name="connsiteY114" fmla="*/ 283845 h 340994"/>
                    <a:gd name="connsiteX115" fmla="*/ 550677 w 556154"/>
                    <a:gd name="connsiteY115" fmla="*/ 278130 h 340994"/>
                    <a:gd name="connsiteX116" fmla="*/ 548772 w 556154"/>
                    <a:gd name="connsiteY116" fmla="*/ 280035 h 340994"/>
                    <a:gd name="connsiteX117" fmla="*/ 545915 w 556154"/>
                    <a:gd name="connsiteY117" fmla="*/ 273368 h 340994"/>
                    <a:gd name="connsiteX118" fmla="*/ 549725 w 556154"/>
                    <a:gd name="connsiteY118" fmla="*/ 265747 h 340994"/>
                    <a:gd name="connsiteX119" fmla="*/ 554487 w 556154"/>
                    <a:gd name="connsiteY119" fmla="*/ 269558 h 340994"/>
                    <a:gd name="connsiteX120" fmla="*/ 552582 w 556154"/>
                    <a:gd name="connsiteY120" fmla="*/ 269558 h 340994"/>
                    <a:gd name="connsiteX121" fmla="*/ 550677 w 556154"/>
                    <a:gd name="connsiteY121" fmla="*/ 270510 h 340994"/>
                    <a:gd name="connsiteX122" fmla="*/ 554487 w 556154"/>
                    <a:gd name="connsiteY122" fmla="*/ 269558 h 340994"/>
                    <a:gd name="connsiteX123" fmla="*/ 553535 w 556154"/>
                    <a:gd name="connsiteY123" fmla="*/ 264795 h 340994"/>
                    <a:gd name="connsiteX124" fmla="*/ 549725 w 556154"/>
                    <a:gd name="connsiteY124" fmla="*/ 264795 h 340994"/>
                    <a:gd name="connsiteX125" fmla="*/ 544010 w 556154"/>
                    <a:gd name="connsiteY125" fmla="*/ 255270 h 340994"/>
                    <a:gd name="connsiteX126" fmla="*/ 538295 w 556154"/>
                    <a:gd name="connsiteY126" fmla="*/ 254318 h 340994"/>
                    <a:gd name="connsiteX127" fmla="*/ 545915 w 556154"/>
                    <a:gd name="connsiteY127" fmla="*/ 260985 h 340994"/>
                    <a:gd name="connsiteX128" fmla="*/ 541152 w 556154"/>
                    <a:gd name="connsiteY128" fmla="*/ 259080 h 340994"/>
                    <a:gd name="connsiteX129" fmla="*/ 536390 w 556154"/>
                    <a:gd name="connsiteY129" fmla="*/ 256222 h 340994"/>
                    <a:gd name="connsiteX130" fmla="*/ 538295 w 556154"/>
                    <a:gd name="connsiteY130" fmla="*/ 258128 h 340994"/>
                    <a:gd name="connsiteX131" fmla="*/ 539247 w 556154"/>
                    <a:gd name="connsiteY131" fmla="*/ 260033 h 340994"/>
                    <a:gd name="connsiteX132" fmla="*/ 539247 w 556154"/>
                    <a:gd name="connsiteY132" fmla="*/ 260033 h 340994"/>
                    <a:gd name="connsiteX133" fmla="*/ 539247 w 556154"/>
                    <a:gd name="connsiteY133" fmla="*/ 260033 h 340994"/>
                    <a:gd name="connsiteX134" fmla="*/ 539247 w 556154"/>
                    <a:gd name="connsiteY134" fmla="*/ 260033 h 340994"/>
                    <a:gd name="connsiteX135" fmla="*/ 542105 w 556154"/>
                    <a:gd name="connsiteY135" fmla="*/ 261937 h 340994"/>
                    <a:gd name="connsiteX136" fmla="*/ 541152 w 556154"/>
                    <a:gd name="connsiteY136" fmla="*/ 269558 h 340994"/>
                    <a:gd name="connsiteX137" fmla="*/ 539247 w 556154"/>
                    <a:gd name="connsiteY137" fmla="*/ 265747 h 340994"/>
                    <a:gd name="connsiteX138" fmla="*/ 539247 w 556154"/>
                    <a:gd name="connsiteY138" fmla="*/ 269558 h 340994"/>
                    <a:gd name="connsiteX139" fmla="*/ 535437 w 556154"/>
                    <a:gd name="connsiteY139" fmla="*/ 260985 h 340994"/>
                    <a:gd name="connsiteX140" fmla="*/ 531627 w 556154"/>
                    <a:gd name="connsiteY140" fmla="*/ 261937 h 340994"/>
                    <a:gd name="connsiteX141" fmla="*/ 524007 w 556154"/>
                    <a:gd name="connsiteY141" fmla="*/ 263843 h 340994"/>
                    <a:gd name="connsiteX142" fmla="*/ 521150 w 556154"/>
                    <a:gd name="connsiteY142" fmla="*/ 266700 h 340994"/>
                    <a:gd name="connsiteX143" fmla="*/ 515435 w 556154"/>
                    <a:gd name="connsiteY143" fmla="*/ 271462 h 340994"/>
                    <a:gd name="connsiteX144" fmla="*/ 515435 w 556154"/>
                    <a:gd name="connsiteY144" fmla="*/ 270510 h 340994"/>
                    <a:gd name="connsiteX145" fmla="*/ 495432 w 556154"/>
                    <a:gd name="connsiteY145" fmla="*/ 277178 h 340994"/>
                    <a:gd name="connsiteX146" fmla="*/ 487812 w 556154"/>
                    <a:gd name="connsiteY146" fmla="*/ 280035 h 340994"/>
                    <a:gd name="connsiteX147" fmla="*/ 485907 w 556154"/>
                    <a:gd name="connsiteY147" fmla="*/ 276225 h 340994"/>
                    <a:gd name="connsiteX148" fmla="*/ 476382 w 556154"/>
                    <a:gd name="connsiteY148" fmla="*/ 279083 h 340994"/>
                    <a:gd name="connsiteX149" fmla="*/ 457332 w 556154"/>
                    <a:gd name="connsiteY149" fmla="*/ 280035 h 340994"/>
                    <a:gd name="connsiteX150" fmla="*/ 458285 w 556154"/>
                    <a:gd name="connsiteY150" fmla="*/ 284797 h 340994"/>
                    <a:gd name="connsiteX151" fmla="*/ 447807 w 556154"/>
                    <a:gd name="connsiteY151" fmla="*/ 290512 h 340994"/>
                    <a:gd name="connsiteX152" fmla="*/ 448760 w 556154"/>
                    <a:gd name="connsiteY152" fmla="*/ 294322 h 340994"/>
                    <a:gd name="connsiteX153" fmla="*/ 433520 w 556154"/>
                    <a:gd name="connsiteY153" fmla="*/ 294322 h 340994"/>
                    <a:gd name="connsiteX154" fmla="*/ 436377 w 556154"/>
                    <a:gd name="connsiteY154" fmla="*/ 293370 h 340994"/>
                    <a:gd name="connsiteX155" fmla="*/ 415422 w 556154"/>
                    <a:gd name="connsiteY155" fmla="*/ 296228 h 340994"/>
                    <a:gd name="connsiteX156" fmla="*/ 411612 w 556154"/>
                    <a:gd name="connsiteY156" fmla="*/ 296228 h 340994"/>
                    <a:gd name="connsiteX157" fmla="*/ 411612 w 556154"/>
                    <a:gd name="connsiteY157" fmla="*/ 296228 h 340994"/>
                    <a:gd name="connsiteX158" fmla="*/ 410660 w 556154"/>
                    <a:gd name="connsiteY158" fmla="*/ 296228 h 340994"/>
                    <a:gd name="connsiteX159" fmla="*/ 407802 w 556154"/>
                    <a:gd name="connsiteY159" fmla="*/ 294322 h 340994"/>
                    <a:gd name="connsiteX160" fmla="*/ 409707 w 556154"/>
                    <a:gd name="connsiteY160" fmla="*/ 296228 h 340994"/>
                    <a:gd name="connsiteX161" fmla="*/ 404945 w 556154"/>
                    <a:gd name="connsiteY161" fmla="*/ 298133 h 340994"/>
                    <a:gd name="connsiteX162" fmla="*/ 403992 w 556154"/>
                    <a:gd name="connsiteY162" fmla="*/ 293370 h 340994"/>
                    <a:gd name="connsiteX163" fmla="*/ 403992 w 556154"/>
                    <a:gd name="connsiteY163" fmla="*/ 293370 h 340994"/>
                    <a:gd name="connsiteX164" fmla="*/ 403992 w 556154"/>
                    <a:gd name="connsiteY164" fmla="*/ 299085 h 340994"/>
                    <a:gd name="connsiteX165" fmla="*/ 402087 w 556154"/>
                    <a:gd name="connsiteY165" fmla="*/ 301943 h 340994"/>
                    <a:gd name="connsiteX166" fmla="*/ 394467 w 556154"/>
                    <a:gd name="connsiteY166" fmla="*/ 297180 h 340994"/>
                    <a:gd name="connsiteX167" fmla="*/ 384942 w 556154"/>
                    <a:gd name="connsiteY167" fmla="*/ 308610 h 340994"/>
                    <a:gd name="connsiteX168" fmla="*/ 384942 w 556154"/>
                    <a:gd name="connsiteY168" fmla="*/ 306705 h 340994"/>
                    <a:gd name="connsiteX169" fmla="*/ 379227 w 556154"/>
                    <a:gd name="connsiteY169" fmla="*/ 307658 h 340994"/>
                    <a:gd name="connsiteX170" fmla="*/ 378275 w 556154"/>
                    <a:gd name="connsiteY170" fmla="*/ 301943 h 340994"/>
                    <a:gd name="connsiteX171" fmla="*/ 374465 w 556154"/>
                    <a:gd name="connsiteY171" fmla="*/ 309562 h 340994"/>
                    <a:gd name="connsiteX172" fmla="*/ 372560 w 556154"/>
                    <a:gd name="connsiteY172" fmla="*/ 299085 h 340994"/>
                    <a:gd name="connsiteX173" fmla="*/ 362082 w 556154"/>
                    <a:gd name="connsiteY173" fmla="*/ 308610 h 340994"/>
                    <a:gd name="connsiteX174" fmla="*/ 362082 w 556154"/>
                    <a:gd name="connsiteY174" fmla="*/ 304800 h 340994"/>
                    <a:gd name="connsiteX175" fmla="*/ 355415 w 556154"/>
                    <a:gd name="connsiteY175" fmla="*/ 306705 h 340994"/>
                    <a:gd name="connsiteX176" fmla="*/ 341127 w 556154"/>
                    <a:gd name="connsiteY176" fmla="*/ 302895 h 340994"/>
                    <a:gd name="connsiteX177" fmla="*/ 322077 w 556154"/>
                    <a:gd name="connsiteY177" fmla="*/ 298133 h 340994"/>
                    <a:gd name="connsiteX178" fmla="*/ 316362 w 556154"/>
                    <a:gd name="connsiteY178" fmla="*/ 300990 h 340994"/>
                    <a:gd name="connsiteX179" fmla="*/ 316362 w 556154"/>
                    <a:gd name="connsiteY179" fmla="*/ 294322 h 340994"/>
                    <a:gd name="connsiteX180" fmla="*/ 303980 w 556154"/>
                    <a:gd name="connsiteY180" fmla="*/ 296228 h 340994"/>
                    <a:gd name="connsiteX181" fmla="*/ 304932 w 556154"/>
                    <a:gd name="connsiteY181" fmla="*/ 290512 h 340994"/>
                    <a:gd name="connsiteX182" fmla="*/ 302075 w 556154"/>
                    <a:gd name="connsiteY182" fmla="*/ 290512 h 340994"/>
                    <a:gd name="connsiteX183" fmla="*/ 303980 w 556154"/>
                    <a:gd name="connsiteY183" fmla="*/ 287655 h 340994"/>
                    <a:gd name="connsiteX184" fmla="*/ 295407 w 556154"/>
                    <a:gd name="connsiteY184" fmla="*/ 302895 h 340994"/>
                    <a:gd name="connsiteX185" fmla="*/ 288740 w 556154"/>
                    <a:gd name="connsiteY185" fmla="*/ 303847 h 340994"/>
                    <a:gd name="connsiteX186" fmla="*/ 290645 w 556154"/>
                    <a:gd name="connsiteY186" fmla="*/ 298133 h 340994"/>
                    <a:gd name="connsiteX187" fmla="*/ 277310 w 556154"/>
                    <a:gd name="connsiteY187" fmla="*/ 298133 h 340994"/>
                    <a:gd name="connsiteX188" fmla="*/ 273500 w 556154"/>
                    <a:gd name="connsiteY188" fmla="*/ 298133 h 340994"/>
                    <a:gd name="connsiteX189" fmla="*/ 263975 w 556154"/>
                    <a:gd name="connsiteY189" fmla="*/ 296228 h 340994"/>
                    <a:gd name="connsiteX190" fmla="*/ 264927 w 556154"/>
                    <a:gd name="connsiteY190" fmla="*/ 297180 h 340994"/>
                    <a:gd name="connsiteX191" fmla="*/ 257307 w 556154"/>
                    <a:gd name="connsiteY191" fmla="*/ 298133 h 340994"/>
                    <a:gd name="connsiteX192" fmla="*/ 257307 w 556154"/>
                    <a:gd name="connsiteY192" fmla="*/ 297180 h 340994"/>
                    <a:gd name="connsiteX193" fmla="*/ 246830 w 556154"/>
                    <a:gd name="connsiteY193" fmla="*/ 291465 h 340994"/>
                    <a:gd name="connsiteX194" fmla="*/ 245877 w 556154"/>
                    <a:gd name="connsiteY194" fmla="*/ 296228 h 340994"/>
                    <a:gd name="connsiteX195" fmla="*/ 234447 w 556154"/>
                    <a:gd name="connsiteY195" fmla="*/ 290512 h 340994"/>
                    <a:gd name="connsiteX196" fmla="*/ 235400 w 556154"/>
                    <a:gd name="connsiteY196" fmla="*/ 293370 h 340994"/>
                    <a:gd name="connsiteX197" fmla="*/ 229685 w 556154"/>
                    <a:gd name="connsiteY197" fmla="*/ 276225 h 340994"/>
                    <a:gd name="connsiteX198" fmla="*/ 231590 w 556154"/>
                    <a:gd name="connsiteY198" fmla="*/ 274320 h 340994"/>
                    <a:gd name="connsiteX199" fmla="*/ 223970 w 556154"/>
                    <a:gd name="connsiteY199" fmla="*/ 279083 h 340994"/>
                    <a:gd name="connsiteX200" fmla="*/ 224922 w 556154"/>
                    <a:gd name="connsiteY200" fmla="*/ 269558 h 340994"/>
                    <a:gd name="connsiteX201" fmla="*/ 209682 w 556154"/>
                    <a:gd name="connsiteY201" fmla="*/ 268605 h 340994"/>
                    <a:gd name="connsiteX202" fmla="*/ 206825 w 556154"/>
                    <a:gd name="connsiteY202" fmla="*/ 275272 h 340994"/>
                    <a:gd name="connsiteX203" fmla="*/ 195395 w 556154"/>
                    <a:gd name="connsiteY203" fmla="*/ 268605 h 340994"/>
                    <a:gd name="connsiteX204" fmla="*/ 195395 w 556154"/>
                    <a:gd name="connsiteY204" fmla="*/ 266700 h 340994"/>
                    <a:gd name="connsiteX205" fmla="*/ 182060 w 556154"/>
                    <a:gd name="connsiteY205" fmla="*/ 269558 h 340994"/>
                    <a:gd name="connsiteX206" fmla="*/ 168725 w 556154"/>
                    <a:gd name="connsiteY206" fmla="*/ 256222 h 340994"/>
                    <a:gd name="connsiteX207" fmla="*/ 161105 w 556154"/>
                    <a:gd name="connsiteY207" fmla="*/ 253365 h 340994"/>
                    <a:gd name="connsiteX208" fmla="*/ 162057 w 556154"/>
                    <a:gd name="connsiteY208" fmla="*/ 252412 h 340994"/>
                    <a:gd name="connsiteX209" fmla="*/ 150627 w 556154"/>
                    <a:gd name="connsiteY209" fmla="*/ 253365 h 340994"/>
                    <a:gd name="connsiteX210" fmla="*/ 151580 w 556154"/>
                    <a:gd name="connsiteY210" fmla="*/ 250508 h 340994"/>
                    <a:gd name="connsiteX211" fmla="*/ 135387 w 556154"/>
                    <a:gd name="connsiteY211" fmla="*/ 247650 h 340994"/>
                    <a:gd name="connsiteX212" fmla="*/ 137292 w 556154"/>
                    <a:gd name="connsiteY212" fmla="*/ 242887 h 340994"/>
                    <a:gd name="connsiteX213" fmla="*/ 121100 w 556154"/>
                    <a:gd name="connsiteY213" fmla="*/ 231458 h 340994"/>
                    <a:gd name="connsiteX214" fmla="*/ 123005 w 556154"/>
                    <a:gd name="connsiteY214" fmla="*/ 230505 h 340994"/>
                    <a:gd name="connsiteX215" fmla="*/ 100145 w 556154"/>
                    <a:gd name="connsiteY215" fmla="*/ 220028 h 340994"/>
                    <a:gd name="connsiteX216" fmla="*/ 92525 w 556154"/>
                    <a:gd name="connsiteY216" fmla="*/ 220028 h 340994"/>
                    <a:gd name="connsiteX217" fmla="*/ 87762 w 556154"/>
                    <a:gd name="connsiteY217" fmla="*/ 229553 h 340994"/>
                    <a:gd name="connsiteX218" fmla="*/ 87762 w 556154"/>
                    <a:gd name="connsiteY218" fmla="*/ 221933 h 340994"/>
                    <a:gd name="connsiteX219" fmla="*/ 87762 w 556154"/>
                    <a:gd name="connsiteY219" fmla="*/ 222885 h 340994"/>
                    <a:gd name="connsiteX220" fmla="*/ 85857 w 556154"/>
                    <a:gd name="connsiteY220" fmla="*/ 209550 h 340994"/>
                    <a:gd name="connsiteX221" fmla="*/ 55377 w 556154"/>
                    <a:gd name="connsiteY221" fmla="*/ 178118 h 340994"/>
                    <a:gd name="connsiteX222" fmla="*/ 51567 w 556154"/>
                    <a:gd name="connsiteY222" fmla="*/ 184785 h 340994"/>
                    <a:gd name="connsiteX223" fmla="*/ 47757 w 556154"/>
                    <a:gd name="connsiteY223" fmla="*/ 180975 h 340994"/>
                    <a:gd name="connsiteX224" fmla="*/ 52520 w 556154"/>
                    <a:gd name="connsiteY224" fmla="*/ 178118 h 340994"/>
                    <a:gd name="connsiteX225" fmla="*/ 44900 w 556154"/>
                    <a:gd name="connsiteY225" fmla="*/ 178118 h 340994"/>
                    <a:gd name="connsiteX226" fmla="*/ 50615 w 556154"/>
                    <a:gd name="connsiteY226" fmla="*/ 172403 h 340994"/>
                    <a:gd name="connsiteX227" fmla="*/ 47757 w 556154"/>
                    <a:gd name="connsiteY227" fmla="*/ 170497 h 340994"/>
                    <a:gd name="connsiteX228" fmla="*/ 47757 w 556154"/>
                    <a:gd name="connsiteY228" fmla="*/ 171450 h 340994"/>
                    <a:gd name="connsiteX229" fmla="*/ 40137 w 556154"/>
                    <a:gd name="connsiteY229" fmla="*/ 171450 h 340994"/>
                    <a:gd name="connsiteX230" fmla="*/ 42995 w 556154"/>
                    <a:gd name="connsiteY230" fmla="*/ 167640 h 340994"/>
                    <a:gd name="connsiteX231" fmla="*/ 42995 w 556154"/>
                    <a:gd name="connsiteY231" fmla="*/ 166687 h 340994"/>
                    <a:gd name="connsiteX232" fmla="*/ 41090 w 556154"/>
                    <a:gd name="connsiteY232" fmla="*/ 164783 h 340994"/>
                    <a:gd name="connsiteX233" fmla="*/ 37280 w 556154"/>
                    <a:gd name="connsiteY233" fmla="*/ 168593 h 340994"/>
                    <a:gd name="connsiteX234" fmla="*/ 30612 w 556154"/>
                    <a:gd name="connsiteY234" fmla="*/ 170497 h 340994"/>
                    <a:gd name="connsiteX235" fmla="*/ 32517 w 556154"/>
                    <a:gd name="connsiteY235" fmla="*/ 165735 h 340994"/>
                    <a:gd name="connsiteX236" fmla="*/ 32517 w 556154"/>
                    <a:gd name="connsiteY236" fmla="*/ 164783 h 340994"/>
                    <a:gd name="connsiteX237" fmla="*/ 33470 w 556154"/>
                    <a:gd name="connsiteY237" fmla="*/ 163830 h 340994"/>
                    <a:gd name="connsiteX238" fmla="*/ 34422 w 556154"/>
                    <a:gd name="connsiteY238" fmla="*/ 160972 h 340994"/>
                    <a:gd name="connsiteX239" fmla="*/ 36327 w 556154"/>
                    <a:gd name="connsiteY239" fmla="*/ 154305 h 340994"/>
                    <a:gd name="connsiteX240" fmla="*/ 35375 w 556154"/>
                    <a:gd name="connsiteY240" fmla="*/ 141922 h 340994"/>
                    <a:gd name="connsiteX241" fmla="*/ 29660 w 556154"/>
                    <a:gd name="connsiteY241" fmla="*/ 138113 h 340994"/>
                    <a:gd name="connsiteX242" fmla="*/ 45852 w 556154"/>
                    <a:gd name="connsiteY242" fmla="*/ 130493 h 340994"/>
                    <a:gd name="connsiteX243" fmla="*/ 37280 w 556154"/>
                    <a:gd name="connsiteY243" fmla="*/ 120968 h 340994"/>
                    <a:gd name="connsiteX244" fmla="*/ 45852 w 556154"/>
                    <a:gd name="connsiteY244" fmla="*/ 120015 h 340994"/>
                    <a:gd name="connsiteX245" fmla="*/ 53472 w 556154"/>
                    <a:gd name="connsiteY245" fmla="*/ 92393 h 340994"/>
                    <a:gd name="connsiteX246" fmla="*/ 46805 w 556154"/>
                    <a:gd name="connsiteY246" fmla="*/ 90488 h 340994"/>
                    <a:gd name="connsiteX247" fmla="*/ 56330 w 556154"/>
                    <a:gd name="connsiteY247" fmla="*/ 86677 h 340994"/>
                    <a:gd name="connsiteX248" fmla="*/ 53472 w 556154"/>
                    <a:gd name="connsiteY248" fmla="*/ 80010 h 340994"/>
                    <a:gd name="connsiteX249" fmla="*/ 49662 w 556154"/>
                    <a:gd name="connsiteY249" fmla="*/ 79057 h 340994"/>
                    <a:gd name="connsiteX250" fmla="*/ 70617 w 556154"/>
                    <a:gd name="connsiteY250" fmla="*/ 20955 h 340994"/>
                    <a:gd name="connsiteX251" fmla="*/ 66807 w 556154"/>
                    <a:gd name="connsiteY251" fmla="*/ 19050 h 340994"/>
                    <a:gd name="connsiteX252" fmla="*/ 60140 w 556154"/>
                    <a:gd name="connsiteY252" fmla="*/ 18097 h 340994"/>
                    <a:gd name="connsiteX253" fmla="*/ 67760 w 556154"/>
                    <a:gd name="connsiteY253" fmla="*/ 11430 h 340994"/>
                    <a:gd name="connsiteX254" fmla="*/ 63950 w 556154"/>
                    <a:gd name="connsiteY254" fmla="*/ 0 h 340994"/>
                    <a:gd name="connsiteX255" fmla="*/ 64902 w 556154"/>
                    <a:gd name="connsiteY255" fmla="*/ 2857 h 340994"/>
                    <a:gd name="connsiteX256" fmla="*/ 39185 w 556154"/>
                    <a:gd name="connsiteY256" fmla="*/ 1905 h 340994"/>
                    <a:gd name="connsiteX257" fmla="*/ 35375 w 556154"/>
                    <a:gd name="connsiteY257" fmla="*/ 19050 h 340994"/>
                    <a:gd name="connsiteX258" fmla="*/ 30612 w 556154"/>
                    <a:gd name="connsiteY258" fmla="*/ 17145 h 340994"/>
                    <a:gd name="connsiteX259" fmla="*/ 31565 w 556154"/>
                    <a:gd name="connsiteY259" fmla="*/ 24765 h 340994"/>
                    <a:gd name="connsiteX260" fmla="*/ 30612 w 556154"/>
                    <a:gd name="connsiteY260" fmla="*/ 23813 h 340994"/>
                    <a:gd name="connsiteX261" fmla="*/ 20135 w 556154"/>
                    <a:gd name="connsiteY261" fmla="*/ 48577 h 340994"/>
                    <a:gd name="connsiteX262" fmla="*/ 24897 w 556154"/>
                    <a:gd name="connsiteY262" fmla="*/ 48577 h 340994"/>
                    <a:gd name="connsiteX263" fmla="*/ 21087 w 556154"/>
                    <a:gd name="connsiteY263" fmla="*/ 52388 h 340994"/>
                    <a:gd name="connsiteX264" fmla="*/ 29660 w 556154"/>
                    <a:gd name="connsiteY264" fmla="*/ 49530 h 340994"/>
                    <a:gd name="connsiteX265" fmla="*/ 15372 w 556154"/>
                    <a:gd name="connsiteY265" fmla="*/ 66675 h 340994"/>
                    <a:gd name="connsiteX266" fmla="*/ 20135 w 556154"/>
                    <a:gd name="connsiteY266" fmla="*/ 70485 h 340994"/>
                    <a:gd name="connsiteX267" fmla="*/ 17277 w 556154"/>
                    <a:gd name="connsiteY267" fmla="*/ 70485 h 340994"/>
                    <a:gd name="connsiteX268" fmla="*/ 21087 w 556154"/>
                    <a:gd name="connsiteY268" fmla="*/ 72390 h 340994"/>
                    <a:gd name="connsiteX269" fmla="*/ 13467 w 556154"/>
                    <a:gd name="connsiteY269" fmla="*/ 75247 h 340994"/>
                    <a:gd name="connsiteX270" fmla="*/ 13467 w 556154"/>
                    <a:gd name="connsiteY270" fmla="*/ 72390 h 340994"/>
                    <a:gd name="connsiteX271" fmla="*/ 11562 w 556154"/>
                    <a:gd name="connsiteY271" fmla="*/ 82868 h 340994"/>
                    <a:gd name="connsiteX272" fmla="*/ 14420 w 556154"/>
                    <a:gd name="connsiteY272" fmla="*/ 80010 h 340994"/>
                    <a:gd name="connsiteX273" fmla="*/ 12515 w 556154"/>
                    <a:gd name="connsiteY273" fmla="*/ 114300 h 340994"/>
                    <a:gd name="connsiteX274" fmla="*/ 14420 w 556154"/>
                    <a:gd name="connsiteY274" fmla="*/ 114300 h 340994"/>
                    <a:gd name="connsiteX275" fmla="*/ 10610 w 556154"/>
                    <a:gd name="connsiteY275" fmla="*/ 128588 h 340994"/>
                    <a:gd name="connsiteX276" fmla="*/ 10610 w 556154"/>
                    <a:gd name="connsiteY276" fmla="*/ 128588 h 340994"/>
                    <a:gd name="connsiteX277" fmla="*/ 12515 w 556154"/>
                    <a:gd name="connsiteY277" fmla="*/ 135255 h 340994"/>
                    <a:gd name="connsiteX278" fmla="*/ 4895 w 556154"/>
                    <a:gd name="connsiteY278" fmla="*/ 135255 h 340994"/>
                    <a:gd name="connsiteX279" fmla="*/ 13467 w 556154"/>
                    <a:gd name="connsiteY279" fmla="*/ 147637 h 340994"/>
                    <a:gd name="connsiteX280" fmla="*/ 9657 w 556154"/>
                    <a:gd name="connsiteY280" fmla="*/ 148590 h 340994"/>
                    <a:gd name="connsiteX281" fmla="*/ 13467 w 556154"/>
                    <a:gd name="connsiteY281" fmla="*/ 157162 h 340994"/>
                    <a:gd name="connsiteX282" fmla="*/ 3942 w 556154"/>
                    <a:gd name="connsiteY282" fmla="*/ 155258 h 340994"/>
                    <a:gd name="connsiteX283" fmla="*/ 1085 w 556154"/>
                    <a:gd name="connsiteY283" fmla="*/ 170497 h 340994"/>
                    <a:gd name="connsiteX284" fmla="*/ 2037 w 556154"/>
                    <a:gd name="connsiteY284" fmla="*/ 175260 h 340994"/>
                    <a:gd name="connsiteX285" fmla="*/ 1085 w 556154"/>
                    <a:gd name="connsiteY285" fmla="*/ 180022 h 340994"/>
                    <a:gd name="connsiteX286" fmla="*/ 5847 w 556154"/>
                    <a:gd name="connsiteY286" fmla="*/ 175260 h 340994"/>
                    <a:gd name="connsiteX287" fmla="*/ 4895 w 556154"/>
                    <a:gd name="connsiteY287" fmla="*/ 173355 h 340994"/>
                    <a:gd name="connsiteX288" fmla="*/ 4895 w 556154"/>
                    <a:gd name="connsiteY288" fmla="*/ 171450 h 340994"/>
                    <a:gd name="connsiteX289" fmla="*/ 5847 w 556154"/>
                    <a:gd name="connsiteY289" fmla="*/ 170497 h 340994"/>
                    <a:gd name="connsiteX290" fmla="*/ 10610 w 556154"/>
                    <a:gd name="connsiteY290" fmla="*/ 170497 h 340994"/>
                    <a:gd name="connsiteX291" fmla="*/ 11562 w 556154"/>
                    <a:gd name="connsiteY291" fmla="*/ 171450 h 340994"/>
                    <a:gd name="connsiteX292" fmla="*/ 13467 w 556154"/>
                    <a:gd name="connsiteY292" fmla="*/ 172403 h 340994"/>
                    <a:gd name="connsiteX293" fmla="*/ 15372 w 556154"/>
                    <a:gd name="connsiteY293" fmla="*/ 174308 h 340994"/>
                    <a:gd name="connsiteX294" fmla="*/ 13467 w 556154"/>
                    <a:gd name="connsiteY294" fmla="*/ 180975 h 340994"/>
                    <a:gd name="connsiteX295" fmla="*/ 16325 w 556154"/>
                    <a:gd name="connsiteY295" fmla="*/ 192405 h 340994"/>
                    <a:gd name="connsiteX296" fmla="*/ 14420 w 556154"/>
                    <a:gd name="connsiteY296" fmla="*/ 191453 h 340994"/>
                    <a:gd name="connsiteX297" fmla="*/ 22040 w 556154"/>
                    <a:gd name="connsiteY297" fmla="*/ 200025 h 340994"/>
                    <a:gd name="connsiteX298" fmla="*/ 30612 w 556154"/>
                    <a:gd name="connsiteY298" fmla="*/ 198120 h 340994"/>
                    <a:gd name="connsiteX299" fmla="*/ 23945 w 556154"/>
                    <a:gd name="connsiteY299" fmla="*/ 194310 h 340994"/>
                    <a:gd name="connsiteX300" fmla="*/ 38232 w 556154"/>
                    <a:gd name="connsiteY300" fmla="*/ 199072 h 340994"/>
                    <a:gd name="connsiteX301" fmla="*/ 32517 w 556154"/>
                    <a:gd name="connsiteY301" fmla="*/ 200025 h 340994"/>
                    <a:gd name="connsiteX302" fmla="*/ 36327 w 556154"/>
                    <a:gd name="connsiteY302" fmla="*/ 204787 h 340994"/>
                    <a:gd name="connsiteX303" fmla="*/ 22040 w 556154"/>
                    <a:gd name="connsiteY303" fmla="*/ 201930 h 340994"/>
                    <a:gd name="connsiteX304" fmla="*/ 24897 w 556154"/>
                    <a:gd name="connsiteY304" fmla="*/ 207645 h 340994"/>
                    <a:gd name="connsiteX305" fmla="*/ 39185 w 556154"/>
                    <a:gd name="connsiteY305" fmla="*/ 211455 h 340994"/>
                    <a:gd name="connsiteX306" fmla="*/ 36327 w 556154"/>
                    <a:gd name="connsiteY306" fmla="*/ 214312 h 340994"/>
                    <a:gd name="connsiteX307" fmla="*/ 41090 w 556154"/>
                    <a:gd name="connsiteY307" fmla="*/ 215265 h 340994"/>
                    <a:gd name="connsiteX308" fmla="*/ 35375 w 556154"/>
                    <a:gd name="connsiteY308" fmla="*/ 218122 h 340994"/>
                    <a:gd name="connsiteX309" fmla="*/ 43947 w 556154"/>
                    <a:gd name="connsiteY309" fmla="*/ 227647 h 340994"/>
                    <a:gd name="connsiteX310" fmla="*/ 45852 w 556154"/>
                    <a:gd name="connsiteY310" fmla="*/ 217170 h 340994"/>
                    <a:gd name="connsiteX311" fmla="*/ 53472 w 556154"/>
                    <a:gd name="connsiteY311" fmla="*/ 235268 h 340994"/>
                    <a:gd name="connsiteX312" fmla="*/ 53472 w 556154"/>
                    <a:gd name="connsiteY312" fmla="*/ 229553 h 340994"/>
                    <a:gd name="connsiteX313" fmla="*/ 55377 w 556154"/>
                    <a:gd name="connsiteY313" fmla="*/ 237172 h 340994"/>
                    <a:gd name="connsiteX314" fmla="*/ 62045 w 556154"/>
                    <a:gd name="connsiteY314" fmla="*/ 232410 h 340994"/>
                    <a:gd name="connsiteX315" fmla="*/ 69665 w 556154"/>
                    <a:gd name="connsiteY315" fmla="*/ 233362 h 340994"/>
                    <a:gd name="connsiteX316" fmla="*/ 66807 w 556154"/>
                    <a:gd name="connsiteY316" fmla="*/ 237172 h 340994"/>
                    <a:gd name="connsiteX317" fmla="*/ 78237 w 556154"/>
                    <a:gd name="connsiteY317" fmla="*/ 238125 h 340994"/>
                    <a:gd name="connsiteX318" fmla="*/ 71570 w 556154"/>
                    <a:gd name="connsiteY318" fmla="*/ 240983 h 340994"/>
                    <a:gd name="connsiteX319" fmla="*/ 75380 w 556154"/>
                    <a:gd name="connsiteY319" fmla="*/ 241935 h 340994"/>
                    <a:gd name="connsiteX320" fmla="*/ 71570 w 556154"/>
                    <a:gd name="connsiteY320" fmla="*/ 245745 h 340994"/>
                    <a:gd name="connsiteX321" fmla="*/ 81095 w 556154"/>
                    <a:gd name="connsiteY321" fmla="*/ 250508 h 340994"/>
                    <a:gd name="connsiteX322" fmla="*/ 89667 w 556154"/>
                    <a:gd name="connsiteY322" fmla="*/ 245745 h 340994"/>
                    <a:gd name="connsiteX323" fmla="*/ 90620 w 556154"/>
                    <a:gd name="connsiteY323" fmla="*/ 251460 h 340994"/>
                    <a:gd name="connsiteX324" fmla="*/ 84905 w 556154"/>
                    <a:gd name="connsiteY324" fmla="*/ 250508 h 340994"/>
                    <a:gd name="connsiteX325" fmla="*/ 81095 w 556154"/>
                    <a:gd name="connsiteY325" fmla="*/ 253365 h 340994"/>
                    <a:gd name="connsiteX326" fmla="*/ 88715 w 556154"/>
                    <a:gd name="connsiteY326" fmla="*/ 259080 h 340994"/>
                    <a:gd name="connsiteX327" fmla="*/ 87762 w 556154"/>
                    <a:gd name="connsiteY327" fmla="*/ 257175 h 340994"/>
                    <a:gd name="connsiteX328" fmla="*/ 98240 w 556154"/>
                    <a:gd name="connsiteY328" fmla="*/ 256222 h 340994"/>
                    <a:gd name="connsiteX329" fmla="*/ 95382 w 556154"/>
                    <a:gd name="connsiteY329" fmla="*/ 260033 h 340994"/>
                    <a:gd name="connsiteX330" fmla="*/ 101097 w 556154"/>
                    <a:gd name="connsiteY330" fmla="*/ 260033 h 340994"/>
                    <a:gd name="connsiteX331" fmla="*/ 92525 w 556154"/>
                    <a:gd name="connsiteY331" fmla="*/ 265747 h 340994"/>
                    <a:gd name="connsiteX332" fmla="*/ 101097 w 556154"/>
                    <a:gd name="connsiteY332" fmla="*/ 266700 h 340994"/>
                    <a:gd name="connsiteX333" fmla="*/ 100145 w 556154"/>
                    <a:gd name="connsiteY333" fmla="*/ 273368 h 340994"/>
                    <a:gd name="connsiteX334" fmla="*/ 116337 w 556154"/>
                    <a:gd name="connsiteY334" fmla="*/ 278130 h 340994"/>
                    <a:gd name="connsiteX335" fmla="*/ 119195 w 556154"/>
                    <a:gd name="connsiteY335" fmla="*/ 277178 h 340994"/>
                    <a:gd name="connsiteX336" fmla="*/ 133482 w 556154"/>
                    <a:gd name="connsiteY336" fmla="*/ 284797 h 340994"/>
                    <a:gd name="connsiteX337" fmla="*/ 133482 w 556154"/>
                    <a:gd name="connsiteY337" fmla="*/ 292418 h 340994"/>
                    <a:gd name="connsiteX338" fmla="*/ 141102 w 556154"/>
                    <a:gd name="connsiteY338" fmla="*/ 283845 h 340994"/>
                    <a:gd name="connsiteX339" fmla="*/ 141102 w 556154"/>
                    <a:gd name="connsiteY339" fmla="*/ 292418 h 340994"/>
                    <a:gd name="connsiteX340" fmla="*/ 155390 w 556154"/>
                    <a:gd name="connsiteY340" fmla="*/ 294322 h 340994"/>
                    <a:gd name="connsiteX341" fmla="*/ 151580 w 556154"/>
                    <a:gd name="connsiteY341" fmla="*/ 294322 h 340994"/>
                    <a:gd name="connsiteX342" fmla="*/ 208730 w 556154"/>
                    <a:gd name="connsiteY342" fmla="*/ 313372 h 340994"/>
                    <a:gd name="connsiteX343" fmla="*/ 203967 w 556154"/>
                    <a:gd name="connsiteY343" fmla="*/ 313372 h 340994"/>
                    <a:gd name="connsiteX344" fmla="*/ 208730 w 556154"/>
                    <a:gd name="connsiteY344" fmla="*/ 313372 h 340994"/>
                    <a:gd name="connsiteX345" fmla="*/ 298265 w 556154"/>
                    <a:gd name="connsiteY345" fmla="*/ 323850 h 340994"/>
                    <a:gd name="connsiteX346" fmla="*/ 294455 w 556154"/>
                    <a:gd name="connsiteY346" fmla="*/ 322897 h 340994"/>
                    <a:gd name="connsiteX347" fmla="*/ 298265 w 556154"/>
                    <a:gd name="connsiteY347" fmla="*/ 323850 h 340994"/>
                    <a:gd name="connsiteX348" fmla="*/ 529722 w 556154"/>
                    <a:gd name="connsiteY348" fmla="*/ 262890 h 340994"/>
                    <a:gd name="connsiteX349" fmla="*/ 529722 w 556154"/>
                    <a:gd name="connsiteY349" fmla="*/ 262890 h 340994"/>
                    <a:gd name="connsiteX350" fmla="*/ 529722 w 556154"/>
                    <a:gd name="connsiteY350" fmla="*/ 262890 h 340994"/>
                    <a:gd name="connsiteX351" fmla="*/ 535437 w 556154"/>
                    <a:gd name="connsiteY351" fmla="*/ 262890 h 340994"/>
                    <a:gd name="connsiteX352" fmla="*/ 535437 w 556154"/>
                    <a:gd name="connsiteY352" fmla="*/ 260985 h 340994"/>
                    <a:gd name="connsiteX353" fmla="*/ 533532 w 556154"/>
                    <a:gd name="connsiteY353" fmla="*/ 262890 h 340994"/>
                    <a:gd name="connsiteX354" fmla="*/ 535437 w 556154"/>
                    <a:gd name="connsiteY354" fmla="*/ 262890 h 340994"/>
                    <a:gd name="connsiteX355" fmla="*/ 46805 w 556154"/>
                    <a:gd name="connsiteY355" fmla="*/ 169545 h 340994"/>
                    <a:gd name="connsiteX356" fmla="*/ 45852 w 556154"/>
                    <a:gd name="connsiteY356" fmla="*/ 170497 h 340994"/>
                    <a:gd name="connsiteX357" fmla="*/ 46805 w 556154"/>
                    <a:gd name="connsiteY357" fmla="*/ 169545 h 340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</a:cxnLst>
                  <a:rect l="l" t="t" r="r" b="b"/>
                  <a:pathLst>
                    <a:path w="556154" h="340994">
                      <a:moveTo>
                        <a:pt x="151580" y="294322"/>
                      </a:moveTo>
                      <a:lnTo>
                        <a:pt x="153485" y="299085"/>
                      </a:lnTo>
                      <a:cubicBezTo>
                        <a:pt x="146817" y="302895"/>
                        <a:pt x="143960" y="299085"/>
                        <a:pt x="144912" y="305753"/>
                      </a:cubicBezTo>
                      <a:cubicBezTo>
                        <a:pt x="150627" y="294322"/>
                        <a:pt x="160152" y="311468"/>
                        <a:pt x="165867" y="300037"/>
                      </a:cubicBezTo>
                      <a:lnTo>
                        <a:pt x="166820" y="303847"/>
                      </a:lnTo>
                      <a:cubicBezTo>
                        <a:pt x="165867" y="303847"/>
                        <a:pt x="165867" y="303847"/>
                        <a:pt x="164915" y="303847"/>
                      </a:cubicBezTo>
                      <a:cubicBezTo>
                        <a:pt x="166820" y="311468"/>
                        <a:pt x="172535" y="297180"/>
                        <a:pt x="177297" y="300990"/>
                      </a:cubicBezTo>
                      <a:cubicBezTo>
                        <a:pt x="179202" y="302895"/>
                        <a:pt x="180155" y="304800"/>
                        <a:pt x="178250" y="305753"/>
                      </a:cubicBezTo>
                      <a:lnTo>
                        <a:pt x="183965" y="304800"/>
                      </a:lnTo>
                      <a:cubicBezTo>
                        <a:pt x="184917" y="305753"/>
                        <a:pt x="183965" y="307658"/>
                        <a:pt x="183012" y="306705"/>
                      </a:cubicBezTo>
                      <a:lnTo>
                        <a:pt x="191585" y="307658"/>
                      </a:lnTo>
                      <a:lnTo>
                        <a:pt x="191585" y="307658"/>
                      </a:lnTo>
                      <a:cubicBezTo>
                        <a:pt x="193490" y="305753"/>
                        <a:pt x="196347" y="303847"/>
                        <a:pt x="198252" y="302895"/>
                      </a:cubicBezTo>
                      <a:cubicBezTo>
                        <a:pt x="199205" y="305753"/>
                        <a:pt x="197300" y="303847"/>
                        <a:pt x="196347" y="305753"/>
                      </a:cubicBezTo>
                      <a:lnTo>
                        <a:pt x="201110" y="303847"/>
                      </a:lnTo>
                      <a:cubicBezTo>
                        <a:pt x="202062" y="307658"/>
                        <a:pt x="197300" y="309562"/>
                        <a:pt x="194442" y="307658"/>
                      </a:cubicBezTo>
                      <a:cubicBezTo>
                        <a:pt x="193490" y="320993"/>
                        <a:pt x="199205" y="305753"/>
                        <a:pt x="204920" y="316230"/>
                      </a:cubicBezTo>
                      <a:lnTo>
                        <a:pt x="200157" y="316230"/>
                      </a:lnTo>
                      <a:cubicBezTo>
                        <a:pt x="200157" y="323850"/>
                        <a:pt x="203967" y="322897"/>
                        <a:pt x="206825" y="328612"/>
                      </a:cubicBezTo>
                      <a:cubicBezTo>
                        <a:pt x="206825" y="325755"/>
                        <a:pt x="201110" y="314325"/>
                        <a:pt x="206825" y="313372"/>
                      </a:cubicBezTo>
                      <a:cubicBezTo>
                        <a:pt x="207777" y="314325"/>
                        <a:pt x="209682" y="315278"/>
                        <a:pt x="212540" y="314325"/>
                      </a:cubicBezTo>
                      <a:cubicBezTo>
                        <a:pt x="211587" y="319087"/>
                        <a:pt x="213492" y="318135"/>
                        <a:pt x="217302" y="319087"/>
                      </a:cubicBezTo>
                      <a:lnTo>
                        <a:pt x="215397" y="324803"/>
                      </a:lnTo>
                      <a:cubicBezTo>
                        <a:pt x="219207" y="323850"/>
                        <a:pt x="220160" y="320993"/>
                        <a:pt x="223017" y="319087"/>
                      </a:cubicBezTo>
                      <a:cubicBezTo>
                        <a:pt x="226827" y="320993"/>
                        <a:pt x="225875" y="325755"/>
                        <a:pt x="225875" y="329565"/>
                      </a:cubicBezTo>
                      <a:cubicBezTo>
                        <a:pt x="231590" y="332422"/>
                        <a:pt x="223970" y="320993"/>
                        <a:pt x="231590" y="321945"/>
                      </a:cubicBezTo>
                      <a:cubicBezTo>
                        <a:pt x="235400" y="325755"/>
                        <a:pt x="240162" y="323850"/>
                        <a:pt x="246830" y="321945"/>
                      </a:cubicBezTo>
                      <a:cubicBezTo>
                        <a:pt x="249687" y="324803"/>
                        <a:pt x="244925" y="325755"/>
                        <a:pt x="245877" y="327660"/>
                      </a:cubicBezTo>
                      <a:lnTo>
                        <a:pt x="249687" y="323850"/>
                      </a:lnTo>
                      <a:cubicBezTo>
                        <a:pt x="250640" y="323850"/>
                        <a:pt x="249687" y="325755"/>
                        <a:pt x="249687" y="326708"/>
                      </a:cubicBezTo>
                      <a:cubicBezTo>
                        <a:pt x="252545" y="325755"/>
                        <a:pt x="251592" y="320993"/>
                        <a:pt x="255402" y="320040"/>
                      </a:cubicBezTo>
                      <a:cubicBezTo>
                        <a:pt x="258260" y="313372"/>
                        <a:pt x="261117" y="331470"/>
                        <a:pt x="267785" y="324803"/>
                      </a:cubicBezTo>
                      <a:cubicBezTo>
                        <a:pt x="268737" y="326708"/>
                        <a:pt x="266832" y="328612"/>
                        <a:pt x="266832" y="330518"/>
                      </a:cubicBezTo>
                      <a:cubicBezTo>
                        <a:pt x="274452" y="326708"/>
                        <a:pt x="273500" y="327660"/>
                        <a:pt x="280167" y="321945"/>
                      </a:cubicBezTo>
                      <a:lnTo>
                        <a:pt x="283977" y="326708"/>
                      </a:lnTo>
                      <a:cubicBezTo>
                        <a:pt x="281120" y="321945"/>
                        <a:pt x="286835" y="317183"/>
                        <a:pt x="290645" y="313372"/>
                      </a:cubicBezTo>
                      <a:cubicBezTo>
                        <a:pt x="289692" y="311468"/>
                        <a:pt x="288740" y="308610"/>
                        <a:pt x="288740" y="307658"/>
                      </a:cubicBezTo>
                      <a:cubicBezTo>
                        <a:pt x="290645" y="306705"/>
                        <a:pt x="293502" y="305753"/>
                        <a:pt x="295407" y="305753"/>
                      </a:cubicBezTo>
                      <a:cubicBezTo>
                        <a:pt x="296360" y="306705"/>
                        <a:pt x="295407" y="308610"/>
                        <a:pt x="293502" y="311468"/>
                      </a:cubicBezTo>
                      <a:cubicBezTo>
                        <a:pt x="294455" y="311468"/>
                        <a:pt x="294455" y="310515"/>
                        <a:pt x="294455" y="310515"/>
                      </a:cubicBezTo>
                      <a:cubicBezTo>
                        <a:pt x="296360" y="313372"/>
                        <a:pt x="294455" y="316230"/>
                        <a:pt x="292550" y="319087"/>
                      </a:cubicBezTo>
                      <a:cubicBezTo>
                        <a:pt x="291597" y="318135"/>
                        <a:pt x="291597" y="316230"/>
                        <a:pt x="290645" y="315278"/>
                      </a:cubicBezTo>
                      <a:cubicBezTo>
                        <a:pt x="288740" y="319087"/>
                        <a:pt x="286835" y="322897"/>
                        <a:pt x="285882" y="325755"/>
                      </a:cubicBezTo>
                      <a:cubicBezTo>
                        <a:pt x="286835" y="324803"/>
                        <a:pt x="286835" y="324803"/>
                        <a:pt x="287787" y="324803"/>
                      </a:cubicBezTo>
                      <a:cubicBezTo>
                        <a:pt x="286835" y="325755"/>
                        <a:pt x="286835" y="326708"/>
                        <a:pt x="286835" y="327660"/>
                      </a:cubicBezTo>
                      <a:cubicBezTo>
                        <a:pt x="286835" y="328612"/>
                        <a:pt x="287787" y="326708"/>
                        <a:pt x="288740" y="325755"/>
                      </a:cubicBezTo>
                      <a:lnTo>
                        <a:pt x="288740" y="332422"/>
                      </a:lnTo>
                      <a:lnTo>
                        <a:pt x="289692" y="329565"/>
                      </a:lnTo>
                      <a:lnTo>
                        <a:pt x="297312" y="335280"/>
                      </a:lnTo>
                      <a:cubicBezTo>
                        <a:pt x="303980" y="329565"/>
                        <a:pt x="310647" y="320040"/>
                        <a:pt x="319220" y="318135"/>
                      </a:cubicBezTo>
                      <a:cubicBezTo>
                        <a:pt x="316362" y="322897"/>
                        <a:pt x="318267" y="325755"/>
                        <a:pt x="317315" y="332422"/>
                      </a:cubicBezTo>
                      <a:cubicBezTo>
                        <a:pt x="315410" y="325755"/>
                        <a:pt x="309695" y="334328"/>
                        <a:pt x="304932" y="332422"/>
                      </a:cubicBezTo>
                      <a:cubicBezTo>
                        <a:pt x="307790" y="333375"/>
                        <a:pt x="306837" y="336233"/>
                        <a:pt x="305885" y="337185"/>
                      </a:cubicBezTo>
                      <a:cubicBezTo>
                        <a:pt x="308742" y="335280"/>
                        <a:pt x="311600" y="334328"/>
                        <a:pt x="315410" y="332422"/>
                      </a:cubicBezTo>
                      <a:cubicBezTo>
                        <a:pt x="314457" y="337185"/>
                        <a:pt x="317315" y="336233"/>
                        <a:pt x="319220" y="338137"/>
                      </a:cubicBezTo>
                      <a:cubicBezTo>
                        <a:pt x="318267" y="328612"/>
                        <a:pt x="325887" y="332422"/>
                        <a:pt x="329697" y="329565"/>
                      </a:cubicBezTo>
                      <a:cubicBezTo>
                        <a:pt x="329697" y="332422"/>
                        <a:pt x="328745" y="336233"/>
                        <a:pt x="323982" y="335280"/>
                      </a:cubicBezTo>
                      <a:cubicBezTo>
                        <a:pt x="328745" y="342900"/>
                        <a:pt x="330650" y="324803"/>
                        <a:pt x="335412" y="330518"/>
                      </a:cubicBezTo>
                      <a:cubicBezTo>
                        <a:pt x="334460" y="330518"/>
                        <a:pt x="333507" y="329565"/>
                        <a:pt x="333507" y="331470"/>
                      </a:cubicBezTo>
                      <a:cubicBezTo>
                        <a:pt x="336365" y="328612"/>
                        <a:pt x="342080" y="331470"/>
                        <a:pt x="340175" y="334328"/>
                      </a:cubicBezTo>
                      <a:lnTo>
                        <a:pt x="339222" y="334328"/>
                      </a:lnTo>
                      <a:cubicBezTo>
                        <a:pt x="345890" y="335280"/>
                        <a:pt x="360177" y="334328"/>
                        <a:pt x="361130" y="326708"/>
                      </a:cubicBezTo>
                      <a:cubicBezTo>
                        <a:pt x="361130" y="327660"/>
                        <a:pt x="360177" y="336233"/>
                        <a:pt x="360177" y="338137"/>
                      </a:cubicBezTo>
                      <a:cubicBezTo>
                        <a:pt x="363987" y="328612"/>
                        <a:pt x="367797" y="320040"/>
                        <a:pt x="371607" y="310515"/>
                      </a:cubicBezTo>
                      <a:cubicBezTo>
                        <a:pt x="370655" y="317183"/>
                        <a:pt x="375417" y="334328"/>
                        <a:pt x="369702" y="338137"/>
                      </a:cubicBezTo>
                      <a:cubicBezTo>
                        <a:pt x="371607" y="339090"/>
                        <a:pt x="373512" y="340043"/>
                        <a:pt x="377322" y="337185"/>
                      </a:cubicBezTo>
                      <a:cubicBezTo>
                        <a:pt x="376370" y="336233"/>
                        <a:pt x="374465" y="327660"/>
                        <a:pt x="375417" y="326708"/>
                      </a:cubicBezTo>
                      <a:cubicBezTo>
                        <a:pt x="380180" y="334328"/>
                        <a:pt x="378275" y="330518"/>
                        <a:pt x="383990" y="337185"/>
                      </a:cubicBezTo>
                      <a:cubicBezTo>
                        <a:pt x="382085" y="336233"/>
                        <a:pt x="383037" y="324803"/>
                        <a:pt x="385895" y="324803"/>
                      </a:cubicBezTo>
                      <a:cubicBezTo>
                        <a:pt x="385895" y="326708"/>
                        <a:pt x="386847" y="335280"/>
                        <a:pt x="385895" y="337185"/>
                      </a:cubicBezTo>
                      <a:cubicBezTo>
                        <a:pt x="387800" y="333375"/>
                        <a:pt x="389705" y="329565"/>
                        <a:pt x="391610" y="325755"/>
                      </a:cubicBezTo>
                      <a:cubicBezTo>
                        <a:pt x="389705" y="327660"/>
                        <a:pt x="391610" y="335280"/>
                        <a:pt x="393515" y="338137"/>
                      </a:cubicBezTo>
                      <a:cubicBezTo>
                        <a:pt x="392562" y="336233"/>
                        <a:pt x="399230" y="338137"/>
                        <a:pt x="401135" y="336233"/>
                      </a:cubicBezTo>
                      <a:lnTo>
                        <a:pt x="398277" y="334328"/>
                      </a:lnTo>
                      <a:cubicBezTo>
                        <a:pt x="405897" y="335280"/>
                        <a:pt x="403992" y="319087"/>
                        <a:pt x="411612" y="318135"/>
                      </a:cubicBezTo>
                      <a:cubicBezTo>
                        <a:pt x="410660" y="320040"/>
                        <a:pt x="410660" y="331470"/>
                        <a:pt x="415422" y="332422"/>
                      </a:cubicBezTo>
                      <a:cubicBezTo>
                        <a:pt x="416375" y="326708"/>
                        <a:pt x="419232" y="304800"/>
                        <a:pt x="424947" y="300037"/>
                      </a:cubicBezTo>
                      <a:lnTo>
                        <a:pt x="426852" y="302895"/>
                      </a:lnTo>
                      <a:lnTo>
                        <a:pt x="430662" y="299085"/>
                      </a:lnTo>
                      <a:cubicBezTo>
                        <a:pt x="428757" y="307658"/>
                        <a:pt x="423042" y="325755"/>
                        <a:pt x="419232" y="333375"/>
                      </a:cubicBezTo>
                      <a:cubicBezTo>
                        <a:pt x="422090" y="335280"/>
                        <a:pt x="420185" y="337185"/>
                        <a:pt x="424947" y="336233"/>
                      </a:cubicBezTo>
                      <a:cubicBezTo>
                        <a:pt x="426852" y="339090"/>
                        <a:pt x="423042" y="340995"/>
                        <a:pt x="422090" y="340995"/>
                      </a:cubicBezTo>
                      <a:lnTo>
                        <a:pt x="432567" y="340995"/>
                      </a:lnTo>
                      <a:cubicBezTo>
                        <a:pt x="431615" y="334328"/>
                        <a:pt x="439235" y="333375"/>
                        <a:pt x="438282" y="328612"/>
                      </a:cubicBezTo>
                      <a:lnTo>
                        <a:pt x="428757" y="337185"/>
                      </a:lnTo>
                      <a:cubicBezTo>
                        <a:pt x="427805" y="330518"/>
                        <a:pt x="432567" y="318135"/>
                        <a:pt x="439235" y="318135"/>
                      </a:cubicBezTo>
                      <a:cubicBezTo>
                        <a:pt x="441140" y="320040"/>
                        <a:pt x="440187" y="329565"/>
                        <a:pt x="440187" y="331470"/>
                      </a:cubicBezTo>
                      <a:cubicBezTo>
                        <a:pt x="441140" y="329565"/>
                        <a:pt x="445902" y="326708"/>
                        <a:pt x="446855" y="327660"/>
                      </a:cubicBezTo>
                      <a:lnTo>
                        <a:pt x="444950" y="331470"/>
                      </a:lnTo>
                      <a:cubicBezTo>
                        <a:pt x="449712" y="333375"/>
                        <a:pt x="449712" y="321945"/>
                        <a:pt x="455427" y="326708"/>
                      </a:cubicBezTo>
                      <a:cubicBezTo>
                        <a:pt x="457332" y="326708"/>
                        <a:pt x="462095" y="333375"/>
                        <a:pt x="461142" y="329565"/>
                      </a:cubicBezTo>
                      <a:cubicBezTo>
                        <a:pt x="457332" y="322897"/>
                        <a:pt x="451617" y="300990"/>
                        <a:pt x="452570" y="295275"/>
                      </a:cubicBezTo>
                      <a:cubicBezTo>
                        <a:pt x="453522" y="295275"/>
                        <a:pt x="462095" y="300037"/>
                        <a:pt x="464000" y="303847"/>
                      </a:cubicBezTo>
                      <a:cubicBezTo>
                        <a:pt x="467810" y="308610"/>
                        <a:pt x="463047" y="318135"/>
                        <a:pt x="466857" y="321945"/>
                      </a:cubicBezTo>
                      <a:cubicBezTo>
                        <a:pt x="466857" y="320040"/>
                        <a:pt x="467810" y="318135"/>
                        <a:pt x="467810" y="317183"/>
                      </a:cubicBezTo>
                      <a:cubicBezTo>
                        <a:pt x="469715" y="318135"/>
                        <a:pt x="468762" y="322897"/>
                        <a:pt x="471620" y="320993"/>
                      </a:cubicBezTo>
                      <a:cubicBezTo>
                        <a:pt x="470667" y="314325"/>
                        <a:pt x="479240" y="320040"/>
                        <a:pt x="471620" y="315278"/>
                      </a:cubicBezTo>
                      <a:cubicBezTo>
                        <a:pt x="474477" y="312420"/>
                        <a:pt x="475430" y="315278"/>
                        <a:pt x="479240" y="314325"/>
                      </a:cubicBezTo>
                      <a:cubicBezTo>
                        <a:pt x="477335" y="310515"/>
                        <a:pt x="479240" y="299085"/>
                        <a:pt x="482097" y="297180"/>
                      </a:cubicBezTo>
                      <a:cubicBezTo>
                        <a:pt x="482097" y="299085"/>
                        <a:pt x="484002" y="300990"/>
                        <a:pt x="484002" y="301943"/>
                      </a:cubicBezTo>
                      <a:cubicBezTo>
                        <a:pt x="490670" y="300990"/>
                        <a:pt x="495432" y="302895"/>
                        <a:pt x="502100" y="300990"/>
                      </a:cubicBezTo>
                      <a:cubicBezTo>
                        <a:pt x="503052" y="301943"/>
                        <a:pt x="506862" y="302895"/>
                        <a:pt x="505910" y="305753"/>
                      </a:cubicBezTo>
                      <a:cubicBezTo>
                        <a:pt x="506862" y="304800"/>
                        <a:pt x="506862" y="301943"/>
                        <a:pt x="508767" y="300990"/>
                      </a:cubicBezTo>
                      <a:cubicBezTo>
                        <a:pt x="514482" y="304800"/>
                        <a:pt x="504957" y="302895"/>
                        <a:pt x="509720" y="308610"/>
                      </a:cubicBezTo>
                      <a:cubicBezTo>
                        <a:pt x="508767" y="304800"/>
                        <a:pt x="513530" y="301943"/>
                        <a:pt x="515435" y="299085"/>
                      </a:cubicBezTo>
                      <a:cubicBezTo>
                        <a:pt x="512577" y="294322"/>
                        <a:pt x="508767" y="300037"/>
                        <a:pt x="506862" y="303847"/>
                      </a:cubicBezTo>
                      <a:cubicBezTo>
                        <a:pt x="504005" y="296228"/>
                        <a:pt x="506862" y="286703"/>
                        <a:pt x="511625" y="280987"/>
                      </a:cubicBezTo>
                      <a:cubicBezTo>
                        <a:pt x="516387" y="277178"/>
                        <a:pt x="515435" y="284797"/>
                        <a:pt x="516387" y="283845"/>
                      </a:cubicBezTo>
                      <a:cubicBezTo>
                        <a:pt x="526865" y="281940"/>
                        <a:pt x="520197" y="267653"/>
                        <a:pt x="529722" y="270510"/>
                      </a:cubicBezTo>
                      <a:cubicBezTo>
                        <a:pt x="534485" y="274320"/>
                        <a:pt x="533532" y="280035"/>
                        <a:pt x="535437" y="282893"/>
                      </a:cubicBezTo>
                      <a:cubicBezTo>
                        <a:pt x="531627" y="286703"/>
                        <a:pt x="527817" y="282893"/>
                        <a:pt x="524960" y="283845"/>
                      </a:cubicBezTo>
                      <a:lnTo>
                        <a:pt x="529722" y="284797"/>
                      </a:lnTo>
                      <a:cubicBezTo>
                        <a:pt x="528770" y="286703"/>
                        <a:pt x="526865" y="288608"/>
                        <a:pt x="524960" y="288608"/>
                      </a:cubicBezTo>
                      <a:cubicBezTo>
                        <a:pt x="526865" y="290512"/>
                        <a:pt x="531627" y="289560"/>
                        <a:pt x="536390" y="287655"/>
                      </a:cubicBezTo>
                      <a:cubicBezTo>
                        <a:pt x="541152" y="285750"/>
                        <a:pt x="545915" y="283845"/>
                        <a:pt x="551630" y="283845"/>
                      </a:cubicBezTo>
                      <a:cubicBezTo>
                        <a:pt x="552582" y="281940"/>
                        <a:pt x="553535" y="279083"/>
                        <a:pt x="550677" y="278130"/>
                      </a:cubicBezTo>
                      <a:lnTo>
                        <a:pt x="548772" y="280035"/>
                      </a:lnTo>
                      <a:cubicBezTo>
                        <a:pt x="544962" y="277178"/>
                        <a:pt x="549725" y="273368"/>
                        <a:pt x="545915" y="273368"/>
                      </a:cubicBezTo>
                      <a:cubicBezTo>
                        <a:pt x="546867" y="269558"/>
                        <a:pt x="545915" y="265747"/>
                        <a:pt x="549725" y="265747"/>
                      </a:cubicBezTo>
                      <a:lnTo>
                        <a:pt x="554487" y="269558"/>
                      </a:lnTo>
                      <a:cubicBezTo>
                        <a:pt x="553535" y="268605"/>
                        <a:pt x="552582" y="268605"/>
                        <a:pt x="552582" y="269558"/>
                      </a:cubicBezTo>
                      <a:cubicBezTo>
                        <a:pt x="551630" y="269558"/>
                        <a:pt x="550677" y="269558"/>
                        <a:pt x="550677" y="270510"/>
                      </a:cubicBezTo>
                      <a:cubicBezTo>
                        <a:pt x="549725" y="269558"/>
                        <a:pt x="553535" y="270510"/>
                        <a:pt x="554487" y="269558"/>
                      </a:cubicBezTo>
                      <a:cubicBezTo>
                        <a:pt x="556392" y="268605"/>
                        <a:pt x="557345" y="267653"/>
                        <a:pt x="553535" y="264795"/>
                      </a:cubicBezTo>
                      <a:cubicBezTo>
                        <a:pt x="552582" y="264795"/>
                        <a:pt x="550677" y="264795"/>
                        <a:pt x="549725" y="264795"/>
                      </a:cubicBezTo>
                      <a:cubicBezTo>
                        <a:pt x="547820" y="260985"/>
                        <a:pt x="542105" y="256222"/>
                        <a:pt x="544010" y="255270"/>
                      </a:cubicBezTo>
                      <a:cubicBezTo>
                        <a:pt x="538295" y="254318"/>
                        <a:pt x="544962" y="256222"/>
                        <a:pt x="538295" y="254318"/>
                      </a:cubicBezTo>
                      <a:cubicBezTo>
                        <a:pt x="545915" y="257175"/>
                        <a:pt x="537342" y="257175"/>
                        <a:pt x="545915" y="260985"/>
                      </a:cubicBezTo>
                      <a:cubicBezTo>
                        <a:pt x="542105" y="259080"/>
                        <a:pt x="541152" y="259080"/>
                        <a:pt x="541152" y="259080"/>
                      </a:cubicBezTo>
                      <a:cubicBezTo>
                        <a:pt x="540200" y="259080"/>
                        <a:pt x="539247" y="259080"/>
                        <a:pt x="536390" y="256222"/>
                      </a:cubicBezTo>
                      <a:cubicBezTo>
                        <a:pt x="538295" y="258128"/>
                        <a:pt x="539247" y="259080"/>
                        <a:pt x="538295" y="258128"/>
                      </a:cubicBezTo>
                      <a:cubicBezTo>
                        <a:pt x="538295" y="258128"/>
                        <a:pt x="539247" y="259080"/>
                        <a:pt x="539247" y="260033"/>
                      </a:cubicBezTo>
                      <a:cubicBezTo>
                        <a:pt x="539247" y="260033"/>
                        <a:pt x="539247" y="260033"/>
                        <a:pt x="539247" y="260033"/>
                      </a:cubicBezTo>
                      <a:lnTo>
                        <a:pt x="539247" y="260033"/>
                      </a:lnTo>
                      <a:cubicBezTo>
                        <a:pt x="539247" y="260033"/>
                        <a:pt x="539247" y="260033"/>
                        <a:pt x="539247" y="260033"/>
                      </a:cubicBezTo>
                      <a:cubicBezTo>
                        <a:pt x="540200" y="260985"/>
                        <a:pt x="541152" y="260985"/>
                        <a:pt x="542105" y="261937"/>
                      </a:cubicBezTo>
                      <a:cubicBezTo>
                        <a:pt x="544962" y="265747"/>
                        <a:pt x="541152" y="266700"/>
                        <a:pt x="541152" y="269558"/>
                      </a:cubicBezTo>
                      <a:cubicBezTo>
                        <a:pt x="539247" y="269558"/>
                        <a:pt x="540200" y="267653"/>
                        <a:pt x="539247" y="265747"/>
                      </a:cubicBezTo>
                      <a:cubicBezTo>
                        <a:pt x="539247" y="266700"/>
                        <a:pt x="539247" y="268605"/>
                        <a:pt x="539247" y="269558"/>
                      </a:cubicBezTo>
                      <a:cubicBezTo>
                        <a:pt x="538295" y="265747"/>
                        <a:pt x="532580" y="264795"/>
                        <a:pt x="535437" y="260985"/>
                      </a:cubicBezTo>
                      <a:lnTo>
                        <a:pt x="531627" y="261937"/>
                      </a:lnTo>
                      <a:cubicBezTo>
                        <a:pt x="528770" y="260985"/>
                        <a:pt x="524960" y="260985"/>
                        <a:pt x="524007" y="263843"/>
                      </a:cubicBezTo>
                      <a:cubicBezTo>
                        <a:pt x="522102" y="263843"/>
                        <a:pt x="521150" y="269558"/>
                        <a:pt x="521150" y="266700"/>
                      </a:cubicBezTo>
                      <a:lnTo>
                        <a:pt x="515435" y="271462"/>
                      </a:lnTo>
                      <a:lnTo>
                        <a:pt x="515435" y="270510"/>
                      </a:lnTo>
                      <a:cubicBezTo>
                        <a:pt x="508767" y="272415"/>
                        <a:pt x="504957" y="281940"/>
                        <a:pt x="495432" y="277178"/>
                      </a:cubicBezTo>
                      <a:cubicBezTo>
                        <a:pt x="493527" y="279083"/>
                        <a:pt x="491622" y="280987"/>
                        <a:pt x="487812" y="280035"/>
                      </a:cubicBezTo>
                      <a:lnTo>
                        <a:pt x="485907" y="276225"/>
                      </a:lnTo>
                      <a:cubicBezTo>
                        <a:pt x="483050" y="278130"/>
                        <a:pt x="476382" y="275272"/>
                        <a:pt x="476382" y="279083"/>
                      </a:cubicBezTo>
                      <a:cubicBezTo>
                        <a:pt x="470667" y="270510"/>
                        <a:pt x="463047" y="280987"/>
                        <a:pt x="457332" y="280035"/>
                      </a:cubicBezTo>
                      <a:lnTo>
                        <a:pt x="458285" y="284797"/>
                      </a:lnTo>
                      <a:cubicBezTo>
                        <a:pt x="454475" y="284797"/>
                        <a:pt x="451617" y="287655"/>
                        <a:pt x="447807" y="290512"/>
                      </a:cubicBezTo>
                      <a:lnTo>
                        <a:pt x="448760" y="294322"/>
                      </a:lnTo>
                      <a:cubicBezTo>
                        <a:pt x="445902" y="299085"/>
                        <a:pt x="439235" y="293370"/>
                        <a:pt x="433520" y="294322"/>
                      </a:cubicBezTo>
                      <a:cubicBezTo>
                        <a:pt x="433520" y="292418"/>
                        <a:pt x="435425" y="292418"/>
                        <a:pt x="436377" y="293370"/>
                      </a:cubicBezTo>
                      <a:cubicBezTo>
                        <a:pt x="427805" y="284797"/>
                        <a:pt x="423042" y="302895"/>
                        <a:pt x="415422" y="296228"/>
                      </a:cubicBezTo>
                      <a:cubicBezTo>
                        <a:pt x="414470" y="298133"/>
                        <a:pt x="412565" y="297180"/>
                        <a:pt x="411612" y="296228"/>
                      </a:cubicBezTo>
                      <a:cubicBezTo>
                        <a:pt x="411612" y="296228"/>
                        <a:pt x="411612" y="296228"/>
                        <a:pt x="411612" y="296228"/>
                      </a:cubicBezTo>
                      <a:cubicBezTo>
                        <a:pt x="411612" y="296228"/>
                        <a:pt x="411612" y="296228"/>
                        <a:pt x="410660" y="296228"/>
                      </a:cubicBezTo>
                      <a:cubicBezTo>
                        <a:pt x="409707" y="295275"/>
                        <a:pt x="408755" y="294322"/>
                        <a:pt x="407802" y="294322"/>
                      </a:cubicBezTo>
                      <a:cubicBezTo>
                        <a:pt x="408755" y="295275"/>
                        <a:pt x="409707" y="296228"/>
                        <a:pt x="409707" y="296228"/>
                      </a:cubicBezTo>
                      <a:cubicBezTo>
                        <a:pt x="408755" y="296228"/>
                        <a:pt x="406850" y="297180"/>
                        <a:pt x="404945" y="298133"/>
                      </a:cubicBezTo>
                      <a:lnTo>
                        <a:pt x="403992" y="293370"/>
                      </a:lnTo>
                      <a:cubicBezTo>
                        <a:pt x="403992" y="293370"/>
                        <a:pt x="403992" y="293370"/>
                        <a:pt x="403992" y="293370"/>
                      </a:cubicBezTo>
                      <a:cubicBezTo>
                        <a:pt x="402087" y="291465"/>
                        <a:pt x="403040" y="295275"/>
                        <a:pt x="403992" y="299085"/>
                      </a:cubicBezTo>
                      <a:cubicBezTo>
                        <a:pt x="403040" y="300037"/>
                        <a:pt x="402087" y="300990"/>
                        <a:pt x="402087" y="301943"/>
                      </a:cubicBezTo>
                      <a:cubicBezTo>
                        <a:pt x="400182" y="294322"/>
                        <a:pt x="397325" y="304800"/>
                        <a:pt x="394467" y="297180"/>
                      </a:cubicBezTo>
                      <a:cubicBezTo>
                        <a:pt x="393515" y="300990"/>
                        <a:pt x="385895" y="300990"/>
                        <a:pt x="384942" y="308610"/>
                      </a:cubicBezTo>
                      <a:cubicBezTo>
                        <a:pt x="384942" y="307658"/>
                        <a:pt x="383990" y="306705"/>
                        <a:pt x="384942" y="306705"/>
                      </a:cubicBezTo>
                      <a:cubicBezTo>
                        <a:pt x="383037" y="305753"/>
                        <a:pt x="381132" y="304800"/>
                        <a:pt x="379227" y="307658"/>
                      </a:cubicBezTo>
                      <a:lnTo>
                        <a:pt x="378275" y="301943"/>
                      </a:lnTo>
                      <a:lnTo>
                        <a:pt x="374465" y="309562"/>
                      </a:lnTo>
                      <a:cubicBezTo>
                        <a:pt x="371607" y="305753"/>
                        <a:pt x="370655" y="303847"/>
                        <a:pt x="372560" y="299085"/>
                      </a:cubicBezTo>
                      <a:cubicBezTo>
                        <a:pt x="365892" y="305753"/>
                        <a:pt x="367797" y="301943"/>
                        <a:pt x="362082" y="308610"/>
                      </a:cubicBezTo>
                      <a:lnTo>
                        <a:pt x="362082" y="304800"/>
                      </a:lnTo>
                      <a:cubicBezTo>
                        <a:pt x="360177" y="304800"/>
                        <a:pt x="357320" y="309562"/>
                        <a:pt x="355415" y="306705"/>
                      </a:cubicBezTo>
                      <a:cubicBezTo>
                        <a:pt x="353510" y="302895"/>
                        <a:pt x="347795" y="302895"/>
                        <a:pt x="341127" y="302895"/>
                      </a:cubicBezTo>
                      <a:cubicBezTo>
                        <a:pt x="334460" y="302895"/>
                        <a:pt x="327792" y="301943"/>
                        <a:pt x="322077" y="298133"/>
                      </a:cubicBezTo>
                      <a:cubicBezTo>
                        <a:pt x="323030" y="309562"/>
                        <a:pt x="317315" y="292418"/>
                        <a:pt x="316362" y="300990"/>
                      </a:cubicBezTo>
                      <a:cubicBezTo>
                        <a:pt x="316362" y="298133"/>
                        <a:pt x="314457" y="297180"/>
                        <a:pt x="316362" y="294322"/>
                      </a:cubicBezTo>
                      <a:cubicBezTo>
                        <a:pt x="310647" y="296228"/>
                        <a:pt x="308742" y="289560"/>
                        <a:pt x="303980" y="296228"/>
                      </a:cubicBezTo>
                      <a:cubicBezTo>
                        <a:pt x="303980" y="293370"/>
                        <a:pt x="305885" y="292418"/>
                        <a:pt x="304932" y="290512"/>
                      </a:cubicBezTo>
                      <a:cubicBezTo>
                        <a:pt x="303980" y="291465"/>
                        <a:pt x="303027" y="292418"/>
                        <a:pt x="302075" y="290512"/>
                      </a:cubicBezTo>
                      <a:cubicBezTo>
                        <a:pt x="302075" y="288608"/>
                        <a:pt x="303027" y="288608"/>
                        <a:pt x="303980" y="287655"/>
                      </a:cubicBezTo>
                      <a:cubicBezTo>
                        <a:pt x="298265" y="287655"/>
                        <a:pt x="296360" y="295275"/>
                        <a:pt x="295407" y="302895"/>
                      </a:cubicBezTo>
                      <a:cubicBezTo>
                        <a:pt x="292550" y="299085"/>
                        <a:pt x="291597" y="299085"/>
                        <a:pt x="288740" y="303847"/>
                      </a:cubicBezTo>
                      <a:cubicBezTo>
                        <a:pt x="287787" y="300990"/>
                        <a:pt x="286835" y="298133"/>
                        <a:pt x="290645" y="298133"/>
                      </a:cubicBezTo>
                      <a:cubicBezTo>
                        <a:pt x="288740" y="297180"/>
                        <a:pt x="279215" y="292418"/>
                        <a:pt x="277310" y="298133"/>
                      </a:cubicBezTo>
                      <a:cubicBezTo>
                        <a:pt x="277310" y="296228"/>
                        <a:pt x="274452" y="297180"/>
                        <a:pt x="273500" y="298133"/>
                      </a:cubicBezTo>
                      <a:cubicBezTo>
                        <a:pt x="268737" y="297180"/>
                        <a:pt x="268737" y="296228"/>
                        <a:pt x="263975" y="296228"/>
                      </a:cubicBezTo>
                      <a:lnTo>
                        <a:pt x="264927" y="297180"/>
                      </a:lnTo>
                      <a:cubicBezTo>
                        <a:pt x="261117" y="303847"/>
                        <a:pt x="261117" y="298133"/>
                        <a:pt x="257307" y="298133"/>
                      </a:cubicBezTo>
                      <a:lnTo>
                        <a:pt x="257307" y="297180"/>
                      </a:lnTo>
                      <a:cubicBezTo>
                        <a:pt x="250640" y="290512"/>
                        <a:pt x="253497" y="299085"/>
                        <a:pt x="246830" y="291465"/>
                      </a:cubicBezTo>
                      <a:lnTo>
                        <a:pt x="245877" y="296228"/>
                      </a:lnTo>
                      <a:cubicBezTo>
                        <a:pt x="243020" y="305753"/>
                        <a:pt x="240162" y="288608"/>
                        <a:pt x="234447" y="290512"/>
                      </a:cubicBezTo>
                      <a:lnTo>
                        <a:pt x="235400" y="293370"/>
                      </a:lnTo>
                      <a:cubicBezTo>
                        <a:pt x="231590" y="296228"/>
                        <a:pt x="231590" y="278130"/>
                        <a:pt x="229685" y="276225"/>
                      </a:cubicBezTo>
                      <a:cubicBezTo>
                        <a:pt x="229685" y="275272"/>
                        <a:pt x="230637" y="275272"/>
                        <a:pt x="231590" y="274320"/>
                      </a:cubicBezTo>
                      <a:cubicBezTo>
                        <a:pt x="226827" y="266700"/>
                        <a:pt x="228732" y="280035"/>
                        <a:pt x="223970" y="279083"/>
                      </a:cubicBezTo>
                      <a:cubicBezTo>
                        <a:pt x="223970" y="275272"/>
                        <a:pt x="227780" y="271462"/>
                        <a:pt x="224922" y="269558"/>
                      </a:cubicBezTo>
                      <a:cubicBezTo>
                        <a:pt x="223970" y="266700"/>
                        <a:pt x="212540" y="276225"/>
                        <a:pt x="209682" y="268605"/>
                      </a:cubicBezTo>
                      <a:cubicBezTo>
                        <a:pt x="209682" y="271462"/>
                        <a:pt x="209682" y="274320"/>
                        <a:pt x="206825" y="275272"/>
                      </a:cubicBezTo>
                      <a:cubicBezTo>
                        <a:pt x="203015" y="274320"/>
                        <a:pt x="201110" y="262890"/>
                        <a:pt x="195395" y="268605"/>
                      </a:cubicBezTo>
                      <a:cubicBezTo>
                        <a:pt x="195395" y="267653"/>
                        <a:pt x="195395" y="266700"/>
                        <a:pt x="195395" y="266700"/>
                      </a:cubicBezTo>
                      <a:cubicBezTo>
                        <a:pt x="191585" y="267653"/>
                        <a:pt x="185870" y="266700"/>
                        <a:pt x="182060" y="269558"/>
                      </a:cubicBezTo>
                      <a:cubicBezTo>
                        <a:pt x="185870" y="254318"/>
                        <a:pt x="163010" y="269558"/>
                        <a:pt x="168725" y="256222"/>
                      </a:cubicBezTo>
                      <a:lnTo>
                        <a:pt x="161105" y="253365"/>
                      </a:lnTo>
                      <a:lnTo>
                        <a:pt x="162057" y="252412"/>
                      </a:lnTo>
                      <a:cubicBezTo>
                        <a:pt x="157295" y="249555"/>
                        <a:pt x="154437" y="251460"/>
                        <a:pt x="150627" y="253365"/>
                      </a:cubicBezTo>
                      <a:cubicBezTo>
                        <a:pt x="149675" y="251460"/>
                        <a:pt x="151580" y="251460"/>
                        <a:pt x="151580" y="250508"/>
                      </a:cubicBezTo>
                      <a:cubicBezTo>
                        <a:pt x="145865" y="243840"/>
                        <a:pt x="144912" y="244793"/>
                        <a:pt x="135387" y="247650"/>
                      </a:cubicBezTo>
                      <a:lnTo>
                        <a:pt x="137292" y="242887"/>
                      </a:lnTo>
                      <a:cubicBezTo>
                        <a:pt x="134435" y="243840"/>
                        <a:pt x="130625" y="230505"/>
                        <a:pt x="121100" y="231458"/>
                      </a:cubicBezTo>
                      <a:cubicBezTo>
                        <a:pt x="121100" y="231458"/>
                        <a:pt x="122052" y="230505"/>
                        <a:pt x="123005" y="230505"/>
                      </a:cubicBezTo>
                      <a:cubicBezTo>
                        <a:pt x="112527" y="230505"/>
                        <a:pt x="112527" y="208597"/>
                        <a:pt x="100145" y="220028"/>
                      </a:cubicBezTo>
                      <a:cubicBezTo>
                        <a:pt x="97287" y="220028"/>
                        <a:pt x="95382" y="220028"/>
                        <a:pt x="92525" y="220028"/>
                      </a:cubicBezTo>
                      <a:cubicBezTo>
                        <a:pt x="98240" y="225743"/>
                        <a:pt x="86810" y="225743"/>
                        <a:pt x="87762" y="229553"/>
                      </a:cubicBezTo>
                      <a:cubicBezTo>
                        <a:pt x="84905" y="228600"/>
                        <a:pt x="83952" y="220980"/>
                        <a:pt x="87762" y="221933"/>
                      </a:cubicBezTo>
                      <a:lnTo>
                        <a:pt x="87762" y="222885"/>
                      </a:lnTo>
                      <a:cubicBezTo>
                        <a:pt x="94430" y="216218"/>
                        <a:pt x="82047" y="214312"/>
                        <a:pt x="85857" y="209550"/>
                      </a:cubicBezTo>
                      <a:cubicBezTo>
                        <a:pt x="73475" y="200978"/>
                        <a:pt x="65855" y="187643"/>
                        <a:pt x="55377" y="178118"/>
                      </a:cubicBezTo>
                      <a:lnTo>
                        <a:pt x="51567" y="184785"/>
                      </a:lnTo>
                      <a:lnTo>
                        <a:pt x="47757" y="180975"/>
                      </a:lnTo>
                      <a:cubicBezTo>
                        <a:pt x="47757" y="179070"/>
                        <a:pt x="50615" y="176212"/>
                        <a:pt x="52520" y="178118"/>
                      </a:cubicBezTo>
                      <a:cubicBezTo>
                        <a:pt x="53472" y="174308"/>
                        <a:pt x="45852" y="176212"/>
                        <a:pt x="44900" y="178118"/>
                      </a:cubicBezTo>
                      <a:cubicBezTo>
                        <a:pt x="42042" y="171450"/>
                        <a:pt x="52520" y="174308"/>
                        <a:pt x="50615" y="172403"/>
                      </a:cubicBezTo>
                      <a:lnTo>
                        <a:pt x="47757" y="170497"/>
                      </a:lnTo>
                      <a:lnTo>
                        <a:pt x="47757" y="171450"/>
                      </a:lnTo>
                      <a:cubicBezTo>
                        <a:pt x="43947" y="172403"/>
                        <a:pt x="41090" y="173355"/>
                        <a:pt x="40137" y="171450"/>
                      </a:cubicBezTo>
                      <a:cubicBezTo>
                        <a:pt x="40137" y="169545"/>
                        <a:pt x="42995" y="167640"/>
                        <a:pt x="42995" y="167640"/>
                      </a:cubicBezTo>
                      <a:cubicBezTo>
                        <a:pt x="42995" y="167640"/>
                        <a:pt x="42995" y="166687"/>
                        <a:pt x="42995" y="166687"/>
                      </a:cubicBezTo>
                      <a:lnTo>
                        <a:pt x="41090" y="164783"/>
                      </a:lnTo>
                      <a:cubicBezTo>
                        <a:pt x="39185" y="165735"/>
                        <a:pt x="38232" y="166687"/>
                        <a:pt x="37280" y="168593"/>
                      </a:cubicBezTo>
                      <a:cubicBezTo>
                        <a:pt x="33470" y="168593"/>
                        <a:pt x="35375" y="165735"/>
                        <a:pt x="30612" y="170497"/>
                      </a:cubicBezTo>
                      <a:cubicBezTo>
                        <a:pt x="32517" y="168593"/>
                        <a:pt x="32517" y="167640"/>
                        <a:pt x="32517" y="165735"/>
                      </a:cubicBezTo>
                      <a:cubicBezTo>
                        <a:pt x="32517" y="165735"/>
                        <a:pt x="32517" y="164783"/>
                        <a:pt x="32517" y="164783"/>
                      </a:cubicBezTo>
                      <a:cubicBezTo>
                        <a:pt x="32517" y="164783"/>
                        <a:pt x="32517" y="163830"/>
                        <a:pt x="33470" y="163830"/>
                      </a:cubicBezTo>
                      <a:cubicBezTo>
                        <a:pt x="33470" y="162878"/>
                        <a:pt x="34422" y="161925"/>
                        <a:pt x="34422" y="160972"/>
                      </a:cubicBezTo>
                      <a:cubicBezTo>
                        <a:pt x="35375" y="158115"/>
                        <a:pt x="35375" y="154305"/>
                        <a:pt x="36327" y="154305"/>
                      </a:cubicBezTo>
                      <a:cubicBezTo>
                        <a:pt x="33470" y="150495"/>
                        <a:pt x="34422" y="145733"/>
                        <a:pt x="35375" y="141922"/>
                      </a:cubicBezTo>
                      <a:cubicBezTo>
                        <a:pt x="34422" y="142875"/>
                        <a:pt x="27755" y="141922"/>
                        <a:pt x="29660" y="138113"/>
                      </a:cubicBezTo>
                      <a:cubicBezTo>
                        <a:pt x="42042" y="141922"/>
                        <a:pt x="36327" y="131445"/>
                        <a:pt x="45852" y="130493"/>
                      </a:cubicBezTo>
                      <a:cubicBezTo>
                        <a:pt x="39185" y="132397"/>
                        <a:pt x="46805" y="118110"/>
                        <a:pt x="37280" y="120968"/>
                      </a:cubicBezTo>
                      <a:cubicBezTo>
                        <a:pt x="39185" y="118110"/>
                        <a:pt x="42042" y="121920"/>
                        <a:pt x="45852" y="120015"/>
                      </a:cubicBezTo>
                      <a:cubicBezTo>
                        <a:pt x="42995" y="110490"/>
                        <a:pt x="52520" y="102870"/>
                        <a:pt x="53472" y="92393"/>
                      </a:cubicBezTo>
                      <a:cubicBezTo>
                        <a:pt x="51567" y="91440"/>
                        <a:pt x="48710" y="93345"/>
                        <a:pt x="46805" y="90488"/>
                      </a:cubicBezTo>
                      <a:lnTo>
                        <a:pt x="56330" y="86677"/>
                      </a:lnTo>
                      <a:cubicBezTo>
                        <a:pt x="56330" y="84772"/>
                        <a:pt x="46805" y="82868"/>
                        <a:pt x="53472" y="80010"/>
                      </a:cubicBezTo>
                      <a:cubicBezTo>
                        <a:pt x="51567" y="80010"/>
                        <a:pt x="49662" y="80963"/>
                        <a:pt x="49662" y="79057"/>
                      </a:cubicBezTo>
                      <a:cubicBezTo>
                        <a:pt x="62045" y="60960"/>
                        <a:pt x="51567" y="37147"/>
                        <a:pt x="70617" y="20955"/>
                      </a:cubicBezTo>
                      <a:cubicBezTo>
                        <a:pt x="66807" y="22860"/>
                        <a:pt x="66807" y="20955"/>
                        <a:pt x="66807" y="19050"/>
                      </a:cubicBezTo>
                      <a:cubicBezTo>
                        <a:pt x="65855" y="20002"/>
                        <a:pt x="62997" y="18097"/>
                        <a:pt x="60140" y="18097"/>
                      </a:cubicBezTo>
                      <a:lnTo>
                        <a:pt x="67760" y="11430"/>
                      </a:lnTo>
                      <a:cubicBezTo>
                        <a:pt x="62045" y="8572"/>
                        <a:pt x="69665" y="2857"/>
                        <a:pt x="63950" y="0"/>
                      </a:cubicBezTo>
                      <a:lnTo>
                        <a:pt x="64902" y="2857"/>
                      </a:lnTo>
                      <a:cubicBezTo>
                        <a:pt x="58235" y="-1905"/>
                        <a:pt x="48710" y="4763"/>
                        <a:pt x="39185" y="1905"/>
                      </a:cubicBezTo>
                      <a:cubicBezTo>
                        <a:pt x="45852" y="7620"/>
                        <a:pt x="24897" y="9525"/>
                        <a:pt x="35375" y="19050"/>
                      </a:cubicBezTo>
                      <a:cubicBezTo>
                        <a:pt x="33470" y="20002"/>
                        <a:pt x="32517" y="17145"/>
                        <a:pt x="30612" y="17145"/>
                      </a:cubicBezTo>
                      <a:cubicBezTo>
                        <a:pt x="34422" y="20002"/>
                        <a:pt x="34422" y="21907"/>
                        <a:pt x="31565" y="24765"/>
                      </a:cubicBezTo>
                      <a:lnTo>
                        <a:pt x="30612" y="23813"/>
                      </a:lnTo>
                      <a:cubicBezTo>
                        <a:pt x="29660" y="34290"/>
                        <a:pt x="24897" y="38100"/>
                        <a:pt x="20135" y="48577"/>
                      </a:cubicBezTo>
                      <a:lnTo>
                        <a:pt x="24897" y="48577"/>
                      </a:lnTo>
                      <a:cubicBezTo>
                        <a:pt x="23945" y="50482"/>
                        <a:pt x="22040" y="51435"/>
                        <a:pt x="21087" y="52388"/>
                      </a:cubicBezTo>
                      <a:cubicBezTo>
                        <a:pt x="26802" y="56197"/>
                        <a:pt x="22992" y="45720"/>
                        <a:pt x="29660" y="49530"/>
                      </a:cubicBezTo>
                      <a:cubicBezTo>
                        <a:pt x="20135" y="50482"/>
                        <a:pt x="25850" y="66675"/>
                        <a:pt x="15372" y="66675"/>
                      </a:cubicBezTo>
                      <a:cubicBezTo>
                        <a:pt x="14420" y="70485"/>
                        <a:pt x="21087" y="66675"/>
                        <a:pt x="20135" y="70485"/>
                      </a:cubicBezTo>
                      <a:lnTo>
                        <a:pt x="17277" y="70485"/>
                      </a:lnTo>
                      <a:lnTo>
                        <a:pt x="21087" y="72390"/>
                      </a:lnTo>
                      <a:cubicBezTo>
                        <a:pt x="20135" y="75247"/>
                        <a:pt x="16325" y="75247"/>
                        <a:pt x="13467" y="75247"/>
                      </a:cubicBezTo>
                      <a:cubicBezTo>
                        <a:pt x="13467" y="74295"/>
                        <a:pt x="13467" y="73343"/>
                        <a:pt x="13467" y="72390"/>
                      </a:cubicBezTo>
                      <a:cubicBezTo>
                        <a:pt x="9657" y="75247"/>
                        <a:pt x="12515" y="81915"/>
                        <a:pt x="11562" y="82868"/>
                      </a:cubicBezTo>
                      <a:lnTo>
                        <a:pt x="14420" y="80010"/>
                      </a:lnTo>
                      <a:cubicBezTo>
                        <a:pt x="14420" y="91440"/>
                        <a:pt x="8705" y="102870"/>
                        <a:pt x="12515" y="114300"/>
                      </a:cubicBezTo>
                      <a:lnTo>
                        <a:pt x="14420" y="114300"/>
                      </a:lnTo>
                      <a:cubicBezTo>
                        <a:pt x="16325" y="122872"/>
                        <a:pt x="10610" y="120015"/>
                        <a:pt x="10610" y="128588"/>
                      </a:cubicBezTo>
                      <a:lnTo>
                        <a:pt x="10610" y="128588"/>
                      </a:lnTo>
                      <a:cubicBezTo>
                        <a:pt x="12515" y="130493"/>
                        <a:pt x="12515" y="133350"/>
                        <a:pt x="12515" y="135255"/>
                      </a:cubicBezTo>
                      <a:cubicBezTo>
                        <a:pt x="10610" y="132397"/>
                        <a:pt x="6800" y="138113"/>
                        <a:pt x="4895" y="135255"/>
                      </a:cubicBezTo>
                      <a:cubicBezTo>
                        <a:pt x="7752" y="144780"/>
                        <a:pt x="7752" y="140018"/>
                        <a:pt x="13467" y="147637"/>
                      </a:cubicBezTo>
                      <a:cubicBezTo>
                        <a:pt x="12515" y="147637"/>
                        <a:pt x="10610" y="147637"/>
                        <a:pt x="9657" y="148590"/>
                      </a:cubicBezTo>
                      <a:cubicBezTo>
                        <a:pt x="12515" y="151447"/>
                        <a:pt x="13467" y="152400"/>
                        <a:pt x="13467" y="157162"/>
                      </a:cubicBezTo>
                      <a:cubicBezTo>
                        <a:pt x="11562" y="152400"/>
                        <a:pt x="6800" y="160972"/>
                        <a:pt x="3942" y="155258"/>
                      </a:cubicBezTo>
                      <a:cubicBezTo>
                        <a:pt x="-1773" y="161925"/>
                        <a:pt x="132" y="166687"/>
                        <a:pt x="1085" y="170497"/>
                      </a:cubicBezTo>
                      <a:cubicBezTo>
                        <a:pt x="2037" y="172403"/>
                        <a:pt x="1085" y="174308"/>
                        <a:pt x="2037" y="175260"/>
                      </a:cubicBezTo>
                      <a:cubicBezTo>
                        <a:pt x="2990" y="176212"/>
                        <a:pt x="2990" y="178118"/>
                        <a:pt x="1085" y="180022"/>
                      </a:cubicBezTo>
                      <a:cubicBezTo>
                        <a:pt x="7752" y="180022"/>
                        <a:pt x="7752" y="178118"/>
                        <a:pt x="5847" y="175260"/>
                      </a:cubicBezTo>
                      <a:cubicBezTo>
                        <a:pt x="5847" y="174308"/>
                        <a:pt x="4895" y="174308"/>
                        <a:pt x="4895" y="173355"/>
                      </a:cubicBezTo>
                      <a:cubicBezTo>
                        <a:pt x="4895" y="172403"/>
                        <a:pt x="4895" y="172403"/>
                        <a:pt x="4895" y="171450"/>
                      </a:cubicBezTo>
                      <a:cubicBezTo>
                        <a:pt x="4895" y="170497"/>
                        <a:pt x="4895" y="170497"/>
                        <a:pt x="5847" y="170497"/>
                      </a:cubicBezTo>
                      <a:cubicBezTo>
                        <a:pt x="7752" y="168593"/>
                        <a:pt x="9657" y="169545"/>
                        <a:pt x="10610" y="170497"/>
                      </a:cubicBezTo>
                      <a:cubicBezTo>
                        <a:pt x="10610" y="170497"/>
                        <a:pt x="11562" y="171450"/>
                        <a:pt x="11562" y="171450"/>
                      </a:cubicBezTo>
                      <a:cubicBezTo>
                        <a:pt x="12515" y="171450"/>
                        <a:pt x="12515" y="172403"/>
                        <a:pt x="13467" y="172403"/>
                      </a:cubicBezTo>
                      <a:cubicBezTo>
                        <a:pt x="14420" y="173355"/>
                        <a:pt x="15372" y="173355"/>
                        <a:pt x="15372" y="174308"/>
                      </a:cubicBezTo>
                      <a:cubicBezTo>
                        <a:pt x="16325" y="175260"/>
                        <a:pt x="14420" y="178118"/>
                        <a:pt x="13467" y="180975"/>
                      </a:cubicBezTo>
                      <a:cubicBezTo>
                        <a:pt x="12515" y="183833"/>
                        <a:pt x="12515" y="188595"/>
                        <a:pt x="16325" y="192405"/>
                      </a:cubicBezTo>
                      <a:cubicBezTo>
                        <a:pt x="15372" y="191453"/>
                        <a:pt x="15372" y="192405"/>
                        <a:pt x="14420" y="191453"/>
                      </a:cubicBezTo>
                      <a:cubicBezTo>
                        <a:pt x="15372" y="195262"/>
                        <a:pt x="22992" y="195262"/>
                        <a:pt x="22040" y="200025"/>
                      </a:cubicBezTo>
                      <a:cubicBezTo>
                        <a:pt x="27755" y="197168"/>
                        <a:pt x="24897" y="203835"/>
                        <a:pt x="30612" y="198120"/>
                      </a:cubicBezTo>
                      <a:lnTo>
                        <a:pt x="23945" y="194310"/>
                      </a:lnTo>
                      <a:cubicBezTo>
                        <a:pt x="27755" y="195262"/>
                        <a:pt x="36327" y="191453"/>
                        <a:pt x="38232" y="199072"/>
                      </a:cubicBezTo>
                      <a:cubicBezTo>
                        <a:pt x="37280" y="200025"/>
                        <a:pt x="34422" y="200025"/>
                        <a:pt x="32517" y="200025"/>
                      </a:cubicBezTo>
                      <a:cubicBezTo>
                        <a:pt x="32517" y="202883"/>
                        <a:pt x="36327" y="200978"/>
                        <a:pt x="36327" y="204787"/>
                      </a:cubicBezTo>
                      <a:cubicBezTo>
                        <a:pt x="30612" y="210503"/>
                        <a:pt x="28707" y="200025"/>
                        <a:pt x="22040" y="201930"/>
                      </a:cubicBezTo>
                      <a:cubicBezTo>
                        <a:pt x="21087" y="205740"/>
                        <a:pt x="31565" y="203835"/>
                        <a:pt x="24897" y="207645"/>
                      </a:cubicBezTo>
                      <a:cubicBezTo>
                        <a:pt x="34422" y="201930"/>
                        <a:pt x="29660" y="213360"/>
                        <a:pt x="39185" y="211455"/>
                      </a:cubicBezTo>
                      <a:lnTo>
                        <a:pt x="36327" y="214312"/>
                      </a:lnTo>
                      <a:cubicBezTo>
                        <a:pt x="37280" y="214312"/>
                        <a:pt x="40137" y="213360"/>
                        <a:pt x="41090" y="215265"/>
                      </a:cubicBezTo>
                      <a:lnTo>
                        <a:pt x="35375" y="218122"/>
                      </a:lnTo>
                      <a:cubicBezTo>
                        <a:pt x="42042" y="217170"/>
                        <a:pt x="38232" y="226695"/>
                        <a:pt x="43947" y="227647"/>
                      </a:cubicBezTo>
                      <a:cubicBezTo>
                        <a:pt x="37280" y="221933"/>
                        <a:pt x="45852" y="221933"/>
                        <a:pt x="45852" y="217170"/>
                      </a:cubicBezTo>
                      <a:cubicBezTo>
                        <a:pt x="57282" y="219075"/>
                        <a:pt x="42995" y="230505"/>
                        <a:pt x="53472" y="235268"/>
                      </a:cubicBezTo>
                      <a:cubicBezTo>
                        <a:pt x="51567" y="235268"/>
                        <a:pt x="50615" y="229553"/>
                        <a:pt x="53472" y="229553"/>
                      </a:cubicBezTo>
                      <a:cubicBezTo>
                        <a:pt x="54425" y="231458"/>
                        <a:pt x="55377" y="235268"/>
                        <a:pt x="55377" y="237172"/>
                      </a:cubicBezTo>
                      <a:cubicBezTo>
                        <a:pt x="62045" y="240983"/>
                        <a:pt x="57282" y="232410"/>
                        <a:pt x="62045" y="232410"/>
                      </a:cubicBezTo>
                      <a:cubicBezTo>
                        <a:pt x="61092" y="238125"/>
                        <a:pt x="66807" y="233362"/>
                        <a:pt x="69665" y="233362"/>
                      </a:cubicBezTo>
                      <a:lnTo>
                        <a:pt x="66807" y="237172"/>
                      </a:lnTo>
                      <a:cubicBezTo>
                        <a:pt x="72522" y="244793"/>
                        <a:pt x="74427" y="230505"/>
                        <a:pt x="78237" y="238125"/>
                      </a:cubicBezTo>
                      <a:lnTo>
                        <a:pt x="71570" y="240983"/>
                      </a:lnTo>
                      <a:lnTo>
                        <a:pt x="75380" y="241935"/>
                      </a:lnTo>
                      <a:lnTo>
                        <a:pt x="71570" y="245745"/>
                      </a:lnTo>
                      <a:cubicBezTo>
                        <a:pt x="77285" y="244793"/>
                        <a:pt x="78237" y="246697"/>
                        <a:pt x="81095" y="250508"/>
                      </a:cubicBezTo>
                      <a:cubicBezTo>
                        <a:pt x="82047" y="247650"/>
                        <a:pt x="85857" y="243840"/>
                        <a:pt x="89667" y="245745"/>
                      </a:cubicBezTo>
                      <a:cubicBezTo>
                        <a:pt x="90620" y="249555"/>
                        <a:pt x="85857" y="248603"/>
                        <a:pt x="90620" y="251460"/>
                      </a:cubicBezTo>
                      <a:cubicBezTo>
                        <a:pt x="87762" y="253365"/>
                        <a:pt x="84905" y="255270"/>
                        <a:pt x="84905" y="250508"/>
                      </a:cubicBezTo>
                      <a:cubicBezTo>
                        <a:pt x="83952" y="251460"/>
                        <a:pt x="82047" y="252412"/>
                        <a:pt x="81095" y="253365"/>
                      </a:cubicBezTo>
                      <a:cubicBezTo>
                        <a:pt x="82047" y="257175"/>
                        <a:pt x="86810" y="258128"/>
                        <a:pt x="88715" y="259080"/>
                      </a:cubicBezTo>
                      <a:cubicBezTo>
                        <a:pt x="87762" y="258128"/>
                        <a:pt x="87762" y="258128"/>
                        <a:pt x="87762" y="257175"/>
                      </a:cubicBezTo>
                      <a:cubicBezTo>
                        <a:pt x="91572" y="257175"/>
                        <a:pt x="94430" y="256222"/>
                        <a:pt x="98240" y="256222"/>
                      </a:cubicBezTo>
                      <a:cubicBezTo>
                        <a:pt x="98240" y="258128"/>
                        <a:pt x="96335" y="259080"/>
                        <a:pt x="95382" y="260033"/>
                      </a:cubicBezTo>
                      <a:cubicBezTo>
                        <a:pt x="97287" y="260033"/>
                        <a:pt x="99192" y="259080"/>
                        <a:pt x="101097" y="260033"/>
                      </a:cubicBezTo>
                      <a:cubicBezTo>
                        <a:pt x="98240" y="262890"/>
                        <a:pt x="96335" y="265747"/>
                        <a:pt x="92525" y="265747"/>
                      </a:cubicBezTo>
                      <a:lnTo>
                        <a:pt x="101097" y="266700"/>
                      </a:lnTo>
                      <a:cubicBezTo>
                        <a:pt x="101097" y="268605"/>
                        <a:pt x="102050" y="272415"/>
                        <a:pt x="100145" y="273368"/>
                      </a:cubicBezTo>
                      <a:cubicBezTo>
                        <a:pt x="103002" y="277178"/>
                        <a:pt x="112527" y="272415"/>
                        <a:pt x="116337" y="278130"/>
                      </a:cubicBezTo>
                      <a:cubicBezTo>
                        <a:pt x="117290" y="277178"/>
                        <a:pt x="118242" y="277178"/>
                        <a:pt x="119195" y="277178"/>
                      </a:cubicBezTo>
                      <a:cubicBezTo>
                        <a:pt x="123005" y="280987"/>
                        <a:pt x="124910" y="286703"/>
                        <a:pt x="133482" y="284797"/>
                      </a:cubicBezTo>
                      <a:lnTo>
                        <a:pt x="133482" y="292418"/>
                      </a:lnTo>
                      <a:cubicBezTo>
                        <a:pt x="138245" y="293370"/>
                        <a:pt x="133482" y="282893"/>
                        <a:pt x="141102" y="283845"/>
                      </a:cubicBezTo>
                      <a:cubicBezTo>
                        <a:pt x="146817" y="284797"/>
                        <a:pt x="140150" y="289560"/>
                        <a:pt x="141102" y="292418"/>
                      </a:cubicBezTo>
                      <a:cubicBezTo>
                        <a:pt x="144912" y="290512"/>
                        <a:pt x="152532" y="286703"/>
                        <a:pt x="155390" y="294322"/>
                      </a:cubicBezTo>
                      <a:cubicBezTo>
                        <a:pt x="154437" y="295275"/>
                        <a:pt x="153485" y="294322"/>
                        <a:pt x="151580" y="294322"/>
                      </a:cubicBezTo>
                      <a:close/>
                      <a:moveTo>
                        <a:pt x="208730" y="313372"/>
                      </a:moveTo>
                      <a:cubicBezTo>
                        <a:pt x="207777" y="314325"/>
                        <a:pt x="203967" y="316230"/>
                        <a:pt x="203967" y="313372"/>
                      </a:cubicBezTo>
                      <a:cubicBezTo>
                        <a:pt x="206825" y="308610"/>
                        <a:pt x="206825" y="311468"/>
                        <a:pt x="208730" y="313372"/>
                      </a:cubicBezTo>
                      <a:close/>
                      <a:moveTo>
                        <a:pt x="298265" y="323850"/>
                      </a:moveTo>
                      <a:cubicBezTo>
                        <a:pt x="297312" y="324803"/>
                        <a:pt x="296360" y="324803"/>
                        <a:pt x="294455" y="322897"/>
                      </a:cubicBezTo>
                      <a:cubicBezTo>
                        <a:pt x="296360" y="321945"/>
                        <a:pt x="297312" y="321945"/>
                        <a:pt x="298265" y="323850"/>
                      </a:cubicBezTo>
                      <a:close/>
                      <a:moveTo>
                        <a:pt x="529722" y="262890"/>
                      </a:moveTo>
                      <a:cubicBezTo>
                        <a:pt x="529722" y="262890"/>
                        <a:pt x="529722" y="262890"/>
                        <a:pt x="529722" y="262890"/>
                      </a:cubicBezTo>
                      <a:cubicBezTo>
                        <a:pt x="526865" y="261937"/>
                        <a:pt x="527817" y="261937"/>
                        <a:pt x="529722" y="262890"/>
                      </a:cubicBezTo>
                      <a:close/>
                      <a:moveTo>
                        <a:pt x="535437" y="262890"/>
                      </a:moveTo>
                      <a:cubicBezTo>
                        <a:pt x="535437" y="261937"/>
                        <a:pt x="535437" y="261937"/>
                        <a:pt x="535437" y="260985"/>
                      </a:cubicBezTo>
                      <a:cubicBezTo>
                        <a:pt x="535437" y="261937"/>
                        <a:pt x="534485" y="262890"/>
                        <a:pt x="533532" y="262890"/>
                      </a:cubicBezTo>
                      <a:cubicBezTo>
                        <a:pt x="533532" y="263843"/>
                        <a:pt x="533532" y="263843"/>
                        <a:pt x="535437" y="262890"/>
                      </a:cubicBezTo>
                      <a:close/>
                      <a:moveTo>
                        <a:pt x="46805" y="169545"/>
                      </a:moveTo>
                      <a:lnTo>
                        <a:pt x="45852" y="170497"/>
                      </a:lnTo>
                      <a:cubicBezTo>
                        <a:pt x="43947" y="170497"/>
                        <a:pt x="44900" y="170497"/>
                        <a:pt x="46805" y="16954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1" name="任意多边形: 形状 240"/>
                <p:cNvSpPr/>
                <p:nvPr>
                  <p:custDataLst>
                    <p:tags r:id="rId151"/>
                  </p:custDataLst>
                </p:nvPr>
              </p:nvSpPr>
              <p:spPr>
                <a:xfrm>
                  <a:off x="3438763" y="4675822"/>
                  <a:ext cx="714" cy="2857"/>
                </a:xfrm>
                <a:custGeom>
                  <a:avLst/>
                  <a:gdLst>
                    <a:gd name="connsiteX0" fmla="*/ 714 w 714"/>
                    <a:gd name="connsiteY0" fmla="*/ 2857 h 2857"/>
                    <a:gd name="connsiteX1" fmla="*/ 714 w 714"/>
                    <a:gd name="connsiteY1" fmla="*/ 0 h 2857"/>
                    <a:gd name="connsiteX2" fmla="*/ 714 w 714"/>
                    <a:gd name="connsiteY2" fmla="*/ 2857 h 2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14" h="2857">
                      <a:moveTo>
                        <a:pt x="714" y="2857"/>
                      </a:moveTo>
                      <a:cubicBezTo>
                        <a:pt x="714" y="1905"/>
                        <a:pt x="714" y="952"/>
                        <a:pt x="714" y="0"/>
                      </a:cubicBezTo>
                      <a:cubicBezTo>
                        <a:pt x="-238" y="952"/>
                        <a:pt x="-238" y="1905"/>
                        <a:pt x="714" y="285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2" name="任意多边形: 形状 241"/>
                <p:cNvSpPr/>
                <p:nvPr>
                  <p:custDataLst>
                    <p:tags r:id="rId152"/>
                  </p:custDataLst>
                </p:nvPr>
              </p:nvSpPr>
              <p:spPr>
                <a:xfrm>
                  <a:off x="3268979" y="4628435"/>
                  <a:ext cx="9525" cy="714"/>
                </a:xfrm>
                <a:custGeom>
                  <a:avLst/>
                  <a:gdLst>
                    <a:gd name="connsiteX0" fmla="*/ 0 w 9525"/>
                    <a:gd name="connsiteY0" fmla="*/ 714 h 714"/>
                    <a:gd name="connsiteX1" fmla="*/ 0 w 9525"/>
                    <a:gd name="connsiteY1" fmla="*/ 714 h 714"/>
                    <a:gd name="connsiteX2" fmla="*/ 0 w 9525"/>
                    <a:gd name="connsiteY2" fmla="*/ 714 h 714"/>
                    <a:gd name="connsiteX3" fmla="*/ 0 w 9525"/>
                    <a:gd name="connsiteY3" fmla="*/ 714 h 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14">
                      <a:moveTo>
                        <a:pt x="0" y="714"/>
                      </a:moveTo>
                      <a:cubicBezTo>
                        <a:pt x="0" y="-238"/>
                        <a:pt x="0" y="-238"/>
                        <a:pt x="0" y="714"/>
                      </a:cubicBezTo>
                      <a:cubicBezTo>
                        <a:pt x="0" y="714"/>
                        <a:pt x="0" y="714"/>
                        <a:pt x="0" y="714"/>
                      </a:cubicBezTo>
                      <a:lnTo>
                        <a:pt x="0" y="71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3" name="任意多边形: 形状 242"/>
                <p:cNvSpPr/>
                <p:nvPr>
                  <p:custDataLst>
                    <p:tags r:id="rId153"/>
                  </p:custDataLst>
                </p:nvPr>
              </p:nvSpPr>
              <p:spPr>
                <a:xfrm>
                  <a:off x="3619500" y="4672012"/>
                  <a:ext cx="2857" cy="1904"/>
                </a:xfrm>
                <a:custGeom>
                  <a:avLst/>
                  <a:gdLst>
                    <a:gd name="connsiteX0" fmla="*/ 2857 w 2857"/>
                    <a:gd name="connsiteY0" fmla="*/ 1905 h 1904"/>
                    <a:gd name="connsiteX1" fmla="*/ 0 w 2857"/>
                    <a:gd name="connsiteY1" fmla="*/ 0 h 1904"/>
                    <a:gd name="connsiteX2" fmla="*/ 2857 w 2857"/>
                    <a:gd name="connsiteY2" fmla="*/ 1905 h 1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57" h="1904">
                      <a:moveTo>
                        <a:pt x="2857" y="1905"/>
                      </a:moveTo>
                      <a:cubicBezTo>
                        <a:pt x="1905" y="1905"/>
                        <a:pt x="953" y="952"/>
                        <a:pt x="0" y="0"/>
                      </a:cubicBezTo>
                      <a:cubicBezTo>
                        <a:pt x="953" y="952"/>
                        <a:pt x="953" y="1905"/>
                        <a:pt x="2857" y="190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4" name="任意多边形: 形状 243"/>
                <p:cNvSpPr/>
                <p:nvPr>
                  <p:custDataLst>
                    <p:tags r:id="rId154"/>
                  </p:custDataLst>
                </p:nvPr>
              </p:nvSpPr>
              <p:spPr>
                <a:xfrm>
                  <a:off x="3689984" y="4601527"/>
                  <a:ext cx="2857" cy="1905"/>
                </a:xfrm>
                <a:custGeom>
                  <a:avLst/>
                  <a:gdLst>
                    <a:gd name="connsiteX0" fmla="*/ 0 w 2857"/>
                    <a:gd name="connsiteY0" fmla="*/ 0 h 1905"/>
                    <a:gd name="connsiteX1" fmla="*/ 953 w 2857"/>
                    <a:gd name="connsiteY1" fmla="*/ 1905 h 1905"/>
                    <a:gd name="connsiteX2" fmla="*/ 2858 w 2857"/>
                    <a:gd name="connsiteY2" fmla="*/ 1905 h 1905"/>
                    <a:gd name="connsiteX3" fmla="*/ 0 w 2857"/>
                    <a:gd name="connsiteY3" fmla="*/ 0 h 1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57" h="1905">
                      <a:moveTo>
                        <a:pt x="0" y="0"/>
                      </a:moveTo>
                      <a:lnTo>
                        <a:pt x="953" y="1905"/>
                      </a:lnTo>
                      <a:cubicBezTo>
                        <a:pt x="953" y="952"/>
                        <a:pt x="1905" y="1905"/>
                        <a:pt x="2858" y="1905"/>
                      </a:cubicBezTo>
                      <a:cubicBezTo>
                        <a:pt x="1905" y="952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5" name="任意多边形: 形状 244"/>
                <p:cNvSpPr/>
                <p:nvPr>
                  <p:custDataLst>
                    <p:tags r:id="rId155"/>
                  </p:custDataLst>
                </p:nvPr>
              </p:nvSpPr>
              <p:spPr>
                <a:xfrm>
                  <a:off x="3720091" y="4588192"/>
                  <a:ext cx="2278" cy="2694"/>
                </a:xfrm>
                <a:custGeom>
                  <a:avLst/>
                  <a:gdLst>
                    <a:gd name="connsiteX0" fmla="*/ 2279 w 2278"/>
                    <a:gd name="connsiteY0" fmla="*/ 1905 h 2694"/>
                    <a:gd name="connsiteX1" fmla="*/ 2279 w 2278"/>
                    <a:gd name="connsiteY1" fmla="*/ 0 h 2694"/>
                    <a:gd name="connsiteX2" fmla="*/ 374 w 2278"/>
                    <a:gd name="connsiteY2" fmla="*/ 0 h 2694"/>
                    <a:gd name="connsiteX3" fmla="*/ 2279 w 2278"/>
                    <a:gd name="connsiteY3" fmla="*/ 1905 h 2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78" h="2694">
                      <a:moveTo>
                        <a:pt x="2279" y="1905"/>
                      </a:moveTo>
                      <a:cubicBezTo>
                        <a:pt x="2279" y="953"/>
                        <a:pt x="2279" y="953"/>
                        <a:pt x="2279" y="0"/>
                      </a:cubicBezTo>
                      <a:lnTo>
                        <a:pt x="374" y="0"/>
                      </a:lnTo>
                      <a:cubicBezTo>
                        <a:pt x="-579" y="1905"/>
                        <a:pt x="374" y="3810"/>
                        <a:pt x="2279" y="190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6" name="任意多边形: 形状 245"/>
                <p:cNvSpPr/>
                <p:nvPr>
                  <p:custDataLst>
                    <p:tags r:id="rId156"/>
                  </p:custDataLst>
                </p:nvPr>
              </p:nvSpPr>
              <p:spPr>
                <a:xfrm>
                  <a:off x="3703081" y="4605500"/>
                  <a:ext cx="3947" cy="3483"/>
                </a:xfrm>
                <a:custGeom>
                  <a:avLst/>
                  <a:gdLst>
                    <a:gd name="connsiteX0" fmla="*/ 1191 w 3947"/>
                    <a:gd name="connsiteY0" fmla="*/ 2694 h 3483"/>
                    <a:gd name="connsiteX1" fmla="*/ 3096 w 3947"/>
                    <a:gd name="connsiteY1" fmla="*/ 789 h 3483"/>
                    <a:gd name="connsiteX2" fmla="*/ 3096 w 3947"/>
                    <a:gd name="connsiteY2" fmla="*/ 789 h 3483"/>
                    <a:gd name="connsiteX3" fmla="*/ 1191 w 3947"/>
                    <a:gd name="connsiteY3" fmla="*/ 2694 h 3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47" h="3483">
                      <a:moveTo>
                        <a:pt x="1191" y="2694"/>
                      </a:moveTo>
                      <a:cubicBezTo>
                        <a:pt x="5001" y="4599"/>
                        <a:pt x="4048" y="2694"/>
                        <a:pt x="3096" y="789"/>
                      </a:cubicBezTo>
                      <a:cubicBezTo>
                        <a:pt x="3096" y="789"/>
                        <a:pt x="3096" y="789"/>
                        <a:pt x="3096" y="789"/>
                      </a:cubicBezTo>
                      <a:cubicBezTo>
                        <a:pt x="-1667" y="-1116"/>
                        <a:pt x="238" y="789"/>
                        <a:pt x="1191" y="269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7" name="任意多边形: 形状 246"/>
                <p:cNvSpPr/>
                <p:nvPr>
                  <p:custDataLst>
                    <p:tags r:id="rId157"/>
                  </p:custDataLst>
                </p:nvPr>
              </p:nvSpPr>
              <p:spPr>
                <a:xfrm>
                  <a:off x="3706030" y="4604011"/>
                  <a:ext cx="1099" cy="2278"/>
                </a:xfrm>
                <a:custGeom>
                  <a:avLst/>
                  <a:gdLst>
                    <a:gd name="connsiteX0" fmla="*/ 1100 w 1099"/>
                    <a:gd name="connsiteY0" fmla="*/ 2279 h 2278"/>
                    <a:gd name="connsiteX1" fmla="*/ 1100 w 1099"/>
                    <a:gd name="connsiteY1" fmla="*/ 374 h 2278"/>
                    <a:gd name="connsiteX2" fmla="*/ 1100 w 1099"/>
                    <a:gd name="connsiteY2" fmla="*/ 2279 h 2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99" h="2278">
                      <a:moveTo>
                        <a:pt x="1100" y="2279"/>
                      </a:moveTo>
                      <a:cubicBezTo>
                        <a:pt x="1100" y="1326"/>
                        <a:pt x="1100" y="1326"/>
                        <a:pt x="1100" y="374"/>
                      </a:cubicBezTo>
                      <a:cubicBezTo>
                        <a:pt x="-805" y="-579"/>
                        <a:pt x="147" y="374"/>
                        <a:pt x="1100" y="227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8" name="任意多边形: 形状 247"/>
                <p:cNvSpPr/>
                <p:nvPr>
                  <p:custDataLst>
                    <p:tags r:id="rId158"/>
                  </p:custDataLst>
                </p:nvPr>
              </p:nvSpPr>
              <p:spPr>
                <a:xfrm>
                  <a:off x="3687365" y="4605251"/>
                  <a:ext cx="1863" cy="4155"/>
                </a:xfrm>
                <a:custGeom>
                  <a:avLst/>
                  <a:gdLst>
                    <a:gd name="connsiteX0" fmla="*/ 1667 w 1863"/>
                    <a:gd name="connsiteY0" fmla="*/ 3896 h 4155"/>
                    <a:gd name="connsiteX1" fmla="*/ 714 w 1863"/>
                    <a:gd name="connsiteY1" fmla="*/ 1038 h 4155"/>
                    <a:gd name="connsiteX2" fmla="*/ 714 w 1863"/>
                    <a:gd name="connsiteY2" fmla="*/ 1991 h 4155"/>
                    <a:gd name="connsiteX3" fmla="*/ 1667 w 1863"/>
                    <a:gd name="connsiteY3" fmla="*/ 3896 h 4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3" h="4155">
                      <a:moveTo>
                        <a:pt x="1667" y="3896"/>
                      </a:moveTo>
                      <a:cubicBezTo>
                        <a:pt x="2619" y="4848"/>
                        <a:pt x="-238" y="-867"/>
                        <a:pt x="714" y="1038"/>
                      </a:cubicBezTo>
                      <a:cubicBezTo>
                        <a:pt x="-238" y="-867"/>
                        <a:pt x="-238" y="86"/>
                        <a:pt x="714" y="1991"/>
                      </a:cubicBezTo>
                      <a:cubicBezTo>
                        <a:pt x="714" y="2943"/>
                        <a:pt x="1667" y="4848"/>
                        <a:pt x="1667" y="389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9" name="任意多边形: 形状 248"/>
                <p:cNvSpPr/>
                <p:nvPr>
                  <p:custDataLst>
                    <p:tags r:id="rId159"/>
                  </p:custDataLst>
                </p:nvPr>
              </p:nvSpPr>
              <p:spPr>
                <a:xfrm>
                  <a:off x="3711892" y="4612004"/>
                  <a:ext cx="4762" cy="2857"/>
                </a:xfrm>
                <a:custGeom>
                  <a:avLst/>
                  <a:gdLst>
                    <a:gd name="connsiteX0" fmla="*/ 4763 w 4762"/>
                    <a:gd name="connsiteY0" fmla="*/ 953 h 2857"/>
                    <a:gd name="connsiteX1" fmla="*/ 0 w 4762"/>
                    <a:gd name="connsiteY1" fmla="*/ 0 h 2857"/>
                    <a:gd name="connsiteX2" fmla="*/ 2857 w 4762"/>
                    <a:gd name="connsiteY2" fmla="*/ 2858 h 2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62" h="2857">
                      <a:moveTo>
                        <a:pt x="4763" y="953"/>
                      </a:moveTo>
                      <a:lnTo>
                        <a:pt x="0" y="0"/>
                      </a:lnTo>
                      <a:lnTo>
                        <a:pt x="2857" y="285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0" name="任意多边形: 形状 249"/>
                <p:cNvSpPr/>
                <p:nvPr>
                  <p:custDataLst>
                    <p:tags r:id="rId160"/>
                  </p:custDataLst>
                </p:nvPr>
              </p:nvSpPr>
              <p:spPr>
                <a:xfrm>
                  <a:off x="3704083" y="4621529"/>
                  <a:ext cx="3999" cy="1905"/>
                </a:xfrm>
                <a:custGeom>
                  <a:avLst/>
                  <a:gdLst>
                    <a:gd name="connsiteX0" fmla="*/ 189 w 3999"/>
                    <a:gd name="connsiteY0" fmla="*/ 1905 h 1905"/>
                    <a:gd name="connsiteX1" fmla="*/ 3999 w 3999"/>
                    <a:gd name="connsiteY1" fmla="*/ 1905 h 1905"/>
                    <a:gd name="connsiteX2" fmla="*/ 3999 w 3999"/>
                    <a:gd name="connsiteY2" fmla="*/ 0 h 1905"/>
                    <a:gd name="connsiteX3" fmla="*/ 189 w 3999"/>
                    <a:gd name="connsiteY3" fmla="*/ 1905 h 1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99" h="1905">
                      <a:moveTo>
                        <a:pt x="189" y="1905"/>
                      </a:moveTo>
                      <a:lnTo>
                        <a:pt x="3999" y="1905"/>
                      </a:lnTo>
                      <a:cubicBezTo>
                        <a:pt x="3047" y="953"/>
                        <a:pt x="3047" y="953"/>
                        <a:pt x="3999" y="0"/>
                      </a:cubicBezTo>
                      <a:cubicBezTo>
                        <a:pt x="2094" y="953"/>
                        <a:pt x="-763" y="953"/>
                        <a:pt x="189" y="190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1" name="任意多边形: 形状 250"/>
                <p:cNvSpPr/>
                <p:nvPr>
                  <p:custDataLst>
                    <p:tags r:id="rId161"/>
                  </p:custDataLst>
                </p:nvPr>
              </p:nvSpPr>
              <p:spPr>
                <a:xfrm>
                  <a:off x="3708082" y="4619625"/>
                  <a:ext cx="1905" cy="1904"/>
                </a:xfrm>
                <a:custGeom>
                  <a:avLst/>
                  <a:gdLst>
                    <a:gd name="connsiteX0" fmla="*/ 0 w 1905"/>
                    <a:gd name="connsiteY0" fmla="*/ 1905 h 1904"/>
                    <a:gd name="connsiteX1" fmla="*/ 1905 w 1905"/>
                    <a:gd name="connsiteY1" fmla="*/ 0 h 1904"/>
                    <a:gd name="connsiteX2" fmla="*/ 0 w 1905"/>
                    <a:gd name="connsiteY2" fmla="*/ 1905 h 1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05" h="1904">
                      <a:moveTo>
                        <a:pt x="0" y="1905"/>
                      </a:moveTo>
                      <a:cubicBezTo>
                        <a:pt x="953" y="1905"/>
                        <a:pt x="1905" y="952"/>
                        <a:pt x="1905" y="0"/>
                      </a:cubicBezTo>
                      <a:cubicBezTo>
                        <a:pt x="1905" y="952"/>
                        <a:pt x="953" y="952"/>
                        <a:pt x="0" y="190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2" name="任意多边形: 形状 251"/>
                <p:cNvSpPr/>
                <p:nvPr>
                  <p:custDataLst>
                    <p:tags r:id="rId162"/>
                  </p:custDataLst>
                </p:nvPr>
              </p:nvSpPr>
              <p:spPr>
                <a:xfrm>
                  <a:off x="3714750" y="4618672"/>
                  <a:ext cx="1905" cy="2857"/>
                </a:xfrm>
                <a:custGeom>
                  <a:avLst/>
                  <a:gdLst>
                    <a:gd name="connsiteX0" fmla="*/ 1905 w 1905"/>
                    <a:gd name="connsiteY0" fmla="*/ 0 h 2857"/>
                    <a:gd name="connsiteX1" fmla="*/ 953 w 1905"/>
                    <a:gd name="connsiteY1" fmla="*/ 952 h 2857"/>
                    <a:gd name="connsiteX2" fmla="*/ 0 w 1905"/>
                    <a:gd name="connsiteY2" fmla="*/ 2857 h 2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05" h="2857">
                      <a:moveTo>
                        <a:pt x="1905" y="0"/>
                      </a:moveTo>
                      <a:lnTo>
                        <a:pt x="953" y="952"/>
                      </a:lnTo>
                      <a:lnTo>
                        <a:pt x="0" y="2857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3" name="任意多边形: 形状 252"/>
                <p:cNvSpPr/>
                <p:nvPr>
                  <p:custDataLst>
                    <p:tags r:id="rId163"/>
                  </p:custDataLst>
                </p:nvPr>
              </p:nvSpPr>
              <p:spPr>
                <a:xfrm>
                  <a:off x="3664267" y="4635817"/>
                  <a:ext cx="4624" cy="4435"/>
                </a:xfrm>
                <a:custGeom>
                  <a:avLst/>
                  <a:gdLst>
                    <a:gd name="connsiteX0" fmla="*/ 3810 w 4624"/>
                    <a:gd name="connsiteY0" fmla="*/ 0 h 4435"/>
                    <a:gd name="connsiteX1" fmla="*/ 0 w 4624"/>
                    <a:gd name="connsiteY1" fmla="*/ 2858 h 4435"/>
                    <a:gd name="connsiteX2" fmla="*/ 2857 w 4624"/>
                    <a:gd name="connsiteY2" fmla="*/ 3810 h 4435"/>
                    <a:gd name="connsiteX3" fmla="*/ 3810 w 4624"/>
                    <a:gd name="connsiteY3" fmla="*/ 0 h 4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24" h="4435">
                      <a:moveTo>
                        <a:pt x="3810" y="0"/>
                      </a:moveTo>
                      <a:lnTo>
                        <a:pt x="0" y="2858"/>
                      </a:lnTo>
                      <a:cubicBezTo>
                        <a:pt x="0" y="4763"/>
                        <a:pt x="1905" y="4763"/>
                        <a:pt x="2857" y="3810"/>
                      </a:cubicBezTo>
                      <a:cubicBezTo>
                        <a:pt x="3810" y="2858"/>
                        <a:pt x="5715" y="1905"/>
                        <a:pt x="381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4" name="任意多边形: 形状 253"/>
                <p:cNvSpPr/>
                <p:nvPr>
                  <p:custDataLst>
                    <p:tags r:id="rId164"/>
                  </p:custDataLst>
                </p:nvPr>
              </p:nvSpPr>
              <p:spPr>
                <a:xfrm>
                  <a:off x="3681412" y="4641532"/>
                  <a:ext cx="2857" cy="5714"/>
                </a:xfrm>
                <a:custGeom>
                  <a:avLst/>
                  <a:gdLst>
                    <a:gd name="connsiteX0" fmla="*/ 2857 w 2857"/>
                    <a:gd name="connsiteY0" fmla="*/ 2857 h 5714"/>
                    <a:gd name="connsiteX1" fmla="*/ 0 w 2857"/>
                    <a:gd name="connsiteY1" fmla="*/ 0 h 5714"/>
                    <a:gd name="connsiteX2" fmla="*/ 1905 w 2857"/>
                    <a:gd name="connsiteY2" fmla="*/ 5715 h 5714"/>
                    <a:gd name="connsiteX3" fmla="*/ 2857 w 2857"/>
                    <a:gd name="connsiteY3" fmla="*/ 2857 h 5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57" h="5714">
                      <a:moveTo>
                        <a:pt x="2857" y="2857"/>
                      </a:moveTo>
                      <a:cubicBezTo>
                        <a:pt x="1905" y="1905"/>
                        <a:pt x="953" y="952"/>
                        <a:pt x="0" y="0"/>
                      </a:cubicBezTo>
                      <a:lnTo>
                        <a:pt x="1905" y="5715"/>
                      </a:lnTo>
                      <a:lnTo>
                        <a:pt x="2857" y="2857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5" name="任意多边形: 形状 254"/>
                <p:cNvSpPr/>
                <p:nvPr>
                  <p:custDataLst>
                    <p:tags r:id="rId165"/>
                  </p:custDataLst>
                </p:nvPr>
              </p:nvSpPr>
              <p:spPr>
                <a:xfrm>
                  <a:off x="3672349" y="4649152"/>
                  <a:ext cx="3174" cy="5203"/>
                </a:xfrm>
                <a:custGeom>
                  <a:avLst/>
                  <a:gdLst>
                    <a:gd name="connsiteX0" fmla="*/ 1443 w 3174"/>
                    <a:gd name="connsiteY0" fmla="*/ 0 h 5203"/>
                    <a:gd name="connsiteX1" fmla="*/ 2395 w 3174"/>
                    <a:gd name="connsiteY1" fmla="*/ 4763 h 5203"/>
                    <a:gd name="connsiteX2" fmla="*/ 1443 w 3174"/>
                    <a:gd name="connsiteY2" fmla="*/ 0 h 5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74" h="5203">
                      <a:moveTo>
                        <a:pt x="1443" y="0"/>
                      </a:moveTo>
                      <a:cubicBezTo>
                        <a:pt x="1443" y="1905"/>
                        <a:pt x="-2367" y="6668"/>
                        <a:pt x="2395" y="4763"/>
                      </a:cubicBezTo>
                      <a:cubicBezTo>
                        <a:pt x="1443" y="2858"/>
                        <a:pt x="5253" y="952"/>
                        <a:pt x="1443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6" name="任意多边形: 形状 255"/>
                <p:cNvSpPr/>
                <p:nvPr>
                  <p:custDataLst>
                    <p:tags r:id="rId166"/>
                  </p:custDataLst>
                </p:nvPr>
              </p:nvSpPr>
              <p:spPr>
                <a:xfrm>
                  <a:off x="3611880" y="4649152"/>
                  <a:ext cx="1904" cy="9525"/>
                </a:xfrm>
                <a:custGeom>
                  <a:avLst/>
                  <a:gdLst>
                    <a:gd name="connsiteX0" fmla="*/ 952 w 1904"/>
                    <a:gd name="connsiteY0" fmla="*/ 9525 h 9525"/>
                    <a:gd name="connsiteX1" fmla="*/ 1905 w 1904"/>
                    <a:gd name="connsiteY1" fmla="*/ 9525 h 9525"/>
                    <a:gd name="connsiteX2" fmla="*/ 0 w 1904"/>
                    <a:gd name="connsiteY2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04" h="9525">
                      <a:moveTo>
                        <a:pt x="952" y="9525"/>
                      </a:moveTo>
                      <a:lnTo>
                        <a:pt x="1905" y="95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7" name="任意多边形: 形状 256"/>
                <p:cNvSpPr/>
                <p:nvPr>
                  <p:custDataLst>
                    <p:tags r:id="rId167"/>
                  </p:custDataLst>
                </p:nvPr>
              </p:nvSpPr>
              <p:spPr>
                <a:xfrm>
                  <a:off x="3561583" y="4683442"/>
                  <a:ext cx="6608" cy="7928"/>
                </a:xfrm>
                <a:custGeom>
                  <a:avLst/>
                  <a:gdLst>
                    <a:gd name="connsiteX0" fmla="*/ 767 w 6608"/>
                    <a:gd name="connsiteY0" fmla="*/ 7620 h 7928"/>
                    <a:gd name="connsiteX1" fmla="*/ 6482 w 6608"/>
                    <a:gd name="connsiteY1" fmla="*/ 3810 h 7928"/>
                    <a:gd name="connsiteX2" fmla="*/ 3624 w 6608"/>
                    <a:gd name="connsiteY2" fmla="*/ 0 h 7928"/>
                    <a:gd name="connsiteX3" fmla="*/ 767 w 6608"/>
                    <a:gd name="connsiteY3" fmla="*/ 7620 h 7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08" h="7928">
                      <a:moveTo>
                        <a:pt x="767" y="7620"/>
                      </a:moveTo>
                      <a:cubicBezTo>
                        <a:pt x="6482" y="9525"/>
                        <a:pt x="1719" y="1905"/>
                        <a:pt x="6482" y="3810"/>
                      </a:cubicBezTo>
                      <a:cubicBezTo>
                        <a:pt x="7434" y="953"/>
                        <a:pt x="2672" y="1905"/>
                        <a:pt x="3624" y="0"/>
                      </a:cubicBezTo>
                      <a:cubicBezTo>
                        <a:pt x="767" y="1905"/>
                        <a:pt x="-1138" y="953"/>
                        <a:pt x="767" y="762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8" name="任意多边形: 形状 257"/>
                <p:cNvSpPr/>
                <p:nvPr>
                  <p:custDataLst>
                    <p:tags r:id="rId168"/>
                  </p:custDataLst>
                </p:nvPr>
              </p:nvSpPr>
              <p:spPr>
                <a:xfrm>
                  <a:off x="3564255" y="4681537"/>
                  <a:ext cx="952" cy="1904"/>
                </a:xfrm>
                <a:custGeom>
                  <a:avLst/>
                  <a:gdLst>
                    <a:gd name="connsiteX0" fmla="*/ 0 w 952"/>
                    <a:gd name="connsiteY0" fmla="*/ 1905 h 1904"/>
                    <a:gd name="connsiteX1" fmla="*/ 952 w 952"/>
                    <a:gd name="connsiteY1" fmla="*/ 0 h 1904"/>
                    <a:gd name="connsiteX2" fmla="*/ 0 w 952"/>
                    <a:gd name="connsiteY2" fmla="*/ 1905 h 1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52" h="1904">
                      <a:moveTo>
                        <a:pt x="0" y="1905"/>
                      </a:moveTo>
                      <a:cubicBezTo>
                        <a:pt x="0" y="1905"/>
                        <a:pt x="952" y="952"/>
                        <a:pt x="952" y="0"/>
                      </a:cubicBezTo>
                      <a:cubicBezTo>
                        <a:pt x="952" y="952"/>
                        <a:pt x="952" y="952"/>
                        <a:pt x="0" y="190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9" name="任意多边形: 形状 258"/>
                <p:cNvSpPr/>
                <p:nvPr>
                  <p:custDataLst>
                    <p:tags r:id="rId169"/>
                  </p:custDataLst>
                </p:nvPr>
              </p:nvSpPr>
              <p:spPr>
                <a:xfrm>
                  <a:off x="3228975" y="4354830"/>
                  <a:ext cx="3809" cy="1905"/>
                </a:xfrm>
                <a:custGeom>
                  <a:avLst/>
                  <a:gdLst>
                    <a:gd name="connsiteX0" fmla="*/ 953 w 3809"/>
                    <a:gd name="connsiteY0" fmla="*/ 1905 h 1905"/>
                    <a:gd name="connsiteX1" fmla="*/ 3810 w 3809"/>
                    <a:gd name="connsiteY1" fmla="*/ 0 h 1905"/>
                    <a:gd name="connsiteX2" fmla="*/ 0 w 3809"/>
                    <a:gd name="connsiteY2" fmla="*/ 952 h 1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09" h="1905">
                      <a:moveTo>
                        <a:pt x="953" y="1905"/>
                      </a:moveTo>
                      <a:lnTo>
                        <a:pt x="3810" y="0"/>
                      </a:lnTo>
                      <a:lnTo>
                        <a:pt x="0" y="95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0" name="任意多边形: 形状 259"/>
                <p:cNvSpPr/>
                <p:nvPr>
                  <p:custDataLst>
                    <p:tags r:id="rId170"/>
                  </p:custDataLst>
                </p:nvPr>
              </p:nvSpPr>
              <p:spPr>
                <a:xfrm>
                  <a:off x="3224212" y="4348162"/>
                  <a:ext cx="6667" cy="2857"/>
                </a:xfrm>
                <a:custGeom>
                  <a:avLst/>
                  <a:gdLst>
                    <a:gd name="connsiteX0" fmla="*/ 0 w 6667"/>
                    <a:gd name="connsiteY0" fmla="*/ 1905 h 2857"/>
                    <a:gd name="connsiteX1" fmla="*/ 6667 w 6667"/>
                    <a:gd name="connsiteY1" fmla="*/ 2857 h 2857"/>
                    <a:gd name="connsiteX2" fmla="*/ 1905 w 6667"/>
                    <a:gd name="connsiteY2" fmla="*/ 0 h 2857"/>
                    <a:gd name="connsiteX3" fmla="*/ 0 w 6667"/>
                    <a:gd name="connsiteY3" fmla="*/ 1905 h 2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67" h="2857">
                      <a:moveTo>
                        <a:pt x="0" y="1905"/>
                      </a:moveTo>
                      <a:lnTo>
                        <a:pt x="6667" y="2857"/>
                      </a:lnTo>
                      <a:lnTo>
                        <a:pt x="1905" y="0"/>
                      </a:lnTo>
                      <a:cubicBezTo>
                        <a:pt x="1905" y="0"/>
                        <a:pt x="1905" y="952"/>
                        <a:pt x="0" y="190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1" name="任意多边形: 形状 260"/>
                <p:cNvSpPr/>
                <p:nvPr>
                  <p:custDataLst>
                    <p:tags r:id="rId171"/>
                  </p:custDataLst>
                </p:nvPr>
              </p:nvSpPr>
              <p:spPr>
                <a:xfrm>
                  <a:off x="3364229" y="4674870"/>
                  <a:ext cx="1904" cy="3809"/>
                </a:xfrm>
                <a:custGeom>
                  <a:avLst/>
                  <a:gdLst>
                    <a:gd name="connsiteX0" fmla="*/ 953 w 1904"/>
                    <a:gd name="connsiteY0" fmla="*/ 3810 h 3809"/>
                    <a:gd name="connsiteX1" fmla="*/ 1905 w 1904"/>
                    <a:gd name="connsiteY1" fmla="*/ 2857 h 3809"/>
                    <a:gd name="connsiteX2" fmla="*/ 0 w 1904"/>
                    <a:gd name="connsiteY2" fmla="*/ 0 h 3809"/>
                    <a:gd name="connsiteX3" fmla="*/ 953 w 1904"/>
                    <a:gd name="connsiteY3" fmla="*/ 3810 h 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" h="3809">
                      <a:moveTo>
                        <a:pt x="953" y="3810"/>
                      </a:moveTo>
                      <a:lnTo>
                        <a:pt x="1905" y="2857"/>
                      </a:lnTo>
                      <a:cubicBezTo>
                        <a:pt x="1905" y="952"/>
                        <a:pt x="953" y="952"/>
                        <a:pt x="0" y="0"/>
                      </a:cubicBezTo>
                      <a:lnTo>
                        <a:pt x="953" y="381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2" name="任意多边形: 形状 261"/>
                <p:cNvSpPr/>
                <p:nvPr>
                  <p:custDataLst>
                    <p:tags r:id="rId172"/>
                  </p:custDataLst>
                </p:nvPr>
              </p:nvSpPr>
              <p:spPr>
                <a:xfrm>
                  <a:off x="3325177" y="4653914"/>
                  <a:ext cx="952" cy="5714"/>
                </a:xfrm>
                <a:custGeom>
                  <a:avLst/>
                  <a:gdLst>
                    <a:gd name="connsiteX0" fmla="*/ 0 w 952"/>
                    <a:gd name="connsiteY0" fmla="*/ 4763 h 5714"/>
                    <a:gd name="connsiteX1" fmla="*/ 0 w 952"/>
                    <a:gd name="connsiteY1" fmla="*/ 5715 h 5714"/>
                    <a:gd name="connsiteX2" fmla="*/ 952 w 952"/>
                    <a:gd name="connsiteY2" fmla="*/ 0 h 5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52" h="5714">
                      <a:moveTo>
                        <a:pt x="0" y="4763"/>
                      </a:moveTo>
                      <a:lnTo>
                        <a:pt x="0" y="5715"/>
                      </a:lnTo>
                      <a:lnTo>
                        <a:pt x="952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3" name="任意多边形: 形状 262"/>
                <p:cNvSpPr/>
                <p:nvPr>
                  <p:custDataLst>
                    <p:tags r:id="rId173"/>
                  </p:custDataLst>
                </p:nvPr>
              </p:nvSpPr>
              <p:spPr>
                <a:xfrm>
                  <a:off x="3288029" y="4647396"/>
                  <a:ext cx="4762" cy="4613"/>
                </a:xfrm>
                <a:custGeom>
                  <a:avLst/>
                  <a:gdLst>
                    <a:gd name="connsiteX0" fmla="*/ 0 w 4762"/>
                    <a:gd name="connsiteY0" fmla="*/ 2709 h 4613"/>
                    <a:gd name="connsiteX1" fmla="*/ 4763 w 4762"/>
                    <a:gd name="connsiteY1" fmla="*/ 4614 h 4613"/>
                    <a:gd name="connsiteX2" fmla="*/ 0 w 4762"/>
                    <a:gd name="connsiteY2" fmla="*/ 2709 h 4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62" h="4613">
                      <a:moveTo>
                        <a:pt x="0" y="2709"/>
                      </a:moveTo>
                      <a:cubicBezTo>
                        <a:pt x="953" y="3661"/>
                        <a:pt x="3810" y="3661"/>
                        <a:pt x="4763" y="4614"/>
                      </a:cubicBezTo>
                      <a:cubicBezTo>
                        <a:pt x="953" y="3661"/>
                        <a:pt x="2858" y="-3959"/>
                        <a:pt x="0" y="270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3" name="图形 29"/>
            <p:cNvGrpSpPr/>
            <p:nvPr/>
          </p:nvGrpSpPr>
          <p:grpSpPr>
            <a:xfrm>
              <a:off x="3524250" y="4333875"/>
              <a:ext cx="264794" cy="613410"/>
              <a:chOff x="3524250" y="4333875"/>
              <a:chExt cx="264794" cy="613410"/>
            </a:xfrm>
            <a:grpFill/>
          </p:grpSpPr>
          <p:sp>
            <p:nvSpPr>
              <p:cNvPr id="100" name="任意多边形: 形状 99"/>
              <p:cNvSpPr/>
              <p:nvPr>
                <p:custDataLst>
                  <p:tags r:id="rId174"/>
                </p:custDataLst>
              </p:nvPr>
            </p:nvSpPr>
            <p:spPr>
              <a:xfrm>
                <a:off x="3680265" y="4945379"/>
                <a:ext cx="2293" cy="1905"/>
              </a:xfrm>
              <a:custGeom>
                <a:avLst/>
                <a:gdLst>
                  <a:gd name="connsiteX0" fmla="*/ 194 w 2293"/>
                  <a:gd name="connsiteY0" fmla="*/ 0 h 1905"/>
                  <a:gd name="connsiteX1" fmla="*/ 2100 w 2293"/>
                  <a:gd name="connsiteY1" fmla="*/ 1905 h 1905"/>
                  <a:gd name="connsiteX2" fmla="*/ 194 w 2293"/>
                  <a:gd name="connsiteY2" fmla="*/ 0 h 1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93" h="1905">
                    <a:moveTo>
                      <a:pt x="194" y="0"/>
                    </a:moveTo>
                    <a:cubicBezTo>
                      <a:pt x="-758" y="953"/>
                      <a:pt x="2100" y="1905"/>
                      <a:pt x="2100" y="1905"/>
                    </a:cubicBezTo>
                    <a:cubicBezTo>
                      <a:pt x="3052" y="0"/>
                      <a:pt x="194" y="0"/>
                      <a:pt x="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1" name="任意多边形: 形状 100"/>
              <p:cNvSpPr/>
              <p:nvPr>
                <p:custDataLst>
                  <p:tags r:id="rId175"/>
                </p:custDataLst>
              </p:nvPr>
            </p:nvSpPr>
            <p:spPr>
              <a:xfrm>
                <a:off x="3683317" y="4923472"/>
                <a:ext cx="952" cy="3810"/>
              </a:xfrm>
              <a:custGeom>
                <a:avLst/>
                <a:gdLst>
                  <a:gd name="connsiteX0" fmla="*/ 0 w 952"/>
                  <a:gd name="connsiteY0" fmla="*/ 2857 h 3810"/>
                  <a:gd name="connsiteX1" fmla="*/ 952 w 952"/>
                  <a:gd name="connsiteY1" fmla="*/ 3810 h 3810"/>
                  <a:gd name="connsiteX2" fmla="*/ 0 w 952"/>
                  <a:gd name="connsiteY2" fmla="*/ 0 h 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3810">
                    <a:moveTo>
                      <a:pt x="0" y="2857"/>
                    </a:moveTo>
                    <a:lnTo>
                      <a:pt x="952" y="38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2" name="任意多边形: 形状 101"/>
              <p:cNvSpPr/>
              <p:nvPr>
                <p:custDataLst>
                  <p:tags r:id="rId176"/>
                </p:custDataLst>
              </p:nvPr>
            </p:nvSpPr>
            <p:spPr>
              <a:xfrm>
                <a:off x="3685222" y="4910137"/>
                <a:ext cx="4762" cy="11429"/>
              </a:xfrm>
              <a:custGeom>
                <a:avLst/>
                <a:gdLst>
                  <a:gd name="connsiteX0" fmla="*/ 4763 w 4762"/>
                  <a:gd name="connsiteY0" fmla="*/ 0 h 11429"/>
                  <a:gd name="connsiteX1" fmla="*/ 953 w 4762"/>
                  <a:gd name="connsiteY1" fmla="*/ 8573 h 11429"/>
                  <a:gd name="connsiteX2" fmla="*/ 0 w 4762"/>
                  <a:gd name="connsiteY2" fmla="*/ 8573 h 11429"/>
                  <a:gd name="connsiteX3" fmla="*/ 1905 w 4762"/>
                  <a:gd name="connsiteY3" fmla="*/ 11430 h 11429"/>
                  <a:gd name="connsiteX4" fmla="*/ 4763 w 4762"/>
                  <a:gd name="connsiteY4" fmla="*/ 0 h 11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" h="11429">
                    <a:moveTo>
                      <a:pt x="4763" y="0"/>
                    </a:moveTo>
                    <a:cubicBezTo>
                      <a:pt x="953" y="0"/>
                      <a:pt x="3810" y="5715"/>
                      <a:pt x="953" y="8573"/>
                    </a:cubicBezTo>
                    <a:lnTo>
                      <a:pt x="0" y="8573"/>
                    </a:lnTo>
                    <a:lnTo>
                      <a:pt x="1905" y="11430"/>
                    </a:lnTo>
                    <a:cubicBezTo>
                      <a:pt x="2858" y="7620"/>
                      <a:pt x="2858" y="1905"/>
                      <a:pt x="476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3" name="任意多边形: 形状 102"/>
              <p:cNvSpPr/>
              <p:nvPr>
                <p:custDataLst>
                  <p:tags r:id="rId177"/>
                </p:custDataLst>
              </p:nvPr>
            </p:nvSpPr>
            <p:spPr>
              <a:xfrm>
                <a:off x="3699271" y="4903946"/>
                <a:ext cx="1190" cy="2381"/>
              </a:xfrm>
              <a:custGeom>
                <a:avLst/>
                <a:gdLst>
                  <a:gd name="connsiteX0" fmla="*/ 1191 w 1190"/>
                  <a:gd name="connsiteY0" fmla="*/ 476 h 2381"/>
                  <a:gd name="connsiteX1" fmla="*/ 238 w 1190"/>
                  <a:gd name="connsiteY1" fmla="*/ 2381 h 2381"/>
                  <a:gd name="connsiteX2" fmla="*/ 1191 w 1190"/>
                  <a:gd name="connsiteY2" fmla="*/ 2381 h 2381"/>
                  <a:gd name="connsiteX3" fmla="*/ 1191 w 1190"/>
                  <a:gd name="connsiteY3" fmla="*/ 476 h 2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0" h="2381">
                    <a:moveTo>
                      <a:pt x="1191" y="476"/>
                    </a:moveTo>
                    <a:cubicBezTo>
                      <a:pt x="-714" y="476"/>
                      <a:pt x="238" y="-1429"/>
                      <a:pt x="238" y="2381"/>
                    </a:cubicBezTo>
                    <a:cubicBezTo>
                      <a:pt x="238" y="2381"/>
                      <a:pt x="238" y="2381"/>
                      <a:pt x="1191" y="2381"/>
                    </a:cubicBezTo>
                    <a:cubicBezTo>
                      <a:pt x="238" y="1429"/>
                      <a:pt x="1191" y="1429"/>
                      <a:pt x="1191" y="4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4" name="任意多边形: 形状 103"/>
              <p:cNvSpPr/>
              <p:nvPr>
                <p:custDataLst>
                  <p:tags r:id="rId178"/>
                </p:custDataLst>
              </p:nvPr>
            </p:nvSpPr>
            <p:spPr>
              <a:xfrm>
                <a:off x="3699509" y="4906052"/>
                <a:ext cx="846" cy="549"/>
              </a:xfrm>
              <a:custGeom>
                <a:avLst/>
                <a:gdLst>
                  <a:gd name="connsiteX0" fmla="*/ 0 w 846"/>
                  <a:gd name="connsiteY0" fmla="*/ 275 h 549"/>
                  <a:gd name="connsiteX1" fmla="*/ 0 w 846"/>
                  <a:gd name="connsiteY1" fmla="*/ 275 h 549"/>
                  <a:gd name="connsiteX2" fmla="*/ 0 w 846"/>
                  <a:gd name="connsiteY2" fmla="*/ 275 h 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46" h="549">
                    <a:moveTo>
                      <a:pt x="0" y="275"/>
                    </a:moveTo>
                    <a:cubicBezTo>
                      <a:pt x="0" y="1227"/>
                      <a:pt x="1905" y="-678"/>
                      <a:pt x="0" y="275"/>
                    </a:cubicBezTo>
                    <a:lnTo>
                      <a:pt x="0" y="2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5" name="任意多边形: 形状 104"/>
              <p:cNvSpPr/>
              <p:nvPr>
                <p:custDataLst>
                  <p:tags r:id="rId179"/>
                </p:custDataLst>
              </p:nvPr>
            </p:nvSpPr>
            <p:spPr>
              <a:xfrm>
                <a:off x="3701415" y="4897185"/>
                <a:ext cx="2278" cy="3427"/>
              </a:xfrm>
              <a:custGeom>
                <a:avLst/>
                <a:gdLst>
                  <a:gd name="connsiteX0" fmla="*/ 0 w 2278"/>
                  <a:gd name="connsiteY0" fmla="*/ 570 h 3427"/>
                  <a:gd name="connsiteX1" fmla="*/ 0 w 2278"/>
                  <a:gd name="connsiteY1" fmla="*/ 3427 h 3427"/>
                  <a:gd name="connsiteX2" fmla="*/ 1905 w 2278"/>
                  <a:gd name="connsiteY2" fmla="*/ 2475 h 3427"/>
                  <a:gd name="connsiteX3" fmla="*/ 0 w 2278"/>
                  <a:gd name="connsiteY3" fmla="*/ 57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8" h="3427">
                    <a:moveTo>
                      <a:pt x="0" y="570"/>
                    </a:moveTo>
                    <a:lnTo>
                      <a:pt x="0" y="3427"/>
                    </a:lnTo>
                    <a:cubicBezTo>
                      <a:pt x="953" y="3427"/>
                      <a:pt x="1905" y="1522"/>
                      <a:pt x="1905" y="2475"/>
                    </a:cubicBezTo>
                    <a:cubicBezTo>
                      <a:pt x="2857" y="-383"/>
                      <a:pt x="1905" y="-383"/>
                      <a:pt x="0" y="5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6" name="任意多边形: 形状 105"/>
              <p:cNvSpPr/>
              <p:nvPr>
                <p:custDataLst>
                  <p:tags r:id="rId180"/>
                </p:custDataLst>
              </p:nvPr>
            </p:nvSpPr>
            <p:spPr>
              <a:xfrm>
                <a:off x="3699509" y="4894897"/>
                <a:ext cx="714" cy="952"/>
              </a:xfrm>
              <a:custGeom>
                <a:avLst/>
                <a:gdLst>
                  <a:gd name="connsiteX0" fmla="*/ 0 w 714"/>
                  <a:gd name="connsiteY0" fmla="*/ 0 h 952"/>
                  <a:gd name="connsiteX1" fmla="*/ 0 w 714"/>
                  <a:gd name="connsiteY1" fmla="*/ 952 h 952"/>
                  <a:gd name="connsiteX2" fmla="*/ 0 w 714"/>
                  <a:gd name="connsiteY2" fmla="*/ 0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4" h="952">
                    <a:moveTo>
                      <a:pt x="0" y="0"/>
                    </a:moveTo>
                    <a:lnTo>
                      <a:pt x="0" y="952"/>
                    </a:lnTo>
                    <a:cubicBezTo>
                      <a:pt x="953" y="952"/>
                      <a:pt x="953" y="952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7" name="任意多边形: 形状 106"/>
              <p:cNvSpPr/>
              <p:nvPr>
                <p:custDataLst>
                  <p:tags r:id="rId181"/>
                </p:custDataLst>
              </p:nvPr>
            </p:nvSpPr>
            <p:spPr>
              <a:xfrm>
                <a:off x="3699362" y="4895850"/>
                <a:ext cx="1099" cy="2857"/>
              </a:xfrm>
              <a:custGeom>
                <a:avLst/>
                <a:gdLst>
                  <a:gd name="connsiteX0" fmla="*/ 1100 w 1099"/>
                  <a:gd name="connsiteY0" fmla="*/ 2858 h 2857"/>
                  <a:gd name="connsiteX1" fmla="*/ 1100 w 1099"/>
                  <a:gd name="connsiteY1" fmla="*/ 0 h 2857"/>
                  <a:gd name="connsiteX2" fmla="*/ 1100 w 1099"/>
                  <a:gd name="connsiteY2" fmla="*/ 952 h 2857"/>
                  <a:gd name="connsiteX3" fmla="*/ 1100 w 1099"/>
                  <a:gd name="connsiteY3" fmla="*/ 2858 h 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9" h="2857">
                    <a:moveTo>
                      <a:pt x="1100" y="2858"/>
                    </a:moveTo>
                    <a:lnTo>
                      <a:pt x="1100" y="0"/>
                    </a:lnTo>
                    <a:cubicBezTo>
                      <a:pt x="147" y="0"/>
                      <a:pt x="-805" y="0"/>
                      <a:pt x="1100" y="952"/>
                    </a:cubicBezTo>
                    <a:cubicBezTo>
                      <a:pt x="147" y="952"/>
                      <a:pt x="147" y="1905"/>
                      <a:pt x="1100" y="28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8" name="任意多边形: 形状 107"/>
              <p:cNvSpPr/>
              <p:nvPr>
                <p:custDataLst>
                  <p:tags r:id="rId182"/>
                </p:custDataLst>
              </p:nvPr>
            </p:nvSpPr>
            <p:spPr>
              <a:xfrm>
                <a:off x="3696460" y="4899660"/>
                <a:ext cx="3049" cy="3571"/>
              </a:xfrm>
              <a:custGeom>
                <a:avLst/>
                <a:gdLst>
                  <a:gd name="connsiteX0" fmla="*/ 3049 w 3049"/>
                  <a:gd name="connsiteY0" fmla="*/ 0 h 3571"/>
                  <a:gd name="connsiteX1" fmla="*/ 192 w 3049"/>
                  <a:gd name="connsiteY1" fmla="*/ 0 h 3571"/>
                  <a:gd name="connsiteX2" fmla="*/ 3049 w 3049"/>
                  <a:gd name="connsiteY2" fmla="*/ 0 h 3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9" h="3571">
                    <a:moveTo>
                      <a:pt x="3049" y="0"/>
                    </a:moveTo>
                    <a:cubicBezTo>
                      <a:pt x="2097" y="952"/>
                      <a:pt x="1144" y="2857"/>
                      <a:pt x="192" y="0"/>
                    </a:cubicBezTo>
                    <a:cubicBezTo>
                      <a:pt x="-761" y="4763"/>
                      <a:pt x="2097" y="4763"/>
                      <a:pt x="3049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9" name="任意多边形: 形状 108"/>
              <p:cNvSpPr/>
              <p:nvPr>
                <p:custDataLst>
                  <p:tags r:id="rId183"/>
                </p:custDataLst>
              </p:nvPr>
            </p:nvSpPr>
            <p:spPr>
              <a:xfrm>
                <a:off x="3684269" y="4908232"/>
                <a:ext cx="2171" cy="2857"/>
              </a:xfrm>
              <a:custGeom>
                <a:avLst/>
                <a:gdLst>
                  <a:gd name="connsiteX0" fmla="*/ 1905 w 2171"/>
                  <a:gd name="connsiteY0" fmla="*/ 0 h 2857"/>
                  <a:gd name="connsiteX1" fmla="*/ 0 w 2171"/>
                  <a:gd name="connsiteY1" fmla="*/ 952 h 2857"/>
                  <a:gd name="connsiteX2" fmla="*/ 953 w 2171"/>
                  <a:gd name="connsiteY2" fmla="*/ 2857 h 2857"/>
                  <a:gd name="connsiteX3" fmla="*/ 1905 w 2171"/>
                  <a:gd name="connsiteY3" fmla="*/ 0 h 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" h="2857">
                    <a:moveTo>
                      <a:pt x="1905" y="0"/>
                    </a:moveTo>
                    <a:lnTo>
                      <a:pt x="0" y="952"/>
                    </a:lnTo>
                    <a:lnTo>
                      <a:pt x="953" y="2857"/>
                    </a:lnTo>
                    <a:cubicBezTo>
                      <a:pt x="953" y="1905"/>
                      <a:pt x="2858" y="0"/>
                      <a:pt x="1905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0" name="任意多边形: 形状 109"/>
              <p:cNvSpPr/>
              <p:nvPr>
                <p:custDataLst>
                  <p:tags r:id="rId184"/>
                </p:custDataLst>
              </p:nvPr>
            </p:nvSpPr>
            <p:spPr>
              <a:xfrm>
                <a:off x="3705225" y="4884160"/>
                <a:ext cx="3809" cy="2164"/>
              </a:xfrm>
              <a:custGeom>
                <a:avLst/>
                <a:gdLst>
                  <a:gd name="connsiteX0" fmla="*/ 3810 w 3809"/>
                  <a:gd name="connsiteY0" fmla="*/ 260 h 2164"/>
                  <a:gd name="connsiteX1" fmla="*/ 0 w 3809"/>
                  <a:gd name="connsiteY1" fmla="*/ 260 h 2164"/>
                  <a:gd name="connsiteX2" fmla="*/ 0 w 3809"/>
                  <a:gd name="connsiteY2" fmla="*/ 2165 h 2164"/>
                  <a:gd name="connsiteX3" fmla="*/ 3810 w 3809"/>
                  <a:gd name="connsiteY3" fmla="*/ 260 h 2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9" h="2164">
                    <a:moveTo>
                      <a:pt x="3810" y="260"/>
                    </a:moveTo>
                    <a:cubicBezTo>
                      <a:pt x="2857" y="260"/>
                      <a:pt x="1905" y="260"/>
                      <a:pt x="0" y="260"/>
                    </a:cubicBezTo>
                    <a:lnTo>
                      <a:pt x="0" y="2165"/>
                    </a:lnTo>
                    <a:cubicBezTo>
                      <a:pt x="953" y="1212"/>
                      <a:pt x="1905" y="-693"/>
                      <a:pt x="3810" y="26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1" name="任意多边形: 形状 110"/>
              <p:cNvSpPr/>
              <p:nvPr>
                <p:custDataLst>
                  <p:tags r:id="rId185"/>
                </p:custDataLst>
              </p:nvPr>
            </p:nvSpPr>
            <p:spPr>
              <a:xfrm>
                <a:off x="3704272" y="4880610"/>
                <a:ext cx="952" cy="2857"/>
              </a:xfrm>
              <a:custGeom>
                <a:avLst/>
                <a:gdLst>
                  <a:gd name="connsiteX0" fmla="*/ 953 w 952"/>
                  <a:gd name="connsiteY0" fmla="*/ 2857 h 2857"/>
                  <a:gd name="connsiteX1" fmla="*/ 0 w 952"/>
                  <a:gd name="connsiteY1" fmla="*/ 0 h 2857"/>
                  <a:gd name="connsiteX2" fmla="*/ 953 w 952"/>
                  <a:gd name="connsiteY2" fmla="*/ 2857 h 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2857">
                    <a:moveTo>
                      <a:pt x="953" y="2857"/>
                    </a:moveTo>
                    <a:lnTo>
                      <a:pt x="0" y="0"/>
                    </a:lnTo>
                    <a:cubicBezTo>
                      <a:pt x="0" y="2857"/>
                      <a:pt x="0" y="2857"/>
                      <a:pt x="953" y="28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2" name="任意多边形: 形状 111"/>
              <p:cNvSpPr/>
              <p:nvPr>
                <p:custDataLst>
                  <p:tags r:id="rId186"/>
                </p:custDataLst>
              </p:nvPr>
            </p:nvSpPr>
            <p:spPr>
              <a:xfrm>
                <a:off x="3695700" y="4892039"/>
                <a:ext cx="1905" cy="5714"/>
              </a:xfrm>
              <a:custGeom>
                <a:avLst/>
                <a:gdLst>
                  <a:gd name="connsiteX0" fmla="*/ 0 w 1905"/>
                  <a:gd name="connsiteY0" fmla="*/ 952 h 5714"/>
                  <a:gd name="connsiteX1" fmla="*/ 1905 w 1905"/>
                  <a:gd name="connsiteY1" fmla="*/ 5715 h 5714"/>
                  <a:gd name="connsiteX2" fmla="*/ 953 w 1905"/>
                  <a:gd name="connsiteY2" fmla="*/ 0 h 5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5" h="5714">
                    <a:moveTo>
                      <a:pt x="0" y="952"/>
                    </a:moveTo>
                    <a:lnTo>
                      <a:pt x="1905" y="5715"/>
                    </a:lnTo>
                    <a:lnTo>
                      <a:pt x="95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3" name="任意多边形: 形状 112"/>
              <p:cNvSpPr/>
              <p:nvPr>
                <p:custDataLst>
                  <p:tags r:id="rId187"/>
                </p:custDataLst>
              </p:nvPr>
            </p:nvSpPr>
            <p:spPr>
              <a:xfrm>
                <a:off x="3710940" y="4872989"/>
                <a:ext cx="1904" cy="2857"/>
              </a:xfrm>
              <a:custGeom>
                <a:avLst/>
                <a:gdLst>
                  <a:gd name="connsiteX0" fmla="*/ 953 w 1904"/>
                  <a:gd name="connsiteY0" fmla="*/ 952 h 2857"/>
                  <a:gd name="connsiteX1" fmla="*/ 1905 w 1904"/>
                  <a:gd name="connsiteY1" fmla="*/ 2858 h 2857"/>
                  <a:gd name="connsiteX2" fmla="*/ 0 w 1904"/>
                  <a:gd name="connsiteY2" fmla="*/ 0 h 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4" h="2857">
                    <a:moveTo>
                      <a:pt x="953" y="952"/>
                    </a:moveTo>
                    <a:lnTo>
                      <a:pt x="1905" y="28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4" name="任意多边形: 形状 113"/>
              <p:cNvSpPr/>
              <p:nvPr>
                <p:custDataLst>
                  <p:tags r:id="rId188"/>
                </p:custDataLst>
              </p:nvPr>
            </p:nvSpPr>
            <p:spPr>
              <a:xfrm>
                <a:off x="3713797" y="4862512"/>
                <a:ext cx="3809" cy="5714"/>
              </a:xfrm>
              <a:custGeom>
                <a:avLst/>
                <a:gdLst>
                  <a:gd name="connsiteX0" fmla="*/ 0 w 3809"/>
                  <a:gd name="connsiteY0" fmla="*/ 4763 h 5714"/>
                  <a:gd name="connsiteX1" fmla="*/ 3810 w 3809"/>
                  <a:gd name="connsiteY1" fmla="*/ 5715 h 5714"/>
                  <a:gd name="connsiteX2" fmla="*/ 2858 w 3809"/>
                  <a:gd name="connsiteY2" fmla="*/ 0 h 5714"/>
                  <a:gd name="connsiteX3" fmla="*/ 0 w 3809"/>
                  <a:gd name="connsiteY3" fmla="*/ 4763 h 5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9" h="5714">
                    <a:moveTo>
                      <a:pt x="0" y="4763"/>
                    </a:moveTo>
                    <a:cubicBezTo>
                      <a:pt x="953" y="6667"/>
                      <a:pt x="2858" y="3810"/>
                      <a:pt x="3810" y="5715"/>
                    </a:cubicBezTo>
                    <a:cubicBezTo>
                      <a:pt x="3810" y="3810"/>
                      <a:pt x="2858" y="1905"/>
                      <a:pt x="2858" y="0"/>
                    </a:cubicBezTo>
                    <a:cubicBezTo>
                      <a:pt x="1905" y="1905"/>
                      <a:pt x="1905" y="3810"/>
                      <a:pt x="0" y="4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5" name="任意多边形: 形状 114"/>
              <p:cNvSpPr/>
              <p:nvPr>
                <p:custDataLst>
                  <p:tags r:id="rId189"/>
                </p:custDataLst>
              </p:nvPr>
            </p:nvSpPr>
            <p:spPr>
              <a:xfrm>
                <a:off x="3714750" y="4860607"/>
                <a:ext cx="952" cy="2857"/>
              </a:xfrm>
              <a:custGeom>
                <a:avLst/>
                <a:gdLst>
                  <a:gd name="connsiteX0" fmla="*/ 0 w 952"/>
                  <a:gd name="connsiteY0" fmla="*/ 0 h 2857"/>
                  <a:gd name="connsiteX1" fmla="*/ 953 w 952"/>
                  <a:gd name="connsiteY1" fmla="*/ 2857 h 2857"/>
                  <a:gd name="connsiteX2" fmla="*/ 0 w 952"/>
                  <a:gd name="connsiteY2" fmla="*/ 0 h 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2857">
                    <a:moveTo>
                      <a:pt x="0" y="0"/>
                    </a:moveTo>
                    <a:cubicBezTo>
                      <a:pt x="0" y="952"/>
                      <a:pt x="953" y="1905"/>
                      <a:pt x="953" y="2857"/>
                    </a:cubicBezTo>
                    <a:cubicBezTo>
                      <a:pt x="953" y="1905"/>
                      <a:pt x="953" y="952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6" name="任意多边形: 形状 115"/>
              <p:cNvSpPr/>
              <p:nvPr>
                <p:custDataLst>
                  <p:tags r:id="rId190"/>
                </p:custDataLst>
              </p:nvPr>
            </p:nvSpPr>
            <p:spPr>
              <a:xfrm>
                <a:off x="3706177" y="4875847"/>
                <a:ext cx="2857" cy="952"/>
              </a:xfrm>
              <a:custGeom>
                <a:avLst/>
                <a:gdLst>
                  <a:gd name="connsiteX0" fmla="*/ 0 w 2857"/>
                  <a:gd name="connsiteY0" fmla="*/ 952 h 952"/>
                  <a:gd name="connsiteX1" fmla="*/ 2857 w 2857"/>
                  <a:gd name="connsiteY1" fmla="*/ 0 h 952"/>
                  <a:gd name="connsiteX2" fmla="*/ 0 w 2857"/>
                  <a:gd name="connsiteY2" fmla="*/ 0 h 952"/>
                  <a:gd name="connsiteX3" fmla="*/ 0 w 2857"/>
                  <a:gd name="connsiteY3" fmla="*/ 952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" h="952">
                    <a:moveTo>
                      <a:pt x="0" y="952"/>
                    </a:moveTo>
                    <a:cubicBezTo>
                      <a:pt x="953" y="952"/>
                      <a:pt x="1905" y="952"/>
                      <a:pt x="2857" y="0"/>
                    </a:cubicBezTo>
                    <a:lnTo>
                      <a:pt x="0" y="0"/>
                    </a:lnTo>
                    <a:cubicBezTo>
                      <a:pt x="953" y="0"/>
                      <a:pt x="0" y="952"/>
                      <a:pt x="0" y="95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7" name="任意多边形: 形状 116"/>
              <p:cNvSpPr/>
              <p:nvPr>
                <p:custDataLst>
                  <p:tags r:id="rId191"/>
                </p:custDataLst>
              </p:nvPr>
            </p:nvSpPr>
            <p:spPr>
              <a:xfrm>
                <a:off x="3707130" y="4873942"/>
                <a:ext cx="952" cy="1905"/>
              </a:xfrm>
              <a:custGeom>
                <a:avLst/>
                <a:gdLst>
                  <a:gd name="connsiteX0" fmla="*/ 0 w 952"/>
                  <a:gd name="connsiteY0" fmla="*/ 1905 h 1905"/>
                  <a:gd name="connsiteX1" fmla="*/ 0 w 952"/>
                  <a:gd name="connsiteY1" fmla="*/ 1905 h 1905"/>
                  <a:gd name="connsiteX2" fmla="*/ 952 w 952"/>
                  <a:gd name="connsiteY2" fmla="*/ 0 h 1905"/>
                  <a:gd name="connsiteX3" fmla="*/ 0 w 952"/>
                  <a:gd name="connsiteY3" fmla="*/ 1905 h 1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" h="1905">
                    <a:moveTo>
                      <a:pt x="0" y="1905"/>
                    </a:moveTo>
                    <a:lnTo>
                      <a:pt x="0" y="1905"/>
                    </a:lnTo>
                    <a:cubicBezTo>
                      <a:pt x="952" y="953"/>
                      <a:pt x="952" y="0"/>
                      <a:pt x="952" y="0"/>
                    </a:cubicBezTo>
                    <a:cubicBezTo>
                      <a:pt x="0" y="0"/>
                      <a:pt x="0" y="953"/>
                      <a:pt x="0" y="19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8" name="任意多边形: 形状 117"/>
              <p:cNvSpPr/>
              <p:nvPr>
                <p:custDataLst>
                  <p:tags r:id="rId192"/>
                </p:custDataLst>
              </p:nvPr>
            </p:nvSpPr>
            <p:spPr>
              <a:xfrm>
                <a:off x="3706177" y="4876800"/>
                <a:ext cx="9525" cy="9525"/>
              </a:xfrm>
              <a:custGeom>
                <a:avLst/>
                <a:gdLst>
                  <a:gd name="connsiteX0" fmla="*/ 0 w 9525"/>
                  <a:gd name="connsiteY0" fmla="*/ 0 h 9525"/>
                  <a:gd name="connsiteX1" fmla="*/ 0 w 9525"/>
                  <a:gd name="connsiteY1" fmla="*/ 0 h 9525"/>
                  <a:gd name="connsiteX2" fmla="*/ 0 w 9525"/>
                  <a:gd name="connsiteY2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9525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9" name="任意多边形: 形状 118"/>
              <p:cNvSpPr/>
              <p:nvPr>
                <p:custDataLst>
                  <p:tags r:id="rId193"/>
                </p:custDataLst>
              </p:nvPr>
            </p:nvSpPr>
            <p:spPr>
              <a:xfrm>
                <a:off x="3696652" y="4883392"/>
                <a:ext cx="3809" cy="3884"/>
              </a:xfrm>
              <a:custGeom>
                <a:avLst/>
                <a:gdLst>
                  <a:gd name="connsiteX0" fmla="*/ 3810 w 3809"/>
                  <a:gd name="connsiteY0" fmla="*/ 3885 h 3884"/>
                  <a:gd name="connsiteX1" fmla="*/ 0 w 3809"/>
                  <a:gd name="connsiteY1" fmla="*/ 1028 h 3884"/>
                  <a:gd name="connsiteX2" fmla="*/ 3810 w 3809"/>
                  <a:gd name="connsiteY2" fmla="*/ 3885 h 3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09" h="3884">
                    <a:moveTo>
                      <a:pt x="3810" y="3885"/>
                    </a:moveTo>
                    <a:cubicBezTo>
                      <a:pt x="2857" y="1980"/>
                      <a:pt x="2857" y="-1830"/>
                      <a:pt x="0" y="1028"/>
                    </a:cubicBezTo>
                    <a:cubicBezTo>
                      <a:pt x="953" y="1980"/>
                      <a:pt x="2857" y="1028"/>
                      <a:pt x="3810" y="388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0" name="任意多边形: 形状 119"/>
              <p:cNvSpPr/>
              <p:nvPr>
                <p:custDataLst>
                  <p:tags r:id="rId194"/>
                </p:custDataLst>
              </p:nvPr>
            </p:nvSpPr>
            <p:spPr>
              <a:xfrm>
                <a:off x="3702367" y="4877752"/>
                <a:ext cx="1904" cy="3810"/>
              </a:xfrm>
              <a:custGeom>
                <a:avLst/>
                <a:gdLst>
                  <a:gd name="connsiteX0" fmla="*/ 952 w 1904"/>
                  <a:gd name="connsiteY0" fmla="*/ 0 h 3810"/>
                  <a:gd name="connsiteX1" fmla="*/ 0 w 1904"/>
                  <a:gd name="connsiteY1" fmla="*/ 2858 h 3810"/>
                  <a:gd name="connsiteX2" fmla="*/ 1905 w 1904"/>
                  <a:gd name="connsiteY2" fmla="*/ 3810 h 3810"/>
                  <a:gd name="connsiteX3" fmla="*/ 952 w 1904"/>
                  <a:gd name="connsiteY3" fmla="*/ 0 h 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4" h="3810">
                    <a:moveTo>
                      <a:pt x="952" y="0"/>
                    </a:moveTo>
                    <a:lnTo>
                      <a:pt x="0" y="2858"/>
                    </a:lnTo>
                    <a:cubicBezTo>
                      <a:pt x="952" y="2858"/>
                      <a:pt x="1905" y="2858"/>
                      <a:pt x="1905" y="3810"/>
                    </a:cubicBezTo>
                    <a:lnTo>
                      <a:pt x="952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1" name="任意多边形: 形状 120"/>
              <p:cNvSpPr/>
              <p:nvPr>
                <p:custDataLst>
                  <p:tags r:id="rId195"/>
                </p:custDataLst>
              </p:nvPr>
            </p:nvSpPr>
            <p:spPr>
              <a:xfrm>
                <a:off x="3703319" y="4875847"/>
                <a:ext cx="9525" cy="1904"/>
              </a:xfrm>
              <a:custGeom>
                <a:avLst/>
                <a:gdLst>
                  <a:gd name="connsiteX0" fmla="*/ 0 w 9525"/>
                  <a:gd name="connsiteY0" fmla="*/ 0 h 1904"/>
                  <a:gd name="connsiteX1" fmla="*/ 0 w 9525"/>
                  <a:gd name="connsiteY1" fmla="*/ 1905 h 1904"/>
                  <a:gd name="connsiteX2" fmla="*/ 0 w 9525"/>
                  <a:gd name="connsiteY2" fmla="*/ 952 h 1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1904">
                    <a:moveTo>
                      <a:pt x="0" y="0"/>
                    </a:moveTo>
                    <a:lnTo>
                      <a:pt x="0" y="1905"/>
                    </a:lnTo>
                    <a:lnTo>
                      <a:pt x="0" y="95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2" name="任意多边形: 形状 121"/>
              <p:cNvSpPr/>
              <p:nvPr>
                <p:custDataLst>
                  <p:tags r:id="rId196"/>
                </p:custDataLst>
              </p:nvPr>
            </p:nvSpPr>
            <p:spPr>
              <a:xfrm>
                <a:off x="3709034" y="4860607"/>
                <a:ext cx="1905" cy="4762"/>
              </a:xfrm>
              <a:custGeom>
                <a:avLst/>
                <a:gdLst>
                  <a:gd name="connsiteX0" fmla="*/ 1905 w 1905"/>
                  <a:gd name="connsiteY0" fmla="*/ 3810 h 4762"/>
                  <a:gd name="connsiteX1" fmla="*/ 1905 w 1905"/>
                  <a:gd name="connsiteY1" fmla="*/ 0 h 4762"/>
                  <a:gd name="connsiteX2" fmla="*/ 0 w 1905"/>
                  <a:gd name="connsiteY2" fmla="*/ 4763 h 4762"/>
                  <a:gd name="connsiteX3" fmla="*/ 1905 w 1905"/>
                  <a:gd name="connsiteY3" fmla="*/ 3810 h 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" h="4762">
                    <a:moveTo>
                      <a:pt x="1905" y="3810"/>
                    </a:moveTo>
                    <a:cubicBezTo>
                      <a:pt x="953" y="1905"/>
                      <a:pt x="1905" y="952"/>
                      <a:pt x="1905" y="0"/>
                    </a:cubicBezTo>
                    <a:cubicBezTo>
                      <a:pt x="953" y="952"/>
                      <a:pt x="0" y="2857"/>
                      <a:pt x="0" y="4763"/>
                    </a:cubicBezTo>
                    <a:cubicBezTo>
                      <a:pt x="953" y="3810"/>
                      <a:pt x="1905" y="5715"/>
                      <a:pt x="1905" y="38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3" name="任意多边形: 形状 122"/>
              <p:cNvSpPr/>
              <p:nvPr>
                <p:custDataLst>
                  <p:tags r:id="rId197"/>
                </p:custDataLst>
              </p:nvPr>
            </p:nvSpPr>
            <p:spPr>
              <a:xfrm>
                <a:off x="3708320" y="4869709"/>
                <a:ext cx="714" cy="423"/>
              </a:xfrm>
              <a:custGeom>
                <a:avLst/>
                <a:gdLst>
                  <a:gd name="connsiteX0" fmla="*/ 714 w 714"/>
                  <a:gd name="connsiteY0" fmla="*/ 423 h 423"/>
                  <a:gd name="connsiteX1" fmla="*/ 714 w 714"/>
                  <a:gd name="connsiteY1" fmla="*/ 423 h 423"/>
                  <a:gd name="connsiteX2" fmla="*/ 714 w 714"/>
                  <a:gd name="connsiteY2" fmla="*/ 423 h 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4" h="423">
                    <a:moveTo>
                      <a:pt x="714" y="423"/>
                    </a:moveTo>
                    <a:lnTo>
                      <a:pt x="714" y="423"/>
                    </a:lnTo>
                    <a:cubicBezTo>
                      <a:pt x="-238" y="-529"/>
                      <a:pt x="-238" y="423"/>
                      <a:pt x="714" y="4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4" name="任意多边形: 形状 123"/>
              <p:cNvSpPr/>
              <p:nvPr>
                <p:custDataLst>
                  <p:tags r:id="rId198"/>
                </p:custDataLst>
              </p:nvPr>
            </p:nvSpPr>
            <p:spPr>
              <a:xfrm>
                <a:off x="3714750" y="4845367"/>
                <a:ext cx="952" cy="952"/>
              </a:xfrm>
              <a:custGeom>
                <a:avLst/>
                <a:gdLst>
                  <a:gd name="connsiteX0" fmla="*/ 953 w 952"/>
                  <a:gd name="connsiteY0" fmla="*/ 0 h 952"/>
                  <a:gd name="connsiteX1" fmla="*/ 0 w 952"/>
                  <a:gd name="connsiteY1" fmla="*/ 953 h 952"/>
                  <a:gd name="connsiteX2" fmla="*/ 953 w 952"/>
                  <a:gd name="connsiteY2" fmla="*/ 953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952">
                    <a:moveTo>
                      <a:pt x="953" y="0"/>
                    </a:moveTo>
                    <a:lnTo>
                      <a:pt x="0" y="953"/>
                    </a:lnTo>
                    <a:lnTo>
                      <a:pt x="953" y="9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5" name="任意多边形: 形状 124"/>
              <p:cNvSpPr/>
              <p:nvPr>
                <p:custDataLst>
                  <p:tags r:id="rId199"/>
                </p:custDataLst>
              </p:nvPr>
            </p:nvSpPr>
            <p:spPr>
              <a:xfrm>
                <a:off x="3708611" y="4864417"/>
                <a:ext cx="423" cy="2857"/>
              </a:xfrm>
              <a:custGeom>
                <a:avLst/>
                <a:gdLst>
                  <a:gd name="connsiteX0" fmla="*/ 423 w 423"/>
                  <a:gd name="connsiteY0" fmla="*/ 0 h 2857"/>
                  <a:gd name="connsiteX1" fmla="*/ 423 w 423"/>
                  <a:gd name="connsiteY1" fmla="*/ 2858 h 2857"/>
                  <a:gd name="connsiteX2" fmla="*/ 423 w 423"/>
                  <a:gd name="connsiteY2" fmla="*/ 0 h 2857"/>
                  <a:gd name="connsiteX3" fmla="*/ 423 w 423"/>
                  <a:gd name="connsiteY3" fmla="*/ 0 h 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3" h="2857">
                    <a:moveTo>
                      <a:pt x="423" y="0"/>
                    </a:moveTo>
                    <a:cubicBezTo>
                      <a:pt x="-529" y="953"/>
                      <a:pt x="423" y="1905"/>
                      <a:pt x="423" y="2858"/>
                    </a:cubicBezTo>
                    <a:cubicBezTo>
                      <a:pt x="423" y="1905"/>
                      <a:pt x="423" y="953"/>
                      <a:pt x="423" y="0"/>
                    </a:cubicBezTo>
                    <a:cubicBezTo>
                      <a:pt x="423" y="0"/>
                      <a:pt x="423" y="0"/>
                      <a:pt x="42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6" name="任意多边形: 形状 125"/>
              <p:cNvSpPr/>
              <p:nvPr>
                <p:custDataLst>
                  <p:tags r:id="rId200"/>
                </p:custDataLst>
              </p:nvPr>
            </p:nvSpPr>
            <p:spPr>
              <a:xfrm>
                <a:off x="3712844" y="4855845"/>
                <a:ext cx="2164" cy="1904"/>
              </a:xfrm>
              <a:custGeom>
                <a:avLst/>
                <a:gdLst>
                  <a:gd name="connsiteX0" fmla="*/ 1905 w 2164"/>
                  <a:gd name="connsiteY0" fmla="*/ 0 h 1904"/>
                  <a:gd name="connsiteX1" fmla="*/ 0 w 2164"/>
                  <a:gd name="connsiteY1" fmla="*/ 1905 h 1904"/>
                  <a:gd name="connsiteX2" fmla="*/ 1905 w 2164"/>
                  <a:gd name="connsiteY2" fmla="*/ 0 h 1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64" h="1904">
                    <a:moveTo>
                      <a:pt x="1905" y="0"/>
                    </a:moveTo>
                    <a:cubicBezTo>
                      <a:pt x="953" y="0"/>
                      <a:pt x="953" y="952"/>
                      <a:pt x="0" y="1905"/>
                    </a:cubicBezTo>
                    <a:cubicBezTo>
                      <a:pt x="953" y="952"/>
                      <a:pt x="2858" y="952"/>
                      <a:pt x="1905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7" name="任意多边形: 形状 126"/>
              <p:cNvSpPr/>
              <p:nvPr>
                <p:custDataLst>
                  <p:tags r:id="rId201"/>
                </p:custDataLst>
              </p:nvPr>
            </p:nvSpPr>
            <p:spPr>
              <a:xfrm>
                <a:off x="3709987" y="4869179"/>
                <a:ext cx="9525" cy="9525"/>
              </a:xfrm>
              <a:custGeom>
                <a:avLst/>
                <a:gdLst>
                  <a:gd name="connsiteX0" fmla="*/ 0 w 9525"/>
                  <a:gd name="connsiteY0" fmla="*/ 0 h 9525"/>
                  <a:gd name="connsiteX1" fmla="*/ 0 w 9525"/>
                  <a:gd name="connsiteY1" fmla="*/ 0 h 9525"/>
                  <a:gd name="connsiteX2" fmla="*/ 0 w 9525"/>
                  <a:gd name="connsiteY2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9525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8" name="任意多边形: 形状 127"/>
              <p:cNvSpPr/>
              <p:nvPr>
                <p:custDataLst>
                  <p:tags r:id="rId202"/>
                </p:custDataLst>
              </p:nvPr>
            </p:nvSpPr>
            <p:spPr>
              <a:xfrm>
                <a:off x="3709034" y="4867275"/>
                <a:ext cx="952" cy="1904"/>
              </a:xfrm>
              <a:custGeom>
                <a:avLst/>
                <a:gdLst>
                  <a:gd name="connsiteX0" fmla="*/ 953 w 952"/>
                  <a:gd name="connsiteY0" fmla="*/ 1905 h 1904"/>
                  <a:gd name="connsiteX1" fmla="*/ 0 w 952"/>
                  <a:gd name="connsiteY1" fmla="*/ 0 h 1904"/>
                  <a:gd name="connsiteX2" fmla="*/ 953 w 952"/>
                  <a:gd name="connsiteY2" fmla="*/ 1905 h 1904"/>
                  <a:gd name="connsiteX3" fmla="*/ 953 w 952"/>
                  <a:gd name="connsiteY3" fmla="*/ 1905 h 1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" h="1904">
                    <a:moveTo>
                      <a:pt x="953" y="1905"/>
                    </a:moveTo>
                    <a:cubicBezTo>
                      <a:pt x="953" y="952"/>
                      <a:pt x="0" y="952"/>
                      <a:pt x="0" y="0"/>
                    </a:cubicBezTo>
                    <a:cubicBezTo>
                      <a:pt x="0" y="952"/>
                      <a:pt x="0" y="1905"/>
                      <a:pt x="953" y="1905"/>
                    </a:cubicBezTo>
                    <a:cubicBezTo>
                      <a:pt x="0" y="1905"/>
                      <a:pt x="0" y="1905"/>
                      <a:pt x="953" y="19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9" name="任意多边形: 形状 128"/>
              <p:cNvSpPr/>
              <p:nvPr>
                <p:custDataLst>
                  <p:tags r:id="rId203"/>
                </p:custDataLst>
              </p:nvPr>
            </p:nvSpPr>
            <p:spPr>
              <a:xfrm>
                <a:off x="3702367" y="4834889"/>
                <a:ext cx="12382" cy="12421"/>
              </a:xfrm>
              <a:custGeom>
                <a:avLst/>
                <a:gdLst>
                  <a:gd name="connsiteX0" fmla="*/ 0 w 12382"/>
                  <a:gd name="connsiteY0" fmla="*/ 2858 h 12421"/>
                  <a:gd name="connsiteX1" fmla="*/ 0 w 12382"/>
                  <a:gd name="connsiteY1" fmla="*/ 9525 h 12421"/>
                  <a:gd name="connsiteX2" fmla="*/ 12382 w 12382"/>
                  <a:gd name="connsiteY2" fmla="*/ 11430 h 12421"/>
                  <a:gd name="connsiteX3" fmla="*/ 10477 w 12382"/>
                  <a:gd name="connsiteY3" fmla="*/ 7620 h 12421"/>
                  <a:gd name="connsiteX4" fmla="*/ 4763 w 12382"/>
                  <a:gd name="connsiteY4" fmla="*/ 9525 h 12421"/>
                  <a:gd name="connsiteX5" fmla="*/ 7620 w 12382"/>
                  <a:gd name="connsiteY5" fmla="*/ 5715 h 12421"/>
                  <a:gd name="connsiteX6" fmla="*/ 952 w 12382"/>
                  <a:gd name="connsiteY6" fmla="*/ 0 h 12421"/>
                  <a:gd name="connsiteX7" fmla="*/ 952 w 12382"/>
                  <a:gd name="connsiteY7" fmla="*/ 3810 h 12421"/>
                  <a:gd name="connsiteX8" fmla="*/ 0 w 12382"/>
                  <a:gd name="connsiteY8" fmla="*/ 2858 h 1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82" h="12421">
                    <a:moveTo>
                      <a:pt x="0" y="2858"/>
                    </a:moveTo>
                    <a:cubicBezTo>
                      <a:pt x="1905" y="3810"/>
                      <a:pt x="2857" y="7620"/>
                      <a:pt x="0" y="9525"/>
                    </a:cubicBezTo>
                    <a:cubicBezTo>
                      <a:pt x="952" y="12383"/>
                      <a:pt x="7620" y="13335"/>
                      <a:pt x="12382" y="11430"/>
                    </a:cubicBezTo>
                    <a:cubicBezTo>
                      <a:pt x="11430" y="11430"/>
                      <a:pt x="10477" y="10477"/>
                      <a:pt x="10477" y="7620"/>
                    </a:cubicBezTo>
                    <a:cubicBezTo>
                      <a:pt x="9525" y="8573"/>
                      <a:pt x="5715" y="12383"/>
                      <a:pt x="4763" y="9525"/>
                    </a:cubicBezTo>
                    <a:cubicBezTo>
                      <a:pt x="4763" y="5715"/>
                      <a:pt x="6667" y="6668"/>
                      <a:pt x="7620" y="5715"/>
                    </a:cubicBezTo>
                    <a:cubicBezTo>
                      <a:pt x="4763" y="6668"/>
                      <a:pt x="4763" y="0"/>
                      <a:pt x="952" y="0"/>
                    </a:cubicBezTo>
                    <a:lnTo>
                      <a:pt x="952" y="3810"/>
                    </a:lnTo>
                    <a:cubicBezTo>
                      <a:pt x="1905" y="2858"/>
                      <a:pt x="952" y="1905"/>
                      <a:pt x="0" y="28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0" name="任意多边形: 形状 129"/>
              <p:cNvSpPr/>
              <p:nvPr>
                <p:custDataLst>
                  <p:tags r:id="rId204"/>
                </p:custDataLst>
              </p:nvPr>
            </p:nvSpPr>
            <p:spPr>
              <a:xfrm>
                <a:off x="3713797" y="4846320"/>
                <a:ext cx="3809" cy="5714"/>
              </a:xfrm>
              <a:custGeom>
                <a:avLst/>
                <a:gdLst>
                  <a:gd name="connsiteX0" fmla="*/ 0 w 3809"/>
                  <a:gd name="connsiteY0" fmla="*/ 4763 h 5714"/>
                  <a:gd name="connsiteX1" fmla="*/ 0 w 3809"/>
                  <a:gd name="connsiteY1" fmla="*/ 5715 h 5714"/>
                  <a:gd name="connsiteX2" fmla="*/ 3810 w 3809"/>
                  <a:gd name="connsiteY2" fmla="*/ 2857 h 5714"/>
                  <a:gd name="connsiteX3" fmla="*/ 1905 w 3809"/>
                  <a:gd name="connsiteY3" fmla="*/ 0 h 5714"/>
                  <a:gd name="connsiteX4" fmla="*/ 0 w 3809"/>
                  <a:gd name="connsiteY4" fmla="*/ 4763 h 5714"/>
                  <a:gd name="connsiteX5" fmla="*/ 0 w 3809"/>
                  <a:gd name="connsiteY5" fmla="*/ 4763 h 5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09" h="5714">
                    <a:moveTo>
                      <a:pt x="0" y="4763"/>
                    </a:moveTo>
                    <a:lnTo>
                      <a:pt x="0" y="5715"/>
                    </a:lnTo>
                    <a:cubicBezTo>
                      <a:pt x="953" y="4763"/>
                      <a:pt x="1905" y="3810"/>
                      <a:pt x="3810" y="2857"/>
                    </a:cubicBezTo>
                    <a:cubicBezTo>
                      <a:pt x="2858" y="952"/>
                      <a:pt x="2858" y="0"/>
                      <a:pt x="1905" y="0"/>
                    </a:cubicBezTo>
                    <a:lnTo>
                      <a:pt x="0" y="4763"/>
                    </a:lnTo>
                    <a:lnTo>
                      <a:pt x="0" y="476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1" name="任意多边形: 形状 130"/>
              <p:cNvSpPr/>
              <p:nvPr>
                <p:custDataLst>
                  <p:tags r:id="rId205"/>
                </p:custDataLst>
              </p:nvPr>
            </p:nvSpPr>
            <p:spPr>
              <a:xfrm>
                <a:off x="3706870" y="4852035"/>
                <a:ext cx="5974" cy="7619"/>
              </a:xfrm>
              <a:custGeom>
                <a:avLst/>
                <a:gdLst>
                  <a:gd name="connsiteX0" fmla="*/ 5022 w 5974"/>
                  <a:gd name="connsiteY0" fmla="*/ 4763 h 7619"/>
                  <a:gd name="connsiteX1" fmla="*/ 260 w 5974"/>
                  <a:gd name="connsiteY1" fmla="*/ 952 h 7619"/>
                  <a:gd name="connsiteX2" fmla="*/ 2164 w 5974"/>
                  <a:gd name="connsiteY2" fmla="*/ 5715 h 7619"/>
                  <a:gd name="connsiteX3" fmla="*/ 5022 w 5974"/>
                  <a:gd name="connsiteY3" fmla="*/ 4763 h 7619"/>
                  <a:gd name="connsiteX4" fmla="*/ 4070 w 5974"/>
                  <a:gd name="connsiteY4" fmla="*/ 7620 h 7619"/>
                  <a:gd name="connsiteX5" fmla="*/ 5974 w 5974"/>
                  <a:gd name="connsiteY5" fmla="*/ 5715 h 7619"/>
                  <a:gd name="connsiteX6" fmla="*/ 5974 w 5974"/>
                  <a:gd name="connsiteY6" fmla="*/ 5715 h 7619"/>
                  <a:gd name="connsiteX7" fmla="*/ 5974 w 5974"/>
                  <a:gd name="connsiteY7" fmla="*/ 5715 h 7619"/>
                  <a:gd name="connsiteX8" fmla="*/ 5974 w 5974"/>
                  <a:gd name="connsiteY8" fmla="*/ 5715 h 7619"/>
                  <a:gd name="connsiteX9" fmla="*/ 5022 w 5974"/>
                  <a:gd name="connsiteY9" fmla="*/ 4763 h 7619"/>
                  <a:gd name="connsiteX10" fmla="*/ 5022 w 5974"/>
                  <a:gd name="connsiteY10" fmla="*/ 4763 h 7619"/>
                  <a:gd name="connsiteX11" fmla="*/ 5022 w 5974"/>
                  <a:gd name="connsiteY11" fmla="*/ 4763 h 7619"/>
                  <a:gd name="connsiteX12" fmla="*/ 5022 w 5974"/>
                  <a:gd name="connsiteY12" fmla="*/ 4763 h 7619"/>
                  <a:gd name="connsiteX13" fmla="*/ 5974 w 5974"/>
                  <a:gd name="connsiteY13" fmla="*/ 5715 h 7619"/>
                  <a:gd name="connsiteX14" fmla="*/ 5974 w 5974"/>
                  <a:gd name="connsiteY14" fmla="*/ 5715 h 7619"/>
                  <a:gd name="connsiteX15" fmla="*/ 5974 w 5974"/>
                  <a:gd name="connsiteY15" fmla="*/ 0 h 7619"/>
                  <a:gd name="connsiteX16" fmla="*/ 5022 w 5974"/>
                  <a:gd name="connsiteY16" fmla="*/ 4763 h 7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974" h="7619">
                    <a:moveTo>
                      <a:pt x="5022" y="4763"/>
                    </a:moveTo>
                    <a:cubicBezTo>
                      <a:pt x="3117" y="2857"/>
                      <a:pt x="3117" y="0"/>
                      <a:pt x="260" y="952"/>
                    </a:cubicBezTo>
                    <a:cubicBezTo>
                      <a:pt x="-693" y="3810"/>
                      <a:pt x="1212" y="3810"/>
                      <a:pt x="2164" y="5715"/>
                    </a:cubicBezTo>
                    <a:cubicBezTo>
                      <a:pt x="2164" y="952"/>
                      <a:pt x="2164" y="8573"/>
                      <a:pt x="5022" y="4763"/>
                    </a:cubicBezTo>
                    <a:cubicBezTo>
                      <a:pt x="5022" y="5715"/>
                      <a:pt x="5022" y="6667"/>
                      <a:pt x="4070" y="7620"/>
                    </a:cubicBezTo>
                    <a:cubicBezTo>
                      <a:pt x="5022" y="6667"/>
                      <a:pt x="5022" y="5715"/>
                      <a:pt x="5974" y="5715"/>
                    </a:cubicBezTo>
                    <a:lnTo>
                      <a:pt x="5974" y="5715"/>
                    </a:lnTo>
                    <a:lnTo>
                      <a:pt x="5974" y="5715"/>
                    </a:lnTo>
                    <a:lnTo>
                      <a:pt x="5974" y="5715"/>
                    </a:lnTo>
                    <a:cubicBezTo>
                      <a:pt x="5974" y="5715"/>
                      <a:pt x="5974" y="5715"/>
                      <a:pt x="5022" y="4763"/>
                    </a:cubicBezTo>
                    <a:lnTo>
                      <a:pt x="5022" y="4763"/>
                    </a:lnTo>
                    <a:cubicBezTo>
                      <a:pt x="5022" y="5715"/>
                      <a:pt x="5022" y="4763"/>
                      <a:pt x="5022" y="4763"/>
                    </a:cubicBezTo>
                    <a:cubicBezTo>
                      <a:pt x="5974" y="3810"/>
                      <a:pt x="5974" y="4763"/>
                      <a:pt x="5022" y="4763"/>
                    </a:cubicBezTo>
                    <a:lnTo>
                      <a:pt x="5974" y="5715"/>
                    </a:lnTo>
                    <a:lnTo>
                      <a:pt x="5974" y="5715"/>
                    </a:lnTo>
                    <a:lnTo>
                      <a:pt x="5974" y="0"/>
                    </a:lnTo>
                    <a:cubicBezTo>
                      <a:pt x="5974" y="952"/>
                      <a:pt x="5022" y="2857"/>
                      <a:pt x="5022" y="4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2" name="任意多边形: 形状 131"/>
              <p:cNvSpPr/>
              <p:nvPr>
                <p:custDataLst>
                  <p:tags r:id="rId206"/>
                </p:custDataLst>
              </p:nvPr>
            </p:nvSpPr>
            <p:spPr>
              <a:xfrm>
                <a:off x="3692842" y="4878943"/>
                <a:ext cx="9525" cy="714"/>
              </a:xfrm>
              <a:custGeom>
                <a:avLst/>
                <a:gdLst>
                  <a:gd name="connsiteX0" fmla="*/ 0 w 9525"/>
                  <a:gd name="connsiteY0" fmla="*/ 714 h 714"/>
                  <a:gd name="connsiteX1" fmla="*/ 0 w 9525"/>
                  <a:gd name="connsiteY1" fmla="*/ 714 h 714"/>
                  <a:gd name="connsiteX2" fmla="*/ 0 w 9525"/>
                  <a:gd name="connsiteY2" fmla="*/ 714 h 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714">
                    <a:moveTo>
                      <a:pt x="0" y="714"/>
                    </a:moveTo>
                    <a:cubicBezTo>
                      <a:pt x="0" y="714"/>
                      <a:pt x="0" y="714"/>
                      <a:pt x="0" y="714"/>
                    </a:cubicBezTo>
                    <a:cubicBezTo>
                      <a:pt x="0" y="-238"/>
                      <a:pt x="0" y="-238"/>
                      <a:pt x="0" y="7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3" name="任意多边形: 形状 132"/>
              <p:cNvSpPr/>
              <p:nvPr>
                <p:custDataLst>
                  <p:tags r:id="rId207"/>
                </p:custDataLst>
              </p:nvPr>
            </p:nvSpPr>
            <p:spPr>
              <a:xfrm>
                <a:off x="3692842" y="4876546"/>
                <a:ext cx="7619" cy="3925"/>
              </a:xfrm>
              <a:custGeom>
                <a:avLst/>
                <a:gdLst>
                  <a:gd name="connsiteX0" fmla="*/ 1905 w 7619"/>
                  <a:gd name="connsiteY0" fmla="*/ 1206 h 3925"/>
                  <a:gd name="connsiteX1" fmla="*/ 1905 w 7619"/>
                  <a:gd name="connsiteY1" fmla="*/ 3111 h 3925"/>
                  <a:gd name="connsiteX2" fmla="*/ 0 w 7619"/>
                  <a:gd name="connsiteY2" fmla="*/ 2158 h 3925"/>
                  <a:gd name="connsiteX3" fmla="*/ 2857 w 7619"/>
                  <a:gd name="connsiteY3" fmla="*/ 3111 h 3925"/>
                  <a:gd name="connsiteX4" fmla="*/ 2857 w 7619"/>
                  <a:gd name="connsiteY4" fmla="*/ 3111 h 3925"/>
                  <a:gd name="connsiteX5" fmla="*/ 7620 w 7619"/>
                  <a:gd name="connsiteY5" fmla="*/ 253 h 3925"/>
                  <a:gd name="connsiteX6" fmla="*/ 1905 w 7619"/>
                  <a:gd name="connsiteY6" fmla="*/ 1206 h 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19" h="3925">
                    <a:moveTo>
                      <a:pt x="1905" y="1206"/>
                    </a:moveTo>
                    <a:cubicBezTo>
                      <a:pt x="1905" y="1206"/>
                      <a:pt x="2857" y="2158"/>
                      <a:pt x="1905" y="3111"/>
                    </a:cubicBezTo>
                    <a:cubicBezTo>
                      <a:pt x="952" y="4063"/>
                      <a:pt x="952" y="3111"/>
                      <a:pt x="0" y="2158"/>
                    </a:cubicBezTo>
                    <a:cubicBezTo>
                      <a:pt x="0" y="3111"/>
                      <a:pt x="952" y="5016"/>
                      <a:pt x="2857" y="3111"/>
                    </a:cubicBezTo>
                    <a:lnTo>
                      <a:pt x="2857" y="3111"/>
                    </a:lnTo>
                    <a:cubicBezTo>
                      <a:pt x="3810" y="1206"/>
                      <a:pt x="7620" y="-699"/>
                      <a:pt x="7620" y="253"/>
                    </a:cubicBezTo>
                    <a:cubicBezTo>
                      <a:pt x="5715" y="253"/>
                      <a:pt x="3810" y="253"/>
                      <a:pt x="1905" y="12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4" name="任意多边形: 形状 133"/>
              <p:cNvSpPr/>
              <p:nvPr>
                <p:custDataLst>
                  <p:tags r:id="rId208"/>
                </p:custDataLst>
              </p:nvPr>
            </p:nvSpPr>
            <p:spPr>
              <a:xfrm>
                <a:off x="3699509" y="4862512"/>
                <a:ext cx="2857" cy="4762"/>
              </a:xfrm>
              <a:custGeom>
                <a:avLst/>
                <a:gdLst>
                  <a:gd name="connsiteX0" fmla="*/ 2858 w 2857"/>
                  <a:gd name="connsiteY0" fmla="*/ 4763 h 4762"/>
                  <a:gd name="connsiteX1" fmla="*/ 2858 w 2857"/>
                  <a:gd name="connsiteY1" fmla="*/ 0 h 4762"/>
                  <a:gd name="connsiteX2" fmla="*/ 0 w 2857"/>
                  <a:gd name="connsiteY2" fmla="*/ 1905 h 4762"/>
                  <a:gd name="connsiteX3" fmla="*/ 953 w 2857"/>
                  <a:gd name="connsiteY3" fmla="*/ 1905 h 4762"/>
                  <a:gd name="connsiteX4" fmla="*/ 2858 w 2857"/>
                  <a:gd name="connsiteY4" fmla="*/ 4763 h 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" h="4762">
                    <a:moveTo>
                      <a:pt x="2858" y="4763"/>
                    </a:moveTo>
                    <a:lnTo>
                      <a:pt x="2858" y="0"/>
                    </a:lnTo>
                    <a:lnTo>
                      <a:pt x="0" y="1905"/>
                    </a:lnTo>
                    <a:lnTo>
                      <a:pt x="953" y="1905"/>
                    </a:lnTo>
                    <a:cubicBezTo>
                      <a:pt x="953" y="3810"/>
                      <a:pt x="1905" y="3810"/>
                      <a:pt x="2858" y="4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5" name="任意多边形: 形状 134"/>
              <p:cNvSpPr/>
              <p:nvPr>
                <p:custDataLst>
                  <p:tags r:id="rId209"/>
                </p:custDataLst>
              </p:nvPr>
            </p:nvSpPr>
            <p:spPr>
              <a:xfrm>
                <a:off x="3716655" y="4843462"/>
                <a:ext cx="1904" cy="3810"/>
              </a:xfrm>
              <a:custGeom>
                <a:avLst/>
                <a:gdLst>
                  <a:gd name="connsiteX0" fmla="*/ 0 w 1904"/>
                  <a:gd name="connsiteY0" fmla="*/ 1905 h 3810"/>
                  <a:gd name="connsiteX1" fmla="*/ 1905 w 1904"/>
                  <a:gd name="connsiteY1" fmla="*/ 3810 h 3810"/>
                  <a:gd name="connsiteX2" fmla="*/ 0 w 1904"/>
                  <a:gd name="connsiteY2" fmla="*/ 0 h 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4" h="3810">
                    <a:moveTo>
                      <a:pt x="0" y="1905"/>
                    </a:moveTo>
                    <a:lnTo>
                      <a:pt x="1905" y="38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6" name="任意多边形: 形状 135"/>
              <p:cNvSpPr/>
              <p:nvPr>
                <p:custDataLst>
                  <p:tags r:id="rId210"/>
                </p:custDataLst>
              </p:nvPr>
            </p:nvSpPr>
            <p:spPr>
              <a:xfrm>
                <a:off x="3718559" y="4838700"/>
                <a:ext cx="1905" cy="1904"/>
              </a:xfrm>
              <a:custGeom>
                <a:avLst/>
                <a:gdLst>
                  <a:gd name="connsiteX0" fmla="*/ 0 w 1905"/>
                  <a:gd name="connsiteY0" fmla="*/ 952 h 1904"/>
                  <a:gd name="connsiteX1" fmla="*/ 1905 w 1905"/>
                  <a:gd name="connsiteY1" fmla="*/ 1905 h 1904"/>
                  <a:gd name="connsiteX2" fmla="*/ 953 w 1905"/>
                  <a:gd name="connsiteY2" fmla="*/ 0 h 1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5" h="1904">
                    <a:moveTo>
                      <a:pt x="0" y="952"/>
                    </a:moveTo>
                    <a:lnTo>
                      <a:pt x="1905" y="1905"/>
                    </a:lnTo>
                    <a:lnTo>
                      <a:pt x="95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7" name="任意多边形: 形状 136"/>
              <p:cNvSpPr/>
              <p:nvPr>
                <p:custDataLst>
                  <p:tags r:id="rId211"/>
                </p:custDataLst>
              </p:nvPr>
            </p:nvSpPr>
            <p:spPr>
              <a:xfrm>
                <a:off x="3760999" y="4513474"/>
                <a:ext cx="423" cy="423"/>
              </a:xfrm>
              <a:custGeom>
                <a:avLst/>
                <a:gdLst>
                  <a:gd name="connsiteX0" fmla="*/ 423 w 423"/>
                  <a:gd name="connsiteY0" fmla="*/ 423 h 423"/>
                  <a:gd name="connsiteX1" fmla="*/ 423 w 423"/>
                  <a:gd name="connsiteY1" fmla="*/ 423 h 423"/>
                  <a:gd name="connsiteX2" fmla="*/ 423 w 423"/>
                  <a:gd name="connsiteY2" fmla="*/ 423 h 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3" h="423">
                    <a:moveTo>
                      <a:pt x="423" y="423"/>
                    </a:moveTo>
                    <a:lnTo>
                      <a:pt x="423" y="423"/>
                    </a:lnTo>
                    <a:cubicBezTo>
                      <a:pt x="-529" y="-529"/>
                      <a:pt x="423" y="423"/>
                      <a:pt x="423" y="4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8" name="任意多边形: 形状 137"/>
              <p:cNvSpPr/>
              <p:nvPr>
                <p:custDataLst>
                  <p:tags r:id="rId212"/>
                </p:custDataLst>
              </p:nvPr>
            </p:nvSpPr>
            <p:spPr>
              <a:xfrm>
                <a:off x="3759517" y="4521517"/>
                <a:ext cx="952" cy="9525"/>
              </a:xfrm>
              <a:custGeom>
                <a:avLst/>
                <a:gdLst>
                  <a:gd name="connsiteX0" fmla="*/ 0 w 952"/>
                  <a:gd name="connsiteY0" fmla="*/ 0 h 9525"/>
                  <a:gd name="connsiteX1" fmla="*/ 952 w 952"/>
                  <a:gd name="connsiteY1" fmla="*/ 0 h 9525"/>
                  <a:gd name="connsiteX2" fmla="*/ 0 w 952"/>
                  <a:gd name="connsiteY2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9525">
                    <a:moveTo>
                      <a:pt x="0" y="0"/>
                    </a:moveTo>
                    <a:lnTo>
                      <a:pt x="952" y="0"/>
                    </a:lnTo>
                    <a:cubicBezTo>
                      <a:pt x="952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9" name="任意多边形: 形状 138"/>
              <p:cNvSpPr/>
              <p:nvPr>
                <p:custDataLst>
                  <p:tags r:id="rId213"/>
                </p:custDataLst>
              </p:nvPr>
            </p:nvSpPr>
            <p:spPr>
              <a:xfrm>
                <a:off x="3752850" y="4696777"/>
                <a:ext cx="4329" cy="2857"/>
              </a:xfrm>
              <a:custGeom>
                <a:avLst/>
                <a:gdLst>
                  <a:gd name="connsiteX0" fmla="*/ 0 w 4329"/>
                  <a:gd name="connsiteY0" fmla="*/ 2858 h 2857"/>
                  <a:gd name="connsiteX1" fmla="*/ 3810 w 4329"/>
                  <a:gd name="connsiteY1" fmla="*/ 0 h 2857"/>
                  <a:gd name="connsiteX2" fmla="*/ 953 w 4329"/>
                  <a:gd name="connsiteY2" fmla="*/ 0 h 2857"/>
                  <a:gd name="connsiteX3" fmla="*/ 0 w 4329"/>
                  <a:gd name="connsiteY3" fmla="*/ 2858 h 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29" h="2857">
                    <a:moveTo>
                      <a:pt x="0" y="2858"/>
                    </a:moveTo>
                    <a:cubicBezTo>
                      <a:pt x="1905" y="952"/>
                      <a:pt x="5715" y="0"/>
                      <a:pt x="3810" y="0"/>
                    </a:cubicBezTo>
                    <a:lnTo>
                      <a:pt x="953" y="0"/>
                    </a:lnTo>
                    <a:cubicBezTo>
                      <a:pt x="953" y="952"/>
                      <a:pt x="0" y="1905"/>
                      <a:pt x="0" y="28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0" name="任意多边形: 形状 139"/>
              <p:cNvSpPr/>
              <p:nvPr>
                <p:custDataLst>
                  <p:tags r:id="rId214"/>
                </p:custDataLst>
              </p:nvPr>
            </p:nvSpPr>
            <p:spPr>
              <a:xfrm>
                <a:off x="3758565" y="4600575"/>
                <a:ext cx="952" cy="1904"/>
              </a:xfrm>
              <a:custGeom>
                <a:avLst/>
                <a:gdLst>
                  <a:gd name="connsiteX0" fmla="*/ 0 w 952"/>
                  <a:gd name="connsiteY0" fmla="*/ 0 h 1904"/>
                  <a:gd name="connsiteX1" fmla="*/ 0 w 952"/>
                  <a:gd name="connsiteY1" fmla="*/ 0 h 1904"/>
                  <a:gd name="connsiteX2" fmla="*/ 953 w 952"/>
                  <a:gd name="connsiteY2" fmla="*/ 1905 h 1904"/>
                  <a:gd name="connsiteX3" fmla="*/ 0 w 952"/>
                  <a:gd name="connsiteY3" fmla="*/ 0 h 1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" h="1904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952"/>
                      <a:pt x="953" y="1905"/>
                      <a:pt x="953" y="1905"/>
                    </a:cubicBezTo>
                    <a:cubicBezTo>
                      <a:pt x="953" y="1905"/>
                      <a:pt x="0" y="952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1" name="任意多边形: 形状 140"/>
              <p:cNvSpPr/>
              <p:nvPr>
                <p:custDataLst>
                  <p:tags r:id="rId215"/>
                </p:custDataLst>
              </p:nvPr>
            </p:nvSpPr>
            <p:spPr>
              <a:xfrm>
                <a:off x="3749040" y="4595812"/>
                <a:ext cx="1904" cy="1904"/>
              </a:xfrm>
              <a:custGeom>
                <a:avLst/>
                <a:gdLst>
                  <a:gd name="connsiteX0" fmla="*/ 0 w 1904"/>
                  <a:gd name="connsiteY0" fmla="*/ 1905 h 1904"/>
                  <a:gd name="connsiteX1" fmla="*/ 1905 w 1904"/>
                  <a:gd name="connsiteY1" fmla="*/ 0 h 1904"/>
                  <a:gd name="connsiteX2" fmla="*/ 0 w 1904"/>
                  <a:gd name="connsiteY2" fmla="*/ 1905 h 1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4" h="1904">
                    <a:moveTo>
                      <a:pt x="0" y="1905"/>
                    </a:moveTo>
                    <a:lnTo>
                      <a:pt x="1905" y="0"/>
                    </a:lnTo>
                    <a:cubicBezTo>
                      <a:pt x="953" y="0"/>
                      <a:pt x="953" y="952"/>
                      <a:pt x="0" y="19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2" name="任意多边形: 形状 141"/>
              <p:cNvSpPr/>
              <p:nvPr>
                <p:custDataLst>
                  <p:tags r:id="rId216"/>
                </p:custDataLst>
              </p:nvPr>
            </p:nvSpPr>
            <p:spPr>
              <a:xfrm>
                <a:off x="3730942" y="4492942"/>
                <a:ext cx="2857" cy="1219"/>
              </a:xfrm>
              <a:custGeom>
                <a:avLst/>
                <a:gdLst>
                  <a:gd name="connsiteX0" fmla="*/ 2857 w 2857"/>
                  <a:gd name="connsiteY0" fmla="*/ 0 h 1219"/>
                  <a:gd name="connsiteX1" fmla="*/ 0 w 2857"/>
                  <a:gd name="connsiteY1" fmla="*/ 952 h 1219"/>
                  <a:gd name="connsiteX2" fmla="*/ 2857 w 2857"/>
                  <a:gd name="connsiteY2" fmla="*/ 0 h 1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57" h="1219">
                    <a:moveTo>
                      <a:pt x="2857" y="0"/>
                    </a:moveTo>
                    <a:lnTo>
                      <a:pt x="0" y="952"/>
                    </a:lnTo>
                    <a:cubicBezTo>
                      <a:pt x="1905" y="1905"/>
                      <a:pt x="1905" y="0"/>
                      <a:pt x="2857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3" name="任意多边形: 形状 142"/>
              <p:cNvSpPr/>
              <p:nvPr>
                <p:custDataLst>
                  <p:tags r:id="rId217"/>
                </p:custDataLst>
              </p:nvPr>
            </p:nvSpPr>
            <p:spPr>
              <a:xfrm>
                <a:off x="3732206" y="4777739"/>
                <a:ext cx="2545" cy="3810"/>
              </a:xfrm>
              <a:custGeom>
                <a:avLst/>
                <a:gdLst>
                  <a:gd name="connsiteX0" fmla="*/ 641 w 2545"/>
                  <a:gd name="connsiteY0" fmla="*/ 3810 h 3810"/>
                  <a:gd name="connsiteX1" fmla="*/ 2546 w 2545"/>
                  <a:gd name="connsiteY1" fmla="*/ 0 h 3810"/>
                  <a:gd name="connsiteX2" fmla="*/ 641 w 2545"/>
                  <a:gd name="connsiteY2" fmla="*/ 3810 h 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45" h="3810">
                    <a:moveTo>
                      <a:pt x="641" y="3810"/>
                    </a:moveTo>
                    <a:cubicBezTo>
                      <a:pt x="1593" y="2858"/>
                      <a:pt x="2546" y="952"/>
                      <a:pt x="2546" y="0"/>
                    </a:cubicBezTo>
                    <a:cubicBezTo>
                      <a:pt x="1593" y="1905"/>
                      <a:pt x="-1264" y="2858"/>
                      <a:pt x="641" y="38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4" name="任意多边形: 形状 143"/>
              <p:cNvSpPr/>
              <p:nvPr>
                <p:custDataLst>
                  <p:tags r:id="rId218"/>
                </p:custDataLst>
              </p:nvPr>
            </p:nvSpPr>
            <p:spPr>
              <a:xfrm>
                <a:off x="3784282" y="4518660"/>
                <a:ext cx="952" cy="1347"/>
              </a:xfrm>
              <a:custGeom>
                <a:avLst/>
                <a:gdLst>
                  <a:gd name="connsiteX0" fmla="*/ 953 w 952"/>
                  <a:gd name="connsiteY0" fmla="*/ 952 h 1347"/>
                  <a:gd name="connsiteX1" fmla="*/ 0 w 952"/>
                  <a:gd name="connsiteY1" fmla="*/ 0 h 1347"/>
                  <a:gd name="connsiteX2" fmla="*/ 953 w 952"/>
                  <a:gd name="connsiteY2" fmla="*/ 952 h 1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1347">
                    <a:moveTo>
                      <a:pt x="953" y="952"/>
                    </a:moveTo>
                    <a:cubicBezTo>
                      <a:pt x="953" y="0"/>
                      <a:pt x="0" y="0"/>
                      <a:pt x="0" y="0"/>
                    </a:cubicBezTo>
                    <a:cubicBezTo>
                      <a:pt x="0" y="952"/>
                      <a:pt x="0" y="1905"/>
                      <a:pt x="953" y="95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5" name="任意多边形: 形状 144"/>
              <p:cNvSpPr/>
              <p:nvPr>
                <p:custDataLst>
                  <p:tags r:id="rId219"/>
                </p:custDataLst>
              </p:nvPr>
            </p:nvSpPr>
            <p:spPr>
              <a:xfrm>
                <a:off x="3735705" y="4772977"/>
                <a:ext cx="1346" cy="4762"/>
              </a:xfrm>
              <a:custGeom>
                <a:avLst/>
                <a:gdLst>
                  <a:gd name="connsiteX0" fmla="*/ 952 w 1346"/>
                  <a:gd name="connsiteY0" fmla="*/ 0 h 4762"/>
                  <a:gd name="connsiteX1" fmla="*/ 952 w 1346"/>
                  <a:gd name="connsiteY1" fmla="*/ 0 h 4762"/>
                  <a:gd name="connsiteX2" fmla="*/ 0 w 1346"/>
                  <a:gd name="connsiteY2" fmla="*/ 4763 h 4762"/>
                  <a:gd name="connsiteX3" fmla="*/ 952 w 1346"/>
                  <a:gd name="connsiteY3" fmla="*/ 0 h 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6" h="4762">
                    <a:moveTo>
                      <a:pt x="952" y="0"/>
                    </a:moveTo>
                    <a:cubicBezTo>
                      <a:pt x="0" y="0"/>
                      <a:pt x="0" y="952"/>
                      <a:pt x="952" y="0"/>
                    </a:cubicBezTo>
                    <a:cubicBezTo>
                      <a:pt x="0" y="1905"/>
                      <a:pt x="0" y="2858"/>
                      <a:pt x="0" y="4763"/>
                    </a:cubicBezTo>
                    <a:cubicBezTo>
                      <a:pt x="952" y="3810"/>
                      <a:pt x="1905" y="1905"/>
                      <a:pt x="952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" name="任意多边形: 形状 145"/>
              <p:cNvSpPr/>
              <p:nvPr>
                <p:custDataLst>
                  <p:tags r:id="rId220"/>
                </p:custDataLst>
              </p:nvPr>
            </p:nvSpPr>
            <p:spPr>
              <a:xfrm>
                <a:off x="3573780" y="4391977"/>
                <a:ext cx="9525" cy="9525"/>
              </a:xfrm>
              <a:custGeom>
                <a:avLst/>
                <a:gdLst>
                  <a:gd name="connsiteX0" fmla="*/ 0 w 9525"/>
                  <a:gd name="connsiteY0" fmla="*/ 0 h 9525"/>
                  <a:gd name="connsiteX1" fmla="*/ 0 w 9525"/>
                  <a:gd name="connsiteY1" fmla="*/ 0 h 9525"/>
                  <a:gd name="connsiteX2" fmla="*/ 0 w 9525"/>
                  <a:gd name="connsiteY2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952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7" name="任意多边形: 形状 146"/>
              <p:cNvSpPr/>
              <p:nvPr>
                <p:custDataLst>
                  <p:tags r:id="rId221"/>
                </p:custDataLst>
              </p:nvPr>
            </p:nvSpPr>
            <p:spPr>
              <a:xfrm>
                <a:off x="3538537" y="4343400"/>
                <a:ext cx="1905" cy="952"/>
              </a:xfrm>
              <a:custGeom>
                <a:avLst/>
                <a:gdLst>
                  <a:gd name="connsiteX0" fmla="*/ 0 w 1905"/>
                  <a:gd name="connsiteY0" fmla="*/ 0 h 952"/>
                  <a:gd name="connsiteX1" fmla="*/ 1905 w 1905"/>
                  <a:gd name="connsiteY1" fmla="*/ 952 h 952"/>
                  <a:gd name="connsiteX2" fmla="*/ 0 w 1905"/>
                  <a:gd name="connsiteY2" fmla="*/ 0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5" h="952">
                    <a:moveTo>
                      <a:pt x="0" y="0"/>
                    </a:moveTo>
                    <a:cubicBezTo>
                      <a:pt x="953" y="0"/>
                      <a:pt x="953" y="952"/>
                      <a:pt x="1905" y="952"/>
                    </a:cubicBezTo>
                    <a:cubicBezTo>
                      <a:pt x="1905" y="952"/>
                      <a:pt x="1905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8" name="任意多边形: 形状 147"/>
              <p:cNvSpPr/>
              <p:nvPr>
                <p:custDataLst>
                  <p:tags r:id="rId222"/>
                </p:custDataLst>
              </p:nvPr>
            </p:nvSpPr>
            <p:spPr>
              <a:xfrm>
                <a:off x="3725227" y="4817745"/>
                <a:ext cx="423" cy="423"/>
              </a:xfrm>
              <a:custGeom>
                <a:avLst/>
                <a:gdLst>
                  <a:gd name="connsiteX0" fmla="*/ 0 w 423"/>
                  <a:gd name="connsiteY0" fmla="*/ 0 h 423"/>
                  <a:gd name="connsiteX1" fmla="*/ 0 w 423"/>
                  <a:gd name="connsiteY1" fmla="*/ 0 h 423"/>
                  <a:gd name="connsiteX2" fmla="*/ 0 w 423"/>
                  <a:gd name="connsiteY2" fmla="*/ 0 h 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3" h="423">
                    <a:moveTo>
                      <a:pt x="0" y="0"/>
                    </a:moveTo>
                    <a:cubicBezTo>
                      <a:pt x="0" y="952"/>
                      <a:pt x="953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9" name="任意多边形: 形状 148"/>
              <p:cNvSpPr/>
              <p:nvPr>
                <p:custDataLst>
                  <p:tags r:id="rId223"/>
                </p:custDataLst>
              </p:nvPr>
            </p:nvSpPr>
            <p:spPr>
              <a:xfrm>
                <a:off x="3713797" y="4819650"/>
                <a:ext cx="952" cy="952"/>
              </a:xfrm>
              <a:custGeom>
                <a:avLst/>
                <a:gdLst>
                  <a:gd name="connsiteX0" fmla="*/ 953 w 952"/>
                  <a:gd name="connsiteY0" fmla="*/ 952 h 952"/>
                  <a:gd name="connsiteX1" fmla="*/ 0 w 952"/>
                  <a:gd name="connsiteY1" fmla="*/ 0 h 952"/>
                  <a:gd name="connsiteX2" fmla="*/ 953 w 952"/>
                  <a:gd name="connsiteY2" fmla="*/ 952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952">
                    <a:moveTo>
                      <a:pt x="953" y="952"/>
                    </a:moveTo>
                    <a:cubicBezTo>
                      <a:pt x="953" y="952"/>
                      <a:pt x="953" y="0"/>
                      <a:pt x="0" y="0"/>
                    </a:cubicBezTo>
                    <a:cubicBezTo>
                      <a:pt x="953" y="952"/>
                      <a:pt x="953" y="952"/>
                      <a:pt x="953" y="95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0" name="任意多边形: 形状 149"/>
              <p:cNvSpPr/>
              <p:nvPr>
                <p:custDataLst>
                  <p:tags r:id="rId224"/>
                </p:custDataLst>
              </p:nvPr>
            </p:nvSpPr>
            <p:spPr>
              <a:xfrm>
                <a:off x="3724804" y="4757737"/>
                <a:ext cx="423" cy="9525"/>
              </a:xfrm>
              <a:custGeom>
                <a:avLst/>
                <a:gdLst>
                  <a:gd name="connsiteX0" fmla="*/ 423 w 423"/>
                  <a:gd name="connsiteY0" fmla="*/ 0 h 9525"/>
                  <a:gd name="connsiteX1" fmla="*/ 423 w 423"/>
                  <a:gd name="connsiteY1" fmla="*/ 0 h 9525"/>
                  <a:gd name="connsiteX2" fmla="*/ 423 w 423"/>
                  <a:gd name="connsiteY2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3" h="9525">
                    <a:moveTo>
                      <a:pt x="423" y="0"/>
                    </a:moveTo>
                    <a:lnTo>
                      <a:pt x="423" y="0"/>
                    </a:lnTo>
                    <a:cubicBezTo>
                      <a:pt x="-529" y="0"/>
                      <a:pt x="423" y="0"/>
                      <a:pt x="42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1" name="任意多边形: 形状 150"/>
              <p:cNvSpPr/>
              <p:nvPr>
                <p:custDataLst>
                  <p:tags r:id="rId225"/>
                </p:custDataLst>
              </p:nvPr>
            </p:nvSpPr>
            <p:spPr>
              <a:xfrm>
                <a:off x="3724275" y="4817745"/>
                <a:ext cx="952" cy="952"/>
              </a:xfrm>
              <a:custGeom>
                <a:avLst/>
                <a:gdLst>
                  <a:gd name="connsiteX0" fmla="*/ 0 w 952"/>
                  <a:gd name="connsiteY0" fmla="*/ 952 h 952"/>
                  <a:gd name="connsiteX1" fmla="*/ 953 w 952"/>
                  <a:gd name="connsiteY1" fmla="*/ 0 h 952"/>
                  <a:gd name="connsiteX2" fmla="*/ 0 w 952"/>
                  <a:gd name="connsiteY2" fmla="*/ 952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952">
                    <a:moveTo>
                      <a:pt x="0" y="952"/>
                    </a:moveTo>
                    <a:cubicBezTo>
                      <a:pt x="0" y="952"/>
                      <a:pt x="953" y="0"/>
                      <a:pt x="953" y="0"/>
                    </a:cubicBezTo>
                    <a:cubicBezTo>
                      <a:pt x="953" y="0"/>
                      <a:pt x="0" y="0"/>
                      <a:pt x="0" y="95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2" name="任意多边形: 形状 151"/>
              <p:cNvSpPr/>
              <p:nvPr>
                <p:custDataLst>
                  <p:tags r:id="rId226"/>
                </p:custDataLst>
              </p:nvPr>
            </p:nvSpPr>
            <p:spPr>
              <a:xfrm>
                <a:off x="3724275" y="4818697"/>
                <a:ext cx="952" cy="1347"/>
              </a:xfrm>
              <a:custGeom>
                <a:avLst/>
                <a:gdLst>
                  <a:gd name="connsiteX0" fmla="*/ 953 w 952"/>
                  <a:gd name="connsiteY0" fmla="*/ 0 h 1347"/>
                  <a:gd name="connsiteX1" fmla="*/ 0 w 952"/>
                  <a:gd name="connsiteY1" fmla="*/ 952 h 1347"/>
                  <a:gd name="connsiteX2" fmla="*/ 953 w 952"/>
                  <a:gd name="connsiteY2" fmla="*/ 0 h 1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1347">
                    <a:moveTo>
                      <a:pt x="953" y="0"/>
                    </a:moveTo>
                    <a:cubicBezTo>
                      <a:pt x="953" y="0"/>
                      <a:pt x="953" y="952"/>
                      <a:pt x="0" y="952"/>
                    </a:cubicBezTo>
                    <a:cubicBezTo>
                      <a:pt x="953" y="1905"/>
                      <a:pt x="953" y="952"/>
                      <a:pt x="95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3" name="任意多边形: 形状 152"/>
              <p:cNvSpPr/>
              <p:nvPr>
                <p:custDataLst>
                  <p:tags r:id="rId227"/>
                </p:custDataLst>
              </p:nvPr>
            </p:nvSpPr>
            <p:spPr>
              <a:xfrm>
                <a:off x="3725227" y="4815839"/>
                <a:ext cx="952" cy="1905"/>
              </a:xfrm>
              <a:custGeom>
                <a:avLst/>
                <a:gdLst>
                  <a:gd name="connsiteX0" fmla="*/ 953 w 952"/>
                  <a:gd name="connsiteY0" fmla="*/ 0 h 1905"/>
                  <a:gd name="connsiteX1" fmla="*/ 0 w 952"/>
                  <a:gd name="connsiteY1" fmla="*/ 1905 h 1905"/>
                  <a:gd name="connsiteX2" fmla="*/ 0 w 952"/>
                  <a:gd name="connsiteY2" fmla="*/ 1905 h 1905"/>
                  <a:gd name="connsiteX3" fmla="*/ 953 w 952"/>
                  <a:gd name="connsiteY3" fmla="*/ 0 h 1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" h="1905">
                    <a:moveTo>
                      <a:pt x="953" y="0"/>
                    </a:moveTo>
                    <a:cubicBezTo>
                      <a:pt x="953" y="952"/>
                      <a:pt x="953" y="952"/>
                      <a:pt x="0" y="1905"/>
                    </a:cubicBezTo>
                    <a:cubicBezTo>
                      <a:pt x="0" y="1905"/>
                      <a:pt x="0" y="1905"/>
                      <a:pt x="0" y="1905"/>
                    </a:cubicBezTo>
                    <a:cubicBezTo>
                      <a:pt x="0" y="952"/>
                      <a:pt x="0" y="952"/>
                      <a:pt x="95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4" name="任意多边形: 形状 153"/>
              <p:cNvSpPr/>
              <p:nvPr>
                <p:custDataLst>
                  <p:tags r:id="rId228"/>
                </p:custDataLst>
              </p:nvPr>
            </p:nvSpPr>
            <p:spPr>
              <a:xfrm>
                <a:off x="3663167" y="4438650"/>
                <a:ext cx="1099" cy="9525"/>
              </a:xfrm>
              <a:custGeom>
                <a:avLst/>
                <a:gdLst>
                  <a:gd name="connsiteX0" fmla="*/ 1100 w 1099"/>
                  <a:gd name="connsiteY0" fmla="*/ 0 h 9525"/>
                  <a:gd name="connsiteX1" fmla="*/ 1100 w 1099"/>
                  <a:gd name="connsiteY1" fmla="*/ 0 h 9525"/>
                  <a:gd name="connsiteX2" fmla="*/ 1100 w 1099"/>
                  <a:gd name="connsiteY2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9" h="9525">
                    <a:moveTo>
                      <a:pt x="1100" y="0"/>
                    </a:moveTo>
                    <a:cubicBezTo>
                      <a:pt x="1100" y="0"/>
                      <a:pt x="1100" y="0"/>
                      <a:pt x="1100" y="0"/>
                    </a:cubicBezTo>
                    <a:cubicBezTo>
                      <a:pt x="-805" y="0"/>
                      <a:pt x="147" y="0"/>
                      <a:pt x="110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5" name="任意多边形: 形状 154"/>
              <p:cNvSpPr/>
              <p:nvPr>
                <p:custDataLst>
                  <p:tags r:id="rId229"/>
                </p:custDataLst>
              </p:nvPr>
            </p:nvSpPr>
            <p:spPr>
              <a:xfrm>
                <a:off x="3735705" y="4663439"/>
                <a:ext cx="9525" cy="9525"/>
              </a:xfrm>
              <a:custGeom>
                <a:avLst/>
                <a:gdLst>
                  <a:gd name="connsiteX0" fmla="*/ 0 w 9525"/>
                  <a:gd name="connsiteY0" fmla="*/ 0 h 9525"/>
                  <a:gd name="connsiteX1" fmla="*/ 0 w 9525"/>
                  <a:gd name="connsiteY1" fmla="*/ 0 h 9525"/>
                  <a:gd name="connsiteX2" fmla="*/ 0 w 9525"/>
                  <a:gd name="connsiteY2" fmla="*/ 0 h 9525"/>
                  <a:gd name="connsiteX3" fmla="*/ 0 w 9525"/>
                  <a:gd name="connsiteY3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952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6" name="任意多边形: 形状 155"/>
              <p:cNvSpPr/>
              <p:nvPr>
                <p:custDataLst>
                  <p:tags r:id="rId230"/>
                </p:custDataLst>
              </p:nvPr>
            </p:nvSpPr>
            <p:spPr>
              <a:xfrm>
                <a:off x="3734752" y="4658677"/>
                <a:ext cx="7619" cy="4762"/>
              </a:xfrm>
              <a:custGeom>
                <a:avLst/>
                <a:gdLst>
                  <a:gd name="connsiteX0" fmla="*/ 0 w 7619"/>
                  <a:gd name="connsiteY0" fmla="*/ 0 h 4762"/>
                  <a:gd name="connsiteX1" fmla="*/ 953 w 7619"/>
                  <a:gd name="connsiteY1" fmla="*/ 4763 h 4762"/>
                  <a:gd name="connsiteX2" fmla="*/ 7620 w 7619"/>
                  <a:gd name="connsiteY2" fmla="*/ 4763 h 4762"/>
                  <a:gd name="connsiteX3" fmla="*/ 0 w 7619"/>
                  <a:gd name="connsiteY3" fmla="*/ 0 h 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19" h="4762">
                    <a:moveTo>
                      <a:pt x="0" y="0"/>
                    </a:moveTo>
                    <a:cubicBezTo>
                      <a:pt x="2857" y="2858"/>
                      <a:pt x="1905" y="3810"/>
                      <a:pt x="953" y="4763"/>
                    </a:cubicBezTo>
                    <a:lnTo>
                      <a:pt x="7620" y="47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7" name="任意多边形: 形状 156"/>
              <p:cNvSpPr/>
              <p:nvPr>
                <p:custDataLst>
                  <p:tags r:id="rId231"/>
                </p:custDataLst>
              </p:nvPr>
            </p:nvSpPr>
            <p:spPr>
              <a:xfrm>
                <a:off x="3528059" y="4342671"/>
                <a:ext cx="260984" cy="495076"/>
              </a:xfrm>
              <a:custGeom>
                <a:avLst/>
                <a:gdLst>
                  <a:gd name="connsiteX0" fmla="*/ 229553 w 260984"/>
                  <a:gd name="connsiteY0" fmla="*/ 164559 h 495076"/>
                  <a:gd name="connsiteX1" fmla="*/ 228600 w 260984"/>
                  <a:gd name="connsiteY1" fmla="*/ 166464 h 495076"/>
                  <a:gd name="connsiteX2" fmla="*/ 225743 w 260984"/>
                  <a:gd name="connsiteY2" fmla="*/ 168369 h 495076"/>
                  <a:gd name="connsiteX3" fmla="*/ 224790 w 260984"/>
                  <a:gd name="connsiteY3" fmla="*/ 170274 h 495076"/>
                  <a:gd name="connsiteX4" fmla="*/ 228600 w 260984"/>
                  <a:gd name="connsiteY4" fmla="*/ 167416 h 495076"/>
                  <a:gd name="connsiteX5" fmla="*/ 234315 w 260984"/>
                  <a:gd name="connsiteY5" fmla="*/ 166464 h 495076"/>
                  <a:gd name="connsiteX6" fmla="*/ 234315 w 260984"/>
                  <a:gd name="connsiteY6" fmla="*/ 166464 h 495076"/>
                  <a:gd name="connsiteX7" fmla="*/ 232410 w 260984"/>
                  <a:gd name="connsiteY7" fmla="*/ 167416 h 495076"/>
                  <a:gd name="connsiteX8" fmla="*/ 232410 w 260984"/>
                  <a:gd name="connsiteY8" fmla="*/ 167416 h 495076"/>
                  <a:gd name="connsiteX9" fmla="*/ 236220 w 260984"/>
                  <a:gd name="connsiteY9" fmla="*/ 170274 h 495076"/>
                  <a:gd name="connsiteX10" fmla="*/ 233363 w 260984"/>
                  <a:gd name="connsiteY10" fmla="*/ 171226 h 495076"/>
                  <a:gd name="connsiteX11" fmla="*/ 234315 w 260984"/>
                  <a:gd name="connsiteY11" fmla="*/ 174084 h 495076"/>
                  <a:gd name="connsiteX12" fmla="*/ 233363 w 260984"/>
                  <a:gd name="connsiteY12" fmla="*/ 173131 h 495076"/>
                  <a:gd name="connsiteX13" fmla="*/ 233363 w 260984"/>
                  <a:gd name="connsiteY13" fmla="*/ 178846 h 495076"/>
                  <a:gd name="connsiteX14" fmla="*/ 233363 w 260984"/>
                  <a:gd name="connsiteY14" fmla="*/ 178846 h 495076"/>
                  <a:gd name="connsiteX15" fmla="*/ 236220 w 260984"/>
                  <a:gd name="connsiteY15" fmla="*/ 183609 h 495076"/>
                  <a:gd name="connsiteX16" fmla="*/ 234315 w 260984"/>
                  <a:gd name="connsiteY16" fmla="*/ 182656 h 495076"/>
                  <a:gd name="connsiteX17" fmla="*/ 235268 w 260984"/>
                  <a:gd name="connsiteY17" fmla="*/ 186466 h 495076"/>
                  <a:gd name="connsiteX18" fmla="*/ 232410 w 260984"/>
                  <a:gd name="connsiteY18" fmla="*/ 182656 h 495076"/>
                  <a:gd name="connsiteX19" fmla="*/ 228600 w 260984"/>
                  <a:gd name="connsiteY19" fmla="*/ 191229 h 495076"/>
                  <a:gd name="connsiteX20" fmla="*/ 228600 w 260984"/>
                  <a:gd name="connsiteY20" fmla="*/ 188371 h 495076"/>
                  <a:gd name="connsiteX21" fmla="*/ 221933 w 260984"/>
                  <a:gd name="connsiteY21" fmla="*/ 195039 h 495076"/>
                  <a:gd name="connsiteX22" fmla="*/ 230505 w 260984"/>
                  <a:gd name="connsiteY22" fmla="*/ 193134 h 495076"/>
                  <a:gd name="connsiteX23" fmla="*/ 230505 w 260984"/>
                  <a:gd name="connsiteY23" fmla="*/ 197896 h 495076"/>
                  <a:gd name="connsiteX24" fmla="*/ 227647 w 260984"/>
                  <a:gd name="connsiteY24" fmla="*/ 201706 h 495076"/>
                  <a:gd name="connsiteX25" fmla="*/ 224790 w 260984"/>
                  <a:gd name="connsiteY25" fmla="*/ 200754 h 495076"/>
                  <a:gd name="connsiteX26" fmla="*/ 228600 w 260984"/>
                  <a:gd name="connsiteY26" fmla="*/ 205516 h 495076"/>
                  <a:gd name="connsiteX27" fmla="*/ 222885 w 260984"/>
                  <a:gd name="connsiteY27" fmla="*/ 208374 h 495076"/>
                  <a:gd name="connsiteX28" fmla="*/ 227647 w 260984"/>
                  <a:gd name="connsiteY28" fmla="*/ 211231 h 495076"/>
                  <a:gd name="connsiteX29" fmla="*/ 227647 w 260984"/>
                  <a:gd name="connsiteY29" fmla="*/ 222661 h 495076"/>
                  <a:gd name="connsiteX30" fmla="*/ 224790 w 260984"/>
                  <a:gd name="connsiteY30" fmla="*/ 222661 h 495076"/>
                  <a:gd name="connsiteX31" fmla="*/ 226695 w 260984"/>
                  <a:gd name="connsiteY31" fmla="*/ 225519 h 495076"/>
                  <a:gd name="connsiteX32" fmla="*/ 225743 w 260984"/>
                  <a:gd name="connsiteY32" fmla="*/ 225519 h 495076"/>
                  <a:gd name="connsiteX33" fmla="*/ 229553 w 260984"/>
                  <a:gd name="connsiteY33" fmla="*/ 229329 h 495076"/>
                  <a:gd name="connsiteX34" fmla="*/ 226695 w 260984"/>
                  <a:gd name="connsiteY34" fmla="*/ 239806 h 495076"/>
                  <a:gd name="connsiteX35" fmla="*/ 222885 w 260984"/>
                  <a:gd name="connsiteY35" fmla="*/ 238854 h 495076"/>
                  <a:gd name="connsiteX36" fmla="*/ 226695 w 260984"/>
                  <a:gd name="connsiteY36" fmla="*/ 248379 h 495076"/>
                  <a:gd name="connsiteX37" fmla="*/ 223838 w 260984"/>
                  <a:gd name="connsiteY37" fmla="*/ 251236 h 495076"/>
                  <a:gd name="connsiteX38" fmla="*/ 231458 w 260984"/>
                  <a:gd name="connsiteY38" fmla="*/ 256951 h 495076"/>
                  <a:gd name="connsiteX39" fmla="*/ 234315 w 260984"/>
                  <a:gd name="connsiteY39" fmla="*/ 255046 h 495076"/>
                  <a:gd name="connsiteX40" fmla="*/ 235268 w 260984"/>
                  <a:gd name="connsiteY40" fmla="*/ 259809 h 495076"/>
                  <a:gd name="connsiteX41" fmla="*/ 232410 w 260984"/>
                  <a:gd name="connsiteY41" fmla="*/ 258856 h 495076"/>
                  <a:gd name="connsiteX42" fmla="*/ 233363 w 260984"/>
                  <a:gd name="connsiteY42" fmla="*/ 259809 h 495076"/>
                  <a:gd name="connsiteX43" fmla="*/ 228600 w 260984"/>
                  <a:gd name="connsiteY43" fmla="*/ 258856 h 495076"/>
                  <a:gd name="connsiteX44" fmla="*/ 231458 w 260984"/>
                  <a:gd name="connsiteY44" fmla="*/ 257904 h 495076"/>
                  <a:gd name="connsiteX45" fmla="*/ 225743 w 260984"/>
                  <a:gd name="connsiteY45" fmla="*/ 255046 h 495076"/>
                  <a:gd name="connsiteX46" fmla="*/ 226695 w 260984"/>
                  <a:gd name="connsiteY46" fmla="*/ 256951 h 495076"/>
                  <a:gd name="connsiteX47" fmla="*/ 225743 w 260984"/>
                  <a:gd name="connsiteY47" fmla="*/ 255999 h 495076"/>
                  <a:gd name="connsiteX48" fmla="*/ 226695 w 260984"/>
                  <a:gd name="connsiteY48" fmla="*/ 257904 h 495076"/>
                  <a:gd name="connsiteX49" fmla="*/ 222885 w 260984"/>
                  <a:gd name="connsiteY49" fmla="*/ 257904 h 495076"/>
                  <a:gd name="connsiteX50" fmla="*/ 224790 w 260984"/>
                  <a:gd name="connsiteY50" fmla="*/ 258856 h 495076"/>
                  <a:gd name="connsiteX51" fmla="*/ 220980 w 260984"/>
                  <a:gd name="connsiteY51" fmla="*/ 264571 h 495076"/>
                  <a:gd name="connsiteX52" fmla="*/ 228600 w 260984"/>
                  <a:gd name="connsiteY52" fmla="*/ 282669 h 495076"/>
                  <a:gd name="connsiteX53" fmla="*/ 220980 w 260984"/>
                  <a:gd name="connsiteY53" fmla="*/ 280764 h 495076"/>
                  <a:gd name="connsiteX54" fmla="*/ 221933 w 260984"/>
                  <a:gd name="connsiteY54" fmla="*/ 271239 h 495076"/>
                  <a:gd name="connsiteX55" fmla="*/ 219075 w 260984"/>
                  <a:gd name="connsiteY55" fmla="*/ 272191 h 495076"/>
                  <a:gd name="connsiteX56" fmla="*/ 220980 w 260984"/>
                  <a:gd name="connsiteY56" fmla="*/ 279811 h 495076"/>
                  <a:gd name="connsiteX57" fmla="*/ 217170 w 260984"/>
                  <a:gd name="connsiteY57" fmla="*/ 282669 h 495076"/>
                  <a:gd name="connsiteX58" fmla="*/ 220980 w 260984"/>
                  <a:gd name="connsiteY58" fmla="*/ 291241 h 495076"/>
                  <a:gd name="connsiteX59" fmla="*/ 218122 w 260984"/>
                  <a:gd name="connsiteY59" fmla="*/ 286479 h 495076"/>
                  <a:gd name="connsiteX60" fmla="*/ 219075 w 260984"/>
                  <a:gd name="connsiteY60" fmla="*/ 295051 h 495076"/>
                  <a:gd name="connsiteX61" fmla="*/ 219075 w 260984"/>
                  <a:gd name="connsiteY61" fmla="*/ 293146 h 495076"/>
                  <a:gd name="connsiteX62" fmla="*/ 217170 w 260984"/>
                  <a:gd name="connsiteY62" fmla="*/ 297909 h 495076"/>
                  <a:gd name="connsiteX63" fmla="*/ 217170 w 260984"/>
                  <a:gd name="connsiteY63" fmla="*/ 296956 h 495076"/>
                  <a:gd name="connsiteX64" fmla="*/ 218122 w 260984"/>
                  <a:gd name="connsiteY64" fmla="*/ 315054 h 495076"/>
                  <a:gd name="connsiteX65" fmla="*/ 212408 w 260984"/>
                  <a:gd name="connsiteY65" fmla="*/ 313149 h 495076"/>
                  <a:gd name="connsiteX66" fmla="*/ 225743 w 260984"/>
                  <a:gd name="connsiteY66" fmla="*/ 325531 h 495076"/>
                  <a:gd name="connsiteX67" fmla="*/ 210503 w 260984"/>
                  <a:gd name="connsiteY67" fmla="*/ 320769 h 495076"/>
                  <a:gd name="connsiteX68" fmla="*/ 209550 w 260984"/>
                  <a:gd name="connsiteY68" fmla="*/ 326484 h 495076"/>
                  <a:gd name="connsiteX69" fmla="*/ 215265 w 260984"/>
                  <a:gd name="connsiteY69" fmla="*/ 326484 h 495076"/>
                  <a:gd name="connsiteX70" fmla="*/ 207645 w 260984"/>
                  <a:gd name="connsiteY70" fmla="*/ 331246 h 495076"/>
                  <a:gd name="connsiteX71" fmla="*/ 214313 w 260984"/>
                  <a:gd name="connsiteY71" fmla="*/ 335056 h 495076"/>
                  <a:gd name="connsiteX72" fmla="*/ 207645 w 260984"/>
                  <a:gd name="connsiteY72" fmla="*/ 333151 h 495076"/>
                  <a:gd name="connsiteX73" fmla="*/ 212408 w 260984"/>
                  <a:gd name="connsiteY73" fmla="*/ 339819 h 495076"/>
                  <a:gd name="connsiteX74" fmla="*/ 205740 w 260984"/>
                  <a:gd name="connsiteY74" fmla="*/ 338866 h 495076"/>
                  <a:gd name="connsiteX75" fmla="*/ 204788 w 260984"/>
                  <a:gd name="connsiteY75" fmla="*/ 344581 h 495076"/>
                  <a:gd name="connsiteX76" fmla="*/ 206693 w 260984"/>
                  <a:gd name="connsiteY76" fmla="*/ 342676 h 495076"/>
                  <a:gd name="connsiteX77" fmla="*/ 212408 w 260984"/>
                  <a:gd name="connsiteY77" fmla="*/ 356011 h 495076"/>
                  <a:gd name="connsiteX78" fmla="*/ 203835 w 260984"/>
                  <a:gd name="connsiteY78" fmla="*/ 355059 h 495076"/>
                  <a:gd name="connsiteX79" fmla="*/ 218122 w 260984"/>
                  <a:gd name="connsiteY79" fmla="*/ 369346 h 495076"/>
                  <a:gd name="connsiteX80" fmla="*/ 216218 w 260984"/>
                  <a:gd name="connsiteY80" fmla="*/ 370299 h 495076"/>
                  <a:gd name="connsiteX81" fmla="*/ 217170 w 260984"/>
                  <a:gd name="connsiteY81" fmla="*/ 375061 h 495076"/>
                  <a:gd name="connsiteX82" fmla="*/ 201930 w 260984"/>
                  <a:gd name="connsiteY82" fmla="*/ 357916 h 495076"/>
                  <a:gd name="connsiteX83" fmla="*/ 199072 w 260984"/>
                  <a:gd name="connsiteY83" fmla="*/ 361726 h 495076"/>
                  <a:gd name="connsiteX84" fmla="*/ 197168 w 260984"/>
                  <a:gd name="connsiteY84" fmla="*/ 358869 h 495076"/>
                  <a:gd name="connsiteX85" fmla="*/ 194310 w 260984"/>
                  <a:gd name="connsiteY85" fmla="*/ 366489 h 495076"/>
                  <a:gd name="connsiteX86" fmla="*/ 200025 w 260984"/>
                  <a:gd name="connsiteY86" fmla="*/ 373156 h 495076"/>
                  <a:gd name="connsiteX87" fmla="*/ 198120 w 260984"/>
                  <a:gd name="connsiteY87" fmla="*/ 364584 h 495076"/>
                  <a:gd name="connsiteX88" fmla="*/ 205740 w 260984"/>
                  <a:gd name="connsiteY88" fmla="*/ 376966 h 495076"/>
                  <a:gd name="connsiteX89" fmla="*/ 198120 w 260984"/>
                  <a:gd name="connsiteY89" fmla="*/ 374109 h 495076"/>
                  <a:gd name="connsiteX90" fmla="*/ 198120 w 260984"/>
                  <a:gd name="connsiteY90" fmla="*/ 379824 h 495076"/>
                  <a:gd name="connsiteX91" fmla="*/ 197168 w 260984"/>
                  <a:gd name="connsiteY91" fmla="*/ 376966 h 495076"/>
                  <a:gd name="connsiteX92" fmla="*/ 196215 w 260984"/>
                  <a:gd name="connsiteY92" fmla="*/ 385539 h 495076"/>
                  <a:gd name="connsiteX93" fmla="*/ 192405 w 260984"/>
                  <a:gd name="connsiteY93" fmla="*/ 388396 h 495076"/>
                  <a:gd name="connsiteX94" fmla="*/ 212408 w 260984"/>
                  <a:gd name="connsiteY94" fmla="*/ 392206 h 495076"/>
                  <a:gd name="connsiteX95" fmla="*/ 204788 w 260984"/>
                  <a:gd name="connsiteY95" fmla="*/ 398874 h 495076"/>
                  <a:gd name="connsiteX96" fmla="*/ 195263 w 260984"/>
                  <a:gd name="connsiteY96" fmla="*/ 395064 h 495076"/>
                  <a:gd name="connsiteX97" fmla="*/ 197168 w 260984"/>
                  <a:gd name="connsiteY97" fmla="*/ 396969 h 495076"/>
                  <a:gd name="connsiteX98" fmla="*/ 194310 w 260984"/>
                  <a:gd name="connsiteY98" fmla="*/ 398874 h 495076"/>
                  <a:gd name="connsiteX99" fmla="*/ 197168 w 260984"/>
                  <a:gd name="connsiteY99" fmla="*/ 400779 h 495076"/>
                  <a:gd name="connsiteX100" fmla="*/ 195263 w 260984"/>
                  <a:gd name="connsiteY100" fmla="*/ 406494 h 495076"/>
                  <a:gd name="connsiteX101" fmla="*/ 202883 w 260984"/>
                  <a:gd name="connsiteY101" fmla="*/ 414114 h 495076"/>
                  <a:gd name="connsiteX102" fmla="*/ 200025 w 260984"/>
                  <a:gd name="connsiteY102" fmla="*/ 414114 h 495076"/>
                  <a:gd name="connsiteX103" fmla="*/ 194310 w 260984"/>
                  <a:gd name="connsiteY103" fmla="*/ 427449 h 495076"/>
                  <a:gd name="connsiteX104" fmla="*/ 190500 w 260984"/>
                  <a:gd name="connsiteY104" fmla="*/ 428401 h 495076"/>
                  <a:gd name="connsiteX105" fmla="*/ 191453 w 260984"/>
                  <a:gd name="connsiteY105" fmla="*/ 432211 h 495076"/>
                  <a:gd name="connsiteX106" fmla="*/ 187643 w 260984"/>
                  <a:gd name="connsiteY106" fmla="*/ 430306 h 495076"/>
                  <a:gd name="connsiteX107" fmla="*/ 190500 w 260984"/>
                  <a:gd name="connsiteY107" fmla="*/ 437926 h 495076"/>
                  <a:gd name="connsiteX108" fmla="*/ 191453 w 260984"/>
                  <a:gd name="connsiteY108" fmla="*/ 430306 h 495076"/>
                  <a:gd name="connsiteX109" fmla="*/ 200025 w 260984"/>
                  <a:gd name="connsiteY109" fmla="*/ 442689 h 495076"/>
                  <a:gd name="connsiteX110" fmla="*/ 197168 w 260984"/>
                  <a:gd name="connsiteY110" fmla="*/ 444594 h 495076"/>
                  <a:gd name="connsiteX111" fmla="*/ 198120 w 260984"/>
                  <a:gd name="connsiteY111" fmla="*/ 459834 h 495076"/>
                  <a:gd name="connsiteX112" fmla="*/ 190500 w 260984"/>
                  <a:gd name="connsiteY112" fmla="*/ 458881 h 495076"/>
                  <a:gd name="connsiteX113" fmla="*/ 194310 w 260984"/>
                  <a:gd name="connsiteY113" fmla="*/ 451261 h 495076"/>
                  <a:gd name="connsiteX114" fmla="*/ 192405 w 260984"/>
                  <a:gd name="connsiteY114" fmla="*/ 454119 h 495076"/>
                  <a:gd name="connsiteX115" fmla="*/ 192405 w 260984"/>
                  <a:gd name="connsiteY115" fmla="*/ 449356 h 495076"/>
                  <a:gd name="connsiteX116" fmla="*/ 184785 w 260984"/>
                  <a:gd name="connsiteY116" fmla="*/ 468406 h 495076"/>
                  <a:gd name="connsiteX117" fmla="*/ 187643 w 260984"/>
                  <a:gd name="connsiteY117" fmla="*/ 471264 h 495076"/>
                  <a:gd name="connsiteX118" fmla="*/ 187643 w 260984"/>
                  <a:gd name="connsiteY118" fmla="*/ 469359 h 495076"/>
                  <a:gd name="connsiteX119" fmla="*/ 191453 w 260984"/>
                  <a:gd name="connsiteY119" fmla="*/ 471264 h 495076"/>
                  <a:gd name="connsiteX120" fmla="*/ 191453 w 260984"/>
                  <a:gd name="connsiteY120" fmla="*/ 481741 h 495076"/>
                  <a:gd name="connsiteX121" fmla="*/ 187643 w 260984"/>
                  <a:gd name="connsiteY121" fmla="*/ 481741 h 495076"/>
                  <a:gd name="connsiteX122" fmla="*/ 189547 w 260984"/>
                  <a:gd name="connsiteY122" fmla="*/ 478884 h 495076"/>
                  <a:gd name="connsiteX123" fmla="*/ 187643 w 260984"/>
                  <a:gd name="connsiteY123" fmla="*/ 486504 h 495076"/>
                  <a:gd name="connsiteX124" fmla="*/ 190500 w 260984"/>
                  <a:gd name="connsiteY124" fmla="*/ 484599 h 495076"/>
                  <a:gd name="connsiteX125" fmla="*/ 191453 w 260984"/>
                  <a:gd name="connsiteY125" fmla="*/ 495076 h 495076"/>
                  <a:gd name="connsiteX126" fmla="*/ 195263 w 260984"/>
                  <a:gd name="connsiteY126" fmla="*/ 493171 h 495076"/>
                  <a:gd name="connsiteX127" fmla="*/ 192405 w 260984"/>
                  <a:gd name="connsiteY127" fmla="*/ 486504 h 495076"/>
                  <a:gd name="connsiteX128" fmla="*/ 200025 w 260984"/>
                  <a:gd name="connsiteY128" fmla="*/ 480789 h 495076"/>
                  <a:gd name="connsiteX129" fmla="*/ 199072 w 260984"/>
                  <a:gd name="connsiteY129" fmla="*/ 478884 h 495076"/>
                  <a:gd name="connsiteX130" fmla="*/ 198120 w 260984"/>
                  <a:gd name="connsiteY130" fmla="*/ 477931 h 495076"/>
                  <a:gd name="connsiteX131" fmla="*/ 198120 w 260984"/>
                  <a:gd name="connsiteY131" fmla="*/ 477931 h 495076"/>
                  <a:gd name="connsiteX132" fmla="*/ 198120 w 260984"/>
                  <a:gd name="connsiteY132" fmla="*/ 477931 h 495076"/>
                  <a:gd name="connsiteX133" fmla="*/ 198120 w 260984"/>
                  <a:gd name="connsiteY133" fmla="*/ 477931 h 495076"/>
                  <a:gd name="connsiteX134" fmla="*/ 196215 w 260984"/>
                  <a:gd name="connsiteY134" fmla="*/ 478884 h 495076"/>
                  <a:gd name="connsiteX135" fmla="*/ 194310 w 260984"/>
                  <a:gd name="connsiteY135" fmla="*/ 470311 h 495076"/>
                  <a:gd name="connsiteX136" fmla="*/ 197168 w 260984"/>
                  <a:gd name="connsiteY136" fmla="*/ 470311 h 495076"/>
                  <a:gd name="connsiteX137" fmla="*/ 196215 w 260984"/>
                  <a:gd name="connsiteY137" fmla="*/ 467454 h 495076"/>
                  <a:gd name="connsiteX138" fmla="*/ 201930 w 260984"/>
                  <a:gd name="connsiteY138" fmla="*/ 468406 h 495076"/>
                  <a:gd name="connsiteX139" fmla="*/ 202883 w 260984"/>
                  <a:gd name="connsiteY139" fmla="*/ 464596 h 495076"/>
                  <a:gd name="connsiteX140" fmla="*/ 205740 w 260984"/>
                  <a:gd name="connsiteY140" fmla="*/ 457929 h 495076"/>
                  <a:gd name="connsiteX141" fmla="*/ 205740 w 260984"/>
                  <a:gd name="connsiteY141" fmla="*/ 455071 h 495076"/>
                  <a:gd name="connsiteX142" fmla="*/ 205740 w 260984"/>
                  <a:gd name="connsiteY142" fmla="*/ 449356 h 495076"/>
                  <a:gd name="connsiteX143" fmla="*/ 206693 w 260984"/>
                  <a:gd name="connsiteY143" fmla="*/ 449356 h 495076"/>
                  <a:gd name="connsiteX144" fmla="*/ 211455 w 260984"/>
                  <a:gd name="connsiteY144" fmla="*/ 432211 h 495076"/>
                  <a:gd name="connsiteX145" fmla="*/ 212408 w 260984"/>
                  <a:gd name="connsiteY145" fmla="*/ 425544 h 495076"/>
                  <a:gd name="connsiteX146" fmla="*/ 214313 w 260984"/>
                  <a:gd name="connsiteY146" fmla="*/ 425544 h 495076"/>
                  <a:gd name="connsiteX147" fmla="*/ 216218 w 260984"/>
                  <a:gd name="connsiteY147" fmla="*/ 416971 h 495076"/>
                  <a:gd name="connsiteX148" fmla="*/ 221933 w 260984"/>
                  <a:gd name="connsiteY148" fmla="*/ 401731 h 495076"/>
                  <a:gd name="connsiteX149" fmla="*/ 219075 w 260984"/>
                  <a:gd name="connsiteY149" fmla="*/ 400779 h 495076"/>
                  <a:gd name="connsiteX150" fmla="*/ 219075 w 260984"/>
                  <a:gd name="connsiteY150" fmla="*/ 391254 h 495076"/>
                  <a:gd name="connsiteX151" fmla="*/ 216218 w 260984"/>
                  <a:gd name="connsiteY151" fmla="*/ 391254 h 495076"/>
                  <a:gd name="connsiteX152" fmla="*/ 220980 w 260984"/>
                  <a:gd name="connsiteY152" fmla="*/ 378871 h 495076"/>
                  <a:gd name="connsiteX153" fmla="*/ 220980 w 260984"/>
                  <a:gd name="connsiteY153" fmla="*/ 381729 h 495076"/>
                  <a:gd name="connsiteX154" fmla="*/ 224790 w 260984"/>
                  <a:gd name="connsiteY154" fmla="*/ 363631 h 495076"/>
                  <a:gd name="connsiteX155" fmla="*/ 225743 w 260984"/>
                  <a:gd name="connsiteY155" fmla="*/ 360774 h 495076"/>
                  <a:gd name="connsiteX156" fmla="*/ 225743 w 260984"/>
                  <a:gd name="connsiteY156" fmla="*/ 360774 h 495076"/>
                  <a:gd name="connsiteX157" fmla="*/ 225743 w 260984"/>
                  <a:gd name="connsiteY157" fmla="*/ 359821 h 495076"/>
                  <a:gd name="connsiteX158" fmla="*/ 227647 w 260984"/>
                  <a:gd name="connsiteY158" fmla="*/ 357916 h 495076"/>
                  <a:gd name="connsiteX159" fmla="*/ 225743 w 260984"/>
                  <a:gd name="connsiteY159" fmla="*/ 358869 h 495076"/>
                  <a:gd name="connsiteX160" fmla="*/ 225743 w 260984"/>
                  <a:gd name="connsiteY160" fmla="*/ 354106 h 495076"/>
                  <a:gd name="connsiteX161" fmla="*/ 228600 w 260984"/>
                  <a:gd name="connsiteY161" fmla="*/ 354106 h 495076"/>
                  <a:gd name="connsiteX162" fmla="*/ 228600 w 260984"/>
                  <a:gd name="connsiteY162" fmla="*/ 354106 h 495076"/>
                  <a:gd name="connsiteX163" fmla="*/ 225743 w 260984"/>
                  <a:gd name="connsiteY163" fmla="*/ 353154 h 495076"/>
                  <a:gd name="connsiteX164" fmla="*/ 224790 w 260984"/>
                  <a:gd name="connsiteY164" fmla="*/ 351249 h 495076"/>
                  <a:gd name="connsiteX165" fmla="*/ 228600 w 260984"/>
                  <a:gd name="connsiteY165" fmla="*/ 346486 h 495076"/>
                  <a:gd name="connsiteX166" fmla="*/ 223838 w 260984"/>
                  <a:gd name="connsiteY166" fmla="*/ 336961 h 495076"/>
                  <a:gd name="connsiteX167" fmla="*/ 224790 w 260984"/>
                  <a:gd name="connsiteY167" fmla="*/ 337914 h 495076"/>
                  <a:gd name="connsiteX168" fmla="*/ 225743 w 260984"/>
                  <a:gd name="connsiteY168" fmla="*/ 333151 h 495076"/>
                  <a:gd name="connsiteX169" fmla="*/ 229553 w 260984"/>
                  <a:gd name="connsiteY169" fmla="*/ 333151 h 495076"/>
                  <a:gd name="connsiteX170" fmla="*/ 225743 w 260984"/>
                  <a:gd name="connsiteY170" fmla="*/ 328389 h 495076"/>
                  <a:gd name="connsiteX171" fmla="*/ 231458 w 260984"/>
                  <a:gd name="connsiteY171" fmla="*/ 328389 h 495076"/>
                  <a:gd name="connsiteX172" fmla="*/ 227647 w 260984"/>
                  <a:gd name="connsiteY172" fmla="*/ 317911 h 495076"/>
                  <a:gd name="connsiteX173" fmla="*/ 229553 w 260984"/>
                  <a:gd name="connsiteY173" fmla="*/ 318864 h 495076"/>
                  <a:gd name="connsiteX174" fmla="*/ 229553 w 260984"/>
                  <a:gd name="connsiteY174" fmla="*/ 313149 h 495076"/>
                  <a:gd name="connsiteX175" fmla="*/ 239078 w 260984"/>
                  <a:gd name="connsiteY175" fmla="*/ 286479 h 495076"/>
                  <a:gd name="connsiteX176" fmla="*/ 238125 w 260984"/>
                  <a:gd name="connsiteY176" fmla="*/ 281716 h 495076"/>
                  <a:gd name="connsiteX177" fmla="*/ 241935 w 260984"/>
                  <a:gd name="connsiteY177" fmla="*/ 281716 h 495076"/>
                  <a:gd name="connsiteX178" fmla="*/ 241935 w 260984"/>
                  <a:gd name="connsiteY178" fmla="*/ 271239 h 495076"/>
                  <a:gd name="connsiteX179" fmla="*/ 244793 w 260984"/>
                  <a:gd name="connsiteY179" fmla="*/ 272191 h 495076"/>
                  <a:gd name="connsiteX180" fmla="*/ 244793 w 260984"/>
                  <a:gd name="connsiteY180" fmla="*/ 270286 h 495076"/>
                  <a:gd name="connsiteX181" fmla="*/ 246697 w 260984"/>
                  <a:gd name="connsiteY181" fmla="*/ 272191 h 495076"/>
                  <a:gd name="connsiteX182" fmla="*/ 239078 w 260984"/>
                  <a:gd name="connsiteY182" fmla="*/ 264571 h 495076"/>
                  <a:gd name="connsiteX183" fmla="*/ 239078 w 260984"/>
                  <a:gd name="connsiteY183" fmla="*/ 258856 h 495076"/>
                  <a:gd name="connsiteX184" fmla="*/ 241935 w 260984"/>
                  <a:gd name="connsiteY184" fmla="*/ 259809 h 495076"/>
                  <a:gd name="connsiteX185" fmla="*/ 242888 w 260984"/>
                  <a:gd name="connsiteY185" fmla="*/ 249331 h 495076"/>
                  <a:gd name="connsiteX186" fmla="*/ 242888 w 260984"/>
                  <a:gd name="connsiteY186" fmla="*/ 246474 h 495076"/>
                  <a:gd name="connsiteX187" fmla="*/ 244793 w 260984"/>
                  <a:gd name="connsiteY187" fmla="*/ 238854 h 495076"/>
                  <a:gd name="connsiteX188" fmla="*/ 243840 w 260984"/>
                  <a:gd name="connsiteY188" fmla="*/ 239806 h 495076"/>
                  <a:gd name="connsiteX189" fmla="*/ 243840 w 260984"/>
                  <a:gd name="connsiteY189" fmla="*/ 233139 h 495076"/>
                  <a:gd name="connsiteX190" fmla="*/ 243840 w 260984"/>
                  <a:gd name="connsiteY190" fmla="*/ 233139 h 495076"/>
                  <a:gd name="connsiteX191" fmla="*/ 247650 w 260984"/>
                  <a:gd name="connsiteY191" fmla="*/ 223614 h 495076"/>
                  <a:gd name="connsiteX192" fmla="*/ 244793 w 260984"/>
                  <a:gd name="connsiteY192" fmla="*/ 223614 h 495076"/>
                  <a:gd name="connsiteX193" fmla="*/ 247650 w 260984"/>
                  <a:gd name="connsiteY193" fmla="*/ 214089 h 495076"/>
                  <a:gd name="connsiteX194" fmla="*/ 245745 w 260984"/>
                  <a:gd name="connsiteY194" fmla="*/ 215041 h 495076"/>
                  <a:gd name="connsiteX195" fmla="*/ 255270 w 260984"/>
                  <a:gd name="connsiteY195" fmla="*/ 208374 h 495076"/>
                  <a:gd name="connsiteX196" fmla="*/ 256222 w 260984"/>
                  <a:gd name="connsiteY196" fmla="*/ 210279 h 495076"/>
                  <a:gd name="connsiteX197" fmla="*/ 253365 w 260984"/>
                  <a:gd name="connsiteY197" fmla="*/ 204564 h 495076"/>
                  <a:gd name="connsiteX198" fmla="*/ 259080 w 260984"/>
                  <a:gd name="connsiteY198" fmla="*/ 203611 h 495076"/>
                  <a:gd name="connsiteX199" fmla="*/ 259080 w 260984"/>
                  <a:gd name="connsiteY199" fmla="*/ 191229 h 495076"/>
                  <a:gd name="connsiteX200" fmla="*/ 255270 w 260984"/>
                  <a:gd name="connsiteY200" fmla="*/ 190276 h 495076"/>
                  <a:gd name="connsiteX201" fmla="*/ 258128 w 260984"/>
                  <a:gd name="connsiteY201" fmla="*/ 179799 h 495076"/>
                  <a:gd name="connsiteX202" fmla="*/ 259080 w 260984"/>
                  <a:gd name="connsiteY202" fmla="*/ 179799 h 495076"/>
                  <a:gd name="connsiteX203" fmla="*/ 256222 w 260984"/>
                  <a:gd name="connsiteY203" fmla="*/ 167416 h 495076"/>
                  <a:gd name="connsiteX204" fmla="*/ 260985 w 260984"/>
                  <a:gd name="connsiteY204" fmla="*/ 160749 h 495076"/>
                  <a:gd name="connsiteX205" fmla="*/ 251460 w 260984"/>
                  <a:gd name="connsiteY205" fmla="*/ 155034 h 495076"/>
                  <a:gd name="connsiteX206" fmla="*/ 249555 w 260984"/>
                  <a:gd name="connsiteY206" fmla="*/ 150271 h 495076"/>
                  <a:gd name="connsiteX207" fmla="*/ 241935 w 260984"/>
                  <a:gd name="connsiteY207" fmla="*/ 145509 h 495076"/>
                  <a:gd name="connsiteX208" fmla="*/ 242888 w 260984"/>
                  <a:gd name="connsiteY208" fmla="*/ 144556 h 495076"/>
                  <a:gd name="connsiteX209" fmla="*/ 234315 w 260984"/>
                  <a:gd name="connsiteY209" fmla="*/ 142651 h 495076"/>
                  <a:gd name="connsiteX210" fmla="*/ 235268 w 260984"/>
                  <a:gd name="connsiteY210" fmla="*/ 140746 h 495076"/>
                  <a:gd name="connsiteX211" fmla="*/ 222885 w 260984"/>
                  <a:gd name="connsiteY211" fmla="*/ 135984 h 495076"/>
                  <a:gd name="connsiteX212" fmla="*/ 223838 w 260984"/>
                  <a:gd name="connsiteY212" fmla="*/ 133126 h 495076"/>
                  <a:gd name="connsiteX213" fmla="*/ 210503 w 260984"/>
                  <a:gd name="connsiteY213" fmla="*/ 123601 h 495076"/>
                  <a:gd name="connsiteX214" fmla="*/ 211455 w 260984"/>
                  <a:gd name="connsiteY214" fmla="*/ 122649 h 495076"/>
                  <a:gd name="connsiteX215" fmla="*/ 192405 w 260984"/>
                  <a:gd name="connsiteY215" fmla="*/ 113124 h 495076"/>
                  <a:gd name="connsiteX216" fmla="*/ 186690 w 260984"/>
                  <a:gd name="connsiteY216" fmla="*/ 112171 h 495076"/>
                  <a:gd name="connsiteX217" fmla="*/ 184785 w 260984"/>
                  <a:gd name="connsiteY217" fmla="*/ 117886 h 495076"/>
                  <a:gd name="connsiteX218" fmla="*/ 183833 w 260984"/>
                  <a:gd name="connsiteY218" fmla="*/ 113124 h 495076"/>
                  <a:gd name="connsiteX219" fmla="*/ 183833 w 260984"/>
                  <a:gd name="connsiteY219" fmla="*/ 114076 h 495076"/>
                  <a:gd name="connsiteX220" fmla="*/ 180022 w 260984"/>
                  <a:gd name="connsiteY220" fmla="*/ 105504 h 495076"/>
                  <a:gd name="connsiteX221" fmla="*/ 150495 w 260984"/>
                  <a:gd name="connsiteY221" fmla="*/ 83596 h 495076"/>
                  <a:gd name="connsiteX222" fmla="*/ 149543 w 260984"/>
                  <a:gd name="connsiteY222" fmla="*/ 87406 h 495076"/>
                  <a:gd name="connsiteX223" fmla="*/ 145733 w 260984"/>
                  <a:gd name="connsiteY223" fmla="*/ 85501 h 495076"/>
                  <a:gd name="connsiteX224" fmla="*/ 148590 w 260984"/>
                  <a:gd name="connsiteY224" fmla="*/ 83596 h 495076"/>
                  <a:gd name="connsiteX225" fmla="*/ 142875 w 260984"/>
                  <a:gd name="connsiteY225" fmla="*/ 83596 h 495076"/>
                  <a:gd name="connsiteX226" fmla="*/ 145733 w 260984"/>
                  <a:gd name="connsiteY226" fmla="*/ 79786 h 495076"/>
                  <a:gd name="connsiteX227" fmla="*/ 143828 w 260984"/>
                  <a:gd name="connsiteY227" fmla="*/ 78834 h 495076"/>
                  <a:gd name="connsiteX228" fmla="*/ 143828 w 260984"/>
                  <a:gd name="connsiteY228" fmla="*/ 79786 h 495076"/>
                  <a:gd name="connsiteX229" fmla="*/ 137160 w 260984"/>
                  <a:gd name="connsiteY229" fmla="*/ 79786 h 495076"/>
                  <a:gd name="connsiteX230" fmla="*/ 137160 w 260984"/>
                  <a:gd name="connsiteY230" fmla="*/ 76929 h 495076"/>
                  <a:gd name="connsiteX231" fmla="*/ 136208 w 260984"/>
                  <a:gd name="connsiteY231" fmla="*/ 75976 h 495076"/>
                  <a:gd name="connsiteX232" fmla="*/ 132397 w 260984"/>
                  <a:gd name="connsiteY232" fmla="*/ 73119 h 495076"/>
                  <a:gd name="connsiteX233" fmla="*/ 132397 w 260984"/>
                  <a:gd name="connsiteY233" fmla="*/ 76929 h 495076"/>
                  <a:gd name="connsiteX234" fmla="*/ 128588 w 260984"/>
                  <a:gd name="connsiteY234" fmla="*/ 78834 h 495076"/>
                  <a:gd name="connsiteX235" fmla="*/ 112395 w 260984"/>
                  <a:gd name="connsiteY235" fmla="*/ 64546 h 495076"/>
                  <a:gd name="connsiteX236" fmla="*/ 102870 w 260984"/>
                  <a:gd name="connsiteY236" fmla="*/ 60736 h 495076"/>
                  <a:gd name="connsiteX237" fmla="*/ 99060 w 260984"/>
                  <a:gd name="connsiteY237" fmla="*/ 62641 h 495076"/>
                  <a:gd name="connsiteX238" fmla="*/ 95250 w 260984"/>
                  <a:gd name="connsiteY238" fmla="*/ 51211 h 495076"/>
                  <a:gd name="connsiteX239" fmla="*/ 87630 w 260984"/>
                  <a:gd name="connsiteY239" fmla="*/ 53116 h 495076"/>
                  <a:gd name="connsiteX240" fmla="*/ 87630 w 260984"/>
                  <a:gd name="connsiteY240" fmla="*/ 48354 h 495076"/>
                  <a:gd name="connsiteX241" fmla="*/ 68580 w 260984"/>
                  <a:gd name="connsiteY241" fmla="*/ 35971 h 495076"/>
                  <a:gd name="connsiteX242" fmla="*/ 65722 w 260984"/>
                  <a:gd name="connsiteY242" fmla="*/ 38829 h 495076"/>
                  <a:gd name="connsiteX243" fmla="*/ 64770 w 260984"/>
                  <a:gd name="connsiteY243" fmla="*/ 32161 h 495076"/>
                  <a:gd name="connsiteX244" fmla="*/ 60008 w 260984"/>
                  <a:gd name="connsiteY244" fmla="*/ 32161 h 495076"/>
                  <a:gd name="connsiteX245" fmla="*/ 59055 w 260984"/>
                  <a:gd name="connsiteY245" fmla="*/ 34066 h 495076"/>
                  <a:gd name="connsiteX246" fmla="*/ 18097 w 260984"/>
                  <a:gd name="connsiteY246" fmla="*/ 4539 h 495076"/>
                  <a:gd name="connsiteX247" fmla="*/ 16193 w 260984"/>
                  <a:gd name="connsiteY247" fmla="*/ 5491 h 495076"/>
                  <a:gd name="connsiteX248" fmla="*/ 14288 w 260984"/>
                  <a:gd name="connsiteY248" fmla="*/ 8349 h 495076"/>
                  <a:gd name="connsiteX249" fmla="*/ 10478 w 260984"/>
                  <a:gd name="connsiteY249" fmla="*/ 1681 h 495076"/>
                  <a:gd name="connsiteX250" fmla="*/ 1905 w 260984"/>
                  <a:gd name="connsiteY250" fmla="*/ 729 h 495076"/>
                  <a:gd name="connsiteX251" fmla="*/ 3810 w 260984"/>
                  <a:gd name="connsiteY251" fmla="*/ 1681 h 495076"/>
                  <a:gd name="connsiteX252" fmla="*/ 0 w 260984"/>
                  <a:gd name="connsiteY252" fmla="*/ 15969 h 495076"/>
                  <a:gd name="connsiteX253" fmla="*/ 12383 w 260984"/>
                  <a:gd name="connsiteY253" fmla="*/ 23589 h 495076"/>
                  <a:gd name="connsiteX254" fmla="*/ 10478 w 260984"/>
                  <a:gd name="connsiteY254" fmla="*/ 25494 h 495076"/>
                  <a:gd name="connsiteX255" fmla="*/ 16193 w 260984"/>
                  <a:gd name="connsiteY255" fmla="*/ 27399 h 495076"/>
                  <a:gd name="connsiteX256" fmla="*/ 15240 w 260984"/>
                  <a:gd name="connsiteY256" fmla="*/ 27399 h 495076"/>
                  <a:gd name="connsiteX257" fmla="*/ 32385 w 260984"/>
                  <a:gd name="connsiteY257" fmla="*/ 41686 h 495076"/>
                  <a:gd name="connsiteX258" fmla="*/ 33338 w 260984"/>
                  <a:gd name="connsiteY258" fmla="*/ 38829 h 495076"/>
                  <a:gd name="connsiteX259" fmla="*/ 35243 w 260984"/>
                  <a:gd name="connsiteY259" fmla="*/ 41686 h 495076"/>
                  <a:gd name="connsiteX260" fmla="*/ 34290 w 260984"/>
                  <a:gd name="connsiteY260" fmla="*/ 35971 h 495076"/>
                  <a:gd name="connsiteX261" fmla="*/ 45720 w 260984"/>
                  <a:gd name="connsiteY261" fmla="*/ 49306 h 495076"/>
                  <a:gd name="connsiteX262" fmla="*/ 49530 w 260984"/>
                  <a:gd name="connsiteY262" fmla="*/ 48354 h 495076"/>
                  <a:gd name="connsiteX263" fmla="*/ 49530 w 260984"/>
                  <a:gd name="connsiteY263" fmla="*/ 50259 h 495076"/>
                  <a:gd name="connsiteX264" fmla="*/ 51435 w 260984"/>
                  <a:gd name="connsiteY264" fmla="*/ 49306 h 495076"/>
                  <a:gd name="connsiteX265" fmla="*/ 52388 w 260984"/>
                  <a:gd name="connsiteY265" fmla="*/ 54069 h 495076"/>
                  <a:gd name="connsiteX266" fmla="*/ 50483 w 260984"/>
                  <a:gd name="connsiteY266" fmla="*/ 53116 h 495076"/>
                  <a:gd name="connsiteX267" fmla="*/ 58103 w 260984"/>
                  <a:gd name="connsiteY267" fmla="*/ 57879 h 495076"/>
                  <a:gd name="connsiteX268" fmla="*/ 56197 w 260984"/>
                  <a:gd name="connsiteY268" fmla="*/ 55021 h 495076"/>
                  <a:gd name="connsiteX269" fmla="*/ 80963 w 260984"/>
                  <a:gd name="connsiteY269" fmla="*/ 67404 h 495076"/>
                  <a:gd name="connsiteX270" fmla="*/ 80963 w 260984"/>
                  <a:gd name="connsiteY270" fmla="*/ 66451 h 495076"/>
                  <a:gd name="connsiteX271" fmla="*/ 91440 w 260984"/>
                  <a:gd name="connsiteY271" fmla="*/ 73119 h 495076"/>
                  <a:gd name="connsiteX272" fmla="*/ 91440 w 260984"/>
                  <a:gd name="connsiteY272" fmla="*/ 73119 h 495076"/>
                  <a:gd name="connsiteX273" fmla="*/ 97155 w 260984"/>
                  <a:gd name="connsiteY273" fmla="*/ 74071 h 495076"/>
                  <a:gd name="connsiteX274" fmla="*/ 96203 w 260984"/>
                  <a:gd name="connsiteY274" fmla="*/ 77881 h 495076"/>
                  <a:gd name="connsiteX275" fmla="*/ 106680 w 260984"/>
                  <a:gd name="connsiteY275" fmla="*/ 76929 h 495076"/>
                  <a:gd name="connsiteX276" fmla="*/ 106680 w 260984"/>
                  <a:gd name="connsiteY276" fmla="*/ 78834 h 495076"/>
                  <a:gd name="connsiteX277" fmla="*/ 112395 w 260984"/>
                  <a:gd name="connsiteY277" fmla="*/ 78834 h 495076"/>
                  <a:gd name="connsiteX278" fmla="*/ 108585 w 260984"/>
                  <a:gd name="connsiteY278" fmla="*/ 82644 h 495076"/>
                  <a:gd name="connsiteX279" fmla="*/ 120015 w 260984"/>
                  <a:gd name="connsiteY279" fmla="*/ 92169 h 495076"/>
                  <a:gd name="connsiteX280" fmla="*/ 118110 w 260984"/>
                  <a:gd name="connsiteY280" fmla="*/ 86454 h 495076"/>
                  <a:gd name="connsiteX281" fmla="*/ 124778 w 260984"/>
                  <a:gd name="connsiteY281" fmla="*/ 86454 h 495076"/>
                  <a:gd name="connsiteX282" fmla="*/ 129540 w 260984"/>
                  <a:gd name="connsiteY282" fmla="*/ 97884 h 495076"/>
                  <a:gd name="connsiteX283" fmla="*/ 128588 w 260984"/>
                  <a:gd name="connsiteY283" fmla="*/ 97884 h 495076"/>
                  <a:gd name="connsiteX284" fmla="*/ 134303 w 260984"/>
                  <a:gd name="connsiteY284" fmla="*/ 101694 h 495076"/>
                  <a:gd name="connsiteX285" fmla="*/ 140018 w 260984"/>
                  <a:gd name="connsiteY285" fmla="*/ 100741 h 495076"/>
                  <a:gd name="connsiteX286" fmla="*/ 135255 w 260984"/>
                  <a:gd name="connsiteY286" fmla="*/ 98836 h 495076"/>
                  <a:gd name="connsiteX287" fmla="*/ 146685 w 260984"/>
                  <a:gd name="connsiteY287" fmla="*/ 101694 h 495076"/>
                  <a:gd name="connsiteX288" fmla="*/ 142875 w 260984"/>
                  <a:gd name="connsiteY288" fmla="*/ 102646 h 495076"/>
                  <a:gd name="connsiteX289" fmla="*/ 146685 w 260984"/>
                  <a:gd name="connsiteY289" fmla="*/ 105504 h 495076"/>
                  <a:gd name="connsiteX290" fmla="*/ 136208 w 260984"/>
                  <a:gd name="connsiteY290" fmla="*/ 103599 h 495076"/>
                  <a:gd name="connsiteX291" fmla="*/ 139065 w 260984"/>
                  <a:gd name="connsiteY291" fmla="*/ 107409 h 495076"/>
                  <a:gd name="connsiteX292" fmla="*/ 149543 w 260984"/>
                  <a:gd name="connsiteY292" fmla="*/ 109314 h 495076"/>
                  <a:gd name="connsiteX293" fmla="*/ 147638 w 260984"/>
                  <a:gd name="connsiteY293" fmla="*/ 111219 h 495076"/>
                  <a:gd name="connsiteX294" fmla="*/ 151447 w 260984"/>
                  <a:gd name="connsiteY294" fmla="*/ 111219 h 495076"/>
                  <a:gd name="connsiteX295" fmla="*/ 147638 w 260984"/>
                  <a:gd name="connsiteY295" fmla="*/ 113124 h 495076"/>
                  <a:gd name="connsiteX296" fmla="*/ 155258 w 260984"/>
                  <a:gd name="connsiteY296" fmla="*/ 118839 h 495076"/>
                  <a:gd name="connsiteX297" fmla="*/ 154305 w 260984"/>
                  <a:gd name="connsiteY297" fmla="*/ 112171 h 495076"/>
                  <a:gd name="connsiteX298" fmla="*/ 162878 w 260984"/>
                  <a:gd name="connsiteY298" fmla="*/ 123601 h 495076"/>
                  <a:gd name="connsiteX299" fmla="*/ 161925 w 260984"/>
                  <a:gd name="connsiteY299" fmla="*/ 119791 h 495076"/>
                  <a:gd name="connsiteX300" fmla="*/ 164783 w 260984"/>
                  <a:gd name="connsiteY300" fmla="*/ 124554 h 495076"/>
                  <a:gd name="connsiteX301" fmla="*/ 168593 w 260984"/>
                  <a:gd name="connsiteY301" fmla="*/ 121696 h 495076"/>
                  <a:gd name="connsiteX302" fmla="*/ 174308 w 260984"/>
                  <a:gd name="connsiteY302" fmla="*/ 122649 h 495076"/>
                  <a:gd name="connsiteX303" fmla="*/ 173355 w 260984"/>
                  <a:gd name="connsiteY303" fmla="*/ 124554 h 495076"/>
                  <a:gd name="connsiteX304" fmla="*/ 181928 w 260984"/>
                  <a:gd name="connsiteY304" fmla="*/ 125506 h 495076"/>
                  <a:gd name="connsiteX305" fmla="*/ 178118 w 260984"/>
                  <a:gd name="connsiteY305" fmla="*/ 127411 h 495076"/>
                  <a:gd name="connsiteX306" fmla="*/ 180975 w 260984"/>
                  <a:gd name="connsiteY306" fmla="*/ 128364 h 495076"/>
                  <a:gd name="connsiteX307" fmla="*/ 179070 w 260984"/>
                  <a:gd name="connsiteY307" fmla="*/ 130269 h 495076"/>
                  <a:gd name="connsiteX308" fmla="*/ 185738 w 260984"/>
                  <a:gd name="connsiteY308" fmla="*/ 134079 h 495076"/>
                  <a:gd name="connsiteX309" fmla="*/ 191453 w 260984"/>
                  <a:gd name="connsiteY309" fmla="*/ 132174 h 495076"/>
                  <a:gd name="connsiteX310" fmla="*/ 193358 w 260984"/>
                  <a:gd name="connsiteY310" fmla="*/ 135984 h 495076"/>
                  <a:gd name="connsiteX311" fmla="*/ 189547 w 260984"/>
                  <a:gd name="connsiteY311" fmla="*/ 135031 h 495076"/>
                  <a:gd name="connsiteX312" fmla="*/ 187643 w 260984"/>
                  <a:gd name="connsiteY312" fmla="*/ 136936 h 495076"/>
                  <a:gd name="connsiteX313" fmla="*/ 193358 w 260984"/>
                  <a:gd name="connsiteY313" fmla="*/ 140746 h 495076"/>
                  <a:gd name="connsiteX314" fmla="*/ 192405 w 260984"/>
                  <a:gd name="connsiteY314" fmla="*/ 139794 h 495076"/>
                  <a:gd name="connsiteX315" fmla="*/ 200025 w 260984"/>
                  <a:gd name="connsiteY315" fmla="*/ 139794 h 495076"/>
                  <a:gd name="connsiteX316" fmla="*/ 198120 w 260984"/>
                  <a:gd name="connsiteY316" fmla="*/ 141699 h 495076"/>
                  <a:gd name="connsiteX317" fmla="*/ 201930 w 260984"/>
                  <a:gd name="connsiteY317" fmla="*/ 142651 h 495076"/>
                  <a:gd name="connsiteX318" fmla="*/ 196215 w 260984"/>
                  <a:gd name="connsiteY318" fmla="*/ 145509 h 495076"/>
                  <a:gd name="connsiteX319" fmla="*/ 201930 w 260984"/>
                  <a:gd name="connsiteY319" fmla="*/ 146461 h 495076"/>
                  <a:gd name="connsiteX320" fmla="*/ 201930 w 260984"/>
                  <a:gd name="connsiteY320" fmla="*/ 150271 h 495076"/>
                  <a:gd name="connsiteX321" fmla="*/ 213360 w 260984"/>
                  <a:gd name="connsiteY321" fmla="*/ 155034 h 495076"/>
                  <a:gd name="connsiteX322" fmla="*/ 215265 w 260984"/>
                  <a:gd name="connsiteY322" fmla="*/ 155034 h 495076"/>
                  <a:gd name="connsiteX323" fmla="*/ 225743 w 260984"/>
                  <a:gd name="connsiteY323" fmla="*/ 161701 h 495076"/>
                  <a:gd name="connsiteX324" fmla="*/ 225743 w 260984"/>
                  <a:gd name="connsiteY324" fmla="*/ 166464 h 495076"/>
                  <a:gd name="connsiteX325" fmla="*/ 231458 w 260984"/>
                  <a:gd name="connsiteY325" fmla="*/ 162654 h 495076"/>
                  <a:gd name="connsiteX326" fmla="*/ 231458 w 260984"/>
                  <a:gd name="connsiteY326" fmla="*/ 168369 h 495076"/>
                  <a:gd name="connsiteX327" fmla="*/ 237172 w 260984"/>
                  <a:gd name="connsiteY327" fmla="*/ 168369 h 495076"/>
                  <a:gd name="connsiteX328" fmla="*/ 239078 w 260984"/>
                  <a:gd name="connsiteY328" fmla="*/ 170274 h 495076"/>
                  <a:gd name="connsiteX329" fmla="*/ 229553 w 260984"/>
                  <a:gd name="connsiteY329" fmla="*/ 164559 h 495076"/>
                  <a:gd name="connsiteX330" fmla="*/ 230505 w 260984"/>
                  <a:gd name="connsiteY330" fmla="*/ 193134 h 495076"/>
                  <a:gd name="connsiteX331" fmla="*/ 230505 w 260984"/>
                  <a:gd name="connsiteY331" fmla="*/ 189324 h 495076"/>
                  <a:gd name="connsiteX332" fmla="*/ 230505 w 260984"/>
                  <a:gd name="connsiteY332" fmla="*/ 193134 h 495076"/>
                  <a:gd name="connsiteX333" fmla="*/ 223838 w 260984"/>
                  <a:gd name="connsiteY333" fmla="*/ 263619 h 495076"/>
                  <a:gd name="connsiteX334" fmla="*/ 224790 w 260984"/>
                  <a:gd name="connsiteY334" fmla="*/ 260761 h 495076"/>
                  <a:gd name="connsiteX335" fmla="*/ 223838 w 260984"/>
                  <a:gd name="connsiteY335" fmla="*/ 263619 h 495076"/>
                  <a:gd name="connsiteX336" fmla="*/ 199072 w 260984"/>
                  <a:gd name="connsiteY336" fmla="*/ 460786 h 495076"/>
                  <a:gd name="connsiteX337" fmla="*/ 199072 w 260984"/>
                  <a:gd name="connsiteY337" fmla="*/ 460786 h 495076"/>
                  <a:gd name="connsiteX338" fmla="*/ 199072 w 260984"/>
                  <a:gd name="connsiteY338" fmla="*/ 460786 h 495076"/>
                  <a:gd name="connsiteX339" fmla="*/ 197168 w 260984"/>
                  <a:gd name="connsiteY339" fmla="*/ 464596 h 495076"/>
                  <a:gd name="connsiteX340" fmla="*/ 198120 w 260984"/>
                  <a:gd name="connsiteY340" fmla="*/ 465549 h 495076"/>
                  <a:gd name="connsiteX341" fmla="*/ 198120 w 260984"/>
                  <a:gd name="connsiteY341" fmla="*/ 463644 h 495076"/>
                  <a:gd name="connsiteX342" fmla="*/ 197168 w 260984"/>
                  <a:gd name="connsiteY342" fmla="*/ 464596 h 495076"/>
                  <a:gd name="connsiteX343" fmla="*/ 134303 w 260984"/>
                  <a:gd name="connsiteY343" fmla="*/ 74071 h 495076"/>
                  <a:gd name="connsiteX344" fmla="*/ 134303 w 260984"/>
                  <a:gd name="connsiteY344" fmla="*/ 75024 h 495076"/>
                  <a:gd name="connsiteX345" fmla="*/ 134303 w 260984"/>
                  <a:gd name="connsiteY345" fmla="*/ 74071 h 495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</a:cxnLst>
                <a:rect l="l" t="t" r="r" b="b"/>
                <a:pathLst>
                  <a:path w="260984" h="495076">
                    <a:moveTo>
                      <a:pt x="229553" y="164559"/>
                    </a:moveTo>
                    <a:cubicBezTo>
                      <a:pt x="229553" y="165511"/>
                      <a:pt x="229553" y="166464"/>
                      <a:pt x="228600" y="166464"/>
                    </a:cubicBezTo>
                    <a:cubicBezTo>
                      <a:pt x="226695" y="167416"/>
                      <a:pt x="226695" y="167416"/>
                      <a:pt x="225743" y="168369"/>
                    </a:cubicBezTo>
                    <a:cubicBezTo>
                      <a:pt x="224790" y="168369"/>
                      <a:pt x="224790" y="169321"/>
                      <a:pt x="224790" y="170274"/>
                    </a:cubicBezTo>
                    <a:cubicBezTo>
                      <a:pt x="226695" y="167416"/>
                      <a:pt x="227647" y="167416"/>
                      <a:pt x="228600" y="167416"/>
                    </a:cubicBezTo>
                    <a:cubicBezTo>
                      <a:pt x="229553" y="167416"/>
                      <a:pt x="229553" y="168369"/>
                      <a:pt x="234315" y="166464"/>
                    </a:cubicBezTo>
                    <a:lnTo>
                      <a:pt x="234315" y="166464"/>
                    </a:lnTo>
                    <a:lnTo>
                      <a:pt x="232410" y="167416"/>
                    </a:lnTo>
                    <a:cubicBezTo>
                      <a:pt x="232410" y="167416"/>
                      <a:pt x="232410" y="167416"/>
                      <a:pt x="232410" y="167416"/>
                    </a:cubicBezTo>
                    <a:cubicBezTo>
                      <a:pt x="228600" y="169321"/>
                      <a:pt x="238125" y="166464"/>
                      <a:pt x="236220" y="170274"/>
                    </a:cubicBezTo>
                    <a:cubicBezTo>
                      <a:pt x="235268" y="171226"/>
                      <a:pt x="234315" y="172179"/>
                      <a:pt x="233363" y="171226"/>
                    </a:cubicBezTo>
                    <a:cubicBezTo>
                      <a:pt x="234315" y="172179"/>
                      <a:pt x="234315" y="172179"/>
                      <a:pt x="234315" y="174084"/>
                    </a:cubicBezTo>
                    <a:cubicBezTo>
                      <a:pt x="234315" y="175036"/>
                      <a:pt x="232410" y="175036"/>
                      <a:pt x="233363" y="173131"/>
                    </a:cubicBezTo>
                    <a:lnTo>
                      <a:pt x="233363" y="178846"/>
                    </a:lnTo>
                    <a:lnTo>
                      <a:pt x="233363" y="178846"/>
                    </a:lnTo>
                    <a:cubicBezTo>
                      <a:pt x="234315" y="179799"/>
                      <a:pt x="236220" y="181704"/>
                      <a:pt x="236220" y="183609"/>
                    </a:cubicBezTo>
                    <a:cubicBezTo>
                      <a:pt x="235268" y="184561"/>
                      <a:pt x="235268" y="182656"/>
                      <a:pt x="234315" y="182656"/>
                    </a:cubicBezTo>
                    <a:lnTo>
                      <a:pt x="235268" y="186466"/>
                    </a:lnTo>
                    <a:cubicBezTo>
                      <a:pt x="233363" y="187419"/>
                      <a:pt x="231458" y="184561"/>
                      <a:pt x="232410" y="182656"/>
                    </a:cubicBezTo>
                    <a:cubicBezTo>
                      <a:pt x="224790" y="184561"/>
                      <a:pt x="233363" y="185514"/>
                      <a:pt x="228600" y="191229"/>
                    </a:cubicBezTo>
                    <a:lnTo>
                      <a:pt x="228600" y="188371"/>
                    </a:lnTo>
                    <a:cubicBezTo>
                      <a:pt x="223838" y="189324"/>
                      <a:pt x="224790" y="192181"/>
                      <a:pt x="221933" y="195039"/>
                    </a:cubicBezTo>
                    <a:cubicBezTo>
                      <a:pt x="223838" y="194086"/>
                      <a:pt x="229553" y="189324"/>
                      <a:pt x="230505" y="193134"/>
                    </a:cubicBezTo>
                    <a:cubicBezTo>
                      <a:pt x="229553" y="194086"/>
                      <a:pt x="229553" y="195039"/>
                      <a:pt x="230505" y="197896"/>
                    </a:cubicBezTo>
                    <a:cubicBezTo>
                      <a:pt x="227647" y="197896"/>
                      <a:pt x="228600" y="199801"/>
                      <a:pt x="227647" y="201706"/>
                    </a:cubicBezTo>
                    <a:lnTo>
                      <a:pt x="224790" y="200754"/>
                    </a:lnTo>
                    <a:cubicBezTo>
                      <a:pt x="225743" y="203611"/>
                      <a:pt x="226695" y="203611"/>
                      <a:pt x="228600" y="205516"/>
                    </a:cubicBezTo>
                    <a:cubicBezTo>
                      <a:pt x="227647" y="208374"/>
                      <a:pt x="224790" y="208374"/>
                      <a:pt x="222885" y="208374"/>
                    </a:cubicBezTo>
                    <a:cubicBezTo>
                      <a:pt x="221933" y="213136"/>
                      <a:pt x="227647" y="205516"/>
                      <a:pt x="227647" y="211231"/>
                    </a:cubicBezTo>
                    <a:cubicBezTo>
                      <a:pt x="225743" y="215041"/>
                      <a:pt x="226695" y="217899"/>
                      <a:pt x="227647" y="222661"/>
                    </a:cubicBezTo>
                    <a:cubicBezTo>
                      <a:pt x="225743" y="225519"/>
                      <a:pt x="225743" y="221709"/>
                      <a:pt x="224790" y="222661"/>
                    </a:cubicBezTo>
                    <a:lnTo>
                      <a:pt x="226695" y="225519"/>
                    </a:lnTo>
                    <a:cubicBezTo>
                      <a:pt x="226695" y="226471"/>
                      <a:pt x="225743" y="225519"/>
                      <a:pt x="225743" y="225519"/>
                    </a:cubicBezTo>
                    <a:cubicBezTo>
                      <a:pt x="226695" y="227424"/>
                      <a:pt x="229553" y="226471"/>
                      <a:pt x="229553" y="229329"/>
                    </a:cubicBezTo>
                    <a:cubicBezTo>
                      <a:pt x="233363" y="231234"/>
                      <a:pt x="222885" y="235044"/>
                      <a:pt x="226695" y="239806"/>
                    </a:cubicBezTo>
                    <a:cubicBezTo>
                      <a:pt x="225743" y="240759"/>
                      <a:pt x="224790" y="238854"/>
                      <a:pt x="222885" y="238854"/>
                    </a:cubicBezTo>
                    <a:cubicBezTo>
                      <a:pt x="224790" y="244569"/>
                      <a:pt x="223838" y="243616"/>
                      <a:pt x="226695" y="248379"/>
                    </a:cubicBezTo>
                    <a:lnTo>
                      <a:pt x="223838" y="251236"/>
                    </a:lnTo>
                    <a:cubicBezTo>
                      <a:pt x="226695" y="249331"/>
                      <a:pt x="229553" y="253141"/>
                      <a:pt x="231458" y="256951"/>
                    </a:cubicBezTo>
                    <a:cubicBezTo>
                      <a:pt x="232410" y="255999"/>
                      <a:pt x="234315" y="255999"/>
                      <a:pt x="234315" y="255046"/>
                    </a:cubicBezTo>
                    <a:lnTo>
                      <a:pt x="235268" y="259809"/>
                    </a:lnTo>
                    <a:cubicBezTo>
                      <a:pt x="234315" y="260761"/>
                      <a:pt x="233363" y="259809"/>
                      <a:pt x="232410" y="258856"/>
                    </a:cubicBezTo>
                    <a:cubicBezTo>
                      <a:pt x="232410" y="258856"/>
                      <a:pt x="232410" y="259809"/>
                      <a:pt x="233363" y="259809"/>
                    </a:cubicBezTo>
                    <a:cubicBezTo>
                      <a:pt x="231458" y="261714"/>
                      <a:pt x="229553" y="259809"/>
                      <a:pt x="228600" y="258856"/>
                    </a:cubicBezTo>
                    <a:cubicBezTo>
                      <a:pt x="229553" y="258856"/>
                      <a:pt x="230505" y="257904"/>
                      <a:pt x="231458" y="257904"/>
                    </a:cubicBezTo>
                    <a:cubicBezTo>
                      <a:pt x="229553" y="255999"/>
                      <a:pt x="227647" y="255046"/>
                      <a:pt x="225743" y="255046"/>
                    </a:cubicBezTo>
                    <a:cubicBezTo>
                      <a:pt x="225743" y="255046"/>
                      <a:pt x="226695" y="255999"/>
                      <a:pt x="226695" y="256951"/>
                    </a:cubicBezTo>
                    <a:cubicBezTo>
                      <a:pt x="225743" y="256951"/>
                      <a:pt x="225743" y="255999"/>
                      <a:pt x="225743" y="255999"/>
                    </a:cubicBezTo>
                    <a:cubicBezTo>
                      <a:pt x="225743" y="255999"/>
                      <a:pt x="225743" y="256951"/>
                      <a:pt x="226695" y="257904"/>
                    </a:cubicBezTo>
                    <a:lnTo>
                      <a:pt x="222885" y="257904"/>
                    </a:lnTo>
                    <a:lnTo>
                      <a:pt x="224790" y="258856"/>
                    </a:lnTo>
                    <a:lnTo>
                      <a:pt x="220980" y="264571"/>
                    </a:lnTo>
                    <a:cubicBezTo>
                      <a:pt x="223838" y="270286"/>
                      <a:pt x="228600" y="275049"/>
                      <a:pt x="228600" y="282669"/>
                    </a:cubicBezTo>
                    <a:cubicBezTo>
                      <a:pt x="225743" y="280764"/>
                      <a:pt x="223838" y="281716"/>
                      <a:pt x="220980" y="280764"/>
                    </a:cubicBezTo>
                    <a:cubicBezTo>
                      <a:pt x="224790" y="279811"/>
                      <a:pt x="220980" y="275049"/>
                      <a:pt x="221933" y="271239"/>
                    </a:cubicBezTo>
                    <a:cubicBezTo>
                      <a:pt x="220980" y="273144"/>
                      <a:pt x="220028" y="272191"/>
                      <a:pt x="219075" y="272191"/>
                    </a:cubicBezTo>
                    <a:lnTo>
                      <a:pt x="220980" y="279811"/>
                    </a:lnTo>
                    <a:cubicBezTo>
                      <a:pt x="218122" y="278859"/>
                      <a:pt x="219075" y="280764"/>
                      <a:pt x="217170" y="282669"/>
                    </a:cubicBezTo>
                    <a:cubicBezTo>
                      <a:pt x="222885" y="282669"/>
                      <a:pt x="220028" y="288384"/>
                      <a:pt x="220980" y="291241"/>
                    </a:cubicBezTo>
                    <a:cubicBezTo>
                      <a:pt x="219075" y="291241"/>
                      <a:pt x="217170" y="290289"/>
                      <a:pt x="218122" y="286479"/>
                    </a:cubicBezTo>
                    <a:cubicBezTo>
                      <a:pt x="213360" y="289336"/>
                      <a:pt x="223838" y="292194"/>
                      <a:pt x="219075" y="295051"/>
                    </a:cubicBezTo>
                    <a:cubicBezTo>
                      <a:pt x="219075" y="294099"/>
                      <a:pt x="220028" y="294099"/>
                      <a:pt x="219075" y="293146"/>
                    </a:cubicBezTo>
                    <a:cubicBezTo>
                      <a:pt x="220028" y="295051"/>
                      <a:pt x="218122" y="299814"/>
                      <a:pt x="217170" y="297909"/>
                    </a:cubicBezTo>
                    <a:lnTo>
                      <a:pt x="217170" y="296956"/>
                    </a:lnTo>
                    <a:cubicBezTo>
                      <a:pt x="215265" y="302671"/>
                      <a:pt x="213360" y="313149"/>
                      <a:pt x="218122" y="315054"/>
                    </a:cubicBezTo>
                    <a:cubicBezTo>
                      <a:pt x="217170" y="315054"/>
                      <a:pt x="212408" y="313149"/>
                      <a:pt x="212408" y="313149"/>
                    </a:cubicBezTo>
                    <a:lnTo>
                      <a:pt x="225743" y="325531"/>
                    </a:lnTo>
                    <a:cubicBezTo>
                      <a:pt x="221933" y="323626"/>
                      <a:pt x="212408" y="325531"/>
                      <a:pt x="210503" y="320769"/>
                    </a:cubicBezTo>
                    <a:cubicBezTo>
                      <a:pt x="209550" y="321721"/>
                      <a:pt x="208597" y="323626"/>
                      <a:pt x="209550" y="326484"/>
                    </a:cubicBezTo>
                    <a:cubicBezTo>
                      <a:pt x="210503" y="325531"/>
                      <a:pt x="215265" y="325531"/>
                      <a:pt x="215265" y="326484"/>
                    </a:cubicBezTo>
                    <a:cubicBezTo>
                      <a:pt x="210503" y="328389"/>
                      <a:pt x="212408" y="328389"/>
                      <a:pt x="207645" y="331246"/>
                    </a:cubicBezTo>
                    <a:cubicBezTo>
                      <a:pt x="208597" y="330294"/>
                      <a:pt x="214313" y="333151"/>
                      <a:pt x="214313" y="335056"/>
                    </a:cubicBezTo>
                    <a:cubicBezTo>
                      <a:pt x="213360" y="334104"/>
                      <a:pt x="208597" y="334104"/>
                      <a:pt x="207645" y="333151"/>
                    </a:cubicBezTo>
                    <a:lnTo>
                      <a:pt x="212408" y="339819"/>
                    </a:lnTo>
                    <a:cubicBezTo>
                      <a:pt x="211455" y="337914"/>
                      <a:pt x="207645" y="338866"/>
                      <a:pt x="205740" y="338866"/>
                    </a:cubicBezTo>
                    <a:cubicBezTo>
                      <a:pt x="206693" y="338866"/>
                      <a:pt x="204788" y="343629"/>
                      <a:pt x="204788" y="344581"/>
                    </a:cubicBezTo>
                    <a:lnTo>
                      <a:pt x="206693" y="342676"/>
                    </a:lnTo>
                    <a:cubicBezTo>
                      <a:pt x="204788" y="348391"/>
                      <a:pt x="213360" y="350296"/>
                      <a:pt x="212408" y="356011"/>
                    </a:cubicBezTo>
                    <a:cubicBezTo>
                      <a:pt x="211455" y="355059"/>
                      <a:pt x="204788" y="352201"/>
                      <a:pt x="203835" y="355059"/>
                    </a:cubicBezTo>
                    <a:cubicBezTo>
                      <a:pt x="206693" y="356964"/>
                      <a:pt x="217170" y="364584"/>
                      <a:pt x="218122" y="369346"/>
                    </a:cubicBezTo>
                    <a:lnTo>
                      <a:pt x="216218" y="370299"/>
                    </a:lnTo>
                    <a:lnTo>
                      <a:pt x="217170" y="375061"/>
                    </a:lnTo>
                    <a:cubicBezTo>
                      <a:pt x="213360" y="371251"/>
                      <a:pt x="204788" y="362679"/>
                      <a:pt x="201930" y="357916"/>
                    </a:cubicBezTo>
                    <a:cubicBezTo>
                      <a:pt x="200025" y="359821"/>
                      <a:pt x="200025" y="357916"/>
                      <a:pt x="199072" y="361726"/>
                    </a:cubicBezTo>
                    <a:cubicBezTo>
                      <a:pt x="197168" y="362679"/>
                      <a:pt x="197168" y="359821"/>
                      <a:pt x="197168" y="358869"/>
                    </a:cubicBezTo>
                    <a:lnTo>
                      <a:pt x="194310" y="366489"/>
                    </a:lnTo>
                    <a:cubicBezTo>
                      <a:pt x="198120" y="366489"/>
                      <a:pt x="196215" y="373156"/>
                      <a:pt x="200025" y="373156"/>
                    </a:cubicBezTo>
                    <a:lnTo>
                      <a:pt x="198120" y="364584"/>
                    </a:lnTo>
                    <a:cubicBezTo>
                      <a:pt x="201930" y="364584"/>
                      <a:pt x="206693" y="371251"/>
                      <a:pt x="205740" y="376966"/>
                    </a:cubicBezTo>
                    <a:cubicBezTo>
                      <a:pt x="203835" y="377919"/>
                      <a:pt x="200025" y="374109"/>
                      <a:pt x="198120" y="374109"/>
                    </a:cubicBezTo>
                    <a:cubicBezTo>
                      <a:pt x="199072" y="375061"/>
                      <a:pt x="199072" y="379824"/>
                      <a:pt x="198120" y="379824"/>
                    </a:cubicBezTo>
                    <a:lnTo>
                      <a:pt x="197168" y="376966"/>
                    </a:lnTo>
                    <a:cubicBezTo>
                      <a:pt x="195263" y="379824"/>
                      <a:pt x="200978" y="382681"/>
                      <a:pt x="196215" y="385539"/>
                    </a:cubicBezTo>
                    <a:cubicBezTo>
                      <a:pt x="195263" y="386491"/>
                      <a:pt x="190500" y="388396"/>
                      <a:pt x="192405" y="388396"/>
                    </a:cubicBezTo>
                    <a:cubicBezTo>
                      <a:pt x="197168" y="387444"/>
                      <a:pt x="209550" y="389349"/>
                      <a:pt x="212408" y="392206"/>
                    </a:cubicBezTo>
                    <a:cubicBezTo>
                      <a:pt x="212408" y="392206"/>
                      <a:pt x="206693" y="397921"/>
                      <a:pt x="204788" y="398874"/>
                    </a:cubicBezTo>
                    <a:cubicBezTo>
                      <a:pt x="200978" y="399826"/>
                      <a:pt x="198120" y="394111"/>
                      <a:pt x="195263" y="395064"/>
                    </a:cubicBezTo>
                    <a:cubicBezTo>
                      <a:pt x="196215" y="395064"/>
                      <a:pt x="197168" y="396969"/>
                      <a:pt x="197168" y="396969"/>
                    </a:cubicBezTo>
                    <a:cubicBezTo>
                      <a:pt x="196215" y="397921"/>
                      <a:pt x="194310" y="396016"/>
                      <a:pt x="194310" y="398874"/>
                    </a:cubicBezTo>
                    <a:cubicBezTo>
                      <a:pt x="198120" y="399826"/>
                      <a:pt x="192405" y="404589"/>
                      <a:pt x="197168" y="400779"/>
                    </a:cubicBezTo>
                    <a:cubicBezTo>
                      <a:pt x="197168" y="403636"/>
                      <a:pt x="195263" y="403636"/>
                      <a:pt x="195263" y="406494"/>
                    </a:cubicBezTo>
                    <a:cubicBezTo>
                      <a:pt x="198120" y="405541"/>
                      <a:pt x="202883" y="411256"/>
                      <a:pt x="202883" y="414114"/>
                    </a:cubicBezTo>
                    <a:cubicBezTo>
                      <a:pt x="201930" y="414114"/>
                      <a:pt x="200978" y="414114"/>
                      <a:pt x="200025" y="414114"/>
                    </a:cubicBezTo>
                    <a:cubicBezTo>
                      <a:pt x="198120" y="419829"/>
                      <a:pt x="196215" y="422686"/>
                      <a:pt x="194310" y="427449"/>
                    </a:cubicBezTo>
                    <a:cubicBezTo>
                      <a:pt x="193358" y="427449"/>
                      <a:pt x="191453" y="430306"/>
                      <a:pt x="190500" y="428401"/>
                    </a:cubicBezTo>
                    <a:cubicBezTo>
                      <a:pt x="190500" y="429354"/>
                      <a:pt x="192405" y="430306"/>
                      <a:pt x="191453" y="432211"/>
                    </a:cubicBezTo>
                    <a:cubicBezTo>
                      <a:pt x="187643" y="434116"/>
                      <a:pt x="191453" y="428401"/>
                      <a:pt x="187643" y="430306"/>
                    </a:cubicBezTo>
                    <a:cubicBezTo>
                      <a:pt x="189547" y="431259"/>
                      <a:pt x="189547" y="435069"/>
                      <a:pt x="190500" y="437926"/>
                    </a:cubicBezTo>
                    <a:cubicBezTo>
                      <a:pt x="194310" y="437926"/>
                      <a:pt x="192405" y="433164"/>
                      <a:pt x="191453" y="430306"/>
                    </a:cubicBezTo>
                    <a:cubicBezTo>
                      <a:pt x="196215" y="431259"/>
                      <a:pt x="200025" y="436974"/>
                      <a:pt x="200025" y="442689"/>
                    </a:cubicBezTo>
                    <a:cubicBezTo>
                      <a:pt x="200025" y="447451"/>
                      <a:pt x="196215" y="443641"/>
                      <a:pt x="197168" y="444594"/>
                    </a:cubicBezTo>
                    <a:cubicBezTo>
                      <a:pt x="194310" y="452214"/>
                      <a:pt x="202883" y="453166"/>
                      <a:pt x="198120" y="459834"/>
                    </a:cubicBezTo>
                    <a:cubicBezTo>
                      <a:pt x="194310" y="461739"/>
                      <a:pt x="192405" y="458881"/>
                      <a:pt x="190500" y="458881"/>
                    </a:cubicBezTo>
                    <a:cubicBezTo>
                      <a:pt x="190500" y="455071"/>
                      <a:pt x="193358" y="454119"/>
                      <a:pt x="194310" y="451261"/>
                    </a:cubicBezTo>
                    <a:lnTo>
                      <a:pt x="192405" y="454119"/>
                    </a:lnTo>
                    <a:cubicBezTo>
                      <a:pt x="191453" y="453166"/>
                      <a:pt x="191453" y="450309"/>
                      <a:pt x="192405" y="449356"/>
                    </a:cubicBezTo>
                    <a:cubicBezTo>
                      <a:pt x="189547" y="451261"/>
                      <a:pt x="188595" y="462691"/>
                      <a:pt x="184785" y="468406"/>
                    </a:cubicBezTo>
                    <a:cubicBezTo>
                      <a:pt x="185738" y="469359"/>
                      <a:pt x="185738" y="472216"/>
                      <a:pt x="187643" y="471264"/>
                    </a:cubicBezTo>
                    <a:lnTo>
                      <a:pt x="187643" y="469359"/>
                    </a:lnTo>
                    <a:cubicBezTo>
                      <a:pt x="190500" y="468406"/>
                      <a:pt x="189547" y="474121"/>
                      <a:pt x="191453" y="471264"/>
                    </a:cubicBezTo>
                    <a:cubicBezTo>
                      <a:pt x="192405" y="474121"/>
                      <a:pt x="194310" y="477931"/>
                      <a:pt x="191453" y="481741"/>
                    </a:cubicBezTo>
                    <a:lnTo>
                      <a:pt x="187643" y="481741"/>
                    </a:lnTo>
                    <a:cubicBezTo>
                      <a:pt x="188595" y="481741"/>
                      <a:pt x="190500" y="479836"/>
                      <a:pt x="189547" y="478884"/>
                    </a:cubicBezTo>
                    <a:cubicBezTo>
                      <a:pt x="190500" y="480789"/>
                      <a:pt x="183833" y="483646"/>
                      <a:pt x="187643" y="486504"/>
                    </a:cubicBezTo>
                    <a:lnTo>
                      <a:pt x="190500" y="484599"/>
                    </a:lnTo>
                    <a:cubicBezTo>
                      <a:pt x="191453" y="487456"/>
                      <a:pt x="193358" y="492219"/>
                      <a:pt x="191453" y="495076"/>
                    </a:cubicBezTo>
                    <a:cubicBezTo>
                      <a:pt x="195263" y="494124"/>
                      <a:pt x="191453" y="494124"/>
                      <a:pt x="195263" y="493171"/>
                    </a:cubicBezTo>
                    <a:cubicBezTo>
                      <a:pt x="190500" y="494124"/>
                      <a:pt x="198120" y="484599"/>
                      <a:pt x="192405" y="486504"/>
                    </a:cubicBezTo>
                    <a:cubicBezTo>
                      <a:pt x="197168" y="485551"/>
                      <a:pt x="195263" y="482694"/>
                      <a:pt x="200025" y="480789"/>
                    </a:cubicBezTo>
                    <a:cubicBezTo>
                      <a:pt x="199072" y="480789"/>
                      <a:pt x="198120" y="481741"/>
                      <a:pt x="199072" y="478884"/>
                    </a:cubicBezTo>
                    <a:cubicBezTo>
                      <a:pt x="199072" y="478884"/>
                      <a:pt x="198120" y="477931"/>
                      <a:pt x="198120" y="477931"/>
                    </a:cubicBezTo>
                    <a:lnTo>
                      <a:pt x="198120" y="477931"/>
                    </a:lnTo>
                    <a:lnTo>
                      <a:pt x="198120" y="477931"/>
                    </a:lnTo>
                    <a:cubicBezTo>
                      <a:pt x="198120" y="477931"/>
                      <a:pt x="198120" y="477931"/>
                      <a:pt x="198120" y="477931"/>
                    </a:cubicBezTo>
                    <a:cubicBezTo>
                      <a:pt x="197168" y="478884"/>
                      <a:pt x="197168" y="478884"/>
                      <a:pt x="196215" y="478884"/>
                    </a:cubicBezTo>
                    <a:cubicBezTo>
                      <a:pt x="194310" y="476979"/>
                      <a:pt x="195263" y="472216"/>
                      <a:pt x="194310" y="470311"/>
                    </a:cubicBezTo>
                    <a:cubicBezTo>
                      <a:pt x="195263" y="468406"/>
                      <a:pt x="195263" y="471264"/>
                      <a:pt x="197168" y="470311"/>
                    </a:cubicBezTo>
                    <a:lnTo>
                      <a:pt x="196215" y="467454"/>
                    </a:lnTo>
                    <a:cubicBezTo>
                      <a:pt x="199072" y="467454"/>
                      <a:pt x="200978" y="463644"/>
                      <a:pt x="201930" y="468406"/>
                    </a:cubicBezTo>
                    <a:lnTo>
                      <a:pt x="202883" y="464596"/>
                    </a:lnTo>
                    <a:cubicBezTo>
                      <a:pt x="204788" y="462691"/>
                      <a:pt x="205740" y="459834"/>
                      <a:pt x="205740" y="457929"/>
                    </a:cubicBezTo>
                    <a:cubicBezTo>
                      <a:pt x="206693" y="456024"/>
                      <a:pt x="203835" y="453166"/>
                      <a:pt x="205740" y="455071"/>
                    </a:cubicBezTo>
                    <a:lnTo>
                      <a:pt x="205740" y="449356"/>
                    </a:lnTo>
                    <a:lnTo>
                      <a:pt x="206693" y="449356"/>
                    </a:lnTo>
                    <a:cubicBezTo>
                      <a:pt x="208597" y="443641"/>
                      <a:pt x="205740" y="436974"/>
                      <a:pt x="211455" y="432211"/>
                    </a:cubicBezTo>
                    <a:cubicBezTo>
                      <a:pt x="211455" y="430306"/>
                      <a:pt x="211455" y="428401"/>
                      <a:pt x="212408" y="425544"/>
                    </a:cubicBezTo>
                    <a:lnTo>
                      <a:pt x="214313" y="425544"/>
                    </a:lnTo>
                    <a:cubicBezTo>
                      <a:pt x="214313" y="422686"/>
                      <a:pt x="218122" y="418876"/>
                      <a:pt x="216218" y="416971"/>
                    </a:cubicBezTo>
                    <a:cubicBezTo>
                      <a:pt x="221933" y="416019"/>
                      <a:pt x="220028" y="405541"/>
                      <a:pt x="221933" y="401731"/>
                    </a:cubicBezTo>
                    <a:lnTo>
                      <a:pt x="219075" y="400779"/>
                    </a:lnTo>
                    <a:cubicBezTo>
                      <a:pt x="220028" y="397921"/>
                      <a:pt x="220028" y="395064"/>
                      <a:pt x="219075" y="391254"/>
                    </a:cubicBezTo>
                    <a:lnTo>
                      <a:pt x="216218" y="391254"/>
                    </a:lnTo>
                    <a:cubicBezTo>
                      <a:pt x="215265" y="387444"/>
                      <a:pt x="220028" y="383634"/>
                      <a:pt x="220980" y="378871"/>
                    </a:cubicBezTo>
                    <a:cubicBezTo>
                      <a:pt x="221933" y="379824"/>
                      <a:pt x="220980" y="380776"/>
                      <a:pt x="220980" y="381729"/>
                    </a:cubicBezTo>
                    <a:cubicBezTo>
                      <a:pt x="227647" y="376966"/>
                      <a:pt x="220028" y="368394"/>
                      <a:pt x="224790" y="363631"/>
                    </a:cubicBezTo>
                    <a:cubicBezTo>
                      <a:pt x="223838" y="361726"/>
                      <a:pt x="224790" y="360774"/>
                      <a:pt x="225743" y="360774"/>
                    </a:cubicBezTo>
                    <a:cubicBezTo>
                      <a:pt x="225743" y="360774"/>
                      <a:pt x="225743" y="360774"/>
                      <a:pt x="225743" y="360774"/>
                    </a:cubicBezTo>
                    <a:cubicBezTo>
                      <a:pt x="225743" y="360774"/>
                      <a:pt x="225743" y="360774"/>
                      <a:pt x="225743" y="359821"/>
                    </a:cubicBezTo>
                    <a:cubicBezTo>
                      <a:pt x="226695" y="358869"/>
                      <a:pt x="226695" y="358869"/>
                      <a:pt x="227647" y="357916"/>
                    </a:cubicBezTo>
                    <a:cubicBezTo>
                      <a:pt x="226695" y="357916"/>
                      <a:pt x="226695" y="358869"/>
                      <a:pt x="225743" y="358869"/>
                    </a:cubicBezTo>
                    <a:cubicBezTo>
                      <a:pt x="225743" y="357916"/>
                      <a:pt x="225743" y="356011"/>
                      <a:pt x="225743" y="354106"/>
                    </a:cubicBezTo>
                    <a:lnTo>
                      <a:pt x="228600" y="354106"/>
                    </a:lnTo>
                    <a:cubicBezTo>
                      <a:pt x="228600" y="354106"/>
                      <a:pt x="228600" y="354106"/>
                      <a:pt x="228600" y="354106"/>
                    </a:cubicBezTo>
                    <a:cubicBezTo>
                      <a:pt x="229553" y="353154"/>
                      <a:pt x="227647" y="352201"/>
                      <a:pt x="225743" y="353154"/>
                    </a:cubicBezTo>
                    <a:cubicBezTo>
                      <a:pt x="225743" y="352201"/>
                      <a:pt x="224790" y="351249"/>
                      <a:pt x="224790" y="351249"/>
                    </a:cubicBezTo>
                    <a:cubicBezTo>
                      <a:pt x="229553" y="351249"/>
                      <a:pt x="223838" y="347439"/>
                      <a:pt x="228600" y="346486"/>
                    </a:cubicBezTo>
                    <a:cubicBezTo>
                      <a:pt x="226695" y="344581"/>
                      <a:pt x="228600" y="338866"/>
                      <a:pt x="223838" y="336961"/>
                    </a:cubicBezTo>
                    <a:cubicBezTo>
                      <a:pt x="224790" y="336961"/>
                      <a:pt x="224790" y="336961"/>
                      <a:pt x="224790" y="337914"/>
                    </a:cubicBezTo>
                    <a:cubicBezTo>
                      <a:pt x="225743" y="336009"/>
                      <a:pt x="226695" y="335056"/>
                      <a:pt x="225743" y="333151"/>
                    </a:cubicBezTo>
                    <a:lnTo>
                      <a:pt x="229553" y="333151"/>
                    </a:lnTo>
                    <a:lnTo>
                      <a:pt x="225743" y="328389"/>
                    </a:lnTo>
                    <a:cubicBezTo>
                      <a:pt x="228600" y="326484"/>
                      <a:pt x="229553" y="325531"/>
                      <a:pt x="231458" y="328389"/>
                    </a:cubicBezTo>
                    <a:cubicBezTo>
                      <a:pt x="228600" y="322674"/>
                      <a:pt x="230505" y="323626"/>
                      <a:pt x="227647" y="317911"/>
                    </a:cubicBezTo>
                    <a:lnTo>
                      <a:pt x="229553" y="318864"/>
                    </a:lnTo>
                    <a:cubicBezTo>
                      <a:pt x="229553" y="316959"/>
                      <a:pt x="227647" y="314101"/>
                      <a:pt x="229553" y="313149"/>
                    </a:cubicBezTo>
                    <a:cubicBezTo>
                      <a:pt x="234315" y="310291"/>
                      <a:pt x="233363" y="295051"/>
                      <a:pt x="239078" y="286479"/>
                    </a:cubicBezTo>
                    <a:cubicBezTo>
                      <a:pt x="232410" y="287431"/>
                      <a:pt x="242888" y="282669"/>
                      <a:pt x="238125" y="281716"/>
                    </a:cubicBezTo>
                    <a:cubicBezTo>
                      <a:pt x="240030" y="281716"/>
                      <a:pt x="240983" y="280764"/>
                      <a:pt x="241935" y="281716"/>
                    </a:cubicBezTo>
                    <a:cubicBezTo>
                      <a:pt x="240983" y="276954"/>
                      <a:pt x="245745" y="275049"/>
                      <a:pt x="241935" y="271239"/>
                    </a:cubicBezTo>
                    <a:cubicBezTo>
                      <a:pt x="243840" y="271239"/>
                      <a:pt x="243840" y="273144"/>
                      <a:pt x="244793" y="272191"/>
                    </a:cubicBezTo>
                    <a:cubicBezTo>
                      <a:pt x="244793" y="272191"/>
                      <a:pt x="243840" y="270286"/>
                      <a:pt x="244793" y="270286"/>
                    </a:cubicBezTo>
                    <a:cubicBezTo>
                      <a:pt x="245745" y="270286"/>
                      <a:pt x="245745" y="271239"/>
                      <a:pt x="246697" y="272191"/>
                    </a:cubicBezTo>
                    <a:cubicBezTo>
                      <a:pt x="247650" y="267429"/>
                      <a:pt x="242888" y="265524"/>
                      <a:pt x="239078" y="264571"/>
                    </a:cubicBezTo>
                    <a:cubicBezTo>
                      <a:pt x="241935" y="262666"/>
                      <a:pt x="241935" y="260761"/>
                      <a:pt x="239078" y="258856"/>
                    </a:cubicBezTo>
                    <a:cubicBezTo>
                      <a:pt x="240983" y="257904"/>
                      <a:pt x="241935" y="256951"/>
                      <a:pt x="241935" y="259809"/>
                    </a:cubicBezTo>
                    <a:cubicBezTo>
                      <a:pt x="242888" y="257904"/>
                      <a:pt x="245745" y="249331"/>
                      <a:pt x="242888" y="249331"/>
                    </a:cubicBezTo>
                    <a:cubicBezTo>
                      <a:pt x="243840" y="249331"/>
                      <a:pt x="243840" y="247426"/>
                      <a:pt x="242888" y="246474"/>
                    </a:cubicBezTo>
                    <a:cubicBezTo>
                      <a:pt x="243840" y="242664"/>
                      <a:pt x="243840" y="242664"/>
                      <a:pt x="244793" y="238854"/>
                    </a:cubicBezTo>
                    <a:lnTo>
                      <a:pt x="243840" y="239806"/>
                    </a:lnTo>
                    <a:cubicBezTo>
                      <a:pt x="240030" y="237901"/>
                      <a:pt x="243840" y="236949"/>
                      <a:pt x="243840" y="233139"/>
                    </a:cubicBezTo>
                    <a:lnTo>
                      <a:pt x="243840" y="233139"/>
                    </a:lnTo>
                    <a:cubicBezTo>
                      <a:pt x="247650" y="226471"/>
                      <a:pt x="242888" y="230281"/>
                      <a:pt x="247650" y="223614"/>
                    </a:cubicBezTo>
                    <a:lnTo>
                      <a:pt x="244793" y="223614"/>
                    </a:lnTo>
                    <a:cubicBezTo>
                      <a:pt x="239078" y="221709"/>
                      <a:pt x="249555" y="217899"/>
                      <a:pt x="247650" y="214089"/>
                    </a:cubicBezTo>
                    <a:lnTo>
                      <a:pt x="245745" y="215041"/>
                    </a:lnTo>
                    <a:cubicBezTo>
                      <a:pt x="243840" y="212184"/>
                      <a:pt x="254318" y="210279"/>
                      <a:pt x="255270" y="208374"/>
                    </a:cubicBezTo>
                    <a:cubicBezTo>
                      <a:pt x="256222" y="208374"/>
                      <a:pt x="256222" y="209326"/>
                      <a:pt x="256222" y="210279"/>
                    </a:cubicBezTo>
                    <a:cubicBezTo>
                      <a:pt x="260033" y="205516"/>
                      <a:pt x="253365" y="209326"/>
                      <a:pt x="253365" y="204564"/>
                    </a:cubicBezTo>
                    <a:cubicBezTo>
                      <a:pt x="255270" y="203611"/>
                      <a:pt x="258128" y="206469"/>
                      <a:pt x="259080" y="203611"/>
                    </a:cubicBezTo>
                    <a:cubicBezTo>
                      <a:pt x="260985" y="202659"/>
                      <a:pt x="254318" y="194086"/>
                      <a:pt x="259080" y="191229"/>
                    </a:cubicBezTo>
                    <a:cubicBezTo>
                      <a:pt x="257175" y="192181"/>
                      <a:pt x="256222" y="192181"/>
                      <a:pt x="255270" y="190276"/>
                    </a:cubicBezTo>
                    <a:cubicBezTo>
                      <a:pt x="255270" y="187419"/>
                      <a:pt x="261938" y="182656"/>
                      <a:pt x="258128" y="179799"/>
                    </a:cubicBezTo>
                    <a:cubicBezTo>
                      <a:pt x="258128" y="179799"/>
                      <a:pt x="259080" y="179799"/>
                      <a:pt x="259080" y="179799"/>
                    </a:cubicBezTo>
                    <a:cubicBezTo>
                      <a:pt x="258128" y="175989"/>
                      <a:pt x="259080" y="169321"/>
                      <a:pt x="256222" y="167416"/>
                    </a:cubicBezTo>
                    <a:cubicBezTo>
                      <a:pt x="259080" y="166464"/>
                      <a:pt x="260033" y="163606"/>
                      <a:pt x="260985" y="160749"/>
                    </a:cubicBezTo>
                    <a:cubicBezTo>
                      <a:pt x="259080" y="158844"/>
                      <a:pt x="254318" y="156939"/>
                      <a:pt x="251460" y="155034"/>
                    </a:cubicBezTo>
                    <a:cubicBezTo>
                      <a:pt x="248603" y="153129"/>
                      <a:pt x="247650" y="152176"/>
                      <a:pt x="249555" y="150271"/>
                    </a:cubicBezTo>
                    <a:lnTo>
                      <a:pt x="241935" y="145509"/>
                    </a:lnTo>
                    <a:lnTo>
                      <a:pt x="242888" y="144556"/>
                    </a:lnTo>
                    <a:cubicBezTo>
                      <a:pt x="239078" y="141699"/>
                      <a:pt x="237172" y="141699"/>
                      <a:pt x="234315" y="142651"/>
                    </a:cubicBezTo>
                    <a:cubicBezTo>
                      <a:pt x="233363" y="141699"/>
                      <a:pt x="235268" y="141699"/>
                      <a:pt x="235268" y="140746"/>
                    </a:cubicBezTo>
                    <a:cubicBezTo>
                      <a:pt x="230505" y="135984"/>
                      <a:pt x="229553" y="135031"/>
                      <a:pt x="222885" y="135984"/>
                    </a:cubicBezTo>
                    <a:lnTo>
                      <a:pt x="223838" y="133126"/>
                    </a:lnTo>
                    <a:cubicBezTo>
                      <a:pt x="221933" y="133126"/>
                      <a:pt x="218122" y="124554"/>
                      <a:pt x="210503" y="123601"/>
                    </a:cubicBezTo>
                    <a:cubicBezTo>
                      <a:pt x="210503" y="123601"/>
                      <a:pt x="211455" y="122649"/>
                      <a:pt x="211455" y="122649"/>
                    </a:cubicBezTo>
                    <a:cubicBezTo>
                      <a:pt x="203835" y="120744"/>
                      <a:pt x="200025" y="106456"/>
                      <a:pt x="192405" y="113124"/>
                    </a:cubicBezTo>
                    <a:lnTo>
                      <a:pt x="186690" y="112171"/>
                    </a:lnTo>
                    <a:cubicBezTo>
                      <a:pt x="191453" y="115981"/>
                      <a:pt x="183833" y="115029"/>
                      <a:pt x="184785" y="117886"/>
                    </a:cubicBezTo>
                    <a:cubicBezTo>
                      <a:pt x="181928" y="116934"/>
                      <a:pt x="180975" y="112171"/>
                      <a:pt x="183833" y="113124"/>
                    </a:cubicBezTo>
                    <a:lnTo>
                      <a:pt x="183833" y="114076"/>
                    </a:lnTo>
                    <a:cubicBezTo>
                      <a:pt x="187643" y="110266"/>
                      <a:pt x="178118" y="108361"/>
                      <a:pt x="180022" y="105504"/>
                    </a:cubicBezTo>
                    <a:cubicBezTo>
                      <a:pt x="169545" y="98836"/>
                      <a:pt x="160020" y="90264"/>
                      <a:pt x="150495" y="83596"/>
                    </a:cubicBezTo>
                    <a:lnTo>
                      <a:pt x="149543" y="87406"/>
                    </a:lnTo>
                    <a:lnTo>
                      <a:pt x="145733" y="85501"/>
                    </a:lnTo>
                    <a:cubicBezTo>
                      <a:pt x="145733" y="84549"/>
                      <a:pt x="145733" y="81691"/>
                      <a:pt x="148590" y="83596"/>
                    </a:cubicBezTo>
                    <a:cubicBezTo>
                      <a:pt x="148590" y="80739"/>
                      <a:pt x="143828" y="82644"/>
                      <a:pt x="142875" y="83596"/>
                    </a:cubicBezTo>
                    <a:cubicBezTo>
                      <a:pt x="139065" y="78834"/>
                      <a:pt x="147638" y="80739"/>
                      <a:pt x="145733" y="79786"/>
                    </a:cubicBezTo>
                    <a:lnTo>
                      <a:pt x="143828" y="78834"/>
                    </a:lnTo>
                    <a:lnTo>
                      <a:pt x="143828" y="79786"/>
                    </a:lnTo>
                    <a:cubicBezTo>
                      <a:pt x="140970" y="79786"/>
                      <a:pt x="140018" y="81691"/>
                      <a:pt x="137160" y="79786"/>
                    </a:cubicBezTo>
                    <a:cubicBezTo>
                      <a:pt x="135255" y="77881"/>
                      <a:pt x="137160" y="76929"/>
                      <a:pt x="137160" y="76929"/>
                    </a:cubicBezTo>
                    <a:cubicBezTo>
                      <a:pt x="137160" y="76929"/>
                      <a:pt x="137160" y="75976"/>
                      <a:pt x="136208" y="75976"/>
                    </a:cubicBezTo>
                    <a:lnTo>
                      <a:pt x="132397" y="73119"/>
                    </a:lnTo>
                    <a:lnTo>
                      <a:pt x="132397" y="76929"/>
                    </a:lnTo>
                    <a:cubicBezTo>
                      <a:pt x="129540" y="76929"/>
                      <a:pt x="128588" y="74071"/>
                      <a:pt x="128588" y="78834"/>
                    </a:cubicBezTo>
                    <a:cubicBezTo>
                      <a:pt x="128588" y="72166"/>
                      <a:pt x="113347" y="67404"/>
                      <a:pt x="112395" y="64546"/>
                    </a:cubicBezTo>
                    <a:cubicBezTo>
                      <a:pt x="108585" y="64546"/>
                      <a:pt x="105728" y="63594"/>
                      <a:pt x="102870" y="60736"/>
                    </a:cubicBezTo>
                    <a:cubicBezTo>
                      <a:pt x="103822" y="61689"/>
                      <a:pt x="101918" y="65499"/>
                      <a:pt x="99060" y="62641"/>
                    </a:cubicBezTo>
                    <a:cubicBezTo>
                      <a:pt x="103822" y="56926"/>
                      <a:pt x="95250" y="56926"/>
                      <a:pt x="95250" y="51211"/>
                    </a:cubicBezTo>
                    <a:cubicBezTo>
                      <a:pt x="95250" y="55021"/>
                      <a:pt x="86678" y="47401"/>
                      <a:pt x="87630" y="53116"/>
                    </a:cubicBezTo>
                    <a:cubicBezTo>
                      <a:pt x="85725" y="51211"/>
                      <a:pt x="88583" y="50259"/>
                      <a:pt x="87630" y="48354"/>
                    </a:cubicBezTo>
                    <a:cubicBezTo>
                      <a:pt x="80010" y="47401"/>
                      <a:pt x="76200" y="38829"/>
                      <a:pt x="68580" y="35971"/>
                    </a:cubicBezTo>
                    <a:cubicBezTo>
                      <a:pt x="67628" y="36924"/>
                      <a:pt x="68580" y="38829"/>
                      <a:pt x="65722" y="38829"/>
                    </a:cubicBezTo>
                    <a:lnTo>
                      <a:pt x="64770" y="32161"/>
                    </a:lnTo>
                    <a:cubicBezTo>
                      <a:pt x="62865" y="32161"/>
                      <a:pt x="60960" y="35971"/>
                      <a:pt x="60008" y="32161"/>
                    </a:cubicBezTo>
                    <a:cubicBezTo>
                      <a:pt x="60008" y="33114"/>
                      <a:pt x="60008" y="34066"/>
                      <a:pt x="59055" y="34066"/>
                    </a:cubicBezTo>
                    <a:cubicBezTo>
                      <a:pt x="47625" y="21684"/>
                      <a:pt x="28575" y="19779"/>
                      <a:pt x="18097" y="4539"/>
                    </a:cubicBezTo>
                    <a:cubicBezTo>
                      <a:pt x="19050" y="7396"/>
                      <a:pt x="18097" y="6444"/>
                      <a:pt x="16193" y="5491"/>
                    </a:cubicBezTo>
                    <a:cubicBezTo>
                      <a:pt x="17145" y="6444"/>
                      <a:pt x="15240" y="7396"/>
                      <a:pt x="14288" y="8349"/>
                    </a:cubicBezTo>
                    <a:lnTo>
                      <a:pt x="10478" y="1681"/>
                    </a:lnTo>
                    <a:cubicBezTo>
                      <a:pt x="7620" y="4539"/>
                      <a:pt x="3810" y="-2129"/>
                      <a:pt x="1905" y="729"/>
                    </a:cubicBezTo>
                    <a:lnTo>
                      <a:pt x="3810" y="1681"/>
                    </a:lnTo>
                    <a:cubicBezTo>
                      <a:pt x="-953" y="3586"/>
                      <a:pt x="2858" y="11206"/>
                      <a:pt x="0" y="15969"/>
                    </a:cubicBezTo>
                    <a:cubicBezTo>
                      <a:pt x="4763" y="14064"/>
                      <a:pt x="3810" y="26446"/>
                      <a:pt x="12383" y="23589"/>
                    </a:cubicBezTo>
                    <a:cubicBezTo>
                      <a:pt x="13335" y="25494"/>
                      <a:pt x="10478" y="24541"/>
                      <a:pt x="10478" y="25494"/>
                    </a:cubicBezTo>
                    <a:cubicBezTo>
                      <a:pt x="12383" y="24541"/>
                      <a:pt x="14288" y="24541"/>
                      <a:pt x="16193" y="27399"/>
                    </a:cubicBezTo>
                    <a:lnTo>
                      <a:pt x="15240" y="27399"/>
                    </a:lnTo>
                    <a:cubicBezTo>
                      <a:pt x="22860" y="31209"/>
                      <a:pt x="24765" y="35019"/>
                      <a:pt x="32385" y="41686"/>
                    </a:cubicBezTo>
                    <a:lnTo>
                      <a:pt x="33338" y="38829"/>
                    </a:lnTo>
                    <a:cubicBezTo>
                      <a:pt x="35243" y="39781"/>
                      <a:pt x="35243" y="40734"/>
                      <a:pt x="35243" y="41686"/>
                    </a:cubicBezTo>
                    <a:cubicBezTo>
                      <a:pt x="39053" y="39781"/>
                      <a:pt x="30480" y="38829"/>
                      <a:pt x="34290" y="35971"/>
                    </a:cubicBezTo>
                    <a:cubicBezTo>
                      <a:pt x="34290" y="41686"/>
                      <a:pt x="46672" y="43591"/>
                      <a:pt x="45720" y="49306"/>
                    </a:cubicBezTo>
                    <a:cubicBezTo>
                      <a:pt x="48578" y="51211"/>
                      <a:pt x="46672" y="46449"/>
                      <a:pt x="49530" y="48354"/>
                    </a:cubicBezTo>
                    <a:lnTo>
                      <a:pt x="49530" y="50259"/>
                    </a:lnTo>
                    <a:lnTo>
                      <a:pt x="51435" y="49306"/>
                    </a:lnTo>
                    <a:cubicBezTo>
                      <a:pt x="53340" y="50259"/>
                      <a:pt x="53340" y="53116"/>
                      <a:pt x="52388" y="54069"/>
                    </a:cubicBezTo>
                    <a:cubicBezTo>
                      <a:pt x="52388" y="54069"/>
                      <a:pt x="51435" y="54069"/>
                      <a:pt x="50483" y="53116"/>
                    </a:cubicBezTo>
                    <a:cubicBezTo>
                      <a:pt x="51435" y="55974"/>
                      <a:pt x="57150" y="56926"/>
                      <a:pt x="58103" y="57879"/>
                    </a:cubicBezTo>
                    <a:lnTo>
                      <a:pt x="56197" y="55021"/>
                    </a:lnTo>
                    <a:cubicBezTo>
                      <a:pt x="64770" y="57879"/>
                      <a:pt x="72390" y="65499"/>
                      <a:pt x="80963" y="67404"/>
                    </a:cubicBezTo>
                    <a:lnTo>
                      <a:pt x="80963" y="66451"/>
                    </a:lnTo>
                    <a:cubicBezTo>
                      <a:pt x="87630" y="67404"/>
                      <a:pt x="84772" y="70261"/>
                      <a:pt x="91440" y="73119"/>
                    </a:cubicBezTo>
                    <a:lnTo>
                      <a:pt x="91440" y="73119"/>
                    </a:lnTo>
                    <a:cubicBezTo>
                      <a:pt x="93345" y="73119"/>
                      <a:pt x="95250" y="73119"/>
                      <a:pt x="97155" y="74071"/>
                    </a:cubicBezTo>
                    <a:cubicBezTo>
                      <a:pt x="95250" y="74071"/>
                      <a:pt x="99060" y="77881"/>
                      <a:pt x="96203" y="77881"/>
                    </a:cubicBezTo>
                    <a:cubicBezTo>
                      <a:pt x="103822" y="79786"/>
                      <a:pt x="100013" y="77881"/>
                      <a:pt x="106680" y="76929"/>
                    </a:cubicBezTo>
                    <a:lnTo>
                      <a:pt x="106680" y="78834"/>
                    </a:lnTo>
                    <a:cubicBezTo>
                      <a:pt x="108585" y="77881"/>
                      <a:pt x="109538" y="76929"/>
                      <a:pt x="112395" y="78834"/>
                    </a:cubicBezTo>
                    <a:cubicBezTo>
                      <a:pt x="108585" y="78834"/>
                      <a:pt x="112395" y="82644"/>
                      <a:pt x="108585" y="82644"/>
                    </a:cubicBezTo>
                    <a:cubicBezTo>
                      <a:pt x="112395" y="90264"/>
                      <a:pt x="120015" y="84549"/>
                      <a:pt x="120015" y="92169"/>
                    </a:cubicBezTo>
                    <a:cubicBezTo>
                      <a:pt x="125730" y="89311"/>
                      <a:pt x="116205" y="86454"/>
                      <a:pt x="118110" y="86454"/>
                    </a:cubicBezTo>
                    <a:cubicBezTo>
                      <a:pt x="118110" y="84549"/>
                      <a:pt x="122872" y="84549"/>
                      <a:pt x="124778" y="86454"/>
                    </a:cubicBezTo>
                    <a:cubicBezTo>
                      <a:pt x="126683" y="87406"/>
                      <a:pt x="124778" y="95026"/>
                      <a:pt x="129540" y="97884"/>
                    </a:cubicBezTo>
                    <a:cubicBezTo>
                      <a:pt x="128588" y="97884"/>
                      <a:pt x="128588" y="97884"/>
                      <a:pt x="128588" y="97884"/>
                    </a:cubicBezTo>
                    <a:cubicBezTo>
                      <a:pt x="129540" y="99789"/>
                      <a:pt x="133350" y="98836"/>
                      <a:pt x="134303" y="101694"/>
                    </a:cubicBezTo>
                    <a:cubicBezTo>
                      <a:pt x="137160" y="99789"/>
                      <a:pt x="137160" y="103599"/>
                      <a:pt x="140018" y="100741"/>
                    </a:cubicBezTo>
                    <a:lnTo>
                      <a:pt x="135255" y="98836"/>
                    </a:lnTo>
                    <a:cubicBezTo>
                      <a:pt x="138113" y="99789"/>
                      <a:pt x="143828" y="96931"/>
                      <a:pt x="146685" y="101694"/>
                    </a:cubicBezTo>
                    <a:cubicBezTo>
                      <a:pt x="145733" y="102646"/>
                      <a:pt x="143828" y="102646"/>
                      <a:pt x="142875" y="102646"/>
                    </a:cubicBezTo>
                    <a:cubicBezTo>
                      <a:pt x="143828" y="104551"/>
                      <a:pt x="145733" y="103599"/>
                      <a:pt x="146685" y="105504"/>
                    </a:cubicBezTo>
                    <a:cubicBezTo>
                      <a:pt x="143828" y="109314"/>
                      <a:pt x="140970" y="102646"/>
                      <a:pt x="136208" y="103599"/>
                    </a:cubicBezTo>
                    <a:cubicBezTo>
                      <a:pt x="136208" y="105504"/>
                      <a:pt x="142875" y="104551"/>
                      <a:pt x="139065" y="107409"/>
                    </a:cubicBezTo>
                    <a:cubicBezTo>
                      <a:pt x="143828" y="103599"/>
                      <a:pt x="143828" y="111219"/>
                      <a:pt x="149543" y="109314"/>
                    </a:cubicBezTo>
                    <a:lnTo>
                      <a:pt x="147638" y="111219"/>
                    </a:lnTo>
                    <a:cubicBezTo>
                      <a:pt x="148590" y="111219"/>
                      <a:pt x="150495" y="111219"/>
                      <a:pt x="151447" y="111219"/>
                    </a:cubicBezTo>
                    <a:lnTo>
                      <a:pt x="147638" y="113124"/>
                    </a:lnTo>
                    <a:cubicBezTo>
                      <a:pt x="151447" y="112171"/>
                      <a:pt x="151447" y="118839"/>
                      <a:pt x="155258" y="118839"/>
                    </a:cubicBezTo>
                    <a:cubicBezTo>
                      <a:pt x="149543" y="115029"/>
                      <a:pt x="155258" y="115029"/>
                      <a:pt x="154305" y="112171"/>
                    </a:cubicBezTo>
                    <a:cubicBezTo>
                      <a:pt x="162878" y="113124"/>
                      <a:pt x="154305" y="120744"/>
                      <a:pt x="162878" y="123601"/>
                    </a:cubicBezTo>
                    <a:cubicBezTo>
                      <a:pt x="161925" y="123601"/>
                      <a:pt x="160020" y="119791"/>
                      <a:pt x="161925" y="119791"/>
                    </a:cubicBezTo>
                    <a:cubicBezTo>
                      <a:pt x="162878" y="120744"/>
                      <a:pt x="164783" y="123601"/>
                      <a:pt x="164783" y="124554"/>
                    </a:cubicBezTo>
                    <a:cubicBezTo>
                      <a:pt x="170497" y="127411"/>
                      <a:pt x="165735" y="121696"/>
                      <a:pt x="168593" y="121696"/>
                    </a:cubicBezTo>
                    <a:cubicBezTo>
                      <a:pt x="168593" y="125506"/>
                      <a:pt x="171450" y="121696"/>
                      <a:pt x="174308" y="122649"/>
                    </a:cubicBezTo>
                    <a:lnTo>
                      <a:pt x="173355" y="124554"/>
                    </a:lnTo>
                    <a:cubicBezTo>
                      <a:pt x="178118" y="129316"/>
                      <a:pt x="178118" y="120744"/>
                      <a:pt x="181928" y="125506"/>
                    </a:cubicBezTo>
                    <a:lnTo>
                      <a:pt x="178118" y="127411"/>
                    </a:lnTo>
                    <a:lnTo>
                      <a:pt x="180975" y="128364"/>
                    </a:lnTo>
                    <a:lnTo>
                      <a:pt x="179070" y="130269"/>
                    </a:lnTo>
                    <a:cubicBezTo>
                      <a:pt x="182880" y="130269"/>
                      <a:pt x="183833" y="131221"/>
                      <a:pt x="185738" y="134079"/>
                    </a:cubicBezTo>
                    <a:cubicBezTo>
                      <a:pt x="185738" y="132174"/>
                      <a:pt x="188595" y="130269"/>
                      <a:pt x="191453" y="132174"/>
                    </a:cubicBezTo>
                    <a:cubicBezTo>
                      <a:pt x="192405" y="135031"/>
                      <a:pt x="189547" y="134079"/>
                      <a:pt x="193358" y="135984"/>
                    </a:cubicBezTo>
                    <a:cubicBezTo>
                      <a:pt x="191453" y="136936"/>
                      <a:pt x="189547" y="137889"/>
                      <a:pt x="189547" y="135031"/>
                    </a:cubicBezTo>
                    <a:cubicBezTo>
                      <a:pt x="188595" y="135984"/>
                      <a:pt x="187643" y="135984"/>
                      <a:pt x="187643" y="136936"/>
                    </a:cubicBezTo>
                    <a:cubicBezTo>
                      <a:pt x="188595" y="139794"/>
                      <a:pt x="192405" y="139794"/>
                      <a:pt x="193358" y="140746"/>
                    </a:cubicBezTo>
                    <a:cubicBezTo>
                      <a:pt x="193358" y="140746"/>
                      <a:pt x="192405" y="139794"/>
                      <a:pt x="192405" y="139794"/>
                    </a:cubicBezTo>
                    <a:lnTo>
                      <a:pt x="200025" y="139794"/>
                    </a:lnTo>
                    <a:cubicBezTo>
                      <a:pt x="200025" y="140746"/>
                      <a:pt x="199072" y="141699"/>
                      <a:pt x="198120" y="141699"/>
                    </a:cubicBezTo>
                    <a:cubicBezTo>
                      <a:pt x="199072" y="141699"/>
                      <a:pt x="200978" y="141699"/>
                      <a:pt x="201930" y="142651"/>
                    </a:cubicBezTo>
                    <a:cubicBezTo>
                      <a:pt x="200025" y="144556"/>
                      <a:pt x="199072" y="146461"/>
                      <a:pt x="196215" y="145509"/>
                    </a:cubicBezTo>
                    <a:lnTo>
                      <a:pt x="201930" y="146461"/>
                    </a:lnTo>
                    <a:cubicBezTo>
                      <a:pt x="201930" y="147414"/>
                      <a:pt x="202883" y="150271"/>
                      <a:pt x="201930" y="150271"/>
                    </a:cubicBezTo>
                    <a:cubicBezTo>
                      <a:pt x="203835" y="153129"/>
                      <a:pt x="210503" y="151224"/>
                      <a:pt x="213360" y="155034"/>
                    </a:cubicBezTo>
                    <a:cubicBezTo>
                      <a:pt x="213360" y="155034"/>
                      <a:pt x="214313" y="155034"/>
                      <a:pt x="215265" y="155034"/>
                    </a:cubicBezTo>
                    <a:cubicBezTo>
                      <a:pt x="218122" y="157891"/>
                      <a:pt x="220028" y="161701"/>
                      <a:pt x="225743" y="161701"/>
                    </a:cubicBezTo>
                    <a:lnTo>
                      <a:pt x="225743" y="166464"/>
                    </a:lnTo>
                    <a:cubicBezTo>
                      <a:pt x="229553" y="167416"/>
                      <a:pt x="225743" y="160749"/>
                      <a:pt x="231458" y="162654"/>
                    </a:cubicBezTo>
                    <a:cubicBezTo>
                      <a:pt x="235268" y="164559"/>
                      <a:pt x="230505" y="166464"/>
                      <a:pt x="231458" y="168369"/>
                    </a:cubicBezTo>
                    <a:cubicBezTo>
                      <a:pt x="232410" y="168369"/>
                      <a:pt x="235268" y="167416"/>
                      <a:pt x="237172" y="168369"/>
                    </a:cubicBezTo>
                    <a:cubicBezTo>
                      <a:pt x="239078" y="168369"/>
                      <a:pt x="240030" y="169321"/>
                      <a:pt x="239078" y="170274"/>
                    </a:cubicBezTo>
                    <a:cubicBezTo>
                      <a:pt x="230505" y="164559"/>
                      <a:pt x="230505" y="164559"/>
                      <a:pt x="229553" y="164559"/>
                    </a:cubicBezTo>
                    <a:close/>
                    <a:moveTo>
                      <a:pt x="230505" y="193134"/>
                    </a:moveTo>
                    <a:cubicBezTo>
                      <a:pt x="230505" y="192181"/>
                      <a:pt x="228600" y="190276"/>
                      <a:pt x="230505" y="189324"/>
                    </a:cubicBezTo>
                    <a:cubicBezTo>
                      <a:pt x="233363" y="191229"/>
                      <a:pt x="231458" y="192181"/>
                      <a:pt x="230505" y="193134"/>
                    </a:cubicBezTo>
                    <a:close/>
                    <a:moveTo>
                      <a:pt x="223838" y="263619"/>
                    </a:moveTo>
                    <a:cubicBezTo>
                      <a:pt x="222885" y="262666"/>
                      <a:pt x="223838" y="261714"/>
                      <a:pt x="224790" y="260761"/>
                    </a:cubicBezTo>
                    <a:cubicBezTo>
                      <a:pt x="224790" y="261714"/>
                      <a:pt x="224790" y="262666"/>
                      <a:pt x="223838" y="263619"/>
                    </a:cubicBezTo>
                    <a:close/>
                    <a:moveTo>
                      <a:pt x="199072" y="460786"/>
                    </a:moveTo>
                    <a:lnTo>
                      <a:pt x="199072" y="460786"/>
                    </a:lnTo>
                    <a:cubicBezTo>
                      <a:pt x="200025" y="458881"/>
                      <a:pt x="200025" y="459834"/>
                      <a:pt x="199072" y="460786"/>
                    </a:cubicBezTo>
                    <a:close/>
                    <a:moveTo>
                      <a:pt x="197168" y="464596"/>
                    </a:moveTo>
                    <a:cubicBezTo>
                      <a:pt x="197168" y="465549"/>
                      <a:pt x="198120" y="465549"/>
                      <a:pt x="198120" y="465549"/>
                    </a:cubicBezTo>
                    <a:cubicBezTo>
                      <a:pt x="197168" y="465549"/>
                      <a:pt x="198120" y="464596"/>
                      <a:pt x="198120" y="463644"/>
                    </a:cubicBezTo>
                    <a:cubicBezTo>
                      <a:pt x="197168" y="462691"/>
                      <a:pt x="196215" y="463644"/>
                      <a:pt x="197168" y="464596"/>
                    </a:cubicBezTo>
                    <a:close/>
                    <a:moveTo>
                      <a:pt x="134303" y="74071"/>
                    </a:moveTo>
                    <a:lnTo>
                      <a:pt x="134303" y="75024"/>
                    </a:lnTo>
                    <a:cubicBezTo>
                      <a:pt x="132397" y="75024"/>
                      <a:pt x="133350" y="75024"/>
                      <a:pt x="134303" y="740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8" name="任意多边形: 形状 157"/>
              <p:cNvSpPr/>
              <p:nvPr>
                <p:custDataLst>
                  <p:tags r:id="rId232"/>
                </p:custDataLst>
              </p:nvPr>
            </p:nvSpPr>
            <p:spPr>
              <a:xfrm>
                <a:off x="3749992" y="4597717"/>
                <a:ext cx="1904" cy="9525"/>
              </a:xfrm>
              <a:custGeom>
                <a:avLst/>
                <a:gdLst>
                  <a:gd name="connsiteX0" fmla="*/ 0 w 1904"/>
                  <a:gd name="connsiteY0" fmla="*/ 0 h 9525"/>
                  <a:gd name="connsiteX1" fmla="*/ 1905 w 1904"/>
                  <a:gd name="connsiteY1" fmla="*/ 0 h 9525"/>
                  <a:gd name="connsiteX2" fmla="*/ 0 w 1904"/>
                  <a:gd name="connsiteY2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4" h="9525">
                    <a:moveTo>
                      <a:pt x="0" y="0"/>
                    </a:moveTo>
                    <a:cubicBezTo>
                      <a:pt x="952" y="0"/>
                      <a:pt x="952" y="0"/>
                      <a:pt x="1905" y="0"/>
                    </a:cubicBezTo>
                    <a:cubicBezTo>
                      <a:pt x="952" y="0"/>
                      <a:pt x="952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9" name="任意多边形: 形状 158"/>
              <p:cNvSpPr/>
              <p:nvPr>
                <p:custDataLst>
                  <p:tags r:id="rId233"/>
                </p:custDataLst>
              </p:nvPr>
            </p:nvSpPr>
            <p:spPr>
              <a:xfrm>
                <a:off x="3733800" y="4491989"/>
                <a:ext cx="9525" cy="9525"/>
              </a:xfrm>
              <a:custGeom>
                <a:avLst/>
                <a:gdLst>
                  <a:gd name="connsiteX0" fmla="*/ 0 w 9525"/>
                  <a:gd name="connsiteY0" fmla="*/ 0 h 9525"/>
                  <a:gd name="connsiteX1" fmla="*/ 0 w 9525"/>
                  <a:gd name="connsiteY1" fmla="*/ 0 h 9525"/>
                  <a:gd name="connsiteX2" fmla="*/ 0 w 9525"/>
                  <a:gd name="connsiteY2" fmla="*/ 0 h 9525"/>
                  <a:gd name="connsiteX3" fmla="*/ 0 w 9525"/>
                  <a:gd name="connsiteY3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9525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0" name="任意多边形: 形状 159"/>
              <p:cNvSpPr/>
              <p:nvPr>
                <p:custDataLst>
                  <p:tags r:id="rId234"/>
                </p:custDataLst>
              </p:nvPr>
            </p:nvSpPr>
            <p:spPr>
              <a:xfrm>
                <a:off x="3719512" y="4737735"/>
                <a:ext cx="1905" cy="952"/>
              </a:xfrm>
              <a:custGeom>
                <a:avLst/>
                <a:gdLst>
                  <a:gd name="connsiteX0" fmla="*/ 0 w 1905"/>
                  <a:gd name="connsiteY0" fmla="*/ 952 h 952"/>
                  <a:gd name="connsiteX1" fmla="*/ 1905 w 1905"/>
                  <a:gd name="connsiteY1" fmla="*/ 0 h 952"/>
                  <a:gd name="connsiteX2" fmla="*/ 0 w 1905"/>
                  <a:gd name="connsiteY2" fmla="*/ 952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5" h="952">
                    <a:moveTo>
                      <a:pt x="0" y="952"/>
                    </a:moveTo>
                    <a:cubicBezTo>
                      <a:pt x="953" y="0"/>
                      <a:pt x="953" y="0"/>
                      <a:pt x="1905" y="0"/>
                    </a:cubicBezTo>
                    <a:cubicBezTo>
                      <a:pt x="953" y="0"/>
                      <a:pt x="0" y="0"/>
                      <a:pt x="0" y="95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1" name="任意多边形: 形状 160"/>
              <p:cNvSpPr/>
              <p:nvPr>
                <p:custDataLst>
                  <p:tags r:id="rId235"/>
                </p:custDataLst>
              </p:nvPr>
            </p:nvSpPr>
            <p:spPr>
              <a:xfrm>
                <a:off x="3721417" y="4827270"/>
                <a:ext cx="1904" cy="2857"/>
              </a:xfrm>
              <a:custGeom>
                <a:avLst/>
                <a:gdLst>
                  <a:gd name="connsiteX0" fmla="*/ 1905 w 1904"/>
                  <a:gd name="connsiteY0" fmla="*/ 2857 h 2857"/>
                  <a:gd name="connsiteX1" fmla="*/ 1905 w 1904"/>
                  <a:gd name="connsiteY1" fmla="*/ 0 h 2857"/>
                  <a:gd name="connsiteX2" fmla="*/ 0 w 1904"/>
                  <a:gd name="connsiteY2" fmla="*/ 1905 h 2857"/>
                  <a:gd name="connsiteX3" fmla="*/ 1905 w 1904"/>
                  <a:gd name="connsiteY3" fmla="*/ 2857 h 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4" h="2857">
                    <a:moveTo>
                      <a:pt x="1905" y="2857"/>
                    </a:moveTo>
                    <a:lnTo>
                      <a:pt x="1905" y="0"/>
                    </a:lnTo>
                    <a:cubicBezTo>
                      <a:pt x="1905" y="952"/>
                      <a:pt x="952" y="1905"/>
                      <a:pt x="0" y="1905"/>
                    </a:cubicBezTo>
                    <a:cubicBezTo>
                      <a:pt x="952" y="1905"/>
                      <a:pt x="1905" y="1905"/>
                      <a:pt x="1905" y="28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2" name="任意多边形: 形状 161"/>
              <p:cNvSpPr/>
              <p:nvPr>
                <p:custDataLst>
                  <p:tags r:id="rId236"/>
                </p:custDataLst>
              </p:nvPr>
            </p:nvSpPr>
            <p:spPr>
              <a:xfrm>
                <a:off x="3701415" y="4847409"/>
                <a:ext cx="1346" cy="1767"/>
              </a:xfrm>
              <a:custGeom>
                <a:avLst/>
                <a:gdLst>
                  <a:gd name="connsiteX0" fmla="*/ 0 w 1346"/>
                  <a:gd name="connsiteY0" fmla="*/ 815 h 1767"/>
                  <a:gd name="connsiteX1" fmla="*/ 0 w 1346"/>
                  <a:gd name="connsiteY1" fmla="*/ 1768 h 1767"/>
                  <a:gd name="connsiteX2" fmla="*/ 953 w 1346"/>
                  <a:gd name="connsiteY2" fmla="*/ 1768 h 1767"/>
                  <a:gd name="connsiteX3" fmla="*/ 0 w 1346"/>
                  <a:gd name="connsiteY3" fmla="*/ 815 h 1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6" h="1767">
                    <a:moveTo>
                      <a:pt x="0" y="815"/>
                    </a:moveTo>
                    <a:cubicBezTo>
                      <a:pt x="0" y="815"/>
                      <a:pt x="0" y="1768"/>
                      <a:pt x="0" y="1768"/>
                    </a:cubicBezTo>
                    <a:lnTo>
                      <a:pt x="953" y="1768"/>
                    </a:lnTo>
                    <a:cubicBezTo>
                      <a:pt x="1905" y="815"/>
                      <a:pt x="953" y="-1090"/>
                      <a:pt x="0" y="8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3" name="任意多边形: 形状 162"/>
              <p:cNvSpPr/>
              <p:nvPr>
                <p:custDataLst>
                  <p:tags r:id="rId237"/>
                </p:custDataLst>
              </p:nvPr>
            </p:nvSpPr>
            <p:spPr>
              <a:xfrm>
                <a:off x="3711892" y="4830127"/>
                <a:ext cx="2474" cy="3999"/>
              </a:xfrm>
              <a:custGeom>
                <a:avLst/>
                <a:gdLst>
                  <a:gd name="connsiteX0" fmla="*/ 1905 w 2474"/>
                  <a:gd name="connsiteY0" fmla="*/ 0 h 3999"/>
                  <a:gd name="connsiteX1" fmla="*/ 0 w 2474"/>
                  <a:gd name="connsiteY1" fmla="*/ 3810 h 3999"/>
                  <a:gd name="connsiteX2" fmla="*/ 0 w 2474"/>
                  <a:gd name="connsiteY2" fmla="*/ 3810 h 3999"/>
                  <a:gd name="connsiteX3" fmla="*/ 1905 w 2474"/>
                  <a:gd name="connsiteY3" fmla="*/ 0 h 3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74" h="3999">
                    <a:moveTo>
                      <a:pt x="1905" y="0"/>
                    </a:moveTo>
                    <a:cubicBezTo>
                      <a:pt x="0" y="0"/>
                      <a:pt x="0" y="1905"/>
                      <a:pt x="0" y="3810"/>
                    </a:cubicBezTo>
                    <a:cubicBezTo>
                      <a:pt x="0" y="3810"/>
                      <a:pt x="0" y="3810"/>
                      <a:pt x="0" y="3810"/>
                    </a:cubicBezTo>
                    <a:cubicBezTo>
                      <a:pt x="2857" y="4763"/>
                      <a:pt x="2857" y="1905"/>
                      <a:pt x="1905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4" name="任意多边形: 形状 163"/>
              <p:cNvSpPr/>
              <p:nvPr>
                <p:custDataLst>
                  <p:tags r:id="rId238"/>
                </p:custDataLst>
              </p:nvPr>
            </p:nvSpPr>
            <p:spPr>
              <a:xfrm>
                <a:off x="3711892" y="4833937"/>
                <a:ext cx="423" cy="1904"/>
              </a:xfrm>
              <a:custGeom>
                <a:avLst/>
                <a:gdLst>
                  <a:gd name="connsiteX0" fmla="*/ 0 w 423"/>
                  <a:gd name="connsiteY0" fmla="*/ 0 h 1904"/>
                  <a:gd name="connsiteX1" fmla="*/ 0 w 423"/>
                  <a:gd name="connsiteY1" fmla="*/ 1905 h 1904"/>
                  <a:gd name="connsiteX2" fmla="*/ 0 w 423"/>
                  <a:gd name="connsiteY2" fmla="*/ 0 h 1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3" h="1904">
                    <a:moveTo>
                      <a:pt x="0" y="0"/>
                    </a:moveTo>
                    <a:cubicBezTo>
                      <a:pt x="0" y="952"/>
                      <a:pt x="0" y="952"/>
                      <a:pt x="0" y="1905"/>
                    </a:cubicBezTo>
                    <a:cubicBezTo>
                      <a:pt x="952" y="1905"/>
                      <a:pt x="0" y="952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5" name="任意多边形: 形状 164"/>
              <p:cNvSpPr/>
              <p:nvPr>
                <p:custDataLst>
                  <p:tags r:id="rId239"/>
                </p:custDataLst>
              </p:nvPr>
            </p:nvSpPr>
            <p:spPr>
              <a:xfrm>
                <a:off x="3725073" y="4811403"/>
                <a:ext cx="2513" cy="3567"/>
              </a:xfrm>
              <a:custGeom>
                <a:avLst/>
                <a:gdLst>
                  <a:gd name="connsiteX0" fmla="*/ 154 w 2513"/>
                  <a:gd name="connsiteY0" fmla="*/ 1579 h 3567"/>
                  <a:gd name="connsiteX1" fmla="*/ 2059 w 2513"/>
                  <a:gd name="connsiteY1" fmla="*/ 3484 h 3567"/>
                  <a:gd name="connsiteX2" fmla="*/ 154 w 2513"/>
                  <a:gd name="connsiteY2" fmla="*/ 1579 h 3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13" h="3567">
                    <a:moveTo>
                      <a:pt x="154" y="1579"/>
                    </a:moveTo>
                    <a:cubicBezTo>
                      <a:pt x="-798" y="2532"/>
                      <a:pt x="3012" y="2532"/>
                      <a:pt x="2059" y="3484"/>
                    </a:cubicBezTo>
                    <a:cubicBezTo>
                      <a:pt x="3964" y="4437"/>
                      <a:pt x="-798" y="-3183"/>
                      <a:pt x="154" y="1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6" name="任意多边形: 形状 165"/>
              <p:cNvSpPr/>
              <p:nvPr>
                <p:custDataLst>
                  <p:tags r:id="rId240"/>
                </p:custDataLst>
              </p:nvPr>
            </p:nvSpPr>
            <p:spPr>
              <a:xfrm>
                <a:off x="3707130" y="4828222"/>
                <a:ext cx="2857" cy="1904"/>
              </a:xfrm>
              <a:custGeom>
                <a:avLst/>
                <a:gdLst>
                  <a:gd name="connsiteX0" fmla="*/ 0 w 2857"/>
                  <a:gd name="connsiteY0" fmla="*/ 1905 h 1904"/>
                  <a:gd name="connsiteX1" fmla="*/ 2857 w 2857"/>
                  <a:gd name="connsiteY1" fmla="*/ 1905 h 1904"/>
                  <a:gd name="connsiteX2" fmla="*/ 952 w 2857"/>
                  <a:gd name="connsiteY2" fmla="*/ 0 h 1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57" h="1904">
                    <a:moveTo>
                      <a:pt x="0" y="1905"/>
                    </a:moveTo>
                    <a:lnTo>
                      <a:pt x="2857" y="1905"/>
                    </a:lnTo>
                    <a:lnTo>
                      <a:pt x="952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7" name="任意多边形: 形状 166"/>
              <p:cNvSpPr/>
              <p:nvPr>
                <p:custDataLst>
                  <p:tags r:id="rId241"/>
                </p:custDataLst>
              </p:nvPr>
            </p:nvSpPr>
            <p:spPr>
              <a:xfrm>
                <a:off x="3710940" y="4815839"/>
                <a:ext cx="2299" cy="3810"/>
              </a:xfrm>
              <a:custGeom>
                <a:avLst/>
                <a:gdLst>
                  <a:gd name="connsiteX0" fmla="*/ 1905 w 2299"/>
                  <a:gd name="connsiteY0" fmla="*/ 0 h 3810"/>
                  <a:gd name="connsiteX1" fmla="*/ 0 w 2299"/>
                  <a:gd name="connsiteY1" fmla="*/ 2858 h 3810"/>
                  <a:gd name="connsiteX2" fmla="*/ 953 w 2299"/>
                  <a:gd name="connsiteY2" fmla="*/ 3810 h 3810"/>
                  <a:gd name="connsiteX3" fmla="*/ 1905 w 2299"/>
                  <a:gd name="connsiteY3" fmla="*/ 0 h 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9" h="3810">
                    <a:moveTo>
                      <a:pt x="1905" y="0"/>
                    </a:moveTo>
                    <a:lnTo>
                      <a:pt x="0" y="2858"/>
                    </a:lnTo>
                    <a:cubicBezTo>
                      <a:pt x="0" y="2858"/>
                      <a:pt x="953" y="3810"/>
                      <a:pt x="953" y="3810"/>
                    </a:cubicBezTo>
                    <a:cubicBezTo>
                      <a:pt x="1905" y="1905"/>
                      <a:pt x="2857" y="0"/>
                      <a:pt x="1905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8" name="任意多边形: 形状 167"/>
              <p:cNvSpPr/>
              <p:nvPr>
                <p:custDataLst>
                  <p:tags r:id="rId242"/>
                </p:custDataLst>
              </p:nvPr>
            </p:nvSpPr>
            <p:spPr>
              <a:xfrm>
                <a:off x="3711469" y="4819650"/>
                <a:ext cx="423" cy="2857"/>
              </a:xfrm>
              <a:custGeom>
                <a:avLst/>
                <a:gdLst>
                  <a:gd name="connsiteX0" fmla="*/ 423 w 423"/>
                  <a:gd name="connsiteY0" fmla="*/ 0 h 2857"/>
                  <a:gd name="connsiteX1" fmla="*/ 423 w 423"/>
                  <a:gd name="connsiteY1" fmla="*/ 2858 h 2857"/>
                  <a:gd name="connsiteX2" fmla="*/ 423 w 423"/>
                  <a:gd name="connsiteY2" fmla="*/ 0 h 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3" h="2857">
                    <a:moveTo>
                      <a:pt x="423" y="0"/>
                    </a:moveTo>
                    <a:cubicBezTo>
                      <a:pt x="423" y="952"/>
                      <a:pt x="-529" y="1905"/>
                      <a:pt x="423" y="2858"/>
                    </a:cubicBezTo>
                    <a:cubicBezTo>
                      <a:pt x="423" y="1905"/>
                      <a:pt x="423" y="952"/>
                      <a:pt x="42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9" name="任意多边形: 形状 168"/>
              <p:cNvSpPr/>
              <p:nvPr>
                <p:custDataLst>
                  <p:tags r:id="rId243"/>
                </p:custDataLst>
              </p:nvPr>
            </p:nvSpPr>
            <p:spPr>
              <a:xfrm>
                <a:off x="3707130" y="4822507"/>
                <a:ext cx="1904" cy="2857"/>
              </a:xfrm>
              <a:custGeom>
                <a:avLst/>
                <a:gdLst>
                  <a:gd name="connsiteX0" fmla="*/ 0 w 1904"/>
                  <a:gd name="connsiteY0" fmla="*/ 2857 h 2857"/>
                  <a:gd name="connsiteX1" fmla="*/ 952 w 1904"/>
                  <a:gd name="connsiteY1" fmla="*/ 1905 h 2857"/>
                  <a:gd name="connsiteX2" fmla="*/ 1905 w 1904"/>
                  <a:gd name="connsiteY2" fmla="*/ 0 h 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4" h="2857">
                    <a:moveTo>
                      <a:pt x="0" y="2857"/>
                    </a:moveTo>
                    <a:lnTo>
                      <a:pt x="952" y="1905"/>
                    </a:lnTo>
                    <a:lnTo>
                      <a:pt x="1905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0" name="任意多边形: 形状 169"/>
              <p:cNvSpPr/>
              <p:nvPr>
                <p:custDataLst>
                  <p:tags r:id="rId244"/>
                </p:custDataLst>
              </p:nvPr>
            </p:nvSpPr>
            <p:spPr>
              <a:xfrm>
                <a:off x="3719512" y="4780223"/>
                <a:ext cx="1905" cy="4443"/>
              </a:xfrm>
              <a:custGeom>
                <a:avLst/>
                <a:gdLst>
                  <a:gd name="connsiteX0" fmla="*/ 1905 w 1905"/>
                  <a:gd name="connsiteY0" fmla="*/ 4184 h 4443"/>
                  <a:gd name="connsiteX1" fmla="*/ 1905 w 1905"/>
                  <a:gd name="connsiteY1" fmla="*/ 374 h 4443"/>
                  <a:gd name="connsiteX2" fmla="*/ 0 w 1905"/>
                  <a:gd name="connsiteY2" fmla="*/ 2279 h 4443"/>
                  <a:gd name="connsiteX3" fmla="*/ 1905 w 1905"/>
                  <a:gd name="connsiteY3" fmla="*/ 4184 h 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" h="4443">
                    <a:moveTo>
                      <a:pt x="1905" y="4184"/>
                    </a:moveTo>
                    <a:lnTo>
                      <a:pt x="1905" y="374"/>
                    </a:lnTo>
                    <a:cubicBezTo>
                      <a:pt x="953" y="-579"/>
                      <a:pt x="0" y="374"/>
                      <a:pt x="0" y="2279"/>
                    </a:cubicBezTo>
                    <a:cubicBezTo>
                      <a:pt x="953" y="3231"/>
                      <a:pt x="953" y="5136"/>
                      <a:pt x="1905" y="41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1" name="任意多边形: 形状 170"/>
              <p:cNvSpPr/>
              <p:nvPr>
                <p:custDataLst>
                  <p:tags r:id="rId245"/>
                </p:custDataLst>
              </p:nvPr>
            </p:nvSpPr>
            <p:spPr>
              <a:xfrm>
                <a:off x="3710940" y="4791075"/>
                <a:ext cx="2857" cy="1904"/>
              </a:xfrm>
              <a:custGeom>
                <a:avLst/>
                <a:gdLst>
                  <a:gd name="connsiteX0" fmla="*/ 953 w 2857"/>
                  <a:gd name="connsiteY0" fmla="*/ 1905 h 1904"/>
                  <a:gd name="connsiteX1" fmla="*/ 2857 w 2857"/>
                  <a:gd name="connsiteY1" fmla="*/ 952 h 1904"/>
                  <a:gd name="connsiteX2" fmla="*/ 0 w 2857"/>
                  <a:gd name="connsiteY2" fmla="*/ 0 h 1904"/>
                  <a:gd name="connsiteX3" fmla="*/ 953 w 2857"/>
                  <a:gd name="connsiteY3" fmla="*/ 1905 h 1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" h="1904">
                    <a:moveTo>
                      <a:pt x="953" y="1905"/>
                    </a:moveTo>
                    <a:cubicBezTo>
                      <a:pt x="1905" y="952"/>
                      <a:pt x="1905" y="952"/>
                      <a:pt x="2857" y="952"/>
                    </a:cubicBezTo>
                    <a:lnTo>
                      <a:pt x="0" y="0"/>
                    </a:lnTo>
                    <a:lnTo>
                      <a:pt x="953" y="19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2" name="任意多边形: 形状 171"/>
              <p:cNvSpPr/>
              <p:nvPr>
                <p:custDataLst>
                  <p:tags r:id="rId246"/>
                </p:custDataLst>
              </p:nvPr>
            </p:nvSpPr>
            <p:spPr>
              <a:xfrm>
                <a:off x="3711892" y="4780842"/>
                <a:ext cx="1904" cy="3675"/>
              </a:xfrm>
              <a:custGeom>
                <a:avLst/>
                <a:gdLst>
                  <a:gd name="connsiteX0" fmla="*/ 1905 w 1904"/>
                  <a:gd name="connsiteY0" fmla="*/ 2613 h 3675"/>
                  <a:gd name="connsiteX1" fmla="*/ 0 w 1904"/>
                  <a:gd name="connsiteY1" fmla="*/ 1660 h 3675"/>
                  <a:gd name="connsiteX2" fmla="*/ 1905 w 1904"/>
                  <a:gd name="connsiteY2" fmla="*/ 2613 h 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4" h="3675">
                    <a:moveTo>
                      <a:pt x="1905" y="2613"/>
                    </a:moveTo>
                    <a:cubicBezTo>
                      <a:pt x="952" y="1660"/>
                      <a:pt x="952" y="-2150"/>
                      <a:pt x="0" y="1660"/>
                    </a:cubicBezTo>
                    <a:cubicBezTo>
                      <a:pt x="0" y="1660"/>
                      <a:pt x="0" y="5470"/>
                      <a:pt x="1905" y="26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3" name="任意多边形: 形状 172"/>
              <p:cNvSpPr/>
              <p:nvPr>
                <p:custDataLst>
                  <p:tags r:id="rId247"/>
                </p:custDataLst>
              </p:nvPr>
            </p:nvSpPr>
            <p:spPr>
              <a:xfrm>
                <a:off x="3729037" y="4735829"/>
                <a:ext cx="5715" cy="1905"/>
              </a:xfrm>
              <a:custGeom>
                <a:avLst/>
                <a:gdLst>
                  <a:gd name="connsiteX0" fmla="*/ 0 w 5715"/>
                  <a:gd name="connsiteY0" fmla="*/ 0 h 1905"/>
                  <a:gd name="connsiteX1" fmla="*/ 0 w 5715"/>
                  <a:gd name="connsiteY1" fmla="*/ 953 h 1905"/>
                  <a:gd name="connsiteX2" fmla="*/ 5715 w 5715"/>
                  <a:gd name="connsiteY2" fmla="*/ 1905 h 1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15" h="1905">
                    <a:moveTo>
                      <a:pt x="0" y="0"/>
                    </a:moveTo>
                    <a:lnTo>
                      <a:pt x="0" y="953"/>
                    </a:lnTo>
                    <a:lnTo>
                      <a:pt x="5715" y="19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4" name="任意多边形: 形状 173"/>
              <p:cNvSpPr/>
              <p:nvPr>
                <p:custDataLst>
                  <p:tags r:id="rId248"/>
                </p:custDataLst>
              </p:nvPr>
            </p:nvSpPr>
            <p:spPr>
              <a:xfrm>
                <a:off x="3725720" y="4691062"/>
                <a:ext cx="4269" cy="4918"/>
              </a:xfrm>
              <a:custGeom>
                <a:avLst/>
                <a:gdLst>
                  <a:gd name="connsiteX0" fmla="*/ 459 w 4269"/>
                  <a:gd name="connsiteY0" fmla="*/ 0 h 4918"/>
                  <a:gd name="connsiteX1" fmla="*/ 1411 w 4269"/>
                  <a:gd name="connsiteY1" fmla="*/ 4763 h 4918"/>
                  <a:gd name="connsiteX2" fmla="*/ 4269 w 4269"/>
                  <a:gd name="connsiteY2" fmla="*/ 3810 h 4918"/>
                  <a:gd name="connsiteX3" fmla="*/ 459 w 4269"/>
                  <a:gd name="connsiteY3" fmla="*/ 0 h 4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69" h="4918">
                    <a:moveTo>
                      <a:pt x="459" y="0"/>
                    </a:moveTo>
                    <a:cubicBezTo>
                      <a:pt x="-1446" y="3810"/>
                      <a:pt x="3317" y="1905"/>
                      <a:pt x="1411" y="4763"/>
                    </a:cubicBezTo>
                    <a:cubicBezTo>
                      <a:pt x="2364" y="5715"/>
                      <a:pt x="3317" y="1905"/>
                      <a:pt x="4269" y="3810"/>
                    </a:cubicBezTo>
                    <a:cubicBezTo>
                      <a:pt x="2364" y="952"/>
                      <a:pt x="4269" y="0"/>
                      <a:pt x="459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5" name="任意多边形: 形状 174"/>
              <p:cNvSpPr/>
              <p:nvPr>
                <p:custDataLst>
                  <p:tags r:id="rId249"/>
                </p:custDataLst>
              </p:nvPr>
            </p:nvSpPr>
            <p:spPr>
              <a:xfrm>
                <a:off x="3729037" y="4693920"/>
                <a:ext cx="952" cy="952"/>
              </a:xfrm>
              <a:custGeom>
                <a:avLst/>
                <a:gdLst>
                  <a:gd name="connsiteX0" fmla="*/ 0 w 952"/>
                  <a:gd name="connsiteY0" fmla="*/ 0 h 952"/>
                  <a:gd name="connsiteX1" fmla="*/ 953 w 952"/>
                  <a:gd name="connsiteY1" fmla="*/ 952 h 952"/>
                  <a:gd name="connsiteX2" fmla="*/ 0 w 952"/>
                  <a:gd name="connsiteY2" fmla="*/ 0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952">
                    <a:moveTo>
                      <a:pt x="0" y="0"/>
                    </a:moveTo>
                    <a:cubicBezTo>
                      <a:pt x="0" y="0"/>
                      <a:pt x="0" y="952"/>
                      <a:pt x="953" y="952"/>
                    </a:cubicBezTo>
                    <a:cubicBezTo>
                      <a:pt x="953" y="952"/>
                      <a:pt x="953" y="952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6" name="任意多边形: 形状 175"/>
              <p:cNvSpPr/>
              <p:nvPr>
                <p:custDataLst>
                  <p:tags r:id="rId250"/>
                </p:custDataLst>
              </p:nvPr>
            </p:nvSpPr>
            <p:spPr>
              <a:xfrm>
                <a:off x="3530917" y="4333875"/>
                <a:ext cx="1904" cy="2857"/>
              </a:xfrm>
              <a:custGeom>
                <a:avLst/>
                <a:gdLst>
                  <a:gd name="connsiteX0" fmla="*/ 1905 w 1904"/>
                  <a:gd name="connsiteY0" fmla="*/ 2857 h 2857"/>
                  <a:gd name="connsiteX1" fmla="*/ 0 w 1904"/>
                  <a:gd name="connsiteY1" fmla="*/ 0 h 2857"/>
                  <a:gd name="connsiteX2" fmla="*/ 952 w 1904"/>
                  <a:gd name="connsiteY2" fmla="*/ 2857 h 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4" h="2857">
                    <a:moveTo>
                      <a:pt x="1905" y="2857"/>
                    </a:moveTo>
                    <a:lnTo>
                      <a:pt x="0" y="0"/>
                    </a:lnTo>
                    <a:lnTo>
                      <a:pt x="952" y="285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7" name="任意多边形: 形状 176"/>
              <p:cNvSpPr/>
              <p:nvPr>
                <p:custDataLst>
                  <p:tags r:id="rId251"/>
                </p:custDataLst>
              </p:nvPr>
            </p:nvSpPr>
            <p:spPr>
              <a:xfrm>
                <a:off x="3524250" y="4334827"/>
                <a:ext cx="2857" cy="2857"/>
              </a:xfrm>
              <a:custGeom>
                <a:avLst/>
                <a:gdLst>
                  <a:gd name="connsiteX0" fmla="*/ 1905 w 2857"/>
                  <a:gd name="connsiteY0" fmla="*/ 2858 h 2857"/>
                  <a:gd name="connsiteX1" fmla="*/ 2857 w 2857"/>
                  <a:gd name="connsiteY1" fmla="*/ 0 h 2857"/>
                  <a:gd name="connsiteX2" fmla="*/ 0 w 2857"/>
                  <a:gd name="connsiteY2" fmla="*/ 1905 h 2857"/>
                  <a:gd name="connsiteX3" fmla="*/ 1905 w 2857"/>
                  <a:gd name="connsiteY3" fmla="*/ 2858 h 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" h="2857">
                    <a:moveTo>
                      <a:pt x="1905" y="2858"/>
                    </a:moveTo>
                    <a:lnTo>
                      <a:pt x="2857" y="0"/>
                    </a:lnTo>
                    <a:lnTo>
                      <a:pt x="0" y="1905"/>
                    </a:lnTo>
                    <a:cubicBezTo>
                      <a:pt x="953" y="953"/>
                      <a:pt x="1905" y="1905"/>
                      <a:pt x="1905" y="28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8" name="任意多边形: 形状 177"/>
              <p:cNvSpPr/>
              <p:nvPr>
                <p:custDataLst>
                  <p:tags r:id="rId252"/>
                </p:custDataLst>
              </p:nvPr>
            </p:nvSpPr>
            <p:spPr>
              <a:xfrm>
                <a:off x="3749992" y="4539614"/>
                <a:ext cx="1904" cy="1905"/>
              </a:xfrm>
              <a:custGeom>
                <a:avLst/>
                <a:gdLst>
                  <a:gd name="connsiteX0" fmla="*/ 0 w 1904"/>
                  <a:gd name="connsiteY0" fmla="*/ 1905 h 1905"/>
                  <a:gd name="connsiteX1" fmla="*/ 0 w 1904"/>
                  <a:gd name="connsiteY1" fmla="*/ 1905 h 1905"/>
                  <a:gd name="connsiteX2" fmla="*/ 1905 w 1904"/>
                  <a:gd name="connsiteY2" fmla="*/ 0 h 1905"/>
                  <a:gd name="connsiteX3" fmla="*/ 0 w 1904"/>
                  <a:gd name="connsiteY3" fmla="*/ 1905 h 1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4" h="1905">
                    <a:moveTo>
                      <a:pt x="0" y="1905"/>
                    </a:moveTo>
                    <a:lnTo>
                      <a:pt x="0" y="1905"/>
                    </a:lnTo>
                    <a:cubicBezTo>
                      <a:pt x="1905" y="1905"/>
                      <a:pt x="1905" y="1905"/>
                      <a:pt x="1905" y="0"/>
                    </a:cubicBezTo>
                    <a:lnTo>
                      <a:pt x="0" y="19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9" name="任意多边形: 形状 178"/>
              <p:cNvSpPr/>
              <p:nvPr>
                <p:custDataLst>
                  <p:tags r:id="rId253"/>
                </p:custDataLst>
              </p:nvPr>
            </p:nvSpPr>
            <p:spPr>
              <a:xfrm>
                <a:off x="3757612" y="4512945"/>
                <a:ext cx="2857" cy="9525"/>
              </a:xfrm>
              <a:custGeom>
                <a:avLst/>
                <a:gdLst>
                  <a:gd name="connsiteX0" fmla="*/ 0 w 2857"/>
                  <a:gd name="connsiteY0" fmla="*/ 0 h 9525"/>
                  <a:gd name="connsiteX1" fmla="*/ 0 w 2857"/>
                  <a:gd name="connsiteY1" fmla="*/ 0 h 9525"/>
                  <a:gd name="connsiteX2" fmla="*/ 2857 w 2857"/>
                  <a:gd name="connsiteY2" fmla="*/ 0 h 9525"/>
                  <a:gd name="connsiteX3" fmla="*/ 0 w 2857"/>
                  <a:gd name="connsiteY3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" h="9525">
                    <a:moveTo>
                      <a:pt x="0" y="0"/>
                    </a:moveTo>
                    <a:lnTo>
                      <a:pt x="0" y="0"/>
                    </a:lnTo>
                    <a:cubicBezTo>
                      <a:pt x="953" y="0"/>
                      <a:pt x="1905" y="0"/>
                      <a:pt x="285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0" name="任意多边形: 形状 179"/>
              <p:cNvSpPr/>
              <p:nvPr>
                <p:custDataLst>
                  <p:tags r:id="rId254"/>
                </p:custDataLst>
              </p:nvPr>
            </p:nvSpPr>
            <p:spPr>
              <a:xfrm>
                <a:off x="3748087" y="4506552"/>
                <a:ext cx="2857" cy="3535"/>
              </a:xfrm>
              <a:custGeom>
                <a:avLst/>
                <a:gdLst>
                  <a:gd name="connsiteX0" fmla="*/ 0 w 2857"/>
                  <a:gd name="connsiteY0" fmla="*/ 1630 h 3535"/>
                  <a:gd name="connsiteX1" fmla="*/ 2857 w 2857"/>
                  <a:gd name="connsiteY1" fmla="*/ 3535 h 3535"/>
                  <a:gd name="connsiteX2" fmla="*/ 0 w 2857"/>
                  <a:gd name="connsiteY2" fmla="*/ 1630 h 3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57" h="3535">
                    <a:moveTo>
                      <a:pt x="0" y="1630"/>
                    </a:moveTo>
                    <a:cubicBezTo>
                      <a:pt x="953" y="2583"/>
                      <a:pt x="1905" y="2583"/>
                      <a:pt x="2857" y="3535"/>
                    </a:cubicBezTo>
                    <a:cubicBezTo>
                      <a:pt x="0" y="1630"/>
                      <a:pt x="1905" y="-2180"/>
                      <a:pt x="0" y="16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图形 29"/>
            <p:cNvGrpSpPr/>
            <p:nvPr/>
          </p:nvGrpSpPr>
          <p:grpSpPr>
            <a:xfrm>
              <a:off x="3595687" y="4932997"/>
              <a:ext cx="131118" cy="171450"/>
              <a:chOff x="3595687" y="4932997"/>
              <a:chExt cx="131118" cy="171450"/>
            </a:xfrm>
            <a:grpFill/>
          </p:grpSpPr>
          <p:sp>
            <p:nvSpPr>
              <p:cNvPr id="16" name="任意多边形: 形状 15"/>
              <p:cNvSpPr/>
              <p:nvPr>
                <p:custDataLst>
                  <p:tags r:id="rId255"/>
                </p:custDataLst>
              </p:nvPr>
            </p:nvSpPr>
            <p:spPr>
              <a:xfrm>
                <a:off x="3597592" y="5074496"/>
                <a:ext cx="2278" cy="846"/>
              </a:xfrm>
              <a:custGeom>
                <a:avLst/>
                <a:gdLst>
                  <a:gd name="connsiteX0" fmla="*/ 1905 w 2278"/>
                  <a:gd name="connsiteY0" fmla="*/ 423 h 846"/>
                  <a:gd name="connsiteX1" fmla="*/ 0 w 2278"/>
                  <a:gd name="connsiteY1" fmla="*/ 423 h 846"/>
                  <a:gd name="connsiteX2" fmla="*/ 1905 w 2278"/>
                  <a:gd name="connsiteY2" fmla="*/ 423 h 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78" h="846">
                    <a:moveTo>
                      <a:pt x="1905" y="423"/>
                    </a:moveTo>
                    <a:cubicBezTo>
                      <a:pt x="952" y="-529"/>
                      <a:pt x="952" y="423"/>
                      <a:pt x="0" y="423"/>
                    </a:cubicBezTo>
                    <a:cubicBezTo>
                      <a:pt x="1905" y="1376"/>
                      <a:pt x="2857" y="423"/>
                      <a:pt x="1905" y="4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" name="任意多边形: 形状 16"/>
              <p:cNvSpPr/>
              <p:nvPr>
                <p:custDataLst>
                  <p:tags r:id="rId256"/>
                </p:custDataLst>
              </p:nvPr>
            </p:nvSpPr>
            <p:spPr>
              <a:xfrm>
                <a:off x="3613784" y="5083492"/>
                <a:ext cx="1905" cy="9525"/>
              </a:xfrm>
              <a:custGeom>
                <a:avLst/>
                <a:gdLst>
                  <a:gd name="connsiteX0" fmla="*/ 0 w 1905"/>
                  <a:gd name="connsiteY0" fmla="*/ 0 h 9525"/>
                  <a:gd name="connsiteX1" fmla="*/ 0 w 1905"/>
                  <a:gd name="connsiteY1" fmla="*/ 0 h 9525"/>
                  <a:gd name="connsiteX2" fmla="*/ 1905 w 1905"/>
                  <a:gd name="connsiteY2" fmla="*/ 0 h 9525"/>
                  <a:gd name="connsiteX3" fmla="*/ 0 w 1905"/>
                  <a:gd name="connsiteY3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" h="9525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953" y="0"/>
                      <a:pt x="190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" name="任意多边形: 形状 18"/>
              <p:cNvSpPr/>
              <p:nvPr>
                <p:custDataLst>
                  <p:tags r:id="rId257"/>
                </p:custDataLst>
              </p:nvPr>
            </p:nvSpPr>
            <p:spPr>
              <a:xfrm>
                <a:off x="3617594" y="5085397"/>
                <a:ext cx="9525" cy="3810"/>
              </a:xfrm>
              <a:custGeom>
                <a:avLst/>
                <a:gdLst>
                  <a:gd name="connsiteX0" fmla="*/ 9525 w 9525"/>
                  <a:gd name="connsiteY0" fmla="*/ 3810 h 3810"/>
                  <a:gd name="connsiteX1" fmla="*/ 1905 w 9525"/>
                  <a:gd name="connsiteY1" fmla="*/ 952 h 3810"/>
                  <a:gd name="connsiteX2" fmla="*/ 1905 w 9525"/>
                  <a:gd name="connsiteY2" fmla="*/ 0 h 3810"/>
                  <a:gd name="connsiteX3" fmla="*/ 0 w 9525"/>
                  <a:gd name="connsiteY3" fmla="*/ 952 h 3810"/>
                  <a:gd name="connsiteX4" fmla="*/ 9525 w 9525"/>
                  <a:gd name="connsiteY4" fmla="*/ 3810 h 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3810">
                    <a:moveTo>
                      <a:pt x="9525" y="3810"/>
                    </a:moveTo>
                    <a:cubicBezTo>
                      <a:pt x="8573" y="1905"/>
                      <a:pt x="4763" y="2857"/>
                      <a:pt x="1905" y="952"/>
                    </a:cubicBezTo>
                    <a:lnTo>
                      <a:pt x="1905" y="0"/>
                    </a:lnTo>
                    <a:lnTo>
                      <a:pt x="0" y="952"/>
                    </a:lnTo>
                    <a:cubicBezTo>
                      <a:pt x="3810" y="1905"/>
                      <a:pt x="7620" y="2857"/>
                      <a:pt x="9525" y="38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>
                <p:custDataLst>
                  <p:tags r:id="rId258"/>
                </p:custDataLst>
              </p:nvPr>
            </p:nvSpPr>
            <p:spPr>
              <a:xfrm>
                <a:off x="3633787" y="5094922"/>
                <a:ext cx="3231" cy="952"/>
              </a:xfrm>
              <a:custGeom>
                <a:avLst/>
                <a:gdLst>
                  <a:gd name="connsiteX0" fmla="*/ 2857 w 3231"/>
                  <a:gd name="connsiteY0" fmla="*/ 952 h 952"/>
                  <a:gd name="connsiteX1" fmla="*/ 0 w 3231"/>
                  <a:gd name="connsiteY1" fmla="*/ 0 h 952"/>
                  <a:gd name="connsiteX2" fmla="*/ 953 w 3231"/>
                  <a:gd name="connsiteY2" fmla="*/ 0 h 952"/>
                  <a:gd name="connsiteX3" fmla="*/ 2857 w 3231"/>
                  <a:gd name="connsiteY3" fmla="*/ 952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1" h="952">
                    <a:moveTo>
                      <a:pt x="2857" y="952"/>
                    </a:moveTo>
                    <a:cubicBezTo>
                      <a:pt x="1905" y="0"/>
                      <a:pt x="5715" y="952"/>
                      <a:pt x="0" y="0"/>
                    </a:cubicBezTo>
                    <a:cubicBezTo>
                      <a:pt x="0" y="0"/>
                      <a:pt x="0" y="0"/>
                      <a:pt x="953" y="0"/>
                    </a:cubicBezTo>
                    <a:cubicBezTo>
                      <a:pt x="953" y="0"/>
                      <a:pt x="1905" y="0"/>
                      <a:pt x="2857" y="95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" name="任意多边形: 形状 21"/>
              <p:cNvSpPr/>
              <p:nvPr>
                <p:custDataLst>
                  <p:tags r:id="rId259"/>
                </p:custDataLst>
              </p:nvPr>
            </p:nvSpPr>
            <p:spPr>
              <a:xfrm>
                <a:off x="3633801" y="5094922"/>
                <a:ext cx="1402" cy="423"/>
              </a:xfrm>
              <a:custGeom>
                <a:avLst/>
                <a:gdLst>
                  <a:gd name="connsiteX0" fmla="*/ 938 w 1402"/>
                  <a:gd name="connsiteY0" fmla="*/ 0 h 423"/>
                  <a:gd name="connsiteX1" fmla="*/ 938 w 1402"/>
                  <a:gd name="connsiteY1" fmla="*/ 0 h 423"/>
                  <a:gd name="connsiteX2" fmla="*/ 938 w 1402"/>
                  <a:gd name="connsiteY2" fmla="*/ 0 h 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02" h="423">
                    <a:moveTo>
                      <a:pt x="938" y="0"/>
                    </a:moveTo>
                    <a:cubicBezTo>
                      <a:pt x="-1919" y="0"/>
                      <a:pt x="2843" y="952"/>
                      <a:pt x="938" y="0"/>
                    </a:cubicBezTo>
                    <a:lnTo>
                      <a:pt x="938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" name="任意多边形: 形状 22"/>
              <p:cNvSpPr/>
              <p:nvPr>
                <p:custDataLst>
                  <p:tags r:id="rId260"/>
                </p:custDataLst>
              </p:nvPr>
            </p:nvSpPr>
            <p:spPr>
              <a:xfrm>
                <a:off x="3642359" y="5094922"/>
                <a:ext cx="5370" cy="1904"/>
              </a:xfrm>
              <a:custGeom>
                <a:avLst/>
                <a:gdLst>
                  <a:gd name="connsiteX0" fmla="*/ 2858 w 5370"/>
                  <a:gd name="connsiteY0" fmla="*/ 0 h 1904"/>
                  <a:gd name="connsiteX1" fmla="*/ 0 w 5370"/>
                  <a:gd name="connsiteY1" fmla="*/ 952 h 1904"/>
                  <a:gd name="connsiteX2" fmla="*/ 2858 w 5370"/>
                  <a:gd name="connsiteY2" fmla="*/ 1905 h 1904"/>
                  <a:gd name="connsiteX3" fmla="*/ 2858 w 5370"/>
                  <a:gd name="connsiteY3" fmla="*/ 0 h 1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70" h="1904">
                    <a:moveTo>
                      <a:pt x="2858" y="0"/>
                    </a:moveTo>
                    <a:lnTo>
                      <a:pt x="0" y="952"/>
                    </a:lnTo>
                    <a:cubicBezTo>
                      <a:pt x="953" y="952"/>
                      <a:pt x="3810" y="1905"/>
                      <a:pt x="2858" y="1905"/>
                    </a:cubicBezTo>
                    <a:cubicBezTo>
                      <a:pt x="6668" y="1905"/>
                      <a:pt x="5715" y="952"/>
                      <a:pt x="2858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任意多边形: 形状 24"/>
              <p:cNvSpPr/>
              <p:nvPr>
                <p:custDataLst>
                  <p:tags r:id="rId261"/>
                </p:custDataLst>
              </p:nvPr>
            </p:nvSpPr>
            <p:spPr>
              <a:xfrm>
                <a:off x="3646169" y="5093970"/>
                <a:ext cx="952" cy="423"/>
              </a:xfrm>
              <a:custGeom>
                <a:avLst/>
                <a:gdLst>
                  <a:gd name="connsiteX0" fmla="*/ 953 w 952"/>
                  <a:gd name="connsiteY0" fmla="*/ 0 h 423"/>
                  <a:gd name="connsiteX1" fmla="*/ 0 w 952"/>
                  <a:gd name="connsiteY1" fmla="*/ 0 h 423"/>
                  <a:gd name="connsiteX2" fmla="*/ 953 w 952"/>
                  <a:gd name="connsiteY2" fmla="*/ 0 h 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423">
                    <a:moveTo>
                      <a:pt x="953" y="0"/>
                    </a:moveTo>
                    <a:lnTo>
                      <a:pt x="0" y="0"/>
                    </a:lnTo>
                    <a:cubicBezTo>
                      <a:pt x="0" y="0"/>
                      <a:pt x="953" y="952"/>
                      <a:pt x="95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任意多边形: 形状 25"/>
              <p:cNvSpPr/>
              <p:nvPr>
                <p:custDataLst>
                  <p:tags r:id="rId262"/>
                </p:custDataLst>
              </p:nvPr>
            </p:nvSpPr>
            <p:spPr>
              <a:xfrm>
                <a:off x="3643312" y="5093546"/>
                <a:ext cx="2857" cy="1375"/>
              </a:xfrm>
              <a:custGeom>
                <a:avLst/>
                <a:gdLst>
                  <a:gd name="connsiteX0" fmla="*/ 0 w 2857"/>
                  <a:gd name="connsiteY0" fmla="*/ 1376 h 1375"/>
                  <a:gd name="connsiteX1" fmla="*/ 2857 w 2857"/>
                  <a:gd name="connsiteY1" fmla="*/ 423 h 1375"/>
                  <a:gd name="connsiteX2" fmla="*/ 1905 w 2857"/>
                  <a:gd name="connsiteY2" fmla="*/ 423 h 1375"/>
                  <a:gd name="connsiteX3" fmla="*/ 0 w 2857"/>
                  <a:gd name="connsiteY3" fmla="*/ 1376 h 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" h="1375">
                    <a:moveTo>
                      <a:pt x="0" y="1376"/>
                    </a:moveTo>
                    <a:lnTo>
                      <a:pt x="2857" y="423"/>
                    </a:lnTo>
                    <a:cubicBezTo>
                      <a:pt x="1905" y="423"/>
                      <a:pt x="1905" y="-529"/>
                      <a:pt x="1905" y="423"/>
                    </a:cubicBezTo>
                    <a:cubicBezTo>
                      <a:pt x="953" y="423"/>
                      <a:pt x="953" y="423"/>
                      <a:pt x="0" y="13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任意多边形: 形状 26"/>
              <p:cNvSpPr/>
              <p:nvPr>
                <p:custDataLst>
                  <p:tags r:id="rId263"/>
                </p:custDataLst>
              </p:nvPr>
            </p:nvSpPr>
            <p:spPr>
              <a:xfrm>
                <a:off x="3636615" y="5093017"/>
                <a:ext cx="4791" cy="952"/>
              </a:xfrm>
              <a:custGeom>
                <a:avLst/>
                <a:gdLst>
                  <a:gd name="connsiteX0" fmla="*/ 4792 w 4791"/>
                  <a:gd name="connsiteY0" fmla="*/ 953 h 952"/>
                  <a:gd name="connsiteX1" fmla="*/ 3840 w 4791"/>
                  <a:gd name="connsiteY1" fmla="*/ 0 h 952"/>
                  <a:gd name="connsiteX2" fmla="*/ 4792 w 4791"/>
                  <a:gd name="connsiteY2" fmla="*/ 953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91" h="952">
                    <a:moveTo>
                      <a:pt x="4792" y="953"/>
                    </a:moveTo>
                    <a:cubicBezTo>
                      <a:pt x="2887" y="0"/>
                      <a:pt x="982" y="0"/>
                      <a:pt x="3840" y="0"/>
                    </a:cubicBezTo>
                    <a:cubicBezTo>
                      <a:pt x="-1875" y="0"/>
                      <a:pt x="-923" y="953"/>
                      <a:pt x="4792" y="9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任意多边形: 形状 27"/>
              <p:cNvSpPr/>
              <p:nvPr>
                <p:custDataLst>
                  <p:tags r:id="rId264"/>
                </p:custDataLst>
              </p:nvPr>
            </p:nvSpPr>
            <p:spPr>
              <a:xfrm>
                <a:off x="3626167" y="5086350"/>
                <a:ext cx="1904" cy="1219"/>
              </a:xfrm>
              <a:custGeom>
                <a:avLst/>
                <a:gdLst>
                  <a:gd name="connsiteX0" fmla="*/ 1905 w 1904"/>
                  <a:gd name="connsiteY0" fmla="*/ 952 h 1219"/>
                  <a:gd name="connsiteX1" fmla="*/ 952 w 1904"/>
                  <a:gd name="connsiteY1" fmla="*/ 0 h 1219"/>
                  <a:gd name="connsiteX2" fmla="*/ 0 w 1904"/>
                  <a:gd name="connsiteY2" fmla="*/ 0 h 1219"/>
                  <a:gd name="connsiteX3" fmla="*/ 1905 w 1904"/>
                  <a:gd name="connsiteY3" fmla="*/ 952 h 1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4" h="1219">
                    <a:moveTo>
                      <a:pt x="1905" y="952"/>
                    </a:moveTo>
                    <a:lnTo>
                      <a:pt x="952" y="0"/>
                    </a:lnTo>
                    <a:lnTo>
                      <a:pt x="0" y="0"/>
                    </a:lnTo>
                    <a:cubicBezTo>
                      <a:pt x="0" y="0"/>
                      <a:pt x="1905" y="1905"/>
                      <a:pt x="1905" y="95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任意多边形: 形状 28"/>
              <p:cNvSpPr/>
              <p:nvPr>
                <p:custDataLst>
                  <p:tags r:id="rId265"/>
                </p:custDataLst>
              </p:nvPr>
            </p:nvSpPr>
            <p:spPr>
              <a:xfrm>
                <a:off x="3650932" y="5080635"/>
                <a:ext cx="1905" cy="3810"/>
              </a:xfrm>
              <a:custGeom>
                <a:avLst/>
                <a:gdLst>
                  <a:gd name="connsiteX0" fmla="*/ 1905 w 1905"/>
                  <a:gd name="connsiteY0" fmla="*/ 0 h 3810"/>
                  <a:gd name="connsiteX1" fmla="*/ 0 w 1905"/>
                  <a:gd name="connsiteY1" fmla="*/ 952 h 3810"/>
                  <a:gd name="connsiteX2" fmla="*/ 0 w 1905"/>
                  <a:gd name="connsiteY2" fmla="*/ 3810 h 3810"/>
                  <a:gd name="connsiteX3" fmla="*/ 1905 w 1905"/>
                  <a:gd name="connsiteY3" fmla="*/ 0 h 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" h="3810">
                    <a:moveTo>
                      <a:pt x="1905" y="0"/>
                    </a:moveTo>
                    <a:cubicBezTo>
                      <a:pt x="1905" y="0"/>
                      <a:pt x="953" y="952"/>
                      <a:pt x="0" y="952"/>
                    </a:cubicBezTo>
                    <a:lnTo>
                      <a:pt x="0" y="3810"/>
                    </a:lnTo>
                    <a:cubicBezTo>
                      <a:pt x="953" y="2857"/>
                      <a:pt x="953" y="0"/>
                      <a:pt x="1905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任意多边形: 形状 29"/>
              <p:cNvSpPr/>
              <p:nvPr>
                <p:custDataLst>
                  <p:tags r:id="rId266"/>
                </p:custDataLst>
              </p:nvPr>
            </p:nvSpPr>
            <p:spPr>
              <a:xfrm>
                <a:off x="3649980" y="5077777"/>
                <a:ext cx="952" cy="3810"/>
              </a:xfrm>
              <a:custGeom>
                <a:avLst/>
                <a:gdLst>
                  <a:gd name="connsiteX0" fmla="*/ 952 w 952"/>
                  <a:gd name="connsiteY0" fmla="*/ 3810 h 3810"/>
                  <a:gd name="connsiteX1" fmla="*/ 0 w 952"/>
                  <a:gd name="connsiteY1" fmla="*/ 0 h 3810"/>
                  <a:gd name="connsiteX2" fmla="*/ 952 w 952"/>
                  <a:gd name="connsiteY2" fmla="*/ 3810 h 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3810">
                    <a:moveTo>
                      <a:pt x="952" y="3810"/>
                    </a:moveTo>
                    <a:lnTo>
                      <a:pt x="0" y="0"/>
                    </a:lnTo>
                    <a:cubicBezTo>
                      <a:pt x="0" y="2858"/>
                      <a:pt x="952" y="3810"/>
                      <a:pt x="952" y="38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任意多边形: 形状 30"/>
              <p:cNvSpPr/>
              <p:nvPr>
                <p:custDataLst>
                  <p:tags r:id="rId267"/>
                </p:custDataLst>
              </p:nvPr>
            </p:nvSpPr>
            <p:spPr>
              <a:xfrm>
                <a:off x="3642359" y="5092064"/>
                <a:ext cx="3809" cy="952"/>
              </a:xfrm>
              <a:custGeom>
                <a:avLst/>
                <a:gdLst>
                  <a:gd name="connsiteX0" fmla="*/ 3810 w 3809"/>
                  <a:gd name="connsiteY0" fmla="*/ 0 h 952"/>
                  <a:gd name="connsiteX1" fmla="*/ 0 w 3809"/>
                  <a:gd name="connsiteY1" fmla="*/ 952 h 952"/>
                  <a:gd name="connsiteX2" fmla="*/ 3810 w 3809"/>
                  <a:gd name="connsiteY2" fmla="*/ 0 h 952"/>
                  <a:gd name="connsiteX3" fmla="*/ 3810 w 3809"/>
                  <a:gd name="connsiteY3" fmla="*/ 0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9" h="952">
                    <a:moveTo>
                      <a:pt x="3810" y="0"/>
                    </a:moveTo>
                    <a:cubicBezTo>
                      <a:pt x="2858" y="0"/>
                      <a:pt x="953" y="952"/>
                      <a:pt x="0" y="952"/>
                    </a:cubicBezTo>
                    <a:cubicBezTo>
                      <a:pt x="1905" y="952"/>
                      <a:pt x="3810" y="0"/>
                      <a:pt x="3810" y="0"/>
                    </a:cubicBezTo>
                    <a:lnTo>
                      <a:pt x="381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" name="任意多边形: 形状 31"/>
              <p:cNvSpPr/>
              <p:nvPr>
                <p:custDataLst>
                  <p:tags r:id="rId268"/>
                </p:custDataLst>
              </p:nvPr>
            </p:nvSpPr>
            <p:spPr>
              <a:xfrm>
                <a:off x="3652837" y="5070157"/>
                <a:ext cx="952" cy="1904"/>
              </a:xfrm>
              <a:custGeom>
                <a:avLst/>
                <a:gdLst>
                  <a:gd name="connsiteX0" fmla="*/ 0 w 952"/>
                  <a:gd name="connsiteY0" fmla="*/ 952 h 1904"/>
                  <a:gd name="connsiteX1" fmla="*/ 953 w 952"/>
                  <a:gd name="connsiteY1" fmla="*/ 1905 h 1904"/>
                  <a:gd name="connsiteX2" fmla="*/ 0 w 952"/>
                  <a:gd name="connsiteY2" fmla="*/ 0 h 1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1904">
                    <a:moveTo>
                      <a:pt x="0" y="952"/>
                    </a:moveTo>
                    <a:lnTo>
                      <a:pt x="953" y="19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任意多边形: 形状 32"/>
              <p:cNvSpPr/>
              <p:nvPr>
                <p:custDataLst>
                  <p:tags r:id="rId269"/>
                </p:custDataLst>
              </p:nvPr>
            </p:nvSpPr>
            <p:spPr>
              <a:xfrm>
                <a:off x="3653790" y="5062537"/>
                <a:ext cx="1904" cy="4084"/>
              </a:xfrm>
              <a:custGeom>
                <a:avLst/>
                <a:gdLst>
                  <a:gd name="connsiteX0" fmla="*/ 0 w 1904"/>
                  <a:gd name="connsiteY0" fmla="*/ 3810 h 4084"/>
                  <a:gd name="connsiteX1" fmla="*/ 1905 w 1904"/>
                  <a:gd name="connsiteY1" fmla="*/ 3810 h 4084"/>
                  <a:gd name="connsiteX2" fmla="*/ 953 w 1904"/>
                  <a:gd name="connsiteY2" fmla="*/ 0 h 4084"/>
                  <a:gd name="connsiteX3" fmla="*/ 0 w 1904"/>
                  <a:gd name="connsiteY3" fmla="*/ 3810 h 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4" h="4084">
                    <a:moveTo>
                      <a:pt x="0" y="3810"/>
                    </a:moveTo>
                    <a:cubicBezTo>
                      <a:pt x="953" y="4763"/>
                      <a:pt x="953" y="2858"/>
                      <a:pt x="1905" y="3810"/>
                    </a:cubicBezTo>
                    <a:cubicBezTo>
                      <a:pt x="1905" y="2858"/>
                      <a:pt x="953" y="952"/>
                      <a:pt x="953" y="0"/>
                    </a:cubicBezTo>
                    <a:cubicBezTo>
                      <a:pt x="953" y="952"/>
                      <a:pt x="0" y="1905"/>
                      <a:pt x="0" y="38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33"/>
              <p:cNvSpPr/>
              <p:nvPr>
                <p:custDataLst>
                  <p:tags r:id="rId270"/>
                </p:custDataLst>
              </p:nvPr>
            </p:nvSpPr>
            <p:spPr>
              <a:xfrm>
                <a:off x="3653790" y="5059679"/>
                <a:ext cx="952" cy="1905"/>
              </a:xfrm>
              <a:custGeom>
                <a:avLst/>
                <a:gdLst>
                  <a:gd name="connsiteX0" fmla="*/ 0 w 952"/>
                  <a:gd name="connsiteY0" fmla="*/ 0 h 1905"/>
                  <a:gd name="connsiteX1" fmla="*/ 953 w 952"/>
                  <a:gd name="connsiteY1" fmla="*/ 1905 h 1905"/>
                  <a:gd name="connsiteX2" fmla="*/ 0 w 952"/>
                  <a:gd name="connsiteY2" fmla="*/ 0 h 1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1905">
                    <a:moveTo>
                      <a:pt x="0" y="0"/>
                    </a:moveTo>
                    <a:cubicBezTo>
                      <a:pt x="0" y="953"/>
                      <a:pt x="0" y="953"/>
                      <a:pt x="953" y="1905"/>
                    </a:cubicBezTo>
                    <a:cubicBezTo>
                      <a:pt x="0" y="1905"/>
                      <a:pt x="0" y="953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34"/>
              <p:cNvSpPr/>
              <p:nvPr>
                <p:custDataLst>
                  <p:tags r:id="rId271"/>
                </p:custDataLst>
              </p:nvPr>
            </p:nvSpPr>
            <p:spPr>
              <a:xfrm>
                <a:off x="3650932" y="5072062"/>
                <a:ext cx="952" cy="1904"/>
              </a:xfrm>
              <a:custGeom>
                <a:avLst/>
                <a:gdLst>
                  <a:gd name="connsiteX0" fmla="*/ 0 w 952"/>
                  <a:gd name="connsiteY0" fmla="*/ 1905 h 1904"/>
                  <a:gd name="connsiteX1" fmla="*/ 953 w 952"/>
                  <a:gd name="connsiteY1" fmla="*/ 0 h 1904"/>
                  <a:gd name="connsiteX2" fmla="*/ 0 w 952"/>
                  <a:gd name="connsiteY2" fmla="*/ 1905 h 1904"/>
                  <a:gd name="connsiteX3" fmla="*/ 0 w 952"/>
                  <a:gd name="connsiteY3" fmla="*/ 1905 h 1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" h="1904">
                    <a:moveTo>
                      <a:pt x="0" y="1905"/>
                    </a:moveTo>
                    <a:cubicBezTo>
                      <a:pt x="0" y="1905"/>
                      <a:pt x="953" y="1905"/>
                      <a:pt x="953" y="0"/>
                    </a:cubicBezTo>
                    <a:lnTo>
                      <a:pt x="0" y="1905"/>
                    </a:lnTo>
                    <a:cubicBezTo>
                      <a:pt x="0" y="1905"/>
                      <a:pt x="0" y="1905"/>
                      <a:pt x="0" y="19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" name="任意多边形: 形状 35"/>
              <p:cNvSpPr/>
              <p:nvPr>
                <p:custDataLst>
                  <p:tags r:id="rId272"/>
                </p:custDataLst>
              </p:nvPr>
            </p:nvSpPr>
            <p:spPr>
              <a:xfrm>
                <a:off x="3650932" y="5071110"/>
                <a:ext cx="9525" cy="1904"/>
              </a:xfrm>
              <a:custGeom>
                <a:avLst/>
                <a:gdLst>
                  <a:gd name="connsiteX0" fmla="*/ 0 w 9525"/>
                  <a:gd name="connsiteY0" fmla="*/ 1905 h 1904"/>
                  <a:gd name="connsiteX1" fmla="*/ 0 w 9525"/>
                  <a:gd name="connsiteY1" fmla="*/ 1905 h 1904"/>
                  <a:gd name="connsiteX2" fmla="*/ 0 w 9525"/>
                  <a:gd name="connsiteY2" fmla="*/ 0 h 1904"/>
                  <a:gd name="connsiteX3" fmla="*/ 0 w 9525"/>
                  <a:gd name="connsiteY3" fmla="*/ 1905 h 1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1904">
                    <a:moveTo>
                      <a:pt x="0" y="1905"/>
                    </a:moveTo>
                    <a:lnTo>
                      <a:pt x="0" y="1905"/>
                    </a:lnTo>
                    <a:cubicBezTo>
                      <a:pt x="0" y="952"/>
                      <a:pt x="0" y="0"/>
                      <a:pt x="0" y="0"/>
                    </a:cubicBezTo>
                    <a:cubicBezTo>
                      <a:pt x="0" y="952"/>
                      <a:pt x="0" y="952"/>
                      <a:pt x="0" y="19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>
                <p:custDataLst>
                  <p:tags r:id="rId273"/>
                </p:custDataLst>
              </p:nvPr>
            </p:nvSpPr>
            <p:spPr>
              <a:xfrm>
                <a:off x="3650932" y="5073967"/>
                <a:ext cx="9525" cy="9525"/>
              </a:xfrm>
              <a:custGeom>
                <a:avLst/>
                <a:gdLst>
                  <a:gd name="connsiteX0" fmla="*/ 0 w 9525"/>
                  <a:gd name="connsiteY0" fmla="*/ 0 h 9525"/>
                  <a:gd name="connsiteX1" fmla="*/ 0 w 9525"/>
                  <a:gd name="connsiteY1" fmla="*/ 0 h 9525"/>
                  <a:gd name="connsiteX2" fmla="*/ 0 w 9525"/>
                  <a:gd name="connsiteY2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9525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: 形状 37"/>
              <p:cNvSpPr/>
              <p:nvPr>
                <p:custDataLst>
                  <p:tags r:id="rId274"/>
                </p:custDataLst>
              </p:nvPr>
            </p:nvSpPr>
            <p:spPr>
              <a:xfrm>
                <a:off x="3647122" y="5082464"/>
                <a:ext cx="1905" cy="3885"/>
              </a:xfrm>
              <a:custGeom>
                <a:avLst/>
                <a:gdLst>
                  <a:gd name="connsiteX0" fmla="*/ 1905 w 1905"/>
                  <a:gd name="connsiteY0" fmla="*/ 3885 h 3885"/>
                  <a:gd name="connsiteX1" fmla="*/ 0 w 1905"/>
                  <a:gd name="connsiteY1" fmla="*/ 1027 h 3885"/>
                  <a:gd name="connsiteX2" fmla="*/ 1905 w 1905"/>
                  <a:gd name="connsiteY2" fmla="*/ 3885 h 3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5" h="3885">
                    <a:moveTo>
                      <a:pt x="1905" y="3885"/>
                    </a:moveTo>
                    <a:cubicBezTo>
                      <a:pt x="953" y="1980"/>
                      <a:pt x="953" y="-1830"/>
                      <a:pt x="0" y="1027"/>
                    </a:cubicBezTo>
                    <a:cubicBezTo>
                      <a:pt x="0" y="1980"/>
                      <a:pt x="953" y="75"/>
                      <a:pt x="1905" y="388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38"/>
              <p:cNvSpPr/>
              <p:nvPr>
                <p:custDataLst>
                  <p:tags r:id="rId275"/>
                </p:custDataLst>
              </p:nvPr>
            </p:nvSpPr>
            <p:spPr>
              <a:xfrm>
                <a:off x="3649027" y="5074920"/>
                <a:ext cx="952" cy="2857"/>
              </a:xfrm>
              <a:custGeom>
                <a:avLst/>
                <a:gdLst>
                  <a:gd name="connsiteX0" fmla="*/ 0 w 952"/>
                  <a:gd name="connsiteY0" fmla="*/ 0 h 2857"/>
                  <a:gd name="connsiteX1" fmla="*/ 0 w 952"/>
                  <a:gd name="connsiteY1" fmla="*/ 2857 h 2857"/>
                  <a:gd name="connsiteX2" fmla="*/ 953 w 952"/>
                  <a:gd name="connsiteY2" fmla="*/ 2857 h 2857"/>
                  <a:gd name="connsiteX3" fmla="*/ 0 w 952"/>
                  <a:gd name="connsiteY3" fmla="*/ 0 h 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" h="2857">
                    <a:moveTo>
                      <a:pt x="0" y="0"/>
                    </a:moveTo>
                    <a:cubicBezTo>
                      <a:pt x="0" y="952"/>
                      <a:pt x="0" y="952"/>
                      <a:pt x="0" y="2857"/>
                    </a:cubicBezTo>
                    <a:cubicBezTo>
                      <a:pt x="0" y="2857"/>
                      <a:pt x="953" y="1905"/>
                      <a:pt x="953" y="2857"/>
                    </a:cubicBezTo>
                    <a:cubicBezTo>
                      <a:pt x="953" y="1905"/>
                      <a:pt x="953" y="952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39"/>
              <p:cNvSpPr/>
              <p:nvPr>
                <p:custDataLst>
                  <p:tags r:id="rId276"/>
                </p:custDataLst>
              </p:nvPr>
            </p:nvSpPr>
            <p:spPr>
              <a:xfrm>
                <a:off x="3649027" y="5073967"/>
                <a:ext cx="9525" cy="952"/>
              </a:xfrm>
              <a:custGeom>
                <a:avLst/>
                <a:gdLst>
                  <a:gd name="connsiteX0" fmla="*/ 0 w 9525"/>
                  <a:gd name="connsiteY0" fmla="*/ 0 h 952"/>
                  <a:gd name="connsiteX1" fmla="*/ 0 w 9525"/>
                  <a:gd name="connsiteY1" fmla="*/ 953 h 952"/>
                  <a:gd name="connsiteX2" fmla="*/ 0 w 9525"/>
                  <a:gd name="connsiteY2" fmla="*/ 0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952">
                    <a:moveTo>
                      <a:pt x="0" y="0"/>
                    </a:moveTo>
                    <a:lnTo>
                      <a:pt x="0" y="95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40"/>
              <p:cNvSpPr/>
              <p:nvPr>
                <p:custDataLst>
                  <p:tags r:id="rId277"/>
                </p:custDataLst>
              </p:nvPr>
            </p:nvSpPr>
            <p:spPr>
              <a:xfrm>
                <a:off x="3650932" y="5060632"/>
                <a:ext cx="952" cy="4048"/>
              </a:xfrm>
              <a:custGeom>
                <a:avLst/>
                <a:gdLst>
                  <a:gd name="connsiteX0" fmla="*/ 953 w 952"/>
                  <a:gd name="connsiteY0" fmla="*/ 2857 h 4048"/>
                  <a:gd name="connsiteX1" fmla="*/ 953 w 952"/>
                  <a:gd name="connsiteY1" fmla="*/ 0 h 4048"/>
                  <a:gd name="connsiteX2" fmla="*/ 0 w 952"/>
                  <a:gd name="connsiteY2" fmla="*/ 3810 h 4048"/>
                  <a:gd name="connsiteX3" fmla="*/ 953 w 952"/>
                  <a:gd name="connsiteY3" fmla="*/ 2857 h 4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" h="4048">
                    <a:moveTo>
                      <a:pt x="953" y="2857"/>
                    </a:moveTo>
                    <a:cubicBezTo>
                      <a:pt x="953" y="1905"/>
                      <a:pt x="953" y="952"/>
                      <a:pt x="953" y="0"/>
                    </a:cubicBezTo>
                    <a:cubicBezTo>
                      <a:pt x="953" y="952"/>
                      <a:pt x="0" y="2857"/>
                      <a:pt x="0" y="3810"/>
                    </a:cubicBezTo>
                    <a:cubicBezTo>
                      <a:pt x="0" y="3810"/>
                      <a:pt x="953" y="4763"/>
                      <a:pt x="953" y="28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41"/>
              <p:cNvSpPr/>
              <p:nvPr>
                <p:custDataLst>
                  <p:tags r:id="rId278"/>
                </p:custDataLst>
              </p:nvPr>
            </p:nvSpPr>
            <p:spPr>
              <a:xfrm>
                <a:off x="3650932" y="5068252"/>
                <a:ext cx="9525" cy="9525"/>
              </a:xfrm>
              <a:custGeom>
                <a:avLst/>
                <a:gdLst>
                  <a:gd name="connsiteX0" fmla="*/ 0 w 9525"/>
                  <a:gd name="connsiteY0" fmla="*/ 0 h 9525"/>
                  <a:gd name="connsiteX1" fmla="*/ 0 w 9525"/>
                  <a:gd name="connsiteY1" fmla="*/ 0 h 9525"/>
                  <a:gd name="connsiteX2" fmla="*/ 0 w 9525"/>
                  <a:gd name="connsiteY2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9525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42"/>
              <p:cNvSpPr/>
              <p:nvPr>
                <p:custDataLst>
                  <p:tags r:id="rId279"/>
                </p:custDataLst>
              </p:nvPr>
            </p:nvSpPr>
            <p:spPr>
              <a:xfrm>
                <a:off x="3652837" y="5049202"/>
                <a:ext cx="9525" cy="9525"/>
              </a:xfrm>
              <a:custGeom>
                <a:avLst/>
                <a:gdLst>
                  <a:gd name="connsiteX0" fmla="*/ 0 w 9525"/>
                  <a:gd name="connsiteY0" fmla="*/ 0 h 9525"/>
                  <a:gd name="connsiteX1" fmla="*/ 0 w 9525"/>
                  <a:gd name="connsiteY1" fmla="*/ 0 h 9525"/>
                  <a:gd name="connsiteX2" fmla="*/ 0 w 9525"/>
                  <a:gd name="connsiteY2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952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: 形状 43"/>
              <p:cNvSpPr/>
              <p:nvPr>
                <p:custDataLst>
                  <p:tags r:id="rId280"/>
                </p:custDataLst>
              </p:nvPr>
            </p:nvSpPr>
            <p:spPr>
              <a:xfrm>
                <a:off x="3650932" y="5064442"/>
                <a:ext cx="9525" cy="1905"/>
              </a:xfrm>
              <a:custGeom>
                <a:avLst/>
                <a:gdLst>
                  <a:gd name="connsiteX0" fmla="*/ 0 w 9525"/>
                  <a:gd name="connsiteY0" fmla="*/ 0 h 1905"/>
                  <a:gd name="connsiteX1" fmla="*/ 0 w 9525"/>
                  <a:gd name="connsiteY1" fmla="*/ 1905 h 1905"/>
                  <a:gd name="connsiteX2" fmla="*/ 0 w 9525"/>
                  <a:gd name="connsiteY2" fmla="*/ 0 h 1905"/>
                  <a:gd name="connsiteX3" fmla="*/ 0 w 9525"/>
                  <a:gd name="connsiteY3" fmla="*/ 0 h 1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1905">
                    <a:moveTo>
                      <a:pt x="0" y="0"/>
                    </a:moveTo>
                    <a:cubicBezTo>
                      <a:pt x="0" y="953"/>
                      <a:pt x="0" y="1905"/>
                      <a:pt x="0" y="1905"/>
                    </a:cubicBezTo>
                    <a:cubicBezTo>
                      <a:pt x="0" y="1905"/>
                      <a:pt x="0" y="953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: 形状 44"/>
              <p:cNvSpPr/>
              <p:nvPr>
                <p:custDataLst>
                  <p:tags r:id="rId281"/>
                </p:custDataLst>
              </p:nvPr>
            </p:nvSpPr>
            <p:spPr>
              <a:xfrm>
                <a:off x="3651884" y="5056822"/>
                <a:ext cx="1347" cy="1904"/>
              </a:xfrm>
              <a:custGeom>
                <a:avLst/>
                <a:gdLst>
                  <a:gd name="connsiteX0" fmla="*/ 953 w 1347"/>
                  <a:gd name="connsiteY0" fmla="*/ 0 h 1904"/>
                  <a:gd name="connsiteX1" fmla="*/ 0 w 1347"/>
                  <a:gd name="connsiteY1" fmla="*/ 1905 h 1904"/>
                  <a:gd name="connsiteX2" fmla="*/ 953 w 1347"/>
                  <a:gd name="connsiteY2" fmla="*/ 0 h 1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7" h="1904">
                    <a:moveTo>
                      <a:pt x="953" y="0"/>
                    </a:moveTo>
                    <a:cubicBezTo>
                      <a:pt x="953" y="0"/>
                      <a:pt x="0" y="952"/>
                      <a:pt x="0" y="1905"/>
                    </a:cubicBezTo>
                    <a:cubicBezTo>
                      <a:pt x="953" y="952"/>
                      <a:pt x="1905" y="0"/>
                      <a:pt x="95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任意多边形: 形状 45"/>
              <p:cNvSpPr/>
              <p:nvPr>
                <p:custDataLst>
                  <p:tags r:id="rId282"/>
                </p:custDataLst>
              </p:nvPr>
            </p:nvSpPr>
            <p:spPr>
              <a:xfrm>
                <a:off x="3651884" y="5067829"/>
                <a:ext cx="9525" cy="423"/>
              </a:xfrm>
              <a:custGeom>
                <a:avLst/>
                <a:gdLst>
                  <a:gd name="connsiteX0" fmla="*/ 0 w 9525"/>
                  <a:gd name="connsiteY0" fmla="*/ 423 h 423"/>
                  <a:gd name="connsiteX1" fmla="*/ 0 w 9525"/>
                  <a:gd name="connsiteY1" fmla="*/ 423 h 423"/>
                  <a:gd name="connsiteX2" fmla="*/ 0 w 9525"/>
                  <a:gd name="connsiteY2" fmla="*/ 423 h 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423">
                    <a:moveTo>
                      <a:pt x="0" y="423"/>
                    </a:moveTo>
                    <a:cubicBezTo>
                      <a:pt x="0" y="423"/>
                      <a:pt x="0" y="423"/>
                      <a:pt x="0" y="423"/>
                    </a:cubicBezTo>
                    <a:cubicBezTo>
                      <a:pt x="0" y="-529"/>
                      <a:pt x="0" y="423"/>
                      <a:pt x="0" y="4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46"/>
              <p:cNvSpPr/>
              <p:nvPr>
                <p:custDataLst>
                  <p:tags r:id="rId283"/>
                </p:custDataLst>
              </p:nvPr>
            </p:nvSpPr>
            <p:spPr>
              <a:xfrm>
                <a:off x="3650932" y="5067300"/>
                <a:ext cx="952" cy="952"/>
              </a:xfrm>
              <a:custGeom>
                <a:avLst/>
                <a:gdLst>
                  <a:gd name="connsiteX0" fmla="*/ 953 w 952"/>
                  <a:gd name="connsiteY0" fmla="*/ 952 h 952"/>
                  <a:gd name="connsiteX1" fmla="*/ 0 w 952"/>
                  <a:gd name="connsiteY1" fmla="*/ 0 h 952"/>
                  <a:gd name="connsiteX2" fmla="*/ 953 w 952"/>
                  <a:gd name="connsiteY2" fmla="*/ 952 h 952"/>
                  <a:gd name="connsiteX3" fmla="*/ 953 w 952"/>
                  <a:gd name="connsiteY3" fmla="*/ 952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" h="952">
                    <a:moveTo>
                      <a:pt x="953" y="952"/>
                    </a:moveTo>
                    <a:cubicBezTo>
                      <a:pt x="953" y="0"/>
                      <a:pt x="953" y="0"/>
                      <a:pt x="0" y="0"/>
                    </a:cubicBezTo>
                    <a:cubicBezTo>
                      <a:pt x="0" y="0"/>
                      <a:pt x="0" y="0"/>
                      <a:pt x="953" y="952"/>
                    </a:cubicBezTo>
                    <a:cubicBezTo>
                      <a:pt x="953" y="952"/>
                      <a:pt x="953" y="952"/>
                      <a:pt x="953" y="95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/>
              <p:cNvSpPr/>
              <p:nvPr>
                <p:custDataLst>
                  <p:tags r:id="rId284"/>
                </p:custDataLst>
              </p:nvPr>
            </p:nvSpPr>
            <p:spPr>
              <a:xfrm>
                <a:off x="3646169" y="5041582"/>
                <a:ext cx="6667" cy="8719"/>
              </a:xfrm>
              <a:custGeom>
                <a:avLst/>
                <a:gdLst>
                  <a:gd name="connsiteX0" fmla="*/ 0 w 6667"/>
                  <a:gd name="connsiteY0" fmla="*/ 2857 h 8719"/>
                  <a:gd name="connsiteX1" fmla="*/ 0 w 6667"/>
                  <a:gd name="connsiteY1" fmla="*/ 7620 h 8719"/>
                  <a:gd name="connsiteX2" fmla="*/ 6668 w 6667"/>
                  <a:gd name="connsiteY2" fmla="*/ 7620 h 8719"/>
                  <a:gd name="connsiteX3" fmla="*/ 5715 w 6667"/>
                  <a:gd name="connsiteY3" fmla="*/ 4763 h 8719"/>
                  <a:gd name="connsiteX4" fmla="*/ 2858 w 6667"/>
                  <a:gd name="connsiteY4" fmla="*/ 7620 h 8719"/>
                  <a:gd name="connsiteX5" fmla="*/ 3810 w 6667"/>
                  <a:gd name="connsiteY5" fmla="*/ 3810 h 8719"/>
                  <a:gd name="connsiteX6" fmla="*/ 0 w 6667"/>
                  <a:gd name="connsiteY6" fmla="*/ 0 h 8719"/>
                  <a:gd name="connsiteX7" fmla="*/ 0 w 6667"/>
                  <a:gd name="connsiteY7" fmla="*/ 2857 h 8719"/>
                  <a:gd name="connsiteX8" fmla="*/ 0 w 6667"/>
                  <a:gd name="connsiteY8" fmla="*/ 2857 h 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" h="8719">
                    <a:moveTo>
                      <a:pt x="0" y="2857"/>
                    </a:moveTo>
                    <a:cubicBezTo>
                      <a:pt x="953" y="2857"/>
                      <a:pt x="1905" y="5715"/>
                      <a:pt x="0" y="7620"/>
                    </a:cubicBezTo>
                    <a:cubicBezTo>
                      <a:pt x="953" y="9525"/>
                      <a:pt x="3810" y="8572"/>
                      <a:pt x="6668" y="7620"/>
                    </a:cubicBezTo>
                    <a:cubicBezTo>
                      <a:pt x="6668" y="7620"/>
                      <a:pt x="5715" y="7620"/>
                      <a:pt x="5715" y="4763"/>
                    </a:cubicBezTo>
                    <a:cubicBezTo>
                      <a:pt x="4763" y="5715"/>
                      <a:pt x="3810" y="9525"/>
                      <a:pt x="2858" y="7620"/>
                    </a:cubicBezTo>
                    <a:cubicBezTo>
                      <a:pt x="2858" y="4763"/>
                      <a:pt x="3810" y="5715"/>
                      <a:pt x="3810" y="3810"/>
                    </a:cubicBezTo>
                    <a:cubicBezTo>
                      <a:pt x="1905" y="4763"/>
                      <a:pt x="1905" y="0"/>
                      <a:pt x="0" y="0"/>
                    </a:cubicBezTo>
                    <a:lnTo>
                      <a:pt x="0" y="2857"/>
                    </a:lnTo>
                    <a:cubicBezTo>
                      <a:pt x="953" y="3810"/>
                      <a:pt x="0" y="2857"/>
                      <a:pt x="0" y="28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48"/>
              <p:cNvSpPr/>
              <p:nvPr>
                <p:custDataLst>
                  <p:tags r:id="rId285"/>
                </p:custDataLst>
              </p:nvPr>
            </p:nvSpPr>
            <p:spPr>
              <a:xfrm>
                <a:off x="3651884" y="5049202"/>
                <a:ext cx="1905" cy="3810"/>
              </a:xfrm>
              <a:custGeom>
                <a:avLst/>
                <a:gdLst>
                  <a:gd name="connsiteX0" fmla="*/ 0 w 1905"/>
                  <a:gd name="connsiteY0" fmla="*/ 3810 h 3810"/>
                  <a:gd name="connsiteX1" fmla="*/ 0 w 1905"/>
                  <a:gd name="connsiteY1" fmla="*/ 3810 h 3810"/>
                  <a:gd name="connsiteX2" fmla="*/ 1905 w 1905"/>
                  <a:gd name="connsiteY2" fmla="*/ 1905 h 3810"/>
                  <a:gd name="connsiteX3" fmla="*/ 953 w 1905"/>
                  <a:gd name="connsiteY3" fmla="*/ 0 h 3810"/>
                  <a:gd name="connsiteX4" fmla="*/ 0 w 1905"/>
                  <a:gd name="connsiteY4" fmla="*/ 3810 h 3810"/>
                  <a:gd name="connsiteX5" fmla="*/ 0 w 1905"/>
                  <a:gd name="connsiteY5" fmla="*/ 3810 h 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05" h="3810">
                    <a:moveTo>
                      <a:pt x="0" y="3810"/>
                    </a:moveTo>
                    <a:lnTo>
                      <a:pt x="0" y="3810"/>
                    </a:lnTo>
                    <a:cubicBezTo>
                      <a:pt x="0" y="3810"/>
                      <a:pt x="953" y="2858"/>
                      <a:pt x="1905" y="1905"/>
                    </a:cubicBezTo>
                    <a:cubicBezTo>
                      <a:pt x="1905" y="0"/>
                      <a:pt x="953" y="0"/>
                      <a:pt x="953" y="0"/>
                    </a:cubicBezTo>
                    <a:lnTo>
                      <a:pt x="0" y="3810"/>
                    </a:lnTo>
                    <a:lnTo>
                      <a:pt x="0" y="381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: 形状 49"/>
              <p:cNvSpPr/>
              <p:nvPr>
                <p:custDataLst>
                  <p:tags r:id="rId286"/>
                </p:custDataLst>
              </p:nvPr>
            </p:nvSpPr>
            <p:spPr>
              <a:xfrm>
                <a:off x="3649027" y="5054917"/>
                <a:ext cx="2857" cy="5715"/>
              </a:xfrm>
              <a:custGeom>
                <a:avLst/>
                <a:gdLst>
                  <a:gd name="connsiteX0" fmla="*/ 2857 w 2857"/>
                  <a:gd name="connsiteY0" fmla="*/ 3810 h 5715"/>
                  <a:gd name="connsiteX1" fmla="*/ 0 w 2857"/>
                  <a:gd name="connsiteY1" fmla="*/ 1905 h 5715"/>
                  <a:gd name="connsiteX2" fmla="*/ 953 w 2857"/>
                  <a:gd name="connsiteY2" fmla="*/ 5715 h 5715"/>
                  <a:gd name="connsiteX3" fmla="*/ 2857 w 2857"/>
                  <a:gd name="connsiteY3" fmla="*/ 3810 h 5715"/>
                  <a:gd name="connsiteX4" fmla="*/ 2857 w 2857"/>
                  <a:gd name="connsiteY4" fmla="*/ 5715 h 5715"/>
                  <a:gd name="connsiteX5" fmla="*/ 2857 w 2857"/>
                  <a:gd name="connsiteY5" fmla="*/ 3810 h 5715"/>
                  <a:gd name="connsiteX6" fmla="*/ 2857 w 2857"/>
                  <a:gd name="connsiteY6" fmla="*/ 3810 h 5715"/>
                  <a:gd name="connsiteX7" fmla="*/ 2857 w 2857"/>
                  <a:gd name="connsiteY7" fmla="*/ 3810 h 5715"/>
                  <a:gd name="connsiteX8" fmla="*/ 2857 w 2857"/>
                  <a:gd name="connsiteY8" fmla="*/ 3810 h 5715"/>
                  <a:gd name="connsiteX9" fmla="*/ 2857 w 2857"/>
                  <a:gd name="connsiteY9" fmla="*/ 3810 h 5715"/>
                  <a:gd name="connsiteX10" fmla="*/ 2857 w 2857"/>
                  <a:gd name="connsiteY10" fmla="*/ 3810 h 5715"/>
                  <a:gd name="connsiteX11" fmla="*/ 2857 w 2857"/>
                  <a:gd name="connsiteY11" fmla="*/ 3810 h 5715"/>
                  <a:gd name="connsiteX12" fmla="*/ 2857 w 2857"/>
                  <a:gd name="connsiteY12" fmla="*/ 3810 h 5715"/>
                  <a:gd name="connsiteX13" fmla="*/ 2857 w 2857"/>
                  <a:gd name="connsiteY13" fmla="*/ 3810 h 5715"/>
                  <a:gd name="connsiteX14" fmla="*/ 2857 w 2857"/>
                  <a:gd name="connsiteY14" fmla="*/ 3810 h 5715"/>
                  <a:gd name="connsiteX15" fmla="*/ 2857 w 2857"/>
                  <a:gd name="connsiteY15" fmla="*/ 0 h 5715"/>
                  <a:gd name="connsiteX16" fmla="*/ 2857 w 2857"/>
                  <a:gd name="connsiteY16" fmla="*/ 3810 h 5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57" h="5715">
                    <a:moveTo>
                      <a:pt x="2857" y="3810"/>
                    </a:moveTo>
                    <a:cubicBezTo>
                      <a:pt x="1905" y="2858"/>
                      <a:pt x="1905" y="953"/>
                      <a:pt x="0" y="1905"/>
                    </a:cubicBezTo>
                    <a:cubicBezTo>
                      <a:pt x="0" y="4763"/>
                      <a:pt x="953" y="3810"/>
                      <a:pt x="953" y="5715"/>
                    </a:cubicBezTo>
                    <a:cubicBezTo>
                      <a:pt x="953" y="953"/>
                      <a:pt x="1905" y="6668"/>
                      <a:pt x="2857" y="3810"/>
                    </a:cubicBezTo>
                    <a:cubicBezTo>
                      <a:pt x="2857" y="4763"/>
                      <a:pt x="2857" y="5715"/>
                      <a:pt x="2857" y="5715"/>
                    </a:cubicBezTo>
                    <a:cubicBezTo>
                      <a:pt x="2857" y="4763"/>
                      <a:pt x="2857" y="3810"/>
                      <a:pt x="2857" y="3810"/>
                    </a:cubicBezTo>
                    <a:lnTo>
                      <a:pt x="2857" y="3810"/>
                    </a:lnTo>
                    <a:lnTo>
                      <a:pt x="2857" y="3810"/>
                    </a:lnTo>
                    <a:lnTo>
                      <a:pt x="2857" y="3810"/>
                    </a:lnTo>
                    <a:cubicBezTo>
                      <a:pt x="2857" y="3810"/>
                      <a:pt x="2857" y="3810"/>
                      <a:pt x="2857" y="3810"/>
                    </a:cubicBezTo>
                    <a:lnTo>
                      <a:pt x="2857" y="3810"/>
                    </a:lnTo>
                    <a:cubicBezTo>
                      <a:pt x="2857" y="3810"/>
                      <a:pt x="2857" y="3810"/>
                      <a:pt x="2857" y="3810"/>
                    </a:cubicBezTo>
                    <a:cubicBezTo>
                      <a:pt x="2857" y="1905"/>
                      <a:pt x="2857" y="2858"/>
                      <a:pt x="2857" y="3810"/>
                    </a:cubicBezTo>
                    <a:lnTo>
                      <a:pt x="2857" y="3810"/>
                    </a:lnTo>
                    <a:lnTo>
                      <a:pt x="2857" y="3810"/>
                    </a:lnTo>
                    <a:lnTo>
                      <a:pt x="2857" y="0"/>
                    </a:lnTo>
                    <a:cubicBezTo>
                      <a:pt x="2857" y="0"/>
                      <a:pt x="2857" y="953"/>
                      <a:pt x="2857" y="38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" name="任意多边形: 形状 50"/>
              <p:cNvSpPr/>
              <p:nvPr>
                <p:custDataLst>
                  <p:tags r:id="rId287"/>
                </p:custDataLst>
              </p:nvPr>
            </p:nvSpPr>
            <p:spPr>
              <a:xfrm>
                <a:off x="3644265" y="5078968"/>
                <a:ext cx="9525" cy="714"/>
              </a:xfrm>
              <a:custGeom>
                <a:avLst/>
                <a:gdLst>
                  <a:gd name="connsiteX0" fmla="*/ 0 w 9525"/>
                  <a:gd name="connsiteY0" fmla="*/ 714 h 714"/>
                  <a:gd name="connsiteX1" fmla="*/ 0 w 9525"/>
                  <a:gd name="connsiteY1" fmla="*/ 714 h 714"/>
                  <a:gd name="connsiteX2" fmla="*/ 0 w 9525"/>
                  <a:gd name="connsiteY2" fmla="*/ 714 h 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714">
                    <a:moveTo>
                      <a:pt x="0" y="714"/>
                    </a:moveTo>
                    <a:cubicBezTo>
                      <a:pt x="0" y="-238"/>
                      <a:pt x="0" y="-238"/>
                      <a:pt x="0" y="714"/>
                    </a:cubicBezTo>
                    <a:cubicBezTo>
                      <a:pt x="0" y="-238"/>
                      <a:pt x="0" y="-238"/>
                      <a:pt x="0" y="7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" name="任意多边形: 形状 51"/>
              <p:cNvSpPr/>
              <p:nvPr>
                <p:custDataLst>
                  <p:tags r:id="rId288"/>
                </p:custDataLst>
              </p:nvPr>
            </p:nvSpPr>
            <p:spPr>
              <a:xfrm>
                <a:off x="3644265" y="5076199"/>
                <a:ext cx="2857" cy="5250"/>
              </a:xfrm>
              <a:custGeom>
                <a:avLst/>
                <a:gdLst>
                  <a:gd name="connsiteX0" fmla="*/ 953 w 2857"/>
                  <a:gd name="connsiteY0" fmla="*/ 1578 h 5250"/>
                  <a:gd name="connsiteX1" fmla="*/ 953 w 2857"/>
                  <a:gd name="connsiteY1" fmla="*/ 3483 h 5250"/>
                  <a:gd name="connsiteX2" fmla="*/ 0 w 2857"/>
                  <a:gd name="connsiteY2" fmla="*/ 3483 h 5250"/>
                  <a:gd name="connsiteX3" fmla="*/ 953 w 2857"/>
                  <a:gd name="connsiteY3" fmla="*/ 4436 h 5250"/>
                  <a:gd name="connsiteX4" fmla="*/ 953 w 2857"/>
                  <a:gd name="connsiteY4" fmla="*/ 4436 h 5250"/>
                  <a:gd name="connsiteX5" fmla="*/ 1905 w 2857"/>
                  <a:gd name="connsiteY5" fmla="*/ 1578 h 5250"/>
                  <a:gd name="connsiteX6" fmla="*/ 2857 w 2857"/>
                  <a:gd name="connsiteY6" fmla="*/ 626 h 5250"/>
                  <a:gd name="connsiteX7" fmla="*/ 953 w 2857"/>
                  <a:gd name="connsiteY7" fmla="*/ 1578 h 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57" h="5250">
                    <a:moveTo>
                      <a:pt x="953" y="1578"/>
                    </a:moveTo>
                    <a:cubicBezTo>
                      <a:pt x="953" y="1578"/>
                      <a:pt x="1905" y="2531"/>
                      <a:pt x="953" y="3483"/>
                    </a:cubicBezTo>
                    <a:cubicBezTo>
                      <a:pt x="953" y="4436"/>
                      <a:pt x="0" y="3483"/>
                      <a:pt x="0" y="3483"/>
                    </a:cubicBezTo>
                    <a:cubicBezTo>
                      <a:pt x="0" y="4436"/>
                      <a:pt x="953" y="6341"/>
                      <a:pt x="953" y="4436"/>
                    </a:cubicBezTo>
                    <a:lnTo>
                      <a:pt x="953" y="4436"/>
                    </a:lnTo>
                    <a:cubicBezTo>
                      <a:pt x="953" y="3483"/>
                      <a:pt x="1905" y="2531"/>
                      <a:pt x="1905" y="1578"/>
                    </a:cubicBezTo>
                    <a:cubicBezTo>
                      <a:pt x="2857" y="626"/>
                      <a:pt x="2857" y="626"/>
                      <a:pt x="2857" y="626"/>
                    </a:cubicBezTo>
                    <a:cubicBezTo>
                      <a:pt x="2857" y="-327"/>
                      <a:pt x="1905" y="-327"/>
                      <a:pt x="953" y="157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" name="任意多边形: 形状 52"/>
              <p:cNvSpPr/>
              <p:nvPr>
                <p:custDataLst>
                  <p:tags r:id="rId289"/>
                </p:custDataLst>
              </p:nvPr>
            </p:nvSpPr>
            <p:spPr>
              <a:xfrm>
                <a:off x="3647122" y="5063489"/>
                <a:ext cx="952" cy="3810"/>
              </a:xfrm>
              <a:custGeom>
                <a:avLst/>
                <a:gdLst>
                  <a:gd name="connsiteX0" fmla="*/ 953 w 952"/>
                  <a:gd name="connsiteY0" fmla="*/ 3810 h 3810"/>
                  <a:gd name="connsiteX1" fmla="*/ 953 w 952"/>
                  <a:gd name="connsiteY1" fmla="*/ 0 h 3810"/>
                  <a:gd name="connsiteX2" fmla="*/ 0 w 952"/>
                  <a:gd name="connsiteY2" fmla="*/ 1905 h 3810"/>
                  <a:gd name="connsiteX3" fmla="*/ 953 w 952"/>
                  <a:gd name="connsiteY3" fmla="*/ 1905 h 3810"/>
                  <a:gd name="connsiteX4" fmla="*/ 953 w 952"/>
                  <a:gd name="connsiteY4" fmla="*/ 3810 h 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" h="3810">
                    <a:moveTo>
                      <a:pt x="953" y="3810"/>
                    </a:moveTo>
                    <a:lnTo>
                      <a:pt x="953" y="0"/>
                    </a:lnTo>
                    <a:lnTo>
                      <a:pt x="0" y="1905"/>
                    </a:lnTo>
                    <a:lnTo>
                      <a:pt x="953" y="1905"/>
                    </a:lnTo>
                    <a:cubicBezTo>
                      <a:pt x="0" y="3810"/>
                      <a:pt x="953" y="3810"/>
                      <a:pt x="953" y="38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" name="任意多边形: 形状 53"/>
              <p:cNvSpPr/>
              <p:nvPr>
                <p:custDataLst>
                  <p:tags r:id="rId290"/>
                </p:custDataLst>
              </p:nvPr>
            </p:nvSpPr>
            <p:spPr>
              <a:xfrm>
                <a:off x="3653790" y="5047297"/>
                <a:ext cx="952" cy="1904"/>
              </a:xfrm>
              <a:custGeom>
                <a:avLst/>
                <a:gdLst>
                  <a:gd name="connsiteX0" fmla="*/ 0 w 952"/>
                  <a:gd name="connsiteY0" fmla="*/ 1905 h 1904"/>
                  <a:gd name="connsiteX1" fmla="*/ 953 w 952"/>
                  <a:gd name="connsiteY1" fmla="*/ 1905 h 1904"/>
                  <a:gd name="connsiteX2" fmla="*/ 0 w 952"/>
                  <a:gd name="connsiteY2" fmla="*/ 0 h 1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1904">
                    <a:moveTo>
                      <a:pt x="0" y="1905"/>
                    </a:moveTo>
                    <a:lnTo>
                      <a:pt x="953" y="19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" name="任意多边形: 形状 54"/>
              <p:cNvSpPr/>
              <p:nvPr>
                <p:custDataLst>
                  <p:tags r:id="rId291"/>
                </p:custDataLst>
              </p:nvPr>
            </p:nvSpPr>
            <p:spPr>
              <a:xfrm>
                <a:off x="3653790" y="5043487"/>
                <a:ext cx="952" cy="952"/>
              </a:xfrm>
              <a:custGeom>
                <a:avLst/>
                <a:gdLst>
                  <a:gd name="connsiteX0" fmla="*/ 0 w 952"/>
                  <a:gd name="connsiteY0" fmla="*/ 952 h 952"/>
                  <a:gd name="connsiteX1" fmla="*/ 953 w 952"/>
                  <a:gd name="connsiteY1" fmla="*/ 952 h 952"/>
                  <a:gd name="connsiteX2" fmla="*/ 953 w 952"/>
                  <a:gd name="connsiteY2" fmla="*/ 0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952">
                    <a:moveTo>
                      <a:pt x="0" y="952"/>
                    </a:moveTo>
                    <a:lnTo>
                      <a:pt x="953" y="952"/>
                    </a:lnTo>
                    <a:lnTo>
                      <a:pt x="95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" name="任意多边形: 形状 55"/>
              <p:cNvSpPr/>
              <p:nvPr>
                <p:custDataLst>
                  <p:tags r:id="rId292"/>
                </p:custDataLst>
              </p:nvPr>
            </p:nvSpPr>
            <p:spPr>
              <a:xfrm>
                <a:off x="3709987" y="5019675"/>
                <a:ext cx="9525" cy="952"/>
              </a:xfrm>
              <a:custGeom>
                <a:avLst/>
                <a:gdLst>
                  <a:gd name="connsiteX0" fmla="*/ 0 w 9525"/>
                  <a:gd name="connsiteY0" fmla="*/ 952 h 952"/>
                  <a:gd name="connsiteX1" fmla="*/ 0 w 9525"/>
                  <a:gd name="connsiteY1" fmla="*/ 0 h 952"/>
                  <a:gd name="connsiteX2" fmla="*/ 0 w 9525"/>
                  <a:gd name="connsiteY2" fmla="*/ 952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952">
                    <a:moveTo>
                      <a:pt x="0" y="952"/>
                    </a:moveTo>
                    <a:lnTo>
                      <a:pt x="0" y="0"/>
                    </a:lnTo>
                    <a:cubicBezTo>
                      <a:pt x="0" y="0"/>
                      <a:pt x="0" y="952"/>
                      <a:pt x="0" y="95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" name="任意多边形: 形状 56"/>
              <p:cNvSpPr/>
              <p:nvPr>
                <p:custDataLst>
                  <p:tags r:id="rId293"/>
                </p:custDataLst>
              </p:nvPr>
            </p:nvSpPr>
            <p:spPr>
              <a:xfrm>
                <a:off x="3708082" y="5027824"/>
                <a:ext cx="9525" cy="423"/>
              </a:xfrm>
              <a:custGeom>
                <a:avLst/>
                <a:gdLst>
                  <a:gd name="connsiteX0" fmla="*/ 0 w 9525"/>
                  <a:gd name="connsiteY0" fmla="*/ 423 h 423"/>
                  <a:gd name="connsiteX1" fmla="*/ 0 w 9525"/>
                  <a:gd name="connsiteY1" fmla="*/ 423 h 423"/>
                  <a:gd name="connsiteX2" fmla="*/ 0 w 9525"/>
                  <a:gd name="connsiteY2" fmla="*/ 423 h 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423">
                    <a:moveTo>
                      <a:pt x="0" y="423"/>
                    </a:moveTo>
                    <a:lnTo>
                      <a:pt x="0" y="423"/>
                    </a:lnTo>
                    <a:cubicBezTo>
                      <a:pt x="0" y="423"/>
                      <a:pt x="0" y="-529"/>
                      <a:pt x="0" y="4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任意多边形: 形状 57"/>
              <p:cNvSpPr/>
              <p:nvPr>
                <p:custDataLst>
                  <p:tags r:id="rId294"/>
                </p:custDataLst>
              </p:nvPr>
            </p:nvSpPr>
            <p:spPr>
              <a:xfrm>
                <a:off x="3658292" y="5050154"/>
                <a:ext cx="2164" cy="2857"/>
              </a:xfrm>
              <a:custGeom>
                <a:avLst/>
                <a:gdLst>
                  <a:gd name="connsiteX0" fmla="*/ 2164 w 2164"/>
                  <a:gd name="connsiteY0" fmla="*/ 0 h 2857"/>
                  <a:gd name="connsiteX1" fmla="*/ 260 w 2164"/>
                  <a:gd name="connsiteY1" fmla="*/ 2858 h 2857"/>
                  <a:gd name="connsiteX2" fmla="*/ 1212 w 2164"/>
                  <a:gd name="connsiteY2" fmla="*/ 2858 h 2857"/>
                  <a:gd name="connsiteX3" fmla="*/ 2164 w 2164"/>
                  <a:gd name="connsiteY3" fmla="*/ 0 h 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64" h="2857">
                    <a:moveTo>
                      <a:pt x="2164" y="0"/>
                    </a:moveTo>
                    <a:cubicBezTo>
                      <a:pt x="1212" y="953"/>
                      <a:pt x="-693" y="2858"/>
                      <a:pt x="260" y="2858"/>
                    </a:cubicBezTo>
                    <a:lnTo>
                      <a:pt x="1212" y="2858"/>
                    </a:lnTo>
                    <a:cubicBezTo>
                      <a:pt x="1212" y="1905"/>
                      <a:pt x="1212" y="953"/>
                      <a:pt x="216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任意多边形: 形状 58"/>
              <p:cNvSpPr/>
              <p:nvPr>
                <p:custDataLst>
                  <p:tags r:id="rId295"/>
                </p:custDataLst>
              </p:nvPr>
            </p:nvSpPr>
            <p:spPr>
              <a:xfrm>
                <a:off x="3696652" y="5089207"/>
                <a:ext cx="9525" cy="1904"/>
              </a:xfrm>
              <a:custGeom>
                <a:avLst/>
                <a:gdLst>
                  <a:gd name="connsiteX0" fmla="*/ 0 w 9525"/>
                  <a:gd name="connsiteY0" fmla="*/ 0 h 1904"/>
                  <a:gd name="connsiteX1" fmla="*/ 0 w 9525"/>
                  <a:gd name="connsiteY1" fmla="*/ 0 h 1904"/>
                  <a:gd name="connsiteX2" fmla="*/ 0 w 9525"/>
                  <a:gd name="connsiteY2" fmla="*/ 1905 h 1904"/>
                  <a:gd name="connsiteX3" fmla="*/ 0 w 9525"/>
                  <a:gd name="connsiteY3" fmla="*/ 0 h 1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1904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952"/>
                      <a:pt x="0" y="952"/>
                      <a:pt x="0" y="1905"/>
                    </a:cubicBezTo>
                    <a:cubicBezTo>
                      <a:pt x="0" y="952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" name="任意多边形: 形状 59"/>
              <p:cNvSpPr/>
              <p:nvPr>
                <p:custDataLst>
                  <p:tags r:id="rId296"/>
                </p:custDataLst>
              </p:nvPr>
            </p:nvSpPr>
            <p:spPr>
              <a:xfrm>
                <a:off x="3691890" y="5084445"/>
                <a:ext cx="952" cy="1904"/>
              </a:xfrm>
              <a:custGeom>
                <a:avLst/>
                <a:gdLst>
                  <a:gd name="connsiteX0" fmla="*/ 0 w 952"/>
                  <a:gd name="connsiteY0" fmla="*/ 1905 h 1904"/>
                  <a:gd name="connsiteX1" fmla="*/ 953 w 952"/>
                  <a:gd name="connsiteY1" fmla="*/ 0 h 1904"/>
                  <a:gd name="connsiteX2" fmla="*/ 0 w 952"/>
                  <a:gd name="connsiteY2" fmla="*/ 1905 h 1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1904">
                    <a:moveTo>
                      <a:pt x="0" y="1905"/>
                    </a:moveTo>
                    <a:lnTo>
                      <a:pt x="953" y="0"/>
                    </a:lnTo>
                    <a:cubicBezTo>
                      <a:pt x="953" y="0"/>
                      <a:pt x="953" y="952"/>
                      <a:pt x="0" y="19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1" name="任意多边形: 形状 60"/>
              <p:cNvSpPr/>
              <p:nvPr>
                <p:custDataLst>
                  <p:tags r:id="rId297"/>
                </p:custDataLst>
              </p:nvPr>
            </p:nvSpPr>
            <p:spPr>
              <a:xfrm>
                <a:off x="3711498" y="4980622"/>
                <a:ext cx="1346" cy="952"/>
              </a:xfrm>
              <a:custGeom>
                <a:avLst/>
                <a:gdLst>
                  <a:gd name="connsiteX0" fmla="*/ 1347 w 1346"/>
                  <a:gd name="connsiteY0" fmla="*/ 952 h 952"/>
                  <a:gd name="connsiteX1" fmla="*/ 395 w 1346"/>
                  <a:gd name="connsiteY1" fmla="*/ 0 h 952"/>
                  <a:gd name="connsiteX2" fmla="*/ 1347 w 1346"/>
                  <a:gd name="connsiteY2" fmla="*/ 952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6" h="952">
                    <a:moveTo>
                      <a:pt x="1347" y="952"/>
                    </a:moveTo>
                    <a:lnTo>
                      <a:pt x="395" y="0"/>
                    </a:lnTo>
                    <a:cubicBezTo>
                      <a:pt x="-558" y="952"/>
                      <a:pt x="395" y="0"/>
                      <a:pt x="1347" y="95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" name="任意多边形: 形状 61"/>
              <p:cNvSpPr/>
              <p:nvPr>
                <p:custDataLst>
                  <p:tags r:id="rId298"/>
                </p:custDataLst>
              </p:nvPr>
            </p:nvSpPr>
            <p:spPr>
              <a:xfrm>
                <a:off x="3661409" y="5005945"/>
                <a:ext cx="952" cy="1347"/>
              </a:xfrm>
              <a:custGeom>
                <a:avLst/>
                <a:gdLst>
                  <a:gd name="connsiteX0" fmla="*/ 0 w 952"/>
                  <a:gd name="connsiteY0" fmla="*/ 395 h 1347"/>
                  <a:gd name="connsiteX1" fmla="*/ 953 w 952"/>
                  <a:gd name="connsiteY1" fmla="*/ 1347 h 1347"/>
                  <a:gd name="connsiteX2" fmla="*/ 0 w 952"/>
                  <a:gd name="connsiteY2" fmla="*/ 395 h 1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1347">
                    <a:moveTo>
                      <a:pt x="0" y="395"/>
                    </a:moveTo>
                    <a:cubicBezTo>
                      <a:pt x="953" y="1347"/>
                      <a:pt x="953" y="1347"/>
                      <a:pt x="953" y="1347"/>
                    </a:cubicBezTo>
                    <a:cubicBezTo>
                      <a:pt x="953" y="395"/>
                      <a:pt x="0" y="-558"/>
                      <a:pt x="0" y="39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" name="任意多边形: 形状 62"/>
              <p:cNvSpPr/>
              <p:nvPr>
                <p:custDataLst>
                  <p:tags r:id="rId299"/>
                </p:custDataLst>
              </p:nvPr>
            </p:nvSpPr>
            <p:spPr>
              <a:xfrm>
                <a:off x="3720465" y="5025389"/>
                <a:ext cx="952" cy="952"/>
              </a:xfrm>
              <a:custGeom>
                <a:avLst/>
                <a:gdLst>
                  <a:gd name="connsiteX0" fmla="*/ 953 w 952"/>
                  <a:gd name="connsiteY0" fmla="*/ 952 h 952"/>
                  <a:gd name="connsiteX1" fmla="*/ 0 w 952"/>
                  <a:gd name="connsiteY1" fmla="*/ 0 h 952"/>
                  <a:gd name="connsiteX2" fmla="*/ 953 w 952"/>
                  <a:gd name="connsiteY2" fmla="*/ 952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952">
                    <a:moveTo>
                      <a:pt x="953" y="952"/>
                    </a:moveTo>
                    <a:cubicBezTo>
                      <a:pt x="953" y="0"/>
                      <a:pt x="953" y="0"/>
                      <a:pt x="0" y="0"/>
                    </a:cubicBezTo>
                    <a:cubicBezTo>
                      <a:pt x="953" y="0"/>
                      <a:pt x="953" y="952"/>
                      <a:pt x="953" y="95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4" name="任意多边形: 形状 63"/>
              <p:cNvSpPr/>
              <p:nvPr>
                <p:custDataLst>
                  <p:tags r:id="rId300"/>
                </p:custDataLst>
              </p:nvPr>
            </p:nvSpPr>
            <p:spPr>
              <a:xfrm>
                <a:off x="3663315" y="5007292"/>
                <a:ext cx="952" cy="714"/>
              </a:xfrm>
              <a:custGeom>
                <a:avLst/>
                <a:gdLst>
                  <a:gd name="connsiteX0" fmla="*/ 953 w 952"/>
                  <a:gd name="connsiteY0" fmla="*/ 0 h 714"/>
                  <a:gd name="connsiteX1" fmla="*/ 953 w 952"/>
                  <a:gd name="connsiteY1" fmla="*/ 0 h 714"/>
                  <a:gd name="connsiteX2" fmla="*/ 0 w 952"/>
                  <a:gd name="connsiteY2" fmla="*/ 0 h 714"/>
                  <a:gd name="connsiteX3" fmla="*/ 953 w 952"/>
                  <a:gd name="connsiteY3" fmla="*/ 0 h 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" h="714">
                    <a:moveTo>
                      <a:pt x="953" y="0"/>
                    </a:moveTo>
                    <a:cubicBezTo>
                      <a:pt x="953" y="0"/>
                      <a:pt x="953" y="0"/>
                      <a:pt x="95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53"/>
                      <a:pt x="0" y="953"/>
                      <a:pt x="95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5" name="任意多边形: 形状 64"/>
              <p:cNvSpPr/>
              <p:nvPr>
                <p:custDataLst>
                  <p:tags r:id="rId301"/>
                </p:custDataLst>
              </p:nvPr>
            </p:nvSpPr>
            <p:spPr>
              <a:xfrm>
                <a:off x="3623309" y="4993957"/>
                <a:ext cx="9525" cy="714"/>
              </a:xfrm>
              <a:custGeom>
                <a:avLst/>
                <a:gdLst>
                  <a:gd name="connsiteX0" fmla="*/ 0 w 9525"/>
                  <a:gd name="connsiteY0" fmla="*/ 0 h 714"/>
                  <a:gd name="connsiteX1" fmla="*/ 0 w 9525"/>
                  <a:gd name="connsiteY1" fmla="*/ 0 h 714"/>
                  <a:gd name="connsiteX2" fmla="*/ 0 w 9525"/>
                  <a:gd name="connsiteY2" fmla="*/ 0 h 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71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952"/>
                      <a:pt x="0" y="952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: 形状 65"/>
              <p:cNvSpPr/>
              <p:nvPr>
                <p:custDataLst>
                  <p:tags r:id="rId302"/>
                </p:custDataLst>
              </p:nvPr>
            </p:nvSpPr>
            <p:spPr>
              <a:xfrm>
                <a:off x="3598544" y="5030152"/>
                <a:ext cx="9525" cy="1905"/>
              </a:xfrm>
              <a:custGeom>
                <a:avLst/>
                <a:gdLst>
                  <a:gd name="connsiteX0" fmla="*/ 0 w 9525"/>
                  <a:gd name="connsiteY0" fmla="*/ 1905 h 1905"/>
                  <a:gd name="connsiteX1" fmla="*/ 0 w 9525"/>
                  <a:gd name="connsiteY1" fmla="*/ 0 h 1905"/>
                  <a:gd name="connsiteX2" fmla="*/ 0 w 9525"/>
                  <a:gd name="connsiteY2" fmla="*/ 1905 h 1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1905">
                    <a:moveTo>
                      <a:pt x="0" y="1905"/>
                    </a:moveTo>
                    <a:cubicBezTo>
                      <a:pt x="0" y="1905"/>
                      <a:pt x="0" y="952"/>
                      <a:pt x="0" y="0"/>
                    </a:cubicBezTo>
                    <a:cubicBezTo>
                      <a:pt x="0" y="0"/>
                      <a:pt x="0" y="952"/>
                      <a:pt x="0" y="19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" name="任意多边形: 形状 66"/>
              <p:cNvSpPr/>
              <p:nvPr>
                <p:custDataLst>
                  <p:tags r:id="rId303"/>
                </p:custDataLst>
              </p:nvPr>
            </p:nvSpPr>
            <p:spPr>
              <a:xfrm>
                <a:off x="3657600" y="5026342"/>
                <a:ext cx="9525" cy="423"/>
              </a:xfrm>
              <a:custGeom>
                <a:avLst/>
                <a:gdLst>
                  <a:gd name="connsiteX0" fmla="*/ 0 w 9525"/>
                  <a:gd name="connsiteY0" fmla="*/ 0 h 423"/>
                  <a:gd name="connsiteX1" fmla="*/ 0 w 9525"/>
                  <a:gd name="connsiteY1" fmla="*/ 0 h 423"/>
                  <a:gd name="connsiteX2" fmla="*/ 0 w 9525"/>
                  <a:gd name="connsiteY2" fmla="*/ 0 h 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423">
                    <a:moveTo>
                      <a:pt x="0" y="0"/>
                    </a:moveTo>
                    <a:cubicBezTo>
                      <a:pt x="0" y="953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" name="任意多边形: 形状 67"/>
              <p:cNvSpPr/>
              <p:nvPr>
                <p:custDataLst>
                  <p:tags r:id="rId304"/>
                </p:custDataLst>
              </p:nvPr>
            </p:nvSpPr>
            <p:spPr>
              <a:xfrm>
                <a:off x="3651884" y="5029729"/>
                <a:ext cx="9525" cy="423"/>
              </a:xfrm>
              <a:custGeom>
                <a:avLst/>
                <a:gdLst>
                  <a:gd name="connsiteX0" fmla="*/ 0 w 9525"/>
                  <a:gd name="connsiteY0" fmla="*/ 423 h 423"/>
                  <a:gd name="connsiteX1" fmla="*/ 0 w 9525"/>
                  <a:gd name="connsiteY1" fmla="*/ 423 h 423"/>
                  <a:gd name="connsiteX2" fmla="*/ 0 w 9525"/>
                  <a:gd name="connsiteY2" fmla="*/ 423 h 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423">
                    <a:moveTo>
                      <a:pt x="0" y="423"/>
                    </a:moveTo>
                    <a:cubicBezTo>
                      <a:pt x="0" y="423"/>
                      <a:pt x="0" y="-529"/>
                      <a:pt x="0" y="423"/>
                    </a:cubicBezTo>
                    <a:cubicBezTo>
                      <a:pt x="0" y="-529"/>
                      <a:pt x="0" y="423"/>
                      <a:pt x="0" y="4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" name="任意多边形: 形状 68"/>
              <p:cNvSpPr/>
              <p:nvPr>
                <p:custDataLst>
                  <p:tags r:id="rId305"/>
                </p:custDataLst>
              </p:nvPr>
            </p:nvSpPr>
            <p:spPr>
              <a:xfrm>
                <a:off x="3673792" y="5003720"/>
                <a:ext cx="9525" cy="714"/>
              </a:xfrm>
              <a:custGeom>
                <a:avLst/>
                <a:gdLst>
                  <a:gd name="connsiteX0" fmla="*/ 0 w 9525"/>
                  <a:gd name="connsiteY0" fmla="*/ 714 h 714"/>
                  <a:gd name="connsiteX1" fmla="*/ 0 w 9525"/>
                  <a:gd name="connsiteY1" fmla="*/ 714 h 714"/>
                  <a:gd name="connsiteX2" fmla="*/ 0 w 9525"/>
                  <a:gd name="connsiteY2" fmla="*/ 714 h 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714">
                    <a:moveTo>
                      <a:pt x="0" y="714"/>
                    </a:moveTo>
                    <a:lnTo>
                      <a:pt x="0" y="714"/>
                    </a:lnTo>
                    <a:cubicBezTo>
                      <a:pt x="0" y="-238"/>
                      <a:pt x="0" y="-238"/>
                      <a:pt x="0" y="7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" name="任意多边形: 形状 69"/>
              <p:cNvSpPr/>
              <p:nvPr>
                <p:custDataLst>
                  <p:tags r:id="rId306"/>
                </p:custDataLst>
              </p:nvPr>
            </p:nvSpPr>
            <p:spPr>
              <a:xfrm>
                <a:off x="3656647" y="5026342"/>
                <a:ext cx="952" cy="952"/>
              </a:xfrm>
              <a:custGeom>
                <a:avLst/>
                <a:gdLst>
                  <a:gd name="connsiteX0" fmla="*/ 0 w 952"/>
                  <a:gd name="connsiteY0" fmla="*/ 953 h 952"/>
                  <a:gd name="connsiteX1" fmla="*/ 953 w 952"/>
                  <a:gd name="connsiteY1" fmla="*/ 0 h 952"/>
                  <a:gd name="connsiteX2" fmla="*/ 0 w 952"/>
                  <a:gd name="connsiteY2" fmla="*/ 953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952">
                    <a:moveTo>
                      <a:pt x="0" y="953"/>
                    </a:moveTo>
                    <a:cubicBezTo>
                      <a:pt x="0" y="953"/>
                      <a:pt x="0" y="0"/>
                      <a:pt x="953" y="0"/>
                    </a:cubicBezTo>
                    <a:cubicBezTo>
                      <a:pt x="0" y="0"/>
                      <a:pt x="0" y="0"/>
                      <a:pt x="0" y="9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" name="任意多边形: 形状 70"/>
              <p:cNvSpPr/>
              <p:nvPr>
                <p:custDataLst>
                  <p:tags r:id="rId307"/>
                </p:custDataLst>
              </p:nvPr>
            </p:nvSpPr>
            <p:spPr>
              <a:xfrm>
                <a:off x="3656885" y="5027295"/>
                <a:ext cx="714" cy="714"/>
              </a:xfrm>
              <a:custGeom>
                <a:avLst/>
                <a:gdLst>
                  <a:gd name="connsiteX0" fmla="*/ 714 w 714"/>
                  <a:gd name="connsiteY0" fmla="*/ 0 h 714"/>
                  <a:gd name="connsiteX1" fmla="*/ 714 w 714"/>
                  <a:gd name="connsiteY1" fmla="*/ 0 h 714"/>
                  <a:gd name="connsiteX2" fmla="*/ 714 w 714"/>
                  <a:gd name="connsiteY2" fmla="*/ 0 h 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4" h="714">
                    <a:moveTo>
                      <a:pt x="714" y="0"/>
                    </a:moveTo>
                    <a:cubicBezTo>
                      <a:pt x="-238" y="0"/>
                      <a:pt x="-238" y="952"/>
                      <a:pt x="714" y="0"/>
                    </a:cubicBezTo>
                    <a:cubicBezTo>
                      <a:pt x="-238" y="952"/>
                      <a:pt x="714" y="952"/>
                      <a:pt x="71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任意多边形: 形状 71"/>
              <p:cNvSpPr/>
              <p:nvPr>
                <p:custDataLst>
                  <p:tags r:id="rId308"/>
                </p:custDataLst>
              </p:nvPr>
            </p:nvSpPr>
            <p:spPr>
              <a:xfrm>
                <a:off x="3657600" y="5024437"/>
                <a:ext cx="9525" cy="1904"/>
              </a:xfrm>
              <a:custGeom>
                <a:avLst/>
                <a:gdLst>
                  <a:gd name="connsiteX0" fmla="*/ 0 w 9525"/>
                  <a:gd name="connsiteY0" fmla="*/ 0 h 1904"/>
                  <a:gd name="connsiteX1" fmla="*/ 0 w 9525"/>
                  <a:gd name="connsiteY1" fmla="*/ 1905 h 1904"/>
                  <a:gd name="connsiteX2" fmla="*/ 0 w 9525"/>
                  <a:gd name="connsiteY2" fmla="*/ 1905 h 1904"/>
                  <a:gd name="connsiteX3" fmla="*/ 0 w 9525"/>
                  <a:gd name="connsiteY3" fmla="*/ 0 h 1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1904">
                    <a:moveTo>
                      <a:pt x="0" y="0"/>
                    </a:moveTo>
                    <a:cubicBezTo>
                      <a:pt x="0" y="952"/>
                      <a:pt x="0" y="952"/>
                      <a:pt x="0" y="1905"/>
                    </a:cubicBezTo>
                    <a:cubicBezTo>
                      <a:pt x="0" y="1905"/>
                      <a:pt x="0" y="1905"/>
                      <a:pt x="0" y="1905"/>
                    </a:cubicBezTo>
                    <a:cubicBezTo>
                      <a:pt x="0" y="952"/>
                      <a:pt x="0" y="952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3" name="任意多边形: 形状 72"/>
              <p:cNvSpPr/>
              <p:nvPr>
                <p:custDataLst>
                  <p:tags r:id="rId309"/>
                </p:custDataLst>
              </p:nvPr>
            </p:nvSpPr>
            <p:spPr>
              <a:xfrm>
                <a:off x="3674983" y="4942522"/>
                <a:ext cx="714" cy="9525"/>
              </a:xfrm>
              <a:custGeom>
                <a:avLst/>
                <a:gdLst>
                  <a:gd name="connsiteX0" fmla="*/ 714 w 714"/>
                  <a:gd name="connsiteY0" fmla="*/ 0 h 9525"/>
                  <a:gd name="connsiteX1" fmla="*/ 714 w 714"/>
                  <a:gd name="connsiteY1" fmla="*/ 0 h 9525"/>
                  <a:gd name="connsiteX2" fmla="*/ 714 w 714"/>
                  <a:gd name="connsiteY2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4" h="9525">
                    <a:moveTo>
                      <a:pt x="714" y="0"/>
                    </a:moveTo>
                    <a:cubicBezTo>
                      <a:pt x="714" y="0"/>
                      <a:pt x="714" y="0"/>
                      <a:pt x="714" y="0"/>
                    </a:cubicBezTo>
                    <a:cubicBezTo>
                      <a:pt x="-238" y="0"/>
                      <a:pt x="-238" y="0"/>
                      <a:pt x="71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4" name="任意多边形: 形状 73"/>
              <p:cNvSpPr/>
              <p:nvPr>
                <p:custDataLst>
                  <p:tags r:id="rId310"/>
                </p:custDataLst>
              </p:nvPr>
            </p:nvSpPr>
            <p:spPr>
              <a:xfrm>
                <a:off x="3668077" y="5076825"/>
                <a:ext cx="9525" cy="952"/>
              </a:xfrm>
              <a:custGeom>
                <a:avLst/>
                <a:gdLst>
                  <a:gd name="connsiteX0" fmla="*/ 0 w 9525"/>
                  <a:gd name="connsiteY0" fmla="*/ 952 h 952"/>
                  <a:gd name="connsiteX1" fmla="*/ 0 w 9525"/>
                  <a:gd name="connsiteY1" fmla="*/ 0 h 952"/>
                  <a:gd name="connsiteX2" fmla="*/ 0 w 9525"/>
                  <a:gd name="connsiteY2" fmla="*/ 952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952">
                    <a:moveTo>
                      <a:pt x="0" y="952"/>
                    </a:moveTo>
                    <a:lnTo>
                      <a:pt x="0" y="0"/>
                    </a:lnTo>
                    <a:lnTo>
                      <a:pt x="0" y="95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任意多边形: 形状 74"/>
              <p:cNvSpPr/>
              <p:nvPr>
                <p:custDataLst>
                  <p:tags r:id="rId311"/>
                </p:custDataLst>
              </p:nvPr>
            </p:nvSpPr>
            <p:spPr>
              <a:xfrm>
                <a:off x="3664267" y="5076825"/>
                <a:ext cx="4762" cy="3810"/>
              </a:xfrm>
              <a:custGeom>
                <a:avLst/>
                <a:gdLst>
                  <a:gd name="connsiteX0" fmla="*/ 4763 w 4762"/>
                  <a:gd name="connsiteY0" fmla="*/ 3810 h 3810"/>
                  <a:gd name="connsiteX1" fmla="*/ 3810 w 4762"/>
                  <a:gd name="connsiteY1" fmla="*/ 0 h 3810"/>
                  <a:gd name="connsiteX2" fmla="*/ 0 w 4762"/>
                  <a:gd name="connsiteY2" fmla="*/ 952 h 3810"/>
                  <a:gd name="connsiteX3" fmla="*/ 4763 w 4762"/>
                  <a:gd name="connsiteY3" fmla="*/ 3810 h 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62" h="3810">
                    <a:moveTo>
                      <a:pt x="4763" y="3810"/>
                    </a:moveTo>
                    <a:cubicBezTo>
                      <a:pt x="3810" y="1905"/>
                      <a:pt x="3810" y="952"/>
                      <a:pt x="3810" y="0"/>
                    </a:cubicBezTo>
                    <a:lnTo>
                      <a:pt x="0" y="952"/>
                    </a:lnTo>
                    <a:lnTo>
                      <a:pt x="4763" y="381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任意多边形: 形状 75"/>
              <p:cNvSpPr/>
              <p:nvPr>
                <p:custDataLst>
                  <p:tags r:id="rId312"/>
                </p:custDataLst>
              </p:nvPr>
            </p:nvSpPr>
            <p:spPr>
              <a:xfrm>
                <a:off x="3600450" y="4932997"/>
                <a:ext cx="126355" cy="171450"/>
              </a:xfrm>
              <a:custGeom>
                <a:avLst/>
                <a:gdLst>
                  <a:gd name="connsiteX0" fmla="*/ 111443 w 126355"/>
                  <a:gd name="connsiteY0" fmla="*/ 70485 h 171450"/>
                  <a:gd name="connsiteX1" fmla="*/ 110490 w 126355"/>
                  <a:gd name="connsiteY1" fmla="*/ 72390 h 171450"/>
                  <a:gd name="connsiteX2" fmla="*/ 108585 w 126355"/>
                  <a:gd name="connsiteY2" fmla="*/ 69532 h 171450"/>
                  <a:gd name="connsiteX3" fmla="*/ 111443 w 126355"/>
                  <a:gd name="connsiteY3" fmla="*/ 80010 h 171450"/>
                  <a:gd name="connsiteX4" fmla="*/ 110490 w 126355"/>
                  <a:gd name="connsiteY4" fmla="*/ 81915 h 171450"/>
                  <a:gd name="connsiteX5" fmla="*/ 110490 w 126355"/>
                  <a:gd name="connsiteY5" fmla="*/ 80963 h 171450"/>
                  <a:gd name="connsiteX6" fmla="*/ 111443 w 126355"/>
                  <a:gd name="connsiteY6" fmla="*/ 87630 h 171450"/>
                  <a:gd name="connsiteX7" fmla="*/ 109538 w 126355"/>
                  <a:gd name="connsiteY7" fmla="*/ 88582 h 171450"/>
                  <a:gd name="connsiteX8" fmla="*/ 109538 w 126355"/>
                  <a:gd name="connsiteY8" fmla="*/ 91440 h 171450"/>
                  <a:gd name="connsiteX9" fmla="*/ 108585 w 126355"/>
                  <a:gd name="connsiteY9" fmla="*/ 91440 h 171450"/>
                  <a:gd name="connsiteX10" fmla="*/ 107632 w 126355"/>
                  <a:gd name="connsiteY10" fmla="*/ 96202 h 171450"/>
                  <a:gd name="connsiteX11" fmla="*/ 107632 w 126355"/>
                  <a:gd name="connsiteY11" fmla="*/ 96202 h 171450"/>
                  <a:gd name="connsiteX12" fmla="*/ 108585 w 126355"/>
                  <a:gd name="connsiteY12" fmla="*/ 99060 h 171450"/>
                  <a:gd name="connsiteX13" fmla="*/ 107632 w 126355"/>
                  <a:gd name="connsiteY13" fmla="*/ 99060 h 171450"/>
                  <a:gd name="connsiteX14" fmla="*/ 107632 w 126355"/>
                  <a:gd name="connsiteY14" fmla="*/ 101917 h 171450"/>
                  <a:gd name="connsiteX15" fmla="*/ 106680 w 126355"/>
                  <a:gd name="connsiteY15" fmla="*/ 99060 h 171450"/>
                  <a:gd name="connsiteX16" fmla="*/ 103822 w 126355"/>
                  <a:gd name="connsiteY16" fmla="*/ 105727 h 171450"/>
                  <a:gd name="connsiteX17" fmla="*/ 103822 w 126355"/>
                  <a:gd name="connsiteY17" fmla="*/ 102870 h 171450"/>
                  <a:gd name="connsiteX18" fmla="*/ 100013 w 126355"/>
                  <a:gd name="connsiteY18" fmla="*/ 108585 h 171450"/>
                  <a:gd name="connsiteX19" fmla="*/ 104775 w 126355"/>
                  <a:gd name="connsiteY19" fmla="*/ 106680 h 171450"/>
                  <a:gd name="connsiteX20" fmla="*/ 103822 w 126355"/>
                  <a:gd name="connsiteY20" fmla="*/ 110490 h 171450"/>
                  <a:gd name="connsiteX21" fmla="*/ 101918 w 126355"/>
                  <a:gd name="connsiteY21" fmla="*/ 113348 h 171450"/>
                  <a:gd name="connsiteX22" fmla="*/ 100013 w 126355"/>
                  <a:gd name="connsiteY22" fmla="*/ 112395 h 171450"/>
                  <a:gd name="connsiteX23" fmla="*/ 100965 w 126355"/>
                  <a:gd name="connsiteY23" fmla="*/ 116205 h 171450"/>
                  <a:gd name="connsiteX24" fmla="*/ 97155 w 126355"/>
                  <a:gd name="connsiteY24" fmla="*/ 119063 h 171450"/>
                  <a:gd name="connsiteX25" fmla="*/ 99060 w 126355"/>
                  <a:gd name="connsiteY25" fmla="*/ 121920 h 171450"/>
                  <a:gd name="connsiteX26" fmla="*/ 97155 w 126355"/>
                  <a:gd name="connsiteY26" fmla="*/ 130492 h 171450"/>
                  <a:gd name="connsiteX27" fmla="*/ 95250 w 126355"/>
                  <a:gd name="connsiteY27" fmla="*/ 130492 h 171450"/>
                  <a:gd name="connsiteX28" fmla="*/ 96203 w 126355"/>
                  <a:gd name="connsiteY28" fmla="*/ 132398 h 171450"/>
                  <a:gd name="connsiteX29" fmla="*/ 95250 w 126355"/>
                  <a:gd name="connsiteY29" fmla="*/ 132398 h 171450"/>
                  <a:gd name="connsiteX30" fmla="*/ 96203 w 126355"/>
                  <a:gd name="connsiteY30" fmla="*/ 135255 h 171450"/>
                  <a:gd name="connsiteX31" fmla="*/ 93345 w 126355"/>
                  <a:gd name="connsiteY31" fmla="*/ 142875 h 171450"/>
                  <a:gd name="connsiteX32" fmla="*/ 91440 w 126355"/>
                  <a:gd name="connsiteY32" fmla="*/ 141923 h 171450"/>
                  <a:gd name="connsiteX33" fmla="*/ 91440 w 126355"/>
                  <a:gd name="connsiteY33" fmla="*/ 149542 h 171450"/>
                  <a:gd name="connsiteX34" fmla="*/ 89535 w 126355"/>
                  <a:gd name="connsiteY34" fmla="*/ 151448 h 171450"/>
                  <a:gd name="connsiteX35" fmla="*/ 92393 w 126355"/>
                  <a:gd name="connsiteY35" fmla="*/ 156210 h 171450"/>
                  <a:gd name="connsiteX36" fmla="*/ 94297 w 126355"/>
                  <a:gd name="connsiteY36" fmla="*/ 155257 h 171450"/>
                  <a:gd name="connsiteX37" fmla="*/ 93345 w 126355"/>
                  <a:gd name="connsiteY37" fmla="*/ 159067 h 171450"/>
                  <a:gd name="connsiteX38" fmla="*/ 92393 w 126355"/>
                  <a:gd name="connsiteY38" fmla="*/ 158115 h 171450"/>
                  <a:gd name="connsiteX39" fmla="*/ 92393 w 126355"/>
                  <a:gd name="connsiteY39" fmla="*/ 159067 h 171450"/>
                  <a:gd name="connsiteX40" fmla="*/ 90488 w 126355"/>
                  <a:gd name="connsiteY40" fmla="*/ 157163 h 171450"/>
                  <a:gd name="connsiteX41" fmla="*/ 92393 w 126355"/>
                  <a:gd name="connsiteY41" fmla="*/ 156210 h 171450"/>
                  <a:gd name="connsiteX42" fmla="*/ 90488 w 126355"/>
                  <a:gd name="connsiteY42" fmla="*/ 153352 h 171450"/>
                  <a:gd name="connsiteX43" fmla="*/ 90488 w 126355"/>
                  <a:gd name="connsiteY43" fmla="*/ 154305 h 171450"/>
                  <a:gd name="connsiteX44" fmla="*/ 89535 w 126355"/>
                  <a:gd name="connsiteY44" fmla="*/ 153352 h 171450"/>
                  <a:gd name="connsiteX45" fmla="*/ 89535 w 126355"/>
                  <a:gd name="connsiteY45" fmla="*/ 154305 h 171450"/>
                  <a:gd name="connsiteX46" fmla="*/ 87630 w 126355"/>
                  <a:gd name="connsiteY46" fmla="*/ 154305 h 171450"/>
                  <a:gd name="connsiteX47" fmla="*/ 88582 w 126355"/>
                  <a:gd name="connsiteY47" fmla="*/ 155257 h 171450"/>
                  <a:gd name="connsiteX48" fmla="*/ 85725 w 126355"/>
                  <a:gd name="connsiteY48" fmla="*/ 156210 h 171450"/>
                  <a:gd name="connsiteX49" fmla="*/ 76200 w 126355"/>
                  <a:gd name="connsiteY49" fmla="*/ 161925 h 171450"/>
                  <a:gd name="connsiteX50" fmla="*/ 77153 w 126355"/>
                  <a:gd name="connsiteY50" fmla="*/ 158115 h 171450"/>
                  <a:gd name="connsiteX51" fmla="*/ 83820 w 126355"/>
                  <a:gd name="connsiteY51" fmla="*/ 158115 h 171450"/>
                  <a:gd name="connsiteX52" fmla="*/ 82868 w 126355"/>
                  <a:gd name="connsiteY52" fmla="*/ 157163 h 171450"/>
                  <a:gd name="connsiteX53" fmla="*/ 78105 w 126355"/>
                  <a:gd name="connsiteY53" fmla="*/ 159067 h 171450"/>
                  <a:gd name="connsiteX54" fmla="*/ 76200 w 126355"/>
                  <a:gd name="connsiteY54" fmla="*/ 157163 h 171450"/>
                  <a:gd name="connsiteX55" fmla="*/ 70485 w 126355"/>
                  <a:gd name="connsiteY55" fmla="*/ 159067 h 171450"/>
                  <a:gd name="connsiteX56" fmla="*/ 73343 w 126355"/>
                  <a:gd name="connsiteY56" fmla="*/ 158115 h 171450"/>
                  <a:gd name="connsiteX57" fmla="*/ 67628 w 126355"/>
                  <a:gd name="connsiteY57" fmla="*/ 158115 h 171450"/>
                  <a:gd name="connsiteX58" fmla="*/ 68580 w 126355"/>
                  <a:gd name="connsiteY58" fmla="*/ 158115 h 171450"/>
                  <a:gd name="connsiteX59" fmla="*/ 66675 w 126355"/>
                  <a:gd name="connsiteY59" fmla="*/ 157163 h 171450"/>
                  <a:gd name="connsiteX60" fmla="*/ 66675 w 126355"/>
                  <a:gd name="connsiteY60" fmla="*/ 157163 h 171450"/>
                  <a:gd name="connsiteX61" fmla="*/ 64770 w 126355"/>
                  <a:gd name="connsiteY61" fmla="*/ 156210 h 171450"/>
                  <a:gd name="connsiteX62" fmla="*/ 63818 w 126355"/>
                  <a:gd name="connsiteY62" fmla="*/ 155257 h 171450"/>
                  <a:gd name="connsiteX63" fmla="*/ 63818 w 126355"/>
                  <a:gd name="connsiteY63" fmla="*/ 154305 h 171450"/>
                  <a:gd name="connsiteX64" fmla="*/ 61913 w 126355"/>
                  <a:gd name="connsiteY64" fmla="*/ 150495 h 171450"/>
                  <a:gd name="connsiteX65" fmla="*/ 64770 w 126355"/>
                  <a:gd name="connsiteY65" fmla="*/ 151448 h 171450"/>
                  <a:gd name="connsiteX66" fmla="*/ 58103 w 126355"/>
                  <a:gd name="connsiteY66" fmla="*/ 142875 h 171450"/>
                  <a:gd name="connsiteX67" fmla="*/ 65722 w 126355"/>
                  <a:gd name="connsiteY67" fmla="*/ 145732 h 171450"/>
                  <a:gd name="connsiteX68" fmla="*/ 65722 w 126355"/>
                  <a:gd name="connsiteY68" fmla="*/ 140970 h 171450"/>
                  <a:gd name="connsiteX69" fmla="*/ 62865 w 126355"/>
                  <a:gd name="connsiteY69" fmla="*/ 140970 h 171450"/>
                  <a:gd name="connsiteX70" fmla="*/ 66675 w 126355"/>
                  <a:gd name="connsiteY70" fmla="*/ 136207 h 171450"/>
                  <a:gd name="connsiteX71" fmla="*/ 63818 w 126355"/>
                  <a:gd name="connsiteY71" fmla="*/ 134302 h 171450"/>
                  <a:gd name="connsiteX72" fmla="*/ 66675 w 126355"/>
                  <a:gd name="connsiteY72" fmla="*/ 135255 h 171450"/>
                  <a:gd name="connsiteX73" fmla="*/ 63818 w 126355"/>
                  <a:gd name="connsiteY73" fmla="*/ 130492 h 171450"/>
                  <a:gd name="connsiteX74" fmla="*/ 67628 w 126355"/>
                  <a:gd name="connsiteY74" fmla="*/ 130492 h 171450"/>
                  <a:gd name="connsiteX75" fmla="*/ 68580 w 126355"/>
                  <a:gd name="connsiteY75" fmla="*/ 125730 h 171450"/>
                  <a:gd name="connsiteX76" fmla="*/ 67628 w 126355"/>
                  <a:gd name="connsiteY76" fmla="*/ 127635 h 171450"/>
                  <a:gd name="connsiteX77" fmla="*/ 64770 w 126355"/>
                  <a:gd name="connsiteY77" fmla="*/ 118110 h 171450"/>
                  <a:gd name="connsiteX78" fmla="*/ 69532 w 126355"/>
                  <a:gd name="connsiteY78" fmla="*/ 118110 h 171450"/>
                  <a:gd name="connsiteX79" fmla="*/ 62865 w 126355"/>
                  <a:gd name="connsiteY79" fmla="*/ 107632 h 171450"/>
                  <a:gd name="connsiteX80" fmla="*/ 63818 w 126355"/>
                  <a:gd name="connsiteY80" fmla="*/ 106680 h 171450"/>
                  <a:gd name="connsiteX81" fmla="*/ 63818 w 126355"/>
                  <a:gd name="connsiteY81" fmla="*/ 102870 h 171450"/>
                  <a:gd name="connsiteX82" fmla="*/ 70485 w 126355"/>
                  <a:gd name="connsiteY82" fmla="*/ 115252 h 171450"/>
                  <a:gd name="connsiteX83" fmla="*/ 72390 w 126355"/>
                  <a:gd name="connsiteY83" fmla="*/ 112395 h 171450"/>
                  <a:gd name="connsiteX84" fmla="*/ 73343 w 126355"/>
                  <a:gd name="connsiteY84" fmla="*/ 115252 h 171450"/>
                  <a:gd name="connsiteX85" fmla="*/ 75247 w 126355"/>
                  <a:gd name="connsiteY85" fmla="*/ 109538 h 171450"/>
                  <a:gd name="connsiteX86" fmla="*/ 73343 w 126355"/>
                  <a:gd name="connsiteY86" fmla="*/ 104775 h 171450"/>
                  <a:gd name="connsiteX87" fmla="*/ 73343 w 126355"/>
                  <a:gd name="connsiteY87" fmla="*/ 111442 h 171450"/>
                  <a:gd name="connsiteX88" fmla="*/ 70485 w 126355"/>
                  <a:gd name="connsiteY88" fmla="*/ 102870 h 171450"/>
                  <a:gd name="connsiteX89" fmla="*/ 74295 w 126355"/>
                  <a:gd name="connsiteY89" fmla="*/ 104775 h 171450"/>
                  <a:gd name="connsiteX90" fmla="*/ 74295 w 126355"/>
                  <a:gd name="connsiteY90" fmla="*/ 100013 h 171450"/>
                  <a:gd name="connsiteX91" fmla="*/ 75247 w 126355"/>
                  <a:gd name="connsiteY91" fmla="*/ 101917 h 171450"/>
                  <a:gd name="connsiteX92" fmla="*/ 76200 w 126355"/>
                  <a:gd name="connsiteY92" fmla="*/ 95250 h 171450"/>
                  <a:gd name="connsiteX93" fmla="*/ 78105 w 126355"/>
                  <a:gd name="connsiteY93" fmla="*/ 92392 h 171450"/>
                  <a:gd name="connsiteX94" fmla="*/ 68580 w 126355"/>
                  <a:gd name="connsiteY94" fmla="*/ 90488 h 171450"/>
                  <a:gd name="connsiteX95" fmla="*/ 73343 w 126355"/>
                  <a:gd name="connsiteY95" fmla="*/ 84773 h 171450"/>
                  <a:gd name="connsiteX96" fmla="*/ 78105 w 126355"/>
                  <a:gd name="connsiteY96" fmla="*/ 87630 h 171450"/>
                  <a:gd name="connsiteX97" fmla="*/ 77153 w 126355"/>
                  <a:gd name="connsiteY97" fmla="*/ 85725 h 171450"/>
                  <a:gd name="connsiteX98" fmla="*/ 79057 w 126355"/>
                  <a:gd name="connsiteY98" fmla="*/ 83820 h 171450"/>
                  <a:gd name="connsiteX99" fmla="*/ 78105 w 126355"/>
                  <a:gd name="connsiteY99" fmla="*/ 81915 h 171450"/>
                  <a:gd name="connsiteX100" fmla="*/ 79057 w 126355"/>
                  <a:gd name="connsiteY100" fmla="*/ 75248 h 171450"/>
                  <a:gd name="connsiteX101" fmla="*/ 76200 w 126355"/>
                  <a:gd name="connsiteY101" fmla="*/ 75248 h 171450"/>
                  <a:gd name="connsiteX102" fmla="*/ 72390 w 126355"/>
                  <a:gd name="connsiteY102" fmla="*/ 74295 h 171450"/>
                  <a:gd name="connsiteX103" fmla="*/ 73343 w 126355"/>
                  <a:gd name="connsiteY103" fmla="*/ 73342 h 171450"/>
                  <a:gd name="connsiteX104" fmla="*/ 62865 w 126355"/>
                  <a:gd name="connsiteY104" fmla="*/ 67627 h 171450"/>
                  <a:gd name="connsiteX105" fmla="*/ 60960 w 126355"/>
                  <a:gd name="connsiteY105" fmla="*/ 65723 h 171450"/>
                  <a:gd name="connsiteX106" fmla="*/ 58103 w 126355"/>
                  <a:gd name="connsiteY106" fmla="*/ 66675 h 171450"/>
                  <a:gd name="connsiteX107" fmla="*/ 59055 w 126355"/>
                  <a:gd name="connsiteY107" fmla="*/ 64770 h 171450"/>
                  <a:gd name="connsiteX108" fmla="*/ 57150 w 126355"/>
                  <a:gd name="connsiteY108" fmla="*/ 65723 h 171450"/>
                  <a:gd name="connsiteX109" fmla="*/ 55245 w 126355"/>
                  <a:gd name="connsiteY109" fmla="*/ 65723 h 171450"/>
                  <a:gd name="connsiteX110" fmla="*/ 54293 w 126355"/>
                  <a:gd name="connsiteY110" fmla="*/ 66675 h 171450"/>
                  <a:gd name="connsiteX111" fmla="*/ 60960 w 126355"/>
                  <a:gd name="connsiteY111" fmla="*/ 66675 h 171450"/>
                  <a:gd name="connsiteX112" fmla="*/ 60007 w 126355"/>
                  <a:gd name="connsiteY112" fmla="*/ 69532 h 171450"/>
                  <a:gd name="connsiteX113" fmla="*/ 58103 w 126355"/>
                  <a:gd name="connsiteY113" fmla="*/ 73342 h 171450"/>
                  <a:gd name="connsiteX114" fmla="*/ 57150 w 126355"/>
                  <a:gd name="connsiteY114" fmla="*/ 74295 h 171450"/>
                  <a:gd name="connsiteX115" fmla="*/ 57150 w 126355"/>
                  <a:gd name="connsiteY115" fmla="*/ 84773 h 171450"/>
                  <a:gd name="connsiteX116" fmla="*/ 53340 w 126355"/>
                  <a:gd name="connsiteY116" fmla="*/ 84773 h 171450"/>
                  <a:gd name="connsiteX117" fmla="*/ 55245 w 126355"/>
                  <a:gd name="connsiteY117" fmla="*/ 79057 h 171450"/>
                  <a:gd name="connsiteX118" fmla="*/ 54293 w 126355"/>
                  <a:gd name="connsiteY118" fmla="*/ 80963 h 171450"/>
                  <a:gd name="connsiteX119" fmla="*/ 54293 w 126355"/>
                  <a:gd name="connsiteY119" fmla="*/ 77152 h 171450"/>
                  <a:gd name="connsiteX120" fmla="*/ 49530 w 126355"/>
                  <a:gd name="connsiteY120" fmla="*/ 93345 h 171450"/>
                  <a:gd name="connsiteX121" fmla="*/ 50482 w 126355"/>
                  <a:gd name="connsiteY121" fmla="*/ 95250 h 171450"/>
                  <a:gd name="connsiteX122" fmla="*/ 50482 w 126355"/>
                  <a:gd name="connsiteY122" fmla="*/ 93345 h 171450"/>
                  <a:gd name="connsiteX123" fmla="*/ 52388 w 126355"/>
                  <a:gd name="connsiteY123" fmla="*/ 94298 h 171450"/>
                  <a:gd name="connsiteX124" fmla="*/ 52388 w 126355"/>
                  <a:gd name="connsiteY124" fmla="*/ 101917 h 171450"/>
                  <a:gd name="connsiteX125" fmla="*/ 50482 w 126355"/>
                  <a:gd name="connsiteY125" fmla="*/ 101917 h 171450"/>
                  <a:gd name="connsiteX126" fmla="*/ 51435 w 126355"/>
                  <a:gd name="connsiteY126" fmla="*/ 99060 h 171450"/>
                  <a:gd name="connsiteX127" fmla="*/ 50482 w 126355"/>
                  <a:gd name="connsiteY127" fmla="*/ 104775 h 171450"/>
                  <a:gd name="connsiteX128" fmla="*/ 52388 w 126355"/>
                  <a:gd name="connsiteY128" fmla="*/ 102870 h 171450"/>
                  <a:gd name="connsiteX129" fmla="*/ 53340 w 126355"/>
                  <a:gd name="connsiteY129" fmla="*/ 110490 h 171450"/>
                  <a:gd name="connsiteX130" fmla="*/ 55245 w 126355"/>
                  <a:gd name="connsiteY130" fmla="*/ 108585 h 171450"/>
                  <a:gd name="connsiteX131" fmla="*/ 53340 w 126355"/>
                  <a:gd name="connsiteY131" fmla="*/ 103823 h 171450"/>
                  <a:gd name="connsiteX132" fmla="*/ 57150 w 126355"/>
                  <a:gd name="connsiteY132" fmla="*/ 98107 h 171450"/>
                  <a:gd name="connsiteX133" fmla="*/ 56197 w 126355"/>
                  <a:gd name="connsiteY133" fmla="*/ 96202 h 171450"/>
                  <a:gd name="connsiteX134" fmla="*/ 56197 w 126355"/>
                  <a:gd name="connsiteY134" fmla="*/ 95250 h 171450"/>
                  <a:gd name="connsiteX135" fmla="*/ 56197 w 126355"/>
                  <a:gd name="connsiteY135" fmla="*/ 95250 h 171450"/>
                  <a:gd name="connsiteX136" fmla="*/ 56197 w 126355"/>
                  <a:gd name="connsiteY136" fmla="*/ 95250 h 171450"/>
                  <a:gd name="connsiteX137" fmla="*/ 56197 w 126355"/>
                  <a:gd name="connsiteY137" fmla="*/ 95250 h 171450"/>
                  <a:gd name="connsiteX138" fmla="*/ 55245 w 126355"/>
                  <a:gd name="connsiteY138" fmla="*/ 96202 h 171450"/>
                  <a:gd name="connsiteX139" fmla="*/ 54293 w 126355"/>
                  <a:gd name="connsiteY139" fmla="*/ 89535 h 171450"/>
                  <a:gd name="connsiteX140" fmla="*/ 55245 w 126355"/>
                  <a:gd name="connsiteY140" fmla="*/ 89535 h 171450"/>
                  <a:gd name="connsiteX141" fmla="*/ 54293 w 126355"/>
                  <a:gd name="connsiteY141" fmla="*/ 87630 h 171450"/>
                  <a:gd name="connsiteX142" fmla="*/ 57150 w 126355"/>
                  <a:gd name="connsiteY142" fmla="*/ 87630 h 171450"/>
                  <a:gd name="connsiteX143" fmla="*/ 58103 w 126355"/>
                  <a:gd name="connsiteY143" fmla="*/ 84773 h 171450"/>
                  <a:gd name="connsiteX144" fmla="*/ 60007 w 126355"/>
                  <a:gd name="connsiteY144" fmla="*/ 80010 h 171450"/>
                  <a:gd name="connsiteX145" fmla="*/ 60007 w 126355"/>
                  <a:gd name="connsiteY145" fmla="*/ 78105 h 171450"/>
                  <a:gd name="connsiteX146" fmla="*/ 60007 w 126355"/>
                  <a:gd name="connsiteY146" fmla="*/ 78105 h 171450"/>
                  <a:gd name="connsiteX147" fmla="*/ 60007 w 126355"/>
                  <a:gd name="connsiteY147" fmla="*/ 75248 h 171450"/>
                  <a:gd name="connsiteX148" fmla="*/ 60007 w 126355"/>
                  <a:gd name="connsiteY148" fmla="*/ 75248 h 171450"/>
                  <a:gd name="connsiteX149" fmla="*/ 60007 w 126355"/>
                  <a:gd name="connsiteY149" fmla="*/ 74295 h 171450"/>
                  <a:gd name="connsiteX150" fmla="*/ 60007 w 126355"/>
                  <a:gd name="connsiteY150" fmla="*/ 73342 h 171450"/>
                  <a:gd name="connsiteX151" fmla="*/ 62865 w 126355"/>
                  <a:gd name="connsiteY151" fmla="*/ 74295 h 171450"/>
                  <a:gd name="connsiteX152" fmla="*/ 63818 w 126355"/>
                  <a:gd name="connsiteY152" fmla="*/ 74295 h 171450"/>
                  <a:gd name="connsiteX153" fmla="*/ 65722 w 126355"/>
                  <a:gd name="connsiteY153" fmla="*/ 75248 h 171450"/>
                  <a:gd name="connsiteX154" fmla="*/ 65722 w 126355"/>
                  <a:gd name="connsiteY154" fmla="*/ 76200 h 171450"/>
                  <a:gd name="connsiteX155" fmla="*/ 67628 w 126355"/>
                  <a:gd name="connsiteY155" fmla="*/ 77152 h 171450"/>
                  <a:gd name="connsiteX156" fmla="*/ 66675 w 126355"/>
                  <a:gd name="connsiteY156" fmla="*/ 79057 h 171450"/>
                  <a:gd name="connsiteX157" fmla="*/ 66675 w 126355"/>
                  <a:gd name="connsiteY157" fmla="*/ 80010 h 171450"/>
                  <a:gd name="connsiteX158" fmla="*/ 65722 w 126355"/>
                  <a:gd name="connsiteY158" fmla="*/ 82867 h 171450"/>
                  <a:gd name="connsiteX159" fmla="*/ 66675 w 126355"/>
                  <a:gd name="connsiteY159" fmla="*/ 83820 h 171450"/>
                  <a:gd name="connsiteX160" fmla="*/ 65722 w 126355"/>
                  <a:gd name="connsiteY160" fmla="*/ 91440 h 171450"/>
                  <a:gd name="connsiteX161" fmla="*/ 66675 w 126355"/>
                  <a:gd name="connsiteY161" fmla="*/ 91440 h 171450"/>
                  <a:gd name="connsiteX162" fmla="*/ 63818 w 126355"/>
                  <a:gd name="connsiteY162" fmla="*/ 101917 h 171450"/>
                  <a:gd name="connsiteX163" fmla="*/ 63818 w 126355"/>
                  <a:gd name="connsiteY163" fmla="*/ 100013 h 171450"/>
                  <a:gd name="connsiteX164" fmla="*/ 60960 w 126355"/>
                  <a:gd name="connsiteY164" fmla="*/ 114300 h 171450"/>
                  <a:gd name="connsiteX165" fmla="*/ 60007 w 126355"/>
                  <a:gd name="connsiteY165" fmla="*/ 117157 h 171450"/>
                  <a:gd name="connsiteX166" fmla="*/ 60007 w 126355"/>
                  <a:gd name="connsiteY166" fmla="*/ 117157 h 171450"/>
                  <a:gd name="connsiteX167" fmla="*/ 60007 w 126355"/>
                  <a:gd name="connsiteY167" fmla="*/ 117157 h 171450"/>
                  <a:gd name="connsiteX168" fmla="*/ 59055 w 126355"/>
                  <a:gd name="connsiteY168" fmla="*/ 118110 h 171450"/>
                  <a:gd name="connsiteX169" fmla="*/ 60007 w 126355"/>
                  <a:gd name="connsiteY169" fmla="*/ 117157 h 171450"/>
                  <a:gd name="connsiteX170" fmla="*/ 60007 w 126355"/>
                  <a:gd name="connsiteY170" fmla="*/ 120967 h 171450"/>
                  <a:gd name="connsiteX171" fmla="*/ 59055 w 126355"/>
                  <a:gd name="connsiteY171" fmla="*/ 120967 h 171450"/>
                  <a:gd name="connsiteX172" fmla="*/ 59055 w 126355"/>
                  <a:gd name="connsiteY172" fmla="*/ 120967 h 171450"/>
                  <a:gd name="connsiteX173" fmla="*/ 60960 w 126355"/>
                  <a:gd name="connsiteY173" fmla="*/ 121920 h 171450"/>
                  <a:gd name="connsiteX174" fmla="*/ 61913 w 126355"/>
                  <a:gd name="connsiteY174" fmla="*/ 123825 h 171450"/>
                  <a:gd name="connsiteX175" fmla="*/ 60007 w 126355"/>
                  <a:gd name="connsiteY175" fmla="*/ 128588 h 171450"/>
                  <a:gd name="connsiteX176" fmla="*/ 61913 w 126355"/>
                  <a:gd name="connsiteY176" fmla="*/ 136207 h 171450"/>
                  <a:gd name="connsiteX177" fmla="*/ 61913 w 126355"/>
                  <a:gd name="connsiteY177" fmla="*/ 136207 h 171450"/>
                  <a:gd name="connsiteX178" fmla="*/ 61913 w 126355"/>
                  <a:gd name="connsiteY178" fmla="*/ 140017 h 171450"/>
                  <a:gd name="connsiteX179" fmla="*/ 60007 w 126355"/>
                  <a:gd name="connsiteY179" fmla="*/ 140017 h 171450"/>
                  <a:gd name="connsiteX180" fmla="*/ 61913 w 126355"/>
                  <a:gd name="connsiteY180" fmla="*/ 142875 h 171450"/>
                  <a:gd name="connsiteX181" fmla="*/ 59055 w 126355"/>
                  <a:gd name="connsiteY181" fmla="*/ 142875 h 171450"/>
                  <a:gd name="connsiteX182" fmla="*/ 60960 w 126355"/>
                  <a:gd name="connsiteY182" fmla="*/ 150495 h 171450"/>
                  <a:gd name="connsiteX183" fmla="*/ 60007 w 126355"/>
                  <a:gd name="connsiteY183" fmla="*/ 150495 h 171450"/>
                  <a:gd name="connsiteX184" fmla="*/ 60007 w 126355"/>
                  <a:gd name="connsiteY184" fmla="*/ 156210 h 171450"/>
                  <a:gd name="connsiteX185" fmla="*/ 59055 w 126355"/>
                  <a:gd name="connsiteY185" fmla="*/ 161925 h 171450"/>
                  <a:gd name="connsiteX186" fmla="*/ 59055 w 126355"/>
                  <a:gd name="connsiteY186" fmla="*/ 162877 h 171450"/>
                  <a:gd name="connsiteX187" fmla="*/ 60007 w 126355"/>
                  <a:gd name="connsiteY187" fmla="*/ 162877 h 171450"/>
                  <a:gd name="connsiteX188" fmla="*/ 61913 w 126355"/>
                  <a:gd name="connsiteY188" fmla="*/ 163830 h 171450"/>
                  <a:gd name="connsiteX189" fmla="*/ 65722 w 126355"/>
                  <a:gd name="connsiteY189" fmla="*/ 165735 h 171450"/>
                  <a:gd name="connsiteX190" fmla="*/ 70485 w 126355"/>
                  <a:gd name="connsiteY190" fmla="*/ 167640 h 171450"/>
                  <a:gd name="connsiteX191" fmla="*/ 74295 w 126355"/>
                  <a:gd name="connsiteY191" fmla="*/ 168592 h 171450"/>
                  <a:gd name="connsiteX192" fmla="*/ 80963 w 126355"/>
                  <a:gd name="connsiteY192" fmla="*/ 170498 h 171450"/>
                  <a:gd name="connsiteX193" fmla="*/ 84772 w 126355"/>
                  <a:gd name="connsiteY193" fmla="*/ 169545 h 171450"/>
                  <a:gd name="connsiteX194" fmla="*/ 84772 w 126355"/>
                  <a:gd name="connsiteY194" fmla="*/ 171450 h 171450"/>
                  <a:gd name="connsiteX195" fmla="*/ 90488 w 126355"/>
                  <a:gd name="connsiteY195" fmla="*/ 171450 h 171450"/>
                  <a:gd name="connsiteX196" fmla="*/ 96203 w 126355"/>
                  <a:gd name="connsiteY196" fmla="*/ 168592 h 171450"/>
                  <a:gd name="connsiteX197" fmla="*/ 96203 w 126355"/>
                  <a:gd name="connsiteY197" fmla="*/ 170498 h 171450"/>
                  <a:gd name="connsiteX198" fmla="*/ 98107 w 126355"/>
                  <a:gd name="connsiteY198" fmla="*/ 168592 h 171450"/>
                  <a:gd name="connsiteX199" fmla="*/ 97155 w 126355"/>
                  <a:gd name="connsiteY199" fmla="*/ 170498 h 171450"/>
                  <a:gd name="connsiteX200" fmla="*/ 100965 w 126355"/>
                  <a:gd name="connsiteY200" fmla="*/ 165735 h 171450"/>
                  <a:gd name="connsiteX201" fmla="*/ 99060 w 126355"/>
                  <a:gd name="connsiteY201" fmla="*/ 162877 h 171450"/>
                  <a:gd name="connsiteX202" fmla="*/ 100965 w 126355"/>
                  <a:gd name="connsiteY202" fmla="*/ 158115 h 171450"/>
                  <a:gd name="connsiteX203" fmla="*/ 101918 w 126355"/>
                  <a:gd name="connsiteY203" fmla="*/ 159067 h 171450"/>
                  <a:gd name="connsiteX204" fmla="*/ 104775 w 126355"/>
                  <a:gd name="connsiteY204" fmla="*/ 150495 h 171450"/>
                  <a:gd name="connsiteX205" fmla="*/ 105728 w 126355"/>
                  <a:gd name="connsiteY205" fmla="*/ 148590 h 171450"/>
                  <a:gd name="connsiteX206" fmla="*/ 107632 w 126355"/>
                  <a:gd name="connsiteY206" fmla="*/ 142875 h 171450"/>
                  <a:gd name="connsiteX207" fmla="*/ 106680 w 126355"/>
                  <a:gd name="connsiteY207" fmla="*/ 143827 h 171450"/>
                  <a:gd name="connsiteX208" fmla="*/ 107632 w 126355"/>
                  <a:gd name="connsiteY208" fmla="*/ 139065 h 171450"/>
                  <a:gd name="connsiteX209" fmla="*/ 107632 w 126355"/>
                  <a:gd name="connsiteY209" fmla="*/ 139065 h 171450"/>
                  <a:gd name="connsiteX210" fmla="*/ 111443 w 126355"/>
                  <a:gd name="connsiteY210" fmla="*/ 131445 h 171450"/>
                  <a:gd name="connsiteX211" fmla="*/ 110490 w 126355"/>
                  <a:gd name="connsiteY211" fmla="*/ 131445 h 171450"/>
                  <a:gd name="connsiteX212" fmla="*/ 113347 w 126355"/>
                  <a:gd name="connsiteY212" fmla="*/ 123825 h 171450"/>
                  <a:gd name="connsiteX213" fmla="*/ 112395 w 126355"/>
                  <a:gd name="connsiteY213" fmla="*/ 124777 h 171450"/>
                  <a:gd name="connsiteX214" fmla="*/ 118110 w 126355"/>
                  <a:gd name="connsiteY214" fmla="*/ 119063 h 171450"/>
                  <a:gd name="connsiteX215" fmla="*/ 118110 w 126355"/>
                  <a:gd name="connsiteY215" fmla="*/ 120015 h 171450"/>
                  <a:gd name="connsiteX216" fmla="*/ 117157 w 126355"/>
                  <a:gd name="connsiteY216" fmla="*/ 115252 h 171450"/>
                  <a:gd name="connsiteX217" fmla="*/ 120015 w 126355"/>
                  <a:gd name="connsiteY217" fmla="*/ 114300 h 171450"/>
                  <a:gd name="connsiteX218" fmla="*/ 120968 w 126355"/>
                  <a:gd name="connsiteY218" fmla="*/ 103823 h 171450"/>
                  <a:gd name="connsiteX219" fmla="*/ 119063 w 126355"/>
                  <a:gd name="connsiteY219" fmla="*/ 102870 h 171450"/>
                  <a:gd name="connsiteX220" fmla="*/ 120968 w 126355"/>
                  <a:gd name="connsiteY220" fmla="*/ 94298 h 171450"/>
                  <a:gd name="connsiteX221" fmla="*/ 121920 w 126355"/>
                  <a:gd name="connsiteY221" fmla="*/ 94298 h 171450"/>
                  <a:gd name="connsiteX222" fmla="*/ 120968 w 126355"/>
                  <a:gd name="connsiteY222" fmla="*/ 86677 h 171450"/>
                  <a:gd name="connsiteX223" fmla="*/ 124778 w 126355"/>
                  <a:gd name="connsiteY223" fmla="*/ 75248 h 171450"/>
                  <a:gd name="connsiteX224" fmla="*/ 125730 w 126355"/>
                  <a:gd name="connsiteY224" fmla="*/ 69532 h 171450"/>
                  <a:gd name="connsiteX225" fmla="*/ 125730 w 126355"/>
                  <a:gd name="connsiteY225" fmla="*/ 69532 h 171450"/>
                  <a:gd name="connsiteX226" fmla="*/ 124778 w 126355"/>
                  <a:gd name="connsiteY226" fmla="*/ 62865 h 171450"/>
                  <a:gd name="connsiteX227" fmla="*/ 125730 w 126355"/>
                  <a:gd name="connsiteY227" fmla="*/ 62865 h 171450"/>
                  <a:gd name="connsiteX228" fmla="*/ 124778 w 126355"/>
                  <a:gd name="connsiteY228" fmla="*/ 52388 h 171450"/>
                  <a:gd name="connsiteX229" fmla="*/ 125730 w 126355"/>
                  <a:gd name="connsiteY229" fmla="*/ 51435 h 171450"/>
                  <a:gd name="connsiteX230" fmla="*/ 123825 w 126355"/>
                  <a:gd name="connsiteY230" fmla="*/ 37148 h 171450"/>
                  <a:gd name="connsiteX231" fmla="*/ 124778 w 126355"/>
                  <a:gd name="connsiteY231" fmla="*/ 37148 h 171450"/>
                  <a:gd name="connsiteX232" fmla="*/ 121920 w 126355"/>
                  <a:gd name="connsiteY232" fmla="*/ 26670 h 171450"/>
                  <a:gd name="connsiteX233" fmla="*/ 116205 w 126355"/>
                  <a:gd name="connsiteY233" fmla="*/ 20955 h 171450"/>
                  <a:gd name="connsiteX234" fmla="*/ 112395 w 126355"/>
                  <a:gd name="connsiteY234" fmla="*/ 18098 h 171450"/>
                  <a:gd name="connsiteX235" fmla="*/ 110490 w 126355"/>
                  <a:gd name="connsiteY235" fmla="*/ 20955 h 171450"/>
                  <a:gd name="connsiteX236" fmla="*/ 110490 w 126355"/>
                  <a:gd name="connsiteY236" fmla="*/ 18098 h 171450"/>
                  <a:gd name="connsiteX237" fmla="*/ 110490 w 126355"/>
                  <a:gd name="connsiteY237" fmla="*/ 18098 h 171450"/>
                  <a:gd name="connsiteX238" fmla="*/ 107632 w 126355"/>
                  <a:gd name="connsiteY238" fmla="*/ 11430 h 171450"/>
                  <a:gd name="connsiteX239" fmla="*/ 77153 w 126355"/>
                  <a:gd name="connsiteY239" fmla="*/ 952 h 171450"/>
                  <a:gd name="connsiteX240" fmla="*/ 78105 w 126355"/>
                  <a:gd name="connsiteY240" fmla="*/ 2857 h 171450"/>
                  <a:gd name="connsiteX241" fmla="*/ 74295 w 126355"/>
                  <a:gd name="connsiteY241" fmla="*/ 2857 h 171450"/>
                  <a:gd name="connsiteX242" fmla="*/ 75247 w 126355"/>
                  <a:gd name="connsiteY242" fmla="*/ 952 h 171450"/>
                  <a:gd name="connsiteX243" fmla="*/ 71438 w 126355"/>
                  <a:gd name="connsiteY243" fmla="*/ 2857 h 171450"/>
                  <a:gd name="connsiteX244" fmla="*/ 71438 w 126355"/>
                  <a:gd name="connsiteY244" fmla="*/ 0 h 171450"/>
                  <a:gd name="connsiteX245" fmla="*/ 69532 w 126355"/>
                  <a:gd name="connsiteY245" fmla="*/ 952 h 171450"/>
                  <a:gd name="connsiteX246" fmla="*/ 70485 w 126355"/>
                  <a:gd name="connsiteY246" fmla="*/ 952 h 171450"/>
                  <a:gd name="connsiteX247" fmla="*/ 65722 w 126355"/>
                  <a:gd name="connsiteY247" fmla="*/ 3810 h 171450"/>
                  <a:gd name="connsiteX248" fmla="*/ 63818 w 126355"/>
                  <a:gd name="connsiteY248" fmla="*/ 2857 h 171450"/>
                  <a:gd name="connsiteX249" fmla="*/ 62865 w 126355"/>
                  <a:gd name="connsiteY249" fmla="*/ 2857 h 171450"/>
                  <a:gd name="connsiteX250" fmla="*/ 59055 w 126355"/>
                  <a:gd name="connsiteY250" fmla="*/ 4763 h 171450"/>
                  <a:gd name="connsiteX251" fmla="*/ 60960 w 126355"/>
                  <a:gd name="connsiteY251" fmla="*/ 5715 h 171450"/>
                  <a:gd name="connsiteX252" fmla="*/ 60007 w 126355"/>
                  <a:gd name="connsiteY252" fmla="*/ 8573 h 171450"/>
                  <a:gd name="connsiteX253" fmla="*/ 51435 w 126355"/>
                  <a:gd name="connsiteY253" fmla="*/ 12382 h 171450"/>
                  <a:gd name="connsiteX254" fmla="*/ 44768 w 126355"/>
                  <a:gd name="connsiteY254" fmla="*/ 17145 h 171450"/>
                  <a:gd name="connsiteX255" fmla="*/ 39053 w 126355"/>
                  <a:gd name="connsiteY255" fmla="*/ 23813 h 171450"/>
                  <a:gd name="connsiteX256" fmla="*/ 39053 w 126355"/>
                  <a:gd name="connsiteY256" fmla="*/ 25717 h 171450"/>
                  <a:gd name="connsiteX257" fmla="*/ 31432 w 126355"/>
                  <a:gd name="connsiteY257" fmla="*/ 28575 h 171450"/>
                  <a:gd name="connsiteX258" fmla="*/ 30480 w 126355"/>
                  <a:gd name="connsiteY258" fmla="*/ 34290 h 171450"/>
                  <a:gd name="connsiteX259" fmla="*/ 27622 w 126355"/>
                  <a:gd name="connsiteY259" fmla="*/ 34290 h 171450"/>
                  <a:gd name="connsiteX260" fmla="*/ 17145 w 126355"/>
                  <a:gd name="connsiteY260" fmla="*/ 50482 h 171450"/>
                  <a:gd name="connsiteX261" fmla="*/ 19050 w 126355"/>
                  <a:gd name="connsiteY261" fmla="*/ 51435 h 171450"/>
                  <a:gd name="connsiteX262" fmla="*/ 15240 w 126355"/>
                  <a:gd name="connsiteY262" fmla="*/ 53340 h 171450"/>
                  <a:gd name="connsiteX263" fmla="*/ 14288 w 126355"/>
                  <a:gd name="connsiteY263" fmla="*/ 57150 h 171450"/>
                  <a:gd name="connsiteX264" fmla="*/ 15240 w 126355"/>
                  <a:gd name="connsiteY264" fmla="*/ 58102 h 171450"/>
                  <a:gd name="connsiteX265" fmla="*/ 0 w 126355"/>
                  <a:gd name="connsiteY265" fmla="*/ 96202 h 171450"/>
                  <a:gd name="connsiteX266" fmla="*/ 953 w 126355"/>
                  <a:gd name="connsiteY266" fmla="*/ 97155 h 171450"/>
                  <a:gd name="connsiteX267" fmla="*/ 2857 w 126355"/>
                  <a:gd name="connsiteY267" fmla="*/ 97155 h 171450"/>
                  <a:gd name="connsiteX268" fmla="*/ 0 w 126355"/>
                  <a:gd name="connsiteY268" fmla="*/ 102870 h 171450"/>
                  <a:gd name="connsiteX269" fmla="*/ 953 w 126355"/>
                  <a:gd name="connsiteY269" fmla="*/ 109538 h 171450"/>
                  <a:gd name="connsiteX270" fmla="*/ 953 w 126355"/>
                  <a:gd name="connsiteY270" fmla="*/ 107632 h 171450"/>
                  <a:gd name="connsiteX271" fmla="*/ 8572 w 126355"/>
                  <a:gd name="connsiteY271" fmla="*/ 105727 h 171450"/>
                  <a:gd name="connsiteX272" fmla="*/ 10478 w 126355"/>
                  <a:gd name="connsiteY272" fmla="*/ 95250 h 171450"/>
                  <a:gd name="connsiteX273" fmla="*/ 11430 w 126355"/>
                  <a:gd name="connsiteY273" fmla="*/ 96202 h 171450"/>
                  <a:gd name="connsiteX274" fmla="*/ 11430 w 126355"/>
                  <a:gd name="connsiteY274" fmla="*/ 91440 h 171450"/>
                  <a:gd name="connsiteX275" fmla="*/ 11430 w 126355"/>
                  <a:gd name="connsiteY275" fmla="*/ 91440 h 171450"/>
                  <a:gd name="connsiteX276" fmla="*/ 18097 w 126355"/>
                  <a:gd name="connsiteY276" fmla="*/ 76200 h 171450"/>
                  <a:gd name="connsiteX277" fmla="*/ 17145 w 126355"/>
                  <a:gd name="connsiteY277" fmla="*/ 76200 h 171450"/>
                  <a:gd name="connsiteX278" fmla="*/ 19050 w 126355"/>
                  <a:gd name="connsiteY278" fmla="*/ 74295 h 171450"/>
                  <a:gd name="connsiteX279" fmla="*/ 16193 w 126355"/>
                  <a:gd name="connsiteY279" fmla="*/ 76200 h 171450"/>
                  <a:gd name="connsiteX280" fmla="*/ 23813 w 126355"/>
                  <a:gd name="connsiteY280" fmla="*/ 65723 h 171450"/>
                  <a:gd name="connsiteX281" fmla="*/ 22860 w 126355"/>
                  <a:gd name="connsiteY281" fmla="*/ 63817 h 171450"/>
                  <a:gd name="connsiteX282" fmla="*/ 23813 w 126355"/>
                  <a:gd name="connsiteY282" fmla="*/ 63817 h 171450"/>
                  <a:gd name="connsiteX283" fmla="*/ 22860 w 126355"/>
                  <a:gd name="connsiteY283" fmla="*/ 62865 h 171450"/>
                  <a:gd name="connsiteX284" fmla="*/ 25718 w 126355"/>
                  <a:gd name="connsiteY284" fmla="*/ 61913 h 171450"/>
                  <a:gd name="connsiteX285" fmla="*/ 24765 w 126355"/>
                  <a:gd name="connsiteY285" fmla="*/ 63817 h 171450"/>
                  <a:gd name="connsiteX286" fmla="*/ 27622 w 126355"/>
                  <a:gd name="connsiteY286" fmla="*/ 58102 h 171450"/>
                  <a:gd name="connsiteX287" fmla="*/ 25718 w 126355"/>
                  <a:gd name="connsiteY287" fmla="*/ 60007 h 171450"/>
                  <a:gd name="connsiteX288" fmla="*/ 36195 w 126355"/>
                  <a:gd name="connsiteY288" fmla="*/ 41910 h 171450"/>
                  <a:gd name="connsiteX289" fmla="*/ 35243 w 126355"/>
                  <a:gd name="connsiteY289" fmla="*/ 41910 h 171450"/>
                  <a:gd name="connsiteX290" fmla="*/ 40957 w 126355"/>
                  <a:gd name="connsiteY290" fmla="*/ 35242 h 171450"/>
                  <a:gd name="connsiteX291" fmla="*/ 40957 w 126355"/>
                  <a:gd name="connsiteY291" fmla="*/ 35242 h 171450"/>
                  <a:gd name="connsiteX292" fmla="*/ 42863 w 126355"/>
                  <a:gd name="connsiteY292" fmla="*/ 31432 h 171450"/>
                  <a:gd name="connsiteX293" fmla="*/ 44768 w 126355"/>
                  <a:gd name="connsiteY293" fmla="*/ 32385 h 171450"/>
                  <a:gd name="connsiteX294" fmla="*/ 46672 w 126355"/>
                  <a:gd name="connsiteY294" fmla="*/ 25717 h 171450"/>
                  <a:gd name="connsiteX295" fmla="*/ 47625 w 126355"/>
                  <a:gd name="connsiteY295" fmla="*/ 25717 h 171450"/>
                  <a:gd name="connsiteX296" fmla="*/ 49530 w 126355"/>
                  <a:gd name="connsiteY296" fmla="*/ 21907 h 171450"/>
                  <a:gd name="connsiteX297" fmla="*/ 50482 w 126355"/>
                  <a:gd name="connsiteY297" fmla="*/ 24765 h 171450"/>
                  <a:gd name="connsiteX298" fmla="*/ 60007 w 126355"/>
                  <a:gd name="connsiteY298" fmla="*/ 20002 h 171450"/>
                  <a:gd name="connsiteX299" fmla="*/ 56197 w 126355"/>
                  <a:gd name="connsiteY299" fmla="*/ 20002 h 171450"/>
                  <a:gd name="connsiteX300" fmla="*/ 59055 w 126355"/>
                  <a:gd name="connsiteY300" fmla="*/ 16192 h 171450"/>
                  <a:gd name="connsiteX301" fmla="*/ 67628 w 126355"/>
                  <a:gd name="connsiteY301" fmla="*/ 16192 h 171450"/>
                  <a:gd name="connsiteX302" fmla="*/ 66675 w 126355"/>
                  <a:gd name="connsiteY302" fmla="*/ 17145 h 171450"/>
                  <a:gd name="connsiteX303" fmla="*/ 71438 w 126355"/>
                  <a:gd name="connsiteY303" fmla="*/ 16192 h 171450"/>
                  <a:gd name="connsiteX304" fmla="*/ 73343 w 126355"/>
                  <a:gd name="connsiteY304" fmla="*/ 13335 h 171450"/>
                  <a:gd name="connsiteX305" fmla="*/ 69532 w 126355"/>
                  <a:gd name="connsiteY305" fmla="*/ 14288 h 171450"/>
                  <a:gd name="connsiteX306" fmla="*/ 77153 w 126355"/>
                  <a:gd name="connsiteY306" fmla="*/ 10477 h 171450"/>
                  <a:gd name="connsiteX307" fmla="*/ 75247 w 126355"/>
                  <a:gd name="connsiteY307" fmla="*/ 12382 h 171450"/>
                  <a:gd name="connsiteX308" fmla="*/ 78105 w 126355"/>
                  <a:gd name="connsiteY308" fmla="*/ 12382 h 171450"/>
                  <a:gd name="connsiteX309" fmla="*/ 71438 w 126355"/>
                  <a:gd name="connsiteY309" fmla="*/ 15240 h 171450"/>
                  <a:gd name="connsiteX310" fmla="*/ 74295 w 126355"/>
                  <a:gd name="connsiteY310" fmla="*/ 15240 h 171450"/>
                  <a:gd name="connsiteX311" fmla="*/ 80963 w 126355"/>
                  <a:gd name="connsiteY311" fmla="*/ 12382 h 171450"/>
                  <a:gd name="connsiteX312" fmla="*/ 80963 w 126355"/>
                  <a:gd name="connsiteY312" fmla="*/ 13335 h 171450"/>
                  <a:gd name="connsiteX313" fmla="*/ 82868 w 126355"/>
                  <a:gd name="connsiteY313" fmla="*/ 12382 h 171450"/>
                  <a:gd name="connsiteX314" fmla="*/ 80963 w 126355"/>
                  <a:gd name="connsiteY314" fmla="*/ 14288 h 171450"/>
                  <a:gd name="connsiteX315" fmla="*/ 86678 w 126355"/>
                  <a:gd name="connsiteY315" fmla="*/ 15240 h 171450"/>
                  <a:gd name="connsiteX316" fmla="*/ 84772 w 126355"/>
                  <a:gd name="connsiteY316" fmla="*/ 12382 h 171450"/>
                  <a:gd name="connsiteX317" fmla="*/ 92393 w 126355"/>
                  <a:gd name="connsiteY317" fmla="*/ 17145 h 171450"/>
                  <a:gd name="connsiteX318" fmla="*/ 91440 w 126355"/>
                  <a:gd name="connsiteY318" fmla="*/ 15240 h 171450"/>
                  <a:gd name="connsiteX319" fmla="*/ 93345 w 126355"/>
                  <a:gd name="connsiteY319" fmla="*/ 18098 h 171450"/>
                  <a:gd name="connsiteX320" fmla="*/ 95250 w 126355"/>
                  <a:gd name="connsiteY320" fmla="*/ 17145 h 171450"/>
                  <a:gd name="connsiteX321" fmla="*/ 99060 w 126355"/>
                  <a:gd name="connsiteY321" fmla="*/ 18098 h 171450"/>
                  <a:gd name="connsiteX322" fmla="*/ 98107 w 126355"/>
                  <a:gd name="connsiteY322" fmla="*/ 19050 h 171450"/>
                  <a:gd name="connsiteX323" fmla="*/ 102870 w 126355"/>
                  <a:gd name="connsiteY323" fmla="*/ 21907 h 171450"/>
                  <a:gd name="connsiteX324" fmla="*/ 100013 w 126355"/>
                  <a:gd name="connsiteY324" fmla="*/ 21907 h 171450"/>
                  <a:gd name="connsiteX325" fmla="*/ 101918 w 126355"/>
                  <a:gd name="connsiteY325" fmla="*/ 22860 h 171450"/>
                  <a:gd name="connsiteX326" fmla="*/ 100965 w 126355"/>
                  <a:gd name="connsiteY326" fmla="*/ 23813 h 171450"/>
                  <a:gd name="connsiteX327" fmla="*/ 104775 w 126355"/>
                  <a:gd name="connsiteY327" fmla="*/ 27623 h 171450"/>
                  <a:gd name="connsiteX328" fmla="*/ 107632 w 126355"/>
                  <a:gd name="connsiteY328" fmla="*/ 28575 h 171450"/>
                  <a:gd name="connsiteX329" fmla="*/ 107632 w 126355"/>
                  <a:gd name="connsiteY329" fmla="*/ 31432 h 171450"/>
                  <a:gd name="connsiteX330" fmla="*/ 105728 w 126355"/>
                  <a:gd name="connsiteY330" fmla="*/ 29527 h 171450"/>
                  <a:gd name="connsiteX331" fmla="*/ 103822 w 126355"/>
                  <a:gd name="connsiteY331" fmla="*/ 29527 h 171450"/>
                  <a:gd name="connsiteX332" fmla="*/ 105728 w 126355"/>
                  <a:gd name="connsiteY332" fmla="*/ 34290 h 171450"/>
                  <a:gd name="connsiteX333" fmla="*/ 105728 w 126355"/>
                  <a:gd name="connsiteY333" fmla="*/ 33338 h 171450"/>
                  <a:gd name="connsiteX334" fmla="*/ 109538 w 126355"/>
                  <a:gd name="connsiteY334" fmla="*/ 36195 h 171450"/>
                  <a:gd name="connsiteX335" fmla="*/ 108585 w 126355"/>
                  <a:gd name="connsiteY335" fmla="*/ 36195 h 171450"/>
                  <a:gd name="connsiteX336" fmla="*/ 110490 w 126355"/>
                  <a:gd name="connsiteY336" fmla="*/ 38100 h 171450"/>
                  <a:gd name="connsiteX337" fmla="*/ 107632 w 126355"/>
                  <a:gd name="connsiteY337" fmla="*/ 37148 h 171450"/>
                  <a:gd name="connsiteX338" fmla="*/ 109538 w 126355"/>
                  <a:gd name="connsiteY338" fmla="*/ 40957 h 171450"/>
                  <a:gd name="connsiteX339" fmla="*/ 108585 w 126355"/>
                  <a:gd name="connsiteY339" fmla="*/ 42863 h 171450"/>
                  <a:gd name="connsiteX340" fmla="*/ 111443 w 126355"/>
                  <a:gd name="connsiteY340" fmla="*/ 51435 h 171450"/>
                  <a:gd name="connsiteX341" fmla="*/ 112395 w 126355"/>
                  <a:gd name="connsiteY341" fmla="*/ 52388 h 171450"/>
                  <a:gd name="connsiteX342" fmla="*/ 112395 w 126355"/>
                  <a:gd name="connsiteY342" fmla="*/ 61913 h 171450"/>
                  <a:gd name="connsiteX343" fmla="*/ 110490 w 126355"/>
                  <a:gd name="connsiteY343" fmla="*/ 63817 h 171450"/>
                  <a:gd name="connsiteX344" fmla="*/ 113347 w 126355"/>
                  <a:gd name="connsiteY344" fmla="*/ 65723 h 171450"/>
                  <a:gd name="connsiteX345" fmla="*/ 111443 w 126355"/>
                  <a:gd name="connsiteY345" fmla="*/ 67627 h 171450"/>
                  <a:gd name="connsiteX346" fmla="*/ 111443 w 126355"/>
                  <a:gd name="connsiteY346" fmla="*/ 75248 h 171450"/>
                  <a:gd name="connsiteX347" fmla="*/ 111443 w 126355"/>
                  <a:gd name="connsiteY347" fmla="*/ 70485 h 171450"/>
                  <a:gd name="connsiteX348" fmla="*/ 105728 w 126355"/>
                  <a:gd name="connsiteY348" fmla="*/ 105727 h 171450"/>
                  <a:gd name="connsiteX349" fmla="*/ 105728 w 126355"/>
                  <a:gd name="connsiteY349" fmla="*/ 102870 h 171450"/>
                  <a:gd name="connsiteX350" fmla="*/ 105728 w 126355"/>
                  <a:gd name="connsiteY350" fmla="*/ 105727 h 171450"/>
                  <a:gd name="connsiteX351" fmla="*/ 91440 w 126355"/>
                  <a:gd name="connsiteY351" fmla="*/ 158115 h 171450"/>
                  <a:gd name="connsiteX352" fmla="*/ 92393 w 126355"/>
                  <a:gd name="connsiteY352" fmla="*/ 157163 h 171450"/>
                  <a:gd name="connsiteX353" fmla="*/ 91440 w 126355"/>
                  <a:gd name="connsiteY353" fmla="*/ 158115 h 171450"/>
                  <a:gd name="connsiteX354" fmla="*/ 58103 w 126355"/>
                  <a:gd name="connsiteY354" fmla="*/ 82867 h 171450"/>
                  <a:gd name="connsiteX355" fmla="*/ 58103 w 126355"/>
                  <a:gd name="connsiteY355" fmla="*/ 82867 h 171450"/>
                  <a:gd name="connsiteX356" fmla="*/ 58103 w 126355"/>
                  <a:gd name="connsiteY356" fmla="*/ 82867 h 171450"/>
                  <a:gd name="connsiteX357" fmla="*/ 56197 w 126355"/>
                  <a:gd name="connsiteY357" fmla="*/ 85725 h 171450"/>
                  <a:gd name="connsiteX358" fmla="*/ 56197 w 126355"/>
                  <a:gd name="connsiteY358" fmla="*/ 85725 h 171450"/>
                  <a:gd name="connsiteX359" fmla="*/ 57150 w 126355"/>
                  <a:gd name="connsiteY359" fmla="*/ 83820 h 171450"/>
                  <a:gd name="connsiteX360" fmla="*/ 56197 w 126355"/>
                  <a:gd name="connsiteY360" fmla="*/ 85725 h 171450"/>
                  <a:gd name="connsiteX361" fmla="*/ 62865 w 126355"/>
                  <a:gd name="connsiteY361" fmla="*/ 3810 h 171450"/>
                  <a:gd name="connsiteX362" fmla="*/ 62865 w 126355"/>
                  <a:gd name="connsiteY362" fmla="*/ 3810 h 171450"/>
                  <a:gd name="connsiteX363" fmla="*/ 62865 w 126355"/>
                  <a:gd name="connsiteY363" fmla="*/ 381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</a:cxnLst>
                <a:rect l="l" t="t" r="r" b="b"/>
                <a:pathLst>
                  <a:path w="126355" h="171450">
                    <a:moveTo>
                      <a:pt x="111443" y="70485"/>
                    </a:moveTo>
                    <a:lnTo>
                      <a:pt x="110490" y="72390"/>
                    </a:lnTo>
                    <a:cubicBezTo>
                      <a:pt x="109538" y="69532"/>
                      <a:pt x="110490" y="67627"/>
                      <a:pt x="108585" y="69532"/>
                    </a:cubicBezTo>
                    <a:cubicBezTo>
                      <a:pt x="112395" y="70485"/>
                      <a:pt x="107632" y="79057"/>
                      <a:pt x="111443" y="80010"/>
                    </a:cubicBezTo>
                    <a:lnTo>
                      <a:pt x="110490" y="81915"/>
                    </a:lnTo>
                    <a:cubicBezTo>
                      <a:pt x="110490" y="81915"/>
                      <a:pt x="110490" y="80963"/>
                      <a:pt x="110490" y="80963"/>
                    </a:cubicBezTo>
                    <a:cubicBezTo>
                      <a:pt x="108585" y="83820"/>
                      <a:pt x="112395" y="83820"/>
                      <a:pt x="111443" y="87630"/>
                    </a:cubicBezTo>
                    <a:cubicBezTo>
                      <a:pt x="110490" y="88582"/>
                      <a:pt x="110490" y="89535"/>
                      <a:pt x="109538" y="88582"/>
                    </a:cubicBezTo>
                    <a:lnTo>
                      <a:pt x="109538" y="91440"/>
                    </a:lnTo>
                    <a:cubicBezTo>
                      <a:pt x="109538" y="92392"/>
                      <a:pt x="108585" y="92392"/>
                      <a:pt x="108585" y="91440"/>
                    </a:cubicBezTo>
                    <a:lnTo>
                      <a:pt x="107632" y="96202"/>
                    </a:lnTo>
                    <a:lnTo>
                      <a:pt x="107632" y="96202"/>
                    </a:lnTo>
                    <a:cubicBezTo>
                      <a:pt x="107632" y="97155"/>
                      <a:pt x="108585" y="99060"/>
                      <a:pt x="108585" y="99060"/>
                    </a:cubicBezTo>
                    <a:cubicBezTo>
                      <a:pt x="107632" y="100013"/>
                      <a:pt x="108585" y="98107"/>
                      <a:pt x="107632" y="99060"/>
                    </a:cubicBezTo>
                    <a:lnTo>
                      <a:pt x="107632" y="101917"/>
                    </a:lnTo>
                    <a:cubicBezTo>
                      <a:pt x="106680" y="102870"/>
                      <a:pt x="105728" y="100013"/>
                      <a:pt x="106680" y="99060"/>
                    </a:cubicBezTo>
                    <a:cubicBezTo>
                      <a:pt x="102870" y="100965"/>
                      <a:pt x="106680" y="100965"/>
                      <a:pt x="103822" y="105727"/>
                    </a:cubicBezTo>
                    <a:lnTo>
                      <a:pt x="103822" y="102870"/>
                    </a:lnTo>
                    <a:cubicBezTo>
                      <a:pt x="100965" y="103823"/>
                      <a:pt x="101918" y="105727"/>
                      <a:pt x="100013" y="108585"/>
                    </a:cubicBezTo>
                    <a:cubicBezTo>
                      <a:pt x="100965" y="108585"/>
                      <a:pt x="104775" y="103823"/>
                      <a:pt x="104775" y="106680"/>
                    </a:cubicBezTo>
                    <a:cubicBezTo>
                      <a:pt x="104775" y="107632"/>
                      <a:pt x="103822" y="108585"/>
                      <a:pt x="103822" y="110490"/>
                    </a:cubicBezTo>
                    <a:cubicBezTo>
                      <a:pt x="102870" y="110490"/>
                      <a:pt x="102870" y="111442"/>
                      <a:pt x="101918" y="113348"/>
                    </a:cubicBezTo>
                    <a:lnTo>
                      <a:pt x="100013" y="112395"/>
                    </a:lnTo>
                    <a:cubicBezTo>
                      <a:pt x="100013" y="114300"/>
                      <a:pt x="100965" y="114300"/>
                      <a:pt x="100965" y="116205"/>
                    </a:cubicBezTo>
                    <a:cubicBezTo>
                      <a:pt x="100013" y="118110"/>
                      <a:pt x="99060" y="118110"/>
                      <a:pt x="97155" y="119063"/>
                    </a:cubicBezTo>
                    <a:cubicBezTo>
                      <a:pt x="96203" y="122873"/>
                      <a:pt x="100013" y="117157"/>
                      <a:pt x="99060" y="121920"/>
                    </a:cubicBezTo>
                    <a:cubicBezTo>
                      <a:pt x="97155" y="124777"/>
                      <a:pt x="98107" y="126682"/>
                      <a:pt x="97155" y="130492"/>
                    </a:cubicBezTo>
                    <a:cubicBezTo>
                      <a:pt x="96203" y="132398"/>
                      <a:pt x="96203" y="129540"/>
                      <a:pt x="95250" y="130492"/>
                    </a:cubicBezTo>
                    <a:lnTo>
                      <a:pt x="96203" y="132398"/>
                    </a:lnTo>
                    <a:cubicBezTo>
                      <a:pt x="96203" y="132398"/>
                      <a:pt x="95250" y="132398"/>
                      <a:pt x="95250" y="132398"/>
                    </a:cubicBezTo>
                    <a:cubicBezTo>
                      <a:pt x="95250" y="134302"/>
                      <a:pt x="97155" y="133350"/>
                      <a:pt x="96203" y="135255"/>
                    </a:cubicBezTo>
                    <a:cubicBezTo>
                      <a:pt x="98107" y="136207"/>
                      <a:pt x="92393" y="139065"/>
                      <a:pt x="93345" y="142875"/>
                    </a:cubicBezTo>
                    <a:cubicBezTo>
                      <a:pt x="92393" y="143827"/>
                      <a:pt x="92393" y="141923"/>
                      <a:pt x="91440" y="141923"/>
                    </a:cubicBezTo>
                    <a:cubicBezTo>
                      <a:pt x="91440" y="146685"/>
                      <a:pt x="91440" y="145732"/>
                      <a:pt x="91440" y="149542"/>
                    </a:cubicBezTo>
                    <a:lnTo>
                      <a:pt x="89535" y="151448"/>
                    </a:lnTo>
                    <a:cubicBezTo>
                      <a:pt x="91440" y="149542"/>
                      <a:pt x="92393" y="153352"/>
                      <a:pt x="92393" y="156210"/>
                    </a:cubicBezTo>
                    <a:cubicBezTo>
                      <a:pt x="93345" y="156210"/>
                      <a:pt x="94297" y="155257"/>
                      <a:pt x="94297" y="155257"/>
                    </a:cubicBezTo>
                    <a:cubicBezTo>
                      <a:pt x="94297" y="156210"/>
                      <a:pt x="93345" y="158115"/>
                      <a:pt x="93345" y="159067"/>
                    </a:cubicBezTo>
                    <a:cubicBezTo>
                      <a:pt x="92393" y="159067"/>
                      <a:pt x="92393" y="159067"/>
                      <a:pt x="92393" y="158115"/>
                    </a:cubicBezTo>
                    <a:cubicBezTo>
                      <a:pt x="92393" y="158115"/>
                      <a:pt x="92393" y="159067"/>
                      <a:pt x="92393" y="159067"/>
                    </a:cubicBezTo>
                    <a:cubicBezTo>
                      <a:pt x="91440" y="160020"/>
                      <a:pt x="90488" y="159067"/>
                      <a:pt x="90488" y="157163"/>
                    </a:cubicBezTo>
                    <a:cubicBezTo>
                      <a:pt x="91440" y="157163"/>
                      <a:pt x="91440" y="157163"/>
                      <a:pt x="92393" y="156210"/>
                    </a:cubicBezTo>
                    <a:cubicBezTo>
                      <a:pt x="91440" y="155257"/>
                      <a:pt x="91440" y="153352"/>
                      <a:pt x="90488" y="153352"/>
                    </a:cubicBezTo>
                    <a:cubicBezTo>
                      <a:pt x="90488" y="153352"/>
                      <a:pt x="90488" y="154305"/>
                      <a:pt x="90488" y="154305"/>
                    </a:cubicBezTo>
                    <a:cubicBezTo>
                      <a:pt x="90488" y="154305"/>
                      <a:pt x="90488" y="153352"/>
                      <a:pt x="89535" y="153352"/>
                    </a:cubicBezTo>
                    <a:cubicBezTo>
                      <a:pt x="89535" y="153352"/>
                      <a:pt x="89535" y="154305"/>
                      <a:pt x="89535" y="154305"/>
                    </a:cubicBezTo>
                    <a:cubicBezTo>
                      <a:pt x="88582" y="154305"/>
                      <a:pt x="88582" y="154305"/>
                      <a:pt x="87630" y="154305"/>
                    </a:cubicBezTo>
                    <a:lnTo>
                      <a:pt x="88582" y="155257"/>
                    </a:lnTo>
                    <a:cubicBezTo>
                      <a:pt x="87630" y="156210"/>
                      <a:pt x="86678" y="156210"/>
                      <a:pt x="85725" y="156210"/>
                    </a:cubicBezTo>
                    <a:cubicBezTo>
                      <a:pt x="85725" y="159067"/>
                      <a:pt x="81915" y="161925"/>
                      <a:pt x="76200" y="161925"/>
                    </a:cubicBezTo>
                    <a:cubicBezTo>
                      <a:pt x="78105" y="160973"/>
                      <a:pt x="76200" y="160020"/>
                      <a:pt x="77153" y="158115"/>
                    </a:cubicBezTo>
                    <a:cubicBezTo>
                      <a:pt x="78105" y="160020"/>
                      <a:pt x="81915" y="157163"/>
                      <a:pt x="83820" y="158115"/>
                    </a:cubicBezTo>
                    <a:cubicBezTo>
                      <a:pt x="82868" y="158115"/>
                      <a:pt x="82868" y="157163"/>
                      <a:pt x="82868" y="157163"/>
                    </a:cubicBezTo>
                    <a:cubicBezTo>
                      <a:pt x="80963" y="158115"/>
                      <a:pt x="80010" y="158115"/>
                      <a:pt x="78105" y="159067"/>
                    </a:cubicBezTo>
                    <a:cubicBezTo>
                      <a:pt x="78105" y="158115"/>
                      <a:pt x="77153" y="158115"/>
                      <a:pt x="76200" y="157163"/>
                    </a:cubicBezTo>
                    <a:cubicBezTo>
                      <a:pt x="77153" y="160020"/>
                      <a:pt x="72390" y="158115"/>
                      <a:pt x="70485" y="159067"/>
                    </a:cubicBezTo>
                    <a:cubicBezTo>
                      <a:pt x="70485" y="158115"/>
                      <a:pt x="71438" y="157163"/>
                      <a:pt x="73343" y="158115"/>
                    </a:cubicBezTo>
                    <a:cubicBezTo>
                      <a:pt x="71438" y="155257"/>
                      <a:pt x="68580" y="160020"/>
                      <a:pt x="67628" y="158115"/>
                    </a:cubicBezTo>
                    <a:cubicBezTo>
                      <a:pt x="67628" y="158115"/>
                      <a:pt x="68580" y="158115"/>
                      <a:pt x="68580" y="158115"/>
                    </a:cubicBezTo>
                    <a:cubicBezTo>
                      <a:pt x="67628" y="159067"/>
                      <a:pt x="64770" y="157163"/>
                      <a:pt x="66675" y="157163"/>
                    </a:cubicBezTo>
                    <a:lnTo>
                      <a:pt x="66675" y="157163"/>
                    </a:lnTo>
                    <a:cubicBezTo>
                      <a:pt x="65722" y="157163"/>
                      <a:pt x="65722" y="156210"/>
                      <a:pt x="64770" y="156210"/>
                    </a:cubicBezTo>
                    <a:cubicBezTo>
                      <a:pt x="63818" y="156210"/>
                      <a:pt x="63818" y="156210"/>
                      <a:pt x="63818" y="155257"/>
                    </a:cubicBezTo>
                    <a:lnTo>
                      <a:pt x="63818" y="154305"/>
                    </a:lnTo>
                    <a:cubicBezTo>
                      <a:pt x="63818" y="152400"/>
                      <a:pt x="62865" y="151448"/>
                      <a:pt x="61913" y="150495"/>
                    </a:cubicBezTo>
                    <a:cubicBezTo>
                      <a:pt x="61913" y="150495"/>
                      <a:pt x="64770" y="151448"/>
                      <a:pt x="64770" y="151448"/>
                    </a:cubicBezTo>
                    <a:lnTo>
                      <a:pt x="58103" y="142875"/>
                    </a:lnTo>
                    <a:cubicBezTo>
                      <a:pt x="60007" y="143827"/>
                      <a:pt x="64770" y="141923"/>
                      <a:pt x="65722" y="145732"/>
                    </a:cubicBezTo>
                    <a:cubicBezTo>
                      <a:pt x="65722" y="144780"/>
                      <a:pt x="66675" y="143827"/>
                      <a:pt x="65722" y="140970"/>
                    </a:cubicBezTo>
                    <a:cubicBezTo>
                      <a:pt x="65722" y="141923"/>
                      <a:pt x="62865" y="141923"/>
                      <a:pt x="62865" y="140970"/>
                    </a:cubicBezTo>
                    <a:cubicBezTo>
                      <a:pt x="65722" y="139065"/>
                      <a:pt x="63818" y="139065"/>
                      <a:pt x="66675" y="136207"/>
                    </a:cubicBezTo>
                    <a:cubicBezTo>
                      <a:pt x="65722" y="137160"/>
                      <a:pt x="62865" y="135255"/>
                      <a:pt x="63818" y="134302"/>
                    </a:cubicBezTo>
                    <a:cubicBezTo>
                      <a:pt x="63818" y="134302"/>
                      <a:pt x="66675" y="134302"/>
                      <a:pt x="66675" y="135255"/>
                    </a:cubicBezTo>
                    <a:lnTo>
                      <a:pt x="63818" y="130492"/>
                    </a:lnTo>
                    <a:cubicBezTo>
                      <a:pt x="63818" y="131445"/>
                      <a:pt x="66675" y="131445"/>
                      <a:pt x="67628" y="130492"/>
                    </a:cubicBezTo>
                    <a:cubicBezTo>
                      <a:pt x="66675" y="130492"/>
                      <a:pt x="68580" y="126682"/>
                      <a:pt x="68580" y="125730"/>
                    </a:cubicBezTo>
                    <a:lnTo>
                      <a:pt x="67628" y="127635"/>
                    </a:lnTo>
                    <a:cubicBezTo>
                      <a:pt x="68580" y="122873"/>
                      <a:pt x="63818" y="121920"/>
                      <a:pt x="64770" y="118110"/>
                    </a:cubicBezTo>
                    <a:cubicBezTo>
                      <a:pt x="65722" y="119063"/>
                      <a:pt x="68580" y="120015"/>
                      <a:pt x="69532" y="118110"/>
                    </a:cubicBezTo>
                    <a:cubicBezTo>
                      <a:pt x="68580" y="117157"/>
                      <a:pt x="62865" y="112395"/>
                      <a:pt x="62865" y="107632"/>
                    </a:cubicBezTo>
                    <a:lnTo>
                      <a:pt x="63818" y="106680"/>
                    </a:lnTo>
                    <a:lnTo>
                      <a:pt x="63818" y="102870"/>
                    </a:lnTo>
                    <a:cubicBezTo>
                      <a:pt x="65722" y="105727"/>
                      <a:pt x="69532" y="111442"/>
                      <a:pt x="70485" y="115252"/>
                    </a:cubicBezTo>
                    <a:cubicBezTo>
                      <a:pt x="71438" y="113348"/>
                      <a:pt x="71438" y="115252"/>
                      <a:pt x="72390" y="112395"/>
                    </a:cubicBezTo>
                    <a:cubicBezTo>
                      <a:pt x="73343" y="111442"/>
                      <a:pt x="73343" y="114300"/>
                      <a:pt x="73343" y="115252"/>
                    </a:cubicBezTo>
                    <a:lnTo>
                      <a:pt x="75247" y="109538"/>
                    </a:lnTo>
                    <a:cubicBezTo>
                      <a:pt x="73343" y="109538"/>
                      <a:pt x="74295" y="104775"/>
                      <a:pt x="73343" y="104775"/>
                    </a:cubicBezTo>
                    <a:lnTo>
                      <a:pt x="73343" y="111442"/>
                    </a:lnTo>
                    <a:cubicBezTo>
                      <a:pt x="71438" y="111442"/>
                      <a:pt x="69532" y="106680"/>
                      <a:pt x="70485" y="102870"/>
                    </a:cubicBezTo>
                    <a:cubicBezTo>
                      <a:pt x="71438" y="101917"/>
                      <a:pt x="73343" y="104775"/>
                      <a:pt x="74295" y="104775"/>
                    </a:cubicBezTo>
                    <a:cubicBezTo>
                      <a:pt x="73343" y="103823"/>
                      <a:pt x="74295" y="100965"/>
                      <a:pt x="74295" y="100013"/>
                    </a:cubicBezTo>
                    <a:lnTo>
                      <a:pt x="75247" y="101917"/>
                    </a:lnTo>
                    <a:cubicBezTo>
                      <a:pt x="76200" y="100013"/>
                      <a:pt x="74295" y="97155"/>
                      <a:pt x="76200" y="95250"/>
                    </a:cubicBezTo>
                    <a:cubicBezTo>
                      <a:pt x="76200" y="94298"/>
                      <a:pt x="79057" y="93345"/>
                      <a:pt x="78105" y="92392"/>
                    </a:cubicBezTo>
                    <a:cubicBezTo>
                      <a:pt x="75247" y="93345"/>
                      <a:pt x="69532" y="92392"/>
                      <a:pt x="68580" y="90488"/>
                    </a:cubicBezTo>
                    <a:cubicBezTo>
                      <a:pt x="68580" y="90488"/>
                      <a:pt x="72390" y="85725"/>
                      <a:pt x="73343" y="84773"/>
                    </a:cubicBezTo>
                    <a:cubicBezTo>
                      <a:pt x="75247" y="83820"/>
                      <a:pt x="76200" y="88582"/>
                      <a:pt x="78105" y="87630"/>
                    </a:cubicBezTo>
                    <a:cubicBezTo>
                      <a:pt x="78105" y="87630"/>
                      <a:pt x="77153" y="86677"/>
                      <a:pt x="77153" y="85725"/>
                    </a:cubicBezTo>
                    <a:cubicBezTo>
                      <a:pt x="78105" y="84773"/>
                      <a:pt x="78105" y="86677"/>
                      <a:pt x="79057" y="83820"/>
                    </a:cubicBezTo>
                    <a:cubicBezTo>
                      <a:pt x="77153" y="82867"/>
                      <a:pt x="80963" y="78105"/>
                      <a:pt x="78105" y="81915"/>
                    </a:cubicBezTo>
                    <a:cubicBezTo>
                      <a:pt x="78105" y="79057"/>
                      <a:pt x="80010" y="79057"/>
                      <a:pt x="79057" y="75248"/>
                    </a:cubicBezTo>
                    <a:cubicBezTo>
                      <a:pt x="78105" y="76200"/>
                      <a:pt x="77153" y="75248"/>
                      <a:pt x="76200" y="75248"/>
                    </a:cubicBezTo>
                    <a:cubicBezTo>
                      <a:pt x="75247" y="74295"/>
                      <a:pt x="73343" y="74295"/>
                      <a:pt x="72390" y="74295"/>
                    </a:cubicBezTo>
                    <a:cubicBezTo>
                      <a:pt x="73343" y="74295"/>
                      <a:pt x="73343" y="73342"/>
                      <a:pt x="73343" y="73342"/>
                    </a:cubicBezTo>
                    <a:cubicBezTo>
                      <a:pt x="69532" y="70485"/>
                      <a:pt x="67628" y="69532"/>
                      <a:pt x="62865" y="67627"/>
                    </a:cubicBezTo>
                    <a:cubicBezTo>
                      <a:pt x="62865" y="66675"/>
                      <a:pt x="60007" y="65723"/>
                      <a:pt x="60960" y="65723"/>
                    </a:cubicBezTo>
                    <a:cubicBezTo>
                      <a:pt x="60007" y="65723"/>
                      <a:pt x="60007" y="66675"/>
                      <a:pt x="58103" y="66675"/>
                    </a:cubicBezTo>
                    <a:cubicBezTo>
                      <a:pt x="54293" y="64770"/>
                      <a:pt x="61913" y="66675"/>
                      <a:pt x="59055" y="64770"/>
                    </a:cubicBezTo>
                    <a:cubicBezTo>
                      <a:pt x="59055" y="65723"/>
                      <a:pt x="58103" y="65723"/>
                      <a:pt x="57150" y="65723"/>
                    </a:cubicBezTo>
                    <a:lnTo>
                      <a:pt x="55245" y="65723"/>
                    </a:lnTo>
                    <a:cubicBezTo>
                      <a:pt x="54293" y="65723"/>
                      <a:pt x="53340" y="65723"/>
                      <a:pt x="54293" y="66675"/>
                    </a:cubicBezTo>
                    <a:cubicBezTo>
                      <a:pt x="55245" y="67627"/>
                      <a:pt x="59055" y="66675"/>
                      <a:pt x="60960" y="66675"/>
                    </a:cubicBezTo>
                    <a:cubicBezTo>
                      <a:pt x="60960" y="67627"/>
                      <a:pt x="60007" y="68580"/>
                      <a:pt x="60007" y="69532"/>
                    </a:cubicBezTo>
                    <a:cubicBezTo>
                      <a:pt x="59055" y="70485"/>
                      <a:pt x="58103" y="70485"/>
                      <a:pt x="58103" y="73342"/>
                    </a:cubicBezTo>
                    <a:cubicBezTo>
                      <a:pt x="58103" y="76200"/>
                      <a:pt x="56197" y="73342"/>
                      <a:pt x="57150" y="74295"/>
                    </a:cubicBezTo>
                    <a:cubicBezTo>
                      <a:pt x="55245" y="80010"/>
                      <a:pt x="60007" y="79057"/>
                      <a:pt x="57150" y="84773"/>
                    </a:cubicBezTo>
                    <a:cubicBezTo>
                      <a:pt x="55245" y="86677"/>
                      <a:pt x="54293" y="84773"/>
                      <a:pt x="53340" y="84773"/>
                    </a:cubicBezTo>
                    <a:cubicBezTo>
                      <a:pt x="53340" y="81915"/>
                      <a:pt x="55245" y="80010"/>
                      <a:pt x="55245" y="79057"/>
                    </a:cubicBezTo>
                    <a:lnTo>
                      <a:pt x="54293" y="80963"/>
                    </a:lnTo>
                    <a:cubicBezTo>
                      <a:pt x="54293" y="80010"/>
                      <a:pt x="54293" y="78105"/>
                      <a:pt x="54293" y="77152"/>
                    </a:cubicBezTo>
                    <a:cubicBezTo>
                      <a:pt x="52388" y="78105"/>
                      <a:pt x="51435" y="88582"/>
                      <a:pt x="49530" y="93345"/>
                    </a:cubicBezTo>
                    <a:cubicBezTo>
                      <a:pt x="49530" y="94298"/>
                      <a:pt x="50482" y="96202"/>
                      <a:pt x="50482" y="95250"/>
                    </a:cubicBezTo>
                    <a:lnTo>
                      <a:pt x="50482" y="93345"/>
                    </a:lnTo>
                    <a:cubicBezTo>
                      <a:pt x="51435" y="92392"/>
                      <a:pt x="51435" y="96202"/>
                      <a:pt x="52388" y="94298"/>
                    </a:cubicBezTo>
                    <a:cubicBezTo>
                      <a:pt x="52388" y="96202"/>
                      <a:pt x="53340" y="99060"/>
                      <a:pt x="52388" y="101917"/>
                    </a:cubicBezTo>
                    <a:lnTo>
                      <a:pt x="50482" y="101917"/>
                    </a:lnTo>
                    <a:cubicBezTo>
                      <a:pt x="51435" y="101917"/>
                      <a:pt x="51435" y="100013"/>
                      <a:pt x="51435" y="99060"/>
                    </a:cubicBezTo>
                    <a:cubicBezTo>
                      <a:pt x="52388" y="100013"/>
                      <a:pt x="48578" y="103823"/>
                      <a:pt x="50482" y="104775"/>
                    </a:cubicBezTo>
                    <a:lnTo>
                      <a:pt x="52388" y="102870"/>
                    </a:lnTo>
                    <a:cubicBezTo>
                      <a:pt x="53340" y="104775"/>
                      <a:pt x="54293" y="107632"/>
                      <a:pt x="53340" y="110490"/>
                    </a:cubicBezTo>
                    <a:cubicBezTo>
                      <a:pt x="55245" y="109538"/>
                      <a:pt x="53340" y="109538"/>
                      <a:pt x="55245" y="108585"/>
                    </a:cubicBezTo>
                    <a:cubicBezTo>
                      <a:pt x="52388" y="109538"/>
                      <a:pt x="56197" y="101917"/>
                      <a:pt x="53340" y="103823"/>
                    </a:cubicBezTo>
                    <a:cubicBezTo>
                      <a:pt x="56197" y="101917"/>
                      <a:pt x="55245" y="100965"/>
                      <a:pt x="57150" y="98107"/>
                    </a:cubicBezTo>
                    <a:cubicBezTo>
                      <a:pt x="56197" y="98107"/>
                      <a:pt x="56197" y="99060"/>
                      <a:pt x="56197" y="96202"/>
                    </a:cubicBezTo>
                    <a:cubicBezTo>
                      <a:pt x="56197" y="96202"/>
                      <a:pt x="56197" y="96202"/>
                      <a:pt x="56197" y="95250"/>
                    </a:cubicBezTo>
                    <a:lnTo>
                      <a:pt x="56197" y="95250"/>
                    </a:lnTo>
                    <a:lnTo>
                      <a:pt x="56197" y="95250"/>
                    </a:lnTo>
                    <a:cubicBezTo>
                      <a:pt x="56197" y="95250"/>
                      <a:pt x="56197" y="95250"/>
                      <a:pt x="56197" y="95250"/>
                    </a:cubicBezTo>
                    <a:cubicBezTo>
                      <a:pt x="56197" y="96202"/>
                      <a:pt x="55245" y="96202"/>
                      <a:pt x="55245" y="96202"/>
                    </a:cubicBezTo>
                    <a:cubicBezTo>
                      <a:pt x="54293" y="95250"/>
                      <a:pt x="55245" y="91440"/>
                      <a:pt x="54293" y="89535"/>
                    </a:cubicBezTo>
                    <a:cubicBezTo>
                      <a:pt x="55245" y="88582"/>
                      <a:pt x="55245" y="90488"/>
                      <a:pt x="55245" y="89535"/>
                    </a:cubicBezTo>
                    <a:lnTo>
                      <a:pt x="54293" y="87630"/>
                    </a:lnTo>
                    <a:cubicBezTo>
                      <a:pt x="55245" y="87630"/>
                      <a:pt x="57150" y="84773"/>
                      <a:pt x="57150" y="87630"/>
                    </a:cubicBezTo>
                    <a:lnTo>
                      <a:pt x="58103" y="84773"/>
                    </a:lnTo>
                    <a:cubicBezTo>
                      <a:pt x="59055" y="82867"/>
                      <a:pt x="60007" y="80963"/>
                      <a:pt x="60007" y="80010"/>
                    </a:cubicBezTo>
                    <a:cubicBezTo>
                      <a:pt x="60007" y="79057"/>
                      <a:pt x="60007" y="78105"/>
                      <a:pt x="60007" y="78105"/>
                    </a:cubicBezTo>
                    <a:cubicBezTo>
                      <a:pt x="60007" y="78105"/>
                      <a:pt x="60007" y="77152"/>
                      <a:pt x="60007" y="78105"/>
                    </a:cubicBezTo>
                    <a:lnTo>
                      <a:pt x="60007" y="75248"/>
                    </a:lnTo>
                    <a:lnTo>
                      <a:pt x="60007" y="75248"/>
                    </a:lnTo>
                    <a:cubicBezTo>
                      <a:pt x="60007" y="75248"/>
                      <a:pt x="60007" y="74295"/>
                      <a:pt x="60007" y="74295"/>
                    </a:cubicBezTo>
                    <a:cubicBezTo>
                      <a:pt x="60007" y="73342"/>
                      <a:pt x="60007" y="73342"/>
                      <a:pt x="60007" y="73342"/>
                    </a:cubicBezTo>
                    <a:cubicBezTo>
                      <a:pt x="60960" y="73342"/>
                      <a:pt x="61913" y="73342"/>
                      <a:pt x="62865" y="74295"/>
                    </a:cubicBezTo>
                    <a:cubicBezTo>
                      <a:pt x="62865" y="74295"/>
                      <a:pt x="63818" y="74295"/>
                      <a:pt x="63818" y="74295"/>
                    </a:cubicBezTo>
                    <a:cubicBezTo>
                      <a:pt x="63818" y="74295"/>
                      <a:pt x="65722" y="74295"/>
                      <a:pt x="65722" y="75248"/>
                    </a:cubicBezTo>
                    <a:lnTo>
                      <a:pt x="65722" y="76200"/>
                    </a:lnTo>
                    <a:cubicBezTo>
                      <a:pt x="66675" y="76200"/>
                      <a:pt x="66675" y="78105"/>
                      <a:pt x="67628" y="77152"/>
                    </a:cubicBezTo>
                    <a:cubicBezTo>
                      <a:pt x="66675" y="78105"/>
                      <a:pt x="66675" y="78105"/>
                      <a:pt x="66675" y="79057"/>
                    </a:cubicBezTo>
                    <a:cubicBezTo>
                      <a:pt x="66675" y="79057"/>
                      <a:pt x="66675" y="79057"/>
                      <a:pt x="66675" y="80010"/>
                    </a:cubicBezTo>
                    <a:cubicBezTo>
                      <a:pt x="66675" y="80963"/>
                      <a:pt x="65722" y="81915"/>
                      <a:pt x="65722" y="82867"/>
                    </a:cubicBezTo>
                    <a:lnTo>
                      <a:pt x="66675" y="83820"/>
                    </a:lnTo>
                    <a:cubicBezTo>
                      <a:pt x="65722" y="85725"/>
                      <a:pt x="65722" y="88582"/>
                      <a:pt x="65722" y="91440"/>
                    </a:cubicBezTo>
                    <a:lnTo>
                      <a:pt x="66675" y="91440"/>
                    </a:lnTo>
                    <a:cubicBezTo>
                      <a:pt x="66675" y="94298"/>
                      <a:pt x="63818" y="97155"/>
                      <a:pt x="63818" y="101917"/>
                    </a:cubicBezTo>
                    <a:cubicBezTo>
                      <a:pt x="63818" y="101917"/>
                      <a:pt x="63818" y="100965"/>
                      <a:pt x="63818" y="100013"/>
                    </a:cubicBezTo>
                    <a:cubicBezTo>
                      <a:pt x="60007" y="103823"/>
                      <a:pt x="63818" y="110490"/>
                      <a:pt x="60960" y="114300"/>
                    </a:cubicBezTo>
                    <a:cubicBezTo>
                      <a:pt x="60960" y="115252"/>
                      <a:pt x="60960" y="116205"/>
                      <a:pt x="60007" y="117157"/>
                    </a:cubicBezTo>
                    <a:cubicBezTo>
                      <a:pt x="60007" y="117157"/>
                      <a:pt x="60007" y="117157"/>
                      <a:pt x="60007" y="117157"/>
                    </a:cubicBezTo>
                    <a:cubicBezTo>
                      <a:pt x="60007" y="117157"/>
                      <a:pt x="60007" y="117157"/>
                      <a:pt x="60007" y="117157"/>
                    </a:cubicBezTo>
                    <a:cubicBezTo>
                      <a:pt x="60007" y="117157"/>
                      <a:pt x="59055" y="118110"/>
                      <a:pt x="59055" y="118110"/>
                    </a:cubicBezTo>
                    <a:cubicBezTo>
                      <a:pt x="59055" y="118110"/>
                      <a:pt x="60007" y="117157"/>
                      <a:pt x="60007" y="117157"/>
                    </a:cubicBezTo>
                    <a:cubicBezTo>
                      <a:pt x="60007" y="118110"/>
                      <a:pt x="60007" y="119063"/>
                      <a:pt x="60007" y="120967"/>
                    </a:cubicBezTo>
                    <a:lnTo>
                      <a:pt x="59055" y="120967"/>
                    </a:lnTo>
                    <a:cubicBezTo>
                      <a:pt x="59055" y="120967"/>
                      <a:pt x="59055" y="120967"/>
                      <a:pt x="59055" y="120967"/>
                    </a:cubicBezTo>
                    <a:cubicBezTo>
                      <a:pt x="58103" y="121920"/>
                      <a:pt x="59055" y="121920"/>
                      <a:pt x="60960" y="121920"/>
                    </a:cubicBezTo>
                    <a:cubicBezTo>
                      <a:pt x="60960" y="122873"/>
                      <a:pt x="60960" y="122873"/>
                      <a:pt x="61913" y="123825"/>
                    </a:cubicBezTo>
                    <a:cubicBezTo>
                      <a:pt x="60007" y="124777"/>
                      <a:pt x="61913" y="127635"/>
                      <a:pt x="60007" y="128588"/>
                    </a:cubicBezTo>
                    <a:cubicBezTo>
                      <a:pt x="60960" y="129540"/>
                      <a:pt x="60007" y="135255"/>
                      <a:pt x="61913" y="136207"/>
                    </a:cubicBezTo>
                    <a:cubicBezTo>
                      <a:pt x="61913" y="136207"/>
                      <a:pt x="60960" y="136207"/>
                      <a:pt x="61913" y="136207"/>
                    </a:cubicBezTo>
                    <a:cubicBezTo>
                      <a:pt x="61913" y="137160"/>
                      <a:pt x="60960" y="139065"/>
                      <a:pt x="61913" y="140017"/>
                    </a:cubicBezTo>
                    <a:lnTo>
                      <a:pt x="60007" y="140017"/>
                    </a:lnTo>
                    <a:lnTo>
                      <a:pt x="61913" y="142875"/>
                    </a:lnTo>
                    <a:cubicBezTo>
                      <a:pt x="60960" y="144780"/>
                      <a:pt x="60007" y="145732"/>
                      <a:pt x="59055" y="142875"/>
                    </a:cubicBezTo>
                    <a:cubicBezTo>
                      <a:pt x="60960" y="147638"/>
                      <a:pt x="59055" y="146685"/>
                      <a:pt x="60960" y="150495"/>
                    </a:cubicBezTo>
                    <a:lnTo>
                      <a:pt x="60007" y="150495"/>
                    </a:lnTo>
                    <a:cubicBezTo>
                      <a:pt x="60007" y="152400"/>
                      <a:pt x="60960" y="155257"/>
                      <a:pt x="60007" y="156210"/>
                    </a:cubicBezTo>
                    <a:cubicBezTo>
                      <a:pt x="59055" y="157163"/>
                      <a:pt x="59055" y="159067"/>
                      <a:pt x="59055" y="161925"/>
                    </a:cubicBezTo>
                    <a:cubicBezTo>
                      <a:pt x="59055" y="161925"/>
                      <a:pt x="59055" y="162877"/>
                      <a:pt x="59055" y="162877"/>
                    </a:cubicBezTo>
                    <a:lnTo>
                      <a:pt x="60007" y="162877"/>
                    </a:lnTo>
                    <a:cubicBezTo>
                      <a:pt x="60960" y="162877"/>
                      <a:pt x="60960" y="163830"/>
                      <a:pt x="61913" y="163830"/>
                    </a:cubicBezTo>
                    <a:cubicBezTo>
                      <a:pt x="62865" y="164782"/>
                      <a:pt x="64770" y="164782"/>
                      <a:pt x="65722" y="165735"/>
                    </a:cubicBezTo>
                    <a:cubicBezTo>
                      <a:pt x="66675" y="166688"/>
                      <a:pt x="68580" y="166688"/>
                      <a:pt x="70485" y="167640"/>
                    </a:cubicBezTo>
                    <a:lnTo>
                      <a:pt x="74295" y="168592"/>
                    </a:lnTo>
                    <a:cubicBezTo>
                      <a:pt x="76200" y="169545"/>
                      <a:pt x="79057" y="169545"/>
                      <a:pt x="80963" y="170498"/>
                    </a:cubicBezTo>
                    <a:cubicBezTo>
                      <a:pt x="80010" y="167640"/>
                      <a:pt x="84772" y="172402"/>
                      <a:pt x="84772" y="169545"/>
                    </a:cubicBezTo>
                    <a:cubicBezTo>
                      <a:pt x="84772" y="170498"/>
                      <a:pt x="86678" y="170498"/>
                      <a:pt x="84772" y="171450"/>
                    </a:cubicBezTo>
                    <a:cubicBezTo>
                      <a:pt x="86678" y="171450"/>
                      <a:pt x="88582" y="171450"/>
                      <a:pt x="90488" y="171450"/>
                    </a:cubicBezTo>
                    <a:cubicBezTo>
                      <a:pt x="92393" y="171450"/>
                      <a:pt x="94297" y="170498"/>
                      <a:pt x="96203" y="168592"/>
                    </a:cubicBezTo>
                    <a:cubicBezTo>
                      <a:pt x="97155" y="168592"/>
                      <a:pt x="95250" y="170498"/>
                      <a:pt x="96203" y="170498"/>
                    </a:cubicBezTo>
                    <a:cubicBezTo>
                      <a:pt x="96203" y="170498"/>
                      <a:pt x="98107" y="168592"/>
                      <a:pt x="98107" y="168592"/>
                    </a:cubicBezTo>
                    <a:cubicBezTo>
                      <a:pt x="99060" y="168592"/>
                      <a:pt x="98107" y="169545"/>
                      <a:pt x="97155" y="170498"/>
                    </a:cubicBezTo>
                    <a:cubicBezTo>
                      <a:pt x="100013" y="168592"/>
                      <a:pt x="100965" y="166688"/>
                      <a:pt x="100965" y="165735"/>
                    </a:cubicBezTo>
                    <a:cubicBezTo>
                      <a:pt x="100965" y="164782"/>
                      <a:pt x="100013" y="163830"/>
                      <a:pt x="99060" y="162877"/>
                    </a:cubicBezTo>
                    <a:cubicBezTo>
                      <a:pt x="101918" y="160973"/>
                      <a:pt x="101918" y="160020"/>
                      <a:pt x="100965" y="158115"/>
                    </a:cubicBezTo>
                    <a:cubicBezTo>
                      <a:pt x="101918" y="158115"/>
                      <a:pt x="102870" y="157163"/>
                      <a:pt x="101918" y="159067"/>
                    </a:cubicBezTo>
                    <a:cubicBezTo>
                      <a:pt x="102870" y="157163"/>
                      <a:pt x="105728" y="151448"/>
                      <a:pt x="104775" y="150495"/>
                    </a:cubicBezTo>
                    <a:cubicBezTo>
                      <a:pt x="105728" y="150495"/>
                      <a:pt x="105728" y="148590"/>
                      <a:pt x="105728" y="148590"/>
                    </a:cubicBezTo>
                    <a:cubicBezTo>
                      <a:pt x="106680" y="145732"/>
                      <a:pt x="106680" y="145732"/>
                      <a:pt x="107632" y="142875"/>
                    </a:cubicBezTo>
                    <a:lnTo>
                      <a:pt x="106680" y="143827"/>
                    </a:lnTo>
                    <a:cubicBezTo>
                      <a:pt x="104775" y="141923"/>
                      <a:pt x="106680" y="140970"/>
                      <a:pt x="107632" y="139065"/>
                    </a:cubicBezTo>
                    <a:lnTo>
                      <a:pt x="107632" y="139065"/>
                    </a:lnTo>
                    <a:cubicBezTo>
                      <a:pt x="110490" y="134302"/>
                      <a:pt x="107632" y="136207"/>
                      <a:pt x="111443" y="131445"/>
                    </a:cubicBezTo>
                    <a:lnTo>
                      <a:pt x="110490" y="131445"/>
                    </a:lnTo>
                    <a:cubicBezTo>
                      <a:pt x="107632" y="130492"/>
                      <a:pt x="113347" y="126682"/>
                      <a:pt x="113347" y="123825"/>
                    </a:cubicBezTo>
                    <a:lnTo>
                      <a:pt x="112395" y="124777"/>
                    </a:lnTo>
                    <a:cubicBezTo>
                      <a:pt x="112395" y="122873"/>
                      <a:pt x="117157" y="120967"/>
                      <a:pt x="118110" y="119063"/>
                    </a:cubicBezTo>
                    <a:cubicBezTo>
                      <a:pt x="118110" y="119063"/>
                      <a:pt x="118110" y="120015"/>
                      <a:pt x="118110" y="120015"/>
                    </a:cubicBezTo>
                    <a:cubicBezTo>
                      <a:pt x="120968" y="116205"/>
                      <a:pt x="116205" y="119063"/>
                      <a:pt x="117157" y="115252"/>
                    </a:cubicBezTo>
                    <a:cubicBezTo>
                      <a:pt x="118110" y="115252"/>
                      <a:pt x="119063" y="116205"/>
                      <a:pt x="120015" y="114300"/>
                    </a:cubicBezTo>
                    <a:cubicBezTo>
                      <a:pt x="120968" y="113348"/>
                      <a:pt x="119063" y="106680"/>
                      <a:pt x="120968" y="103823"/>
                    </a:cubicBezTo>
                    <a:cubicBezTo>
                      <a:pt x="120015" y="104775"/>
                      <a:pt x="119063" y="104775"/>
                      <a:pt x="119063" y="102870"/>
                    </a:cubicBezTo>
                    <a:cubicBezTo>
                      <a:pt x="119063" y="100013"/>
                      <a:pt x="122872" y="97155"/>
                      <a:pt x="120968" y="94298"/>
                    </a:cubicBezTo>
                    <a:cubicBezTo>
                      <a:pt x="120968" y="94298"/>
                      <a:pt x="120968" y="94298"/>
                      <a:pt x="121920" y="94298"/>
                    </a:cubicBezTo>
                    <a:cubicBezTo>
                      <a:pt x="121920" y="92392"/>
                      <a:pt x="121920" y="87630"/>
                      <a:pt x="120968" y="86677"/>
                    </a:cubicBezTo>
                    <a:cubicBezTo>
                      <a:pt x="125730" y="85725"/>
                      <a:pt x="120968" y="74295"/>
                      <a:pt x="124778" y="75248"/>
                    </a:cubicBezTo>
                    <a:lnTo>
                      <a:pt x="125730" y="69532"/>
                    </a:lnTo>
                    <a:lnTo>
                      <a:pt x="125730" y="69532"/>
                    </a:lnTo>
                    <a:cubicBezTo>
                      <a:pt x="126682" y="65723"/>
                      <a:pt x="125730" y="63817"/>
                      <a:pt x="124778" y="62865"/>
                    </a:cubicBezTo>
                    <a:cubicBezTo>
                      <a:pt x="124778" y="61913"/>
                      <a:pt x="125730" y="62865"/>
                      <a:pt x="125730" y="62865"/>
                    </a:cubicBezTo>
                    <a:cubicBezTo>
                      <a:pt x="126682" y="57150"/>
                      <a:pt x="126682" y="56198"/>
                      <a:pt x="124778" y="52388"/>
                    </a:cubicBezTo>
                    <a:lnTo>
                      <a:pt x="125730" y="51435"/>
                    </a:lnTo>
                    <a:cubicBezTo>
                      <a:pt x="124778" y="50482"/>
                      <a:pt x="127635" y="42863"/>
                      <a:pt x="123825" y="37148"/>
                    </a:cubicBezTo>
                    <a:cubicBezTo>
                      <a:pt x="123825" y="37148"/>
                      <a:pt x="123825" y="37148"/>
                      <a:pt x="124778" y="37148"/>
                    </a:cubicBezTo>
                    <a:cubicBezTo>
                      <a:pt x="122872" y="34290"/>
                      <a:pt x="122872" y="30480"/>
                      <a:pt x="121920" y="26670"/>
                    </a:cubicBezTo>
                    <a:cubicBezTo>
                      <a:pt x="120968" y="22860"/>
                      <a:pt x="119063" y="20955"/>
                      <a:pt x="116205" y="20955"/>
                    </a:cubicBezTo>
                    <a:cubicBezTo>
                      <a:pt x="115253" y="20002"/>
                      <a:pt x="114300" y="19050"/>
                      <a:pt x="112395" y="18098"/>
                    </a:cubicBezTo>
                    <a:cubicBezTo>
                      <a:pt x="115253" y="22860"/>
                      <a:pt x="110490" y="19050"/>
                      <a:pt x="110490" y="20955"/>
                    </a:cubicBezTo>
                    <a:cubicBezTo>
                      <a:pt x="109538" y="20002"/>
                      <a:pt x="108585" y="16192"/>
                      <a:pt x="110490" y="18098"/>
                    </a:cubicBezTo>
                    <a:lnTo>
                      <a:pt x="110490" y="18098"/>
                    </a:lnTo>
                    <a:cubicBezTo>
                      <a:pt x="113347" y="17145"/>
                      <a:pt x="106680" y="12382"/>
                      <a:pt x="107632" y="11430"/>
                    </a:cubicBezTo>
                    <a:cubicBezTo>
                      <a:pt x="99060" y="3810"/>
                      <a:pt x="87630" y="0"/>
                      <a:pt x="77153" y="952"/>
                    </a:cubicBezTo>
                    <a:lnTo>
                      <a:pt x="78105" y="2857"/>
                    </a:lnTo>
                    <a:cubicBezTo>
                      <a:pt x="77153" y="2857"/>
                      <a:pt x="76200" y="2857"/>
                      <a:pt x="74295" y="2857"/>
                    </a:cubicBezTo>
                    <a:cubicBezTo>
                      <a:pt x="73343" y="2857"/>
                      <a:pt x="72390" y="1905"/>
                      <a:pt x="75247" y="952"/>
                    </a:cubicBezTo>
                    <a:cubicBezTo>
                      <a:pt x="73343" y="0"/>
                      <a:pt x="71438" y="2857"/>
                      <a:pt x="71438" y="2857"/>
                    </a:cubicBezTo>
                    <a:cubicBezTo>
                      <a:pt x="66675" y="2857"/>
                      <a:pt x="73343" y="0"/>
                      <a:pt x="71438" y="0"/>
                    </a:cubicBezTo>
                    <a:lnTo>
                      <a:pt x="69532" y="952"/>
                    </a:lnTo>
                    <a:lnTo>
                      <a:pt x="70485" y="952"/>
                    </a:lnTo>
                    <a:cubicBezTo>
                      <a:pt x="68580" y="1905"/>
                      <a:pt x="69532" y="2857"/>
                      <a:pt x="65722" y="3810"/>
                    </a:cubicBezTo>
                    <a:cubicBezTo>
                      <a:pt x="63818" y="3810"/>
                      <a:pt x="64770" y="2857"/>
                      <a:pt x="63818" y="2857"/>
                    </a:cubicBezTo>
                    <a:cubicBezTo>
                      <a:pt x="63818" y="2857"/>
                      <a:pt x="63818" y="2857"/>
                      <a:pt x="62865" y="2857"/>
                    </a:cubicBezTo>
                    <a:cubicBezTo>
                      <a:pt x="60960" y="3810"/>
                      <a:pt x="60007" y="3810"/>
                      <a:pt x="59055" y="4763"/>
                    </a:cubicBezTo>
                    <a:lnTo>
                      <a:pt x="60960" y="5715"/>
                    </a:lnTo>
                    <a:cubicBezTo>
                      <a:pt x="59055" y="7620"/>
                      <a:pt x="57150" y="7620"/>
                      <a:pt x="60007" y="8573"/>
                    </a:cubicBezTo>
                    <a:cubicBezTo>
                      <a:pt x="58103" y="7620"/>
                      <a:pt x="54293" y="9525"/>
                      <a:pt x="51435" y="12382"/>
                    </a:cubicBezTo>
                    <a:cubicBezTo>
                      <a:pt x="48578" y="14288"/>
                      <a:pt x="45720" y="17145"/>
                      <a:pt x="44768" y="17145"/>
                    </a:cubicBezTo>
                    <a:cubicBezTo>
                      <a:pt x="43815" y="20002"/>
                      <a:pt x="41910" y="21907"/>
                      <a:pt x="39053" y="23813"/>
                    </a:cubicBezTo>
                    <a:cubicBezTo>
                      <a:pt x="40005" y="23813"/>
                      <a:pt x="40957" y="24765"/>
                      <a:pt x="39053" y="25717"/>
                    </a:cubicBezTo>
                    <a:cubicBezTo>
                      <a:pt x="37147" y="22860"/>
                      <a:pt x="34290" y="28575"/>
                      <a:pt x="31432" y="28575"/>
                    </a:cubicBezTo>
                    <a:cubicBezTo>
                      <a:pt x="34290" y="27623"/>
                      <a:pt x="26670" y="35242"/>
                      <a:pt x="30480" y="34290"/>
                    </a:cubicBezTo>
                    <a:cubicBezTo>
                      <a:pt x="28575" y="36195"/>
                      <a:pt x="29528" y="33338"/>
                      <a:pt x="27622" y="34290"/>
                    </a:cubicBezTo>
                    <a:cubicBezTo>
                      <a:pt x="25718" y="39052"/>
                      <a:pt x="20003" y="43815"/>
                      <a:pt x="17145" y="50482"/>
                    </a:cubicBezTo>
                    <a:cubicBezTo>
                      <a:pt x="17145" y="50482"/>
                      <a:pt x="19050" y="50482"/>
                      <a:pt x="19050" y="51435"/>
                    </a:cubicBezTo>
                    <a:lnTo>
                      <a:pt x="15240" y="53340"/>
                    </a:lnTo>
                    <a:cubicBezTo>
                      <a:pt x="15240" y="54292"/>
                      <a:pt x="17145" y="55245"/>
                      <a:pt x="14288" y="57150"/>
                    </a:cubicBezTo>
                    <a:cubicBezTo>
                      <a:pt x="15240" y="57150"/>
                      <a:pt x="15240" y="57150"/>
                      <a:pt x="15240" y="58102"/>
                    </a:cubicBezTo>
                    <a:cubicBezTo>
                      <a:pt x="6668" y="69532"/>
                      <a:pt x="6668" y="83820"/>
                      <a:pt x="0" y="96202"/>
                    </a:cubicBezTo>
                    <a:cubicBezTo>
                      <a:pt x="953" y="94298"/>
                      <a:pt x="953" y="96202"/>
                      <a:pt x="953" y="97155"/>
                    </a:cubicBezTo>
                    <a:cubicBezTo>
                      <a:pt x="953" y="96202"/>
                      <a:pt x="1905" y="97155"/>
                      <a:pt x="2857" y="97155"/>
                    </a:cubicBezTo>
                    <a:cubicBezTo>
                      <a:pt x="1905" y="99060"/>
                      <a:pt x="953" y="100965"/>
                      <a:pt x="0" y="102870"/>
                    </a:cubicBezTo>
                    <a:cubicBezTo>
                      <a:pt x="1905" y="103823"/>
                      <a:pt x="-953" y="108585"/>
                      <a:pt x="953" y="109538"/>
                    </a:cubicBezTo>
                    <a:lnTo>
                      <a:pt x="953" y="107632"/>
                    </a:lnTo>
                    <a:cubicBezTo>
                      <a:pt x="2857" y="110490"/>
                      <a:pt x="5715" y="104775"/>
                      <a:pt x="8572" y="105727"/>
                    </a:cubicBezTo>
                    <a:cubicBezTo>
                      <a:pt x="6668" y="102870"/>
                      <a:pt x="12382" y="100013"/>
                      <a:pt x="10478" y="95250"/>
                    </a:cubicBezTo>
                    <a:cubicBezTo>
                      <a:pt x="11430" y="94298"/>
                      <a:pt x="11430" y="96202"/>
                      <a:pt x="11430" y="96202"/>
                    </a:cubicBezTo>
                    <a:cubicBezTo>
                      <a:pt x="10478" y="95250"/>
                      <a:pt x="10478" y="93345"/>
                      <a:pt x="11430" y="91440"/>
                    </a:cubicBezTo>
                    <a:lnTo>
                      <a:pt x="11430" y="91440"/>
                    </a:lnTo>
                    <a:cubicBezTo>
                      <a:pt x="12382" y="84773"/>
                      <a:pt x="14288" y="82867"/>
                      <a:pt x="18097" y="76200"/>
                    </a:cubicBezTo>
                    <a:lnTo>
                      <a:pt x="17145" y="76200"/>
                    </a:lnTo>
                    <a:cubicBezTo>
                      <a:pt x="18097" y="75248"/>
                      <a:pt x="18097" y="74295"/>
                      <a:pt x="19050" y="74295"/>
                    </a:cubicBezTo>
                    <a:cubicBezTo>
                      <a:pt x="18097" y="71438"/>
                      <a:pt x="17145" y="78105"/>
                      <a:pt x="16193" y="76200"/>
                    </a:cubicBezTo>
                    <a:cubicBezTo>
                      <a:pt x="19050" y="75248"/>
                      <a:pt x="20003" y="65723"/>
                      <a:pt x="23813" y="65723"/>
                    </a:cubicBezTo>
                    <a:cubicBezTo>
                      <a:pt x="24765" y="63817"/>
                      <a:pt x="21907" y="65723"/>
                      <a:pt x="22860" y="63817"/>
                    </a:cubicBezTo>
                    <a:lnTo>
                      <a:pt x="23813" y="63817"/>
                    </a:lnTo>
                    <a:lnTo>
                      <a:pt x="22860" y="62865"/>
                    </a:lnTo>
                    <a:cubicBezTo>
                      <a:pt x="23813" y="61913"/>
                      <a:pt x="24765" y="60960"/>
                      <a:pt x="25718" y="61913"/>
                    </a:cubicBezTo>
                    <a:cubicBezTo>
                      <a:pt x="25718" y="61913"/>
                      <a:pt x="25718" y="62865"/>
                      <a:pt x="24765" y="63817"/>
                    </a:cubicBezTo>
                    <a:cubicBezTo>
                      <a:pt x="26670" y="62865"/>
                      <a:pt x="27622" y="58102"/>
                      <a:pt x="27622" y="58102"/>
                    </a:cubicBezTo>
                    <a:lnTo>
                      <a:pt x="25718" y="60007"/>
                    </a:lnTo>
                    <a:cubicBezTo>
                      <a:pt x="28575" y="53340"/>
                      <a:pt x="33338" y="47625"/>
                      <a:pt x="36195" y="41910"/>
                    </a:cubicBezTo>
                    <a:lnTo>
                      <a:pt x="35243" y="41910"/>
                    </a:lnTo>
                    <a:cubicBezTo>
                      <a:pt x="37147" y="37148"/>
                      <a:pt x="38100" y="39052"/>
                      <a:pt x="40957" y="35242"/>
                    </a:cubicBezTo>
                    <a:lnTo>
                      <a:pt x="40957" y="35242"/>
                    </a:lnTo>
                    <a:cubicBezTo>
                      <a:pt x="40957" y="34290"/>
                      <a:pt x="41910" y="32385"/>
                      <a:pt x="42863" y="31432"/>
                    </a:cubicBezTo>
                    <a:cubicBezTo>
                      <a:pt x="42863" y="33338"/>
                      <a:pt x="45720" y="30480"/>
                      <a:pt x="44768" y="32385"/>
                    </a:cubicBezTo>
                    <a:cubicBezTo>
                      <a:pt x="47625" y="27623"/>
                      <a:pt x="45720" y="29527"/>
                      <a:pt x="46672" y="25717"/>
                    </a:cubicBezTo>
                    <a:lnTo>
                      <a:pt x="47625" y="25717"/>
                    </a:lnTo>
                    <a:cubicBezTo>
                      <a:pt x="47625" y="23813"/>
                      <a:pt x="47625" y="23813"/>
                      <a:pt x="49530" y="21907"/>
                    </a:cubicBezTo>
                    <a:cubicBezTo>
                      <a:pt x="48578" y="23813"/>
                      <a:pt x="51435" y="21907"/>
                      <a:pt x="50482" y="24765"/>
                    </a:cubicBezTo>
                    <a:cubicBezTo>
                      <a:pt x="56197" y="22860"/>
                      <a:pt x="56197" y="18098"/>
                      <a:pt x="60007" y="20002"/>
                    </a:cubicBezTo>
                    <a:cubicBezTo>
                      <a:pt x="60960" y="16192"/>
                      <a:pt x="55245" y="20955"/>
                      <a:pt x="56197" y="20002"/>
                    </a:cubicBezTo>
                    <a:cubicBezTo>
                      <a:pt x="54293" y="20002"/>
                      <a:pt x="57150" y="17145"/>
                      <a:pt x="59055" y="16192"/>
                    </a:cubicBezTo>
                    <a:cubicBezTo>
                      <a:pt x="60960" y="15240"/>
                      <a:pt x="63818" y="18098"/>
                      <a:pt x="67628" y="16192"/>
                    </a:cubicBezTo>
                    <a:cubicBezTo>
                      <a:pt x="67628" y="16192"/>
                      <a:pt x="67628" y="16192"/>
                      <a:pt x="66675" y="17145"/>
                    </a:cubicBezTo>
                    <a:cubicBezTo>
                      <a:pt x="68580" y="17145"/>
                      <a:pt x="69532" y="15240"/>
                      <a:pt x="71438" y="16192"/>
                    </a:cubicBezTo>
                    <a:cubicBezTo>
                      <a:pt x="72390" y="14288"/>
                      <a:pt x="74295" y="16192"/>
                      <a:pt x="73343" y="13335"/>
                    </a:cubicBezTo>
                    <a:cubicBezTo>
                      <a:pt x="72390" y="13335"/>
                      <a:pt x="70485" y="14288"/>
                      <a:pt x="69532" y="14288"/>
                    </a:cubicBezTo>
                    <a:cubicBezTo>
                      <a:pt x="71438" y="13335"/>
                      <a:pt x="73343" y="10477"/>
                      <a:pt x="77153" y="10477"/>
                    </a:cubicBezTo>
                    <a:cubicBezTo>
                      <a:pt x="77153" y="10477"/>
                      <a:pt x="76200" y="11430"/>
                      <a:pt x="75247" y="12382"/>
                    </a:cubicBezTo>
                    <a:cubicBezTo>
                      <a:pt x="76200" y="13335"/>
                      <a:pt x="77153" y="11430"/>
                      <a:pt x="78105" y="12382"/>
                    </a:cubicBezTo>
                    <a:cubicBezTo>
                      <a:pt x="78105" y="14288"/>
                      <a:pt x="73343" y="13335"/>
                      <a:pt x="71438" y="15240"/>
                    </a:cubicBezTo>
                    <a:cubicBezTo>
                      <a:pt x="72390" y="16192"/>
                      <a:pt x="75247" y="13335"/>
                      <a:pt x="74295" y="15240"/>
                    </a:cubicBezTo>
                    <a:cubicBezTo>
                      <a:pt x="75247" y="12382"/>
                      <a:pt x="78105" y="15240"/>
                      <a:pt x="80963" y="12382"/>
                    </a:cubicBezTo>
                    <a:lnTo>
                      <a:pt x="80963" y="13335"/>
                    </a:lnTo>
                    <a:cubicBezTo>
                      <a:pt x="80963" y="13335"/>
                      <a:pt x="81915" y="12382"/>
                      <a:pt x="82868" y="12382"/>
                    </a:cubicBezTo>
                    <a:lnTo>
                      <a:pt x="80963" y="14288"/>
                    </a:lnTo>
                    <a:cubicBezTo>
                      <a:pt x="82868" y="13335"/>
                      <a:pt x="84772" y="16192"/>
                      <a:pt x="86678" y="15240"/>
                    </a:cubicBezTo>
                    <a:cubicBezTo>
                      <a:pt x="82868" y="14288"/>
                      <a:pt x="85725" y="13335"/>
                      <a:pt x="84772" y="12382"/>
                    </a:cubicBezTo>
                    <a:cubicBezTo>
                      <a:pt x="90488" y="11430"/>
                      <a:pt x="87630" y="16192"/>
                      <a:pt x="92393" y="17145"/>
                    </a:cubicBezTo>
                    <a:cubicBezTo>
                      <a:pt x="91440" y="17145"/>
                      <a:pt x="90488" y="15240"/>
                      <a:pt x="91440" y="15240"/>
                    </a:cubicBezTo>
                    <a:cubicBezTo>
                      <a:pt x="92393" y="16192"/>
                      <a:pt x="93345" y="17145"/>
                      <a:pt x="93345" y="18098"/>
                    </a:cubicBezTo>
                    <a:cubicBezTo>
                      <a:pt x="96203" y="20002"/>
                      <a:pt x="93345" y="16192"/>
                      <a:pt x="95250" y="17145"/>
                    </a:cubicBezTo>
                    <a:cubicBezTo>
                      <a:pt x="95250" y="19050"/>
                      <a:pt x="97155" y="17145"/>
                      <a:pt x="99060" y="18098"/>
                    </a:cubicBezTo>
                    <a:lnTo>
                      <a:pt x="98107" y="19050"/>
                    </a:lnTo>
                    <a:cubicBezTo>
                      <a:pt x="100965" y="22860"/>
                      <a:pt x="100965" y="18098"/>
                      <a:pt x="102870" y="21907"/>
                    </a:cubicBezTo>
                    <a:lnTo>
                      <a:pt x="100013" y="21907"/>
                    </a:lnTo>
                    <a:cubicBezTo>
                      <a:pt x="100965" y="21907"/>
                      <a:pt x="100965" y="22860"/>
                      <a:pt x="101918" y="22860"/>
                    </a:cubicBezTo>
                    <a:lnTo>
                      <a:pt x="100965" y="23813"/>
                    </a:lnTo>
                    <a:cubicBezTo>
                      <a:pt x="102870" y="24765"/>
                      <a:pt x="103822" y="25717"/>
                      <a:pt x="104775" y="27623"/>
                    </a:cubicBezTo>
                    <a:cubicBezTo>
                      <a:pt x="104775" y="26670"/>
                      <a:pt x="106680" y="26670"/>
                      <a:pt x="107632" y="28575"/>
                    </a:cubicBezTo>
                    <a:cubicBezTo>
                      <a:pt x="107632" y="30480"/>
                      <a:pt x="105728" y="28575"/>
                      <a:pt x="107632" y="31432"/>
                    </a:cubicBezTo>
                    <a:cubicBezTo>
                      <a:pt x="106680" y="31432"/>
                      <a:pt x="105728" y="31432"/>
                      <a:pt x="105728" y="29527"/>
                    </a:cubicBezTo>
                    <a:cubicBezTo>
                      <a:pt x="105728" y="29527"/>
                      <a:pt x="104775" y="29527"/>
                      <a:pt x="103822" y="29527"/>
                    </a:cubicBezTo>
                    <a:cubicBezTo>
                      <a:pt x="103822" y="31432"/>
                      <a:pt x="105728" y="33338"/>
                      <a:pt x="105728" y="34290"/>
                    </a:cubicBezTo>
                    <a:cubicBezTo>
                      <a:pt x="105728" y="34290"/>
                      <a:pt x="105728" y="33338"/>
                      <a:pt x="105728" y="33338"/>
                    </a:cubicBezTo>
                    <a:cubicBezTo>
                      <a:pt x="106680" y="34290"/>
                      <a:pt x="107632" y="35242"/>
                      <a:pt x="109538" y="36195"/>
                    </a:cubicBezTo>
                    <a:cubicBezTo>
                      <a:pt x="109538" y="37148"/>
                      <a:pt x="108585" y="36195"/>
                      <a:pt x="108585" y="36195"/>
                    </a:cubicBezTo>
                    <a:cubicBezTo>
                      <a:pt x="108585" y="37148"/>
                      <a:pt x="109538" y="37148"/>
                      <a:pt x="110490" y="38100"/>
                    </a:cubicBezTo>
                    <a:cubicBezTo>
                      <a:pt x="109538" y="38100"/>
                      <a:pt x="108585" y="38100"/>
                      <a:pt x="107632" y="37148"/>
                    </a:cubicBezTo>
                    <a:cubicBezTo>
                      <a:pt x="108585" y="38100"/>
                      <a:pt x="109538" y="39052"/>
                      <a:pt x="109538" y="40957"/>
                    </a:cubicBezTo>
                    <a:cubicBezTo>
                      <a:pt x="109538" y="40957"/>
                      <a:pt x="108585" y="42863"/>
                      <a:pt x="108585" y="42863"/>
                    </a:cubicBezTo>
                    <a:cubicBezTo>
                      <a:pt x="108585" y="44767"/>
                      <a:pt x="111443" y="47625"/>
                      <a:pt x="111443" y="51435"/>
                    </a:cubicBezTo>
                    <a:cubicBezTo>
                      <a:pt x="111443" y="51435"/>
                      <a:pt x="111443" y="51435"/>
                      <a:pt x="112395" y="52388"/>
                    </a:cubicBezTo>
                    <a:cubicBezTo>
                      <a:pt x="112395" y="55245"/>
                      <a:pt x="111443" y="58102"/>
                      <a:pt x="112395" y="61913"/>
                    </a:cubicBezTo>
                    <a:lnTo>
                      <a:pt x="110490" y="63817"/>
                    </a:lnTo>
                    <a:cubicBezTo>
                      <a:pt x="110490" y="66675"/>
                      <a:pt x="113347" y="60960"/>
                      <a:pt x="113347" y="65723"/>
                    </a:cubicBezTo>
                    <a:cubicBezTo>
                      <a:pt x="113347" y="69532"/>
                      <a:pt x="111443" y="66675"/>
                      <a:pt x="111443" y="67627"/>
                    </a:cubicBezTo>
                    <a:cubicBezTo>
                      <a:pt x="112395" y="69532"/>
                      <a:pt x="113347" y="72390"/>
                      <a:pt x="111443" y="75248"/>
                    </a:cubicBezTo>
                    <a:cubicBezTo>
                      <a:pt x="111443" y="71438"/>
                      <a:pt x="111443" y="71438"/>
                      <a:pt x="111443" y="70485"/>
                    </a:cubicBezTo>
                    <a:close/>
                    <a:moveTo>
                      <a:pt x="105728" y="105727"/>
                    </a:moveTo>
                    <a:cubicBezTo>
                      <a:pt x="105728" y="104775"/>
                      <a:pt x="104775" y="103823"/>
                      <a:pt x="105728" y="102870"/>
                    </a:cubicBezTo>
                    <a:cubicBezTo>
                      <a:pt x="107632" y="104775"/>
                      <a:pt x="106680" y="104775"/>
                      <a:pt x="105728" y="105727"/>
                    </a:cubicBezTo>
                    <a:close/>
                    <a:moveTo>
                      <a:pt x="91440" y="158115"/>
                    </a:moveTo>
                    <a:cubicBezTo>
                      <a:pt x="91440" y="157163"/>
                      <a:pt x="92393" y="157163"/>
                      <a:pt x="92393" y="157163"/>
                    </a:cubicBezTo>
                    <a:cubicBezTo>
                      <a:pt x="92393" y="157163"/>
                      <a:pt x="91440" y="158115"/>
                      <a:pt x="91440" y="158115"/>
                    </a:cubicBezTo>
                    <a:close/>
                    <a:moveTo>
                      <a:pt x="58103" y="82867"/>
                    </a:moveTo>
                    <a:lnTo>
                      <a:pt x="58103" y="82867"/>
                    </a:lnTo>
                    <a:cubicBezTo>
                      <a:pt x="59055" y="80963"/>
                      <a:pt x="58103" y="80963"/>
                      <a:pt x="58103" y="82867"/>
                    </a:cubicBezTo>
                    <a:close/>
                    <a:moveTo>
                      <a:pt x="56197" y="85725"/>
                    </a:moveTo>
                    <a:cubicBezTo>
                      <a:pt x="57150" y="85725"/>
                      <a:pt x="57150" y="85725"/>
                      <a:pt x="56197" y="85725"/>
                    </a:cubicBezTo>
                    <a:cubicBezTo>
                      <a:pt x="56197" y="85725"/>
                      <a:pt x="56197" y="84773"/>
                      <a:pt x="57150" y="83820"/>
                    </a:cubicBezTo>
                    <a:cubicBezTo>
                      <a:pt x="57150" y="83820"/>
                      <a:pt x="56197" y="84773"/>
                      <a:pt x="56197" y="85725"/>
                    </a:cubicBezTo>
                    <a:close/>
                    <a:moveTo>
                      <a:pt x="62865" y="3810"/>
                    </a:moveTo>
                    <a:lnTo>
                      <a:pt x="62865" y="3810"/>
                    </a:lnTo>
                    <a:cubicBezTo>
                      <a:pt x="61913" y="4763"/>
                      <a:pt x="62865" y="3810"/>
                      <a:pt x="62865" y="38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7" name="任意多边形: 形状 76"/>
              <p:cNvSpPr/>
              <p:nvPr>
                <p:custDataLst>
                  <p:tags r:id="rId313"/>
                </p:custDataLst>
              </p:nvPr>
            </p:nvSpPr>
            <p:spPr>
              <a:xfrm>
                <a:off x="3692842" y="5086350"/>
                <a:ext cx="423" cy="0"/>
              </a:xfrm>
              <a:custGeom>
                <a:avLst/>
                <a:gdLst>
                  <a:gd name="connsiteX0" fmla="*/ 0 w 423"/>
                  <a:gd name="connsiteY0" fmla="*/ 0 h 0"/>
                  <a:gd name="connsiteX1" fmla="*/ 0 w 423"/>
                  <a:gd name="connsiteY1" fmla="*/ 0 h 0"/>
                  <a:gd name="connsiteX2" fmla="*/ 0 w 423"/>
                  <a:gd name="connsiteY2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52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8" name="任意多边形: 形状 77"/>
              <p:cNvSpPr/>
              <p:nvPr>
                <p:custDataLst>
                  <p:tags r:id="rId314"/>
                </p:custDataLst>
              </p:nvPr>
            </p:nvSpPr>
            <p:spPr>
              <a:xfrm>
                <a:off x="3712844" y="4981575"/>
                <a:ext cx="9525" cy="9525"/>
              </a:xfrm>
              <a:custGeom>
                <a:avLst/>
                <a:gdLst>
                  <a:gd name="connsiteX0" fmla="*/ 0 w 9525"/>
                  <a:gd name="connsiteY0" fmla="*/ 0 h 9525"/>
                  <a:gd name="connsiteX1" fmla="*/ 0 w 9525"/>
                  <a:gd name="connsiteY1" fmla="*/ 0 h 9525"/>
                  <a:gd name="connsiteX2" fmla="*/ 0 w 9525"/>
                  <a:gd name="connsiteY2" fmla="*/ 0 h 9525"/>
                  <a:gd name="connsiteX3" fmla="*/ 0 w 9525"/>
                  <a:gd name="connsiteY3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9525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9" name="任意多边形: 形状 78"/>
              <p:cNvSpPr/>
              <p:nvPr>
                <p:custDataLst>
                  <p:tags r:id="rId315"/>
                </p:custDataLst>
              </p:nvPr>
            </p:nvSpPr>
            <p:spPr>
              <a:xfrm>
                <a:off x="3679507" y="5017770"/>
                <a:ext cx="952" cy="952"/>
              </a:xfrm>
              <a:custGeom>
                <a:avLst/>
                <a:gdLst>
                  <a:gd name="connsiteX0" fmla="*/ 953 w 952"/>
                  <a:gd name="connsiteY0" fmla="*/ 0 h 952"/>
                  <a:gd name="connsiteX1" fmla="*/ 0 w 952"/>
                  <a:gd name="connsiteY1" fmla="*/ 952 h 952"/>
                  <a:gd name="connsiteX2" fmla="*/ 953 w 952"/>
                  <a:gd name="connsiteY2" fmla="*/ 0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952">
                    <a:moveTo>
                      <a:pt x="953" y="0"/>
                    </a:moveTo>
                    <a:cubicBezTo>
                      <a:pt x="953" y="952"/>
                      <a:pt x="0" y="952"/>
                      <a:pt x="0" y="952"/>
                    </a:cubicBezTo>
                    <a:cubicBezTo>
                      <a:pt x="0" y="952"/>
                      <a:pt x="0" y="952"/>
                      <a:pt x="95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: 形状 79"/>
              <p:cNvSpPr/>
              <p:nvPr>
                <p:custDataLst>
                  <p:tags r:id="rId316"/>
                </p:custDataLst>
              </p:nvPr>
            </p:nvSpPr>
            <p:spPr>
              <a:xfrm>
                <a:off x="3656224" y="5033962"/>
                <a:ext cx="423" cy="1904"/>
              </a:xfrm>
              <a:custGeom>
                <a:avLst/>
                <a:gdLst>
                  <a:gd name="connsiteX0" fmla="*/ 423 w 423"/>
                  <a:gd name="connsiteY0" fmla="*/ 1905 h 1904"/>
                  <a:gd name="connsiteX1" fmla="*/ 423 w 423"/>
                  <a:gd name="connsiteY1" fmla="*/ 0 h 1904"/>
                  <a:gd name="connsiteX2" fmla="*/ 423 w 423"/>
                  <a:gd name="connsiteY2" fmla="*/ 1905 h 1904"/>
                  <a:gd name="connsiteX3" fmla="*/ 423 w 423"/>
                  <a:gd name="connsiteY3" fmla="*/ 1905 h 1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3" h="1904">
                    <a:moveTo>
                      <a:pt x="423" y="1905"/>
                    </a:moveTo>
                    <a:lnTo>
                      <a:pt x="423" y="0"/>
                    </a:lnTo>
                    <a:cubicBezTo>
                      <a:pt x="423" y="952"/>
                      <a:pt x="-529" y="952"/>
                      <a:pt x="423" y="1905"/>
                    </a:cubicBezTo>
                    <a:cubicBezTo>
                      <a:pt x="-529" y="1905"/>
                      <a:pt x="423" y="1905"/>
                      <a:pt x="423" y="19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: 形状 80"/>
              <p:cNvSpPr/>
              <p:nvPr>
                <p:custDataLst>
                  <p:tags r:id="rId317"/>
                </p:custDataLst>
              </p:nvPr>
            </p:nvSpPr>
            <p:spPr>
              <a:xfrm>
                <a:off x="3646169" y="5052617"/>
                <a:ext cx="952" cy="1347"/>
              </a:xfrm>
              <a:custGeom>
                <a:avLst/>
                <a:gdLst>
                  <a:gd name="connsiteX0" fmla="*/ 0 w 952"/>
                  <a:gd name="connsiteY0" fmla="*/ 395 h 1347"/>
                  <a:gd name="connsiteX1" fmla="*/ 0 w 952"/>
                  <a:gd name="connsiteY1" fmla="*/ 1347 h 1347"/>
                  <a:gd name="connsiteX2" fmla="*/ 953 w 952"/>
                  <a:gd name="connsiteY2" fmla="*/ 1347 h 1347"/>
                  <a:gd name="connsiteX3" fmla="*/ 0 w 952"/>
                  <a:gd name="connsiteY3" fmla="*/ 395 h 1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" h="1347">
                    <a:moveTo>
                      <a:pt x="0" y="395"/>
                    </a:moveTo>
                    <a:cubicBezTo>
                      <a:pt x="0" y="395"/>
                      <a:pt x="0" y="1347"/>
                      <a:pt x="0" y="1347"/>
                    </a:cubicBezTo>
                    <a:lnTo>
                      <a:pt x="953" y="1347"/>
                    </a:lnTo>
                    <a:cubicBezTo>
                      <a:pt x="953" y="395"/>
                      <a:pt x="0" y="-558"/>
                      <a:pt x="0" y="39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: 形状 81"/>
              <p:cNvSpPr/>
              <p:nvPr>
                <p:custDataLst>
                  <p:tags r:id="rId318"/>
                </p:custDataLst>
              </p:nvPr>
            </p:nvSpPr>
            <p:spPr>
              <a:xfrm>
                <a:off x="3650932" y="5037772"/>
                <a:ext cx="952" cy="2857"/>
              </a:xfrm>
              <a:custGeom>
                <a:avLst/>
                <a:gdLst>
                  <a:gd name="connsiteX0" fmla="*/ 953 w 952"/>
                  <a:gd name="connsiteY0" fmla="*/ 0 h 2857"/>
                  <a:gd name="connsiteX1" fmla="*/ 0 w 952"/>
                  <a:gd name="connsiteY1" fmla="*/ 2857 h 2857"/>
                  <a:gd name="connsiteX2" fmla="*/ 0 w 952"/>
                  <a:gd name="connsiteY2" fmla="*/ 2857 h 2857"/>
                  <a:gd name="connsiteX3" fmla="*/ 953 w 952"/>
                  <a:gd name="connsiteY3" fmla="*/ 0 h 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" h="2857">
                    <a:moveTo>
                      <a:pt x="953" y="0"/>
                    </a:moveTo>
                    <a:cubicBezTo>
                      <a:pt x="0" y="0"/>
                      <a:pt x="0" y="952"/>
                      <a:pt x="0" y="2857"/>
                    </a:cubicBezTo>
                    <a:lnTo>
                      <a:pt x="0" y="2857"/>
                    </a:lnTo>
                    <a:cubicBezTo>
                      <a:pt x="953" y="2857"/>
                      <a:pt x="953" y="952"/>
                      <a:pt x="95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: 形状 82"/>
              <p:cNvSpPr/>
              <p:nvPr>
                <p:custDataLst>
                  <p:tags r:id="rId319"/>
                </p:custDataLst>
              </p:nvPr>
            </p:nvSpPr>
            <p:spPr>
              <a:xfrm>
                <a:off x="3650932" y="5040629"/>
                <a:ext cx="9525" cy="1347"/>
              </a:xfrm>
              <a:custGeom>
                <a:avLst/>
                <a:gdLst>
                  <a:gd name="connsiteX0" fmla="*/ 0 w 9525"/>
                  <a:gd name="connsiteY0" fmla="*/ 0 h 1347"/>
                  <a:gd name="connsiteX1" fmla="*/ 0 w 9525"/>
                  <a:gd name="connsiteY1" fmla="*/ 953 h 1347"/>
                  <a:gd name="connsiteX2" fmla="*/ 0 w 9525"/>
                  <a:gd name="connsiteY2" fmla="*/ 0 h 1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1347">
                    <a:moveTo>
                      <a:pt x="0" y="0"/>
                    </a:moveTo>
                    <a:cubicBezTo>
                      <a:pt x="0" y="0"/>
                      <a:pt x="0" y="953"/>
                      <a:pt x="0" y="953"/>
                    </a:cubicBezTo>
                    <a:cubicBezTo>
                      <a:pt x="0" y="1905"/>
                      <a:pt x="0" y="953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: 形状 83"/>
              <p:cNvSpPr/>
              <p:nvPr>
                <p:custDataLst>
                  <p:tags r:id="rId320"/>
                </p:custDataLst>
              </p:nvPr>
            </p:nvSpPr>
            <p:spPr>
              <a:xfrm>
                <a:off x="3656647" y="5021207"/>
                <a:ext cx="1607" cy="2386"/>
              </a:xfrm>
              <a:custGeom>
                <a:avLst/>
                <a:gdLst>
                  <a:gd name="connsiteX0" fmla="*/ 0 w 1607"/>
                  <a:gd name="connsiteY0" fmla="*/ 1325 h 2386"/>
                  <a:gd name="connsiteX1" fmla="*/ 953 w 1607"/>
                  <a:gd name="connsiteY1" fmla="*/ 2278 h 2386"/>
                  <a:gd name="connsiteX2" fmla="*/ 0 w 1607"/>
                  <a:gd name="connsiteY2" fmla="*/ 1325 h 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" h="2386">
                    <a:moveTo>
                      <a:pt x="0" y="1325"/>
                    </a:moveTo>
                    <a:cubicBezTo>
                      <a:pt x="0" y="2278"/>
                      <a:pt x="953" y="2278"/>
                      <a:pt x="953" y="2278"/>
                    </a:cubicBezTo>
                    <a:cubicBezTo>
                      <a:pt x="2858" y="3230"/>
                      <a:pt x="0" y="-2485"/>
                      <a:pt x="0" y="132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: 形状 84"/>
              <p:cNvSpPr/>
              <p:nvPr>
                <p:custDataLst>
                  <p:tags r:id="rId321"/>
                </p:custDataLst>
              </p:nvPr>
            </p:nvSpPr>
            <p:spPr>
              <a:xfrm>
                <a:off x="3648075" y="5036820"/>
                <a:ext cx="952" cy="952"/>
              </a:xfrm>
              <a:custGeom>
                <a:avLst/>
                <a:gdLst>
                  <a:gd name="connsiteX0" fmla="*/ 0 w 952"/>
                  <a:gd name="connsiteY0" fmla="*/ 952 h 952"/>
                  <a:gd name="connsiteX1" fmla="*/ 953 w 952"/>
                  <a:gd name="connsiteY1" fmla="*/ 952 h 952"/>
                  <a:gd name="connsiteX2" fmla="*/ 0 w 952"/>
                  <a:gd name="connsiteY2" fmla="*/ 0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952">
                    <a:moveTo>
                      <a:pt x="0" y="952"/>
                    </a:moveTo>
                    <a:lnTo>
                      <a:pt x="953" y="9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: 形状 85"/>
              <p:cNvSpPr/>
              <p:nvPr>
                <p:custDataLst>
                  <p:tags r:id="rId322"/>
                </p:custDataLst>
              </p:nvPr>
            </p:nvSpPr>
            <p:spPr>
              <a:xfrm>
                <a:off x="3649980" y="5026342"/>
                <a:ext cx="952" cy="2857"/>
              </a:xfrm>
              <a:custGeom>
                <a:avLst/>
                <a:gdLst>
                  <a:gd name="connsiteX0" fmla="*/ 952 w 952"/>
                  <a:gd name="connsiteY0" fmla="*/ 0 h 2857"/>
                  <a:gd name="connsiteX1" fmla="*/ 0 w 952"/>
                  <a:gd name="connsiteY1" fmla="*/ 1905 h 2857"/>
                  <a:gd name="connsiteX2" fmla="*/ 0 w 952"/>
                  <a:gd name="connsiteY2" fmla="*/ 2858 h 2857"/>
                  <a:gd name="connsiteX3" fmla="*/ 952 w 952"/>
                  <a:gd name="connsiteY3" fmla="*/ 0 h 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" h="2857">
                    <a:moveTo>
                      <a:pt x="952" y="0"/>
                    </a:moveTo>
                    <a:lnTo>
                      <a:pt x="0" y="1905"/>
                    </a:lnTo>
                    <a:cubicBezTo>
                      <a:pt x="0" y="1905"/>
                      <a:pt x="0" y="1905"/>
                      <a:pt x="0" y="2858"/>
                    </a:cubicBezTo>
                    <a:cubicBezTo>
                      <a:pt x="952" y="1905"/>
                      <a:pt x="952" y="0"/>
                      <a:pt x="952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: 形状 86"/>
              <p:cNvSpPr/>
              <p:nvPr>
                <p:custDataLst>
                  <p:tags r:id="rId323"/>
                </p:custDataLst>
              </p:nvPr>
            </p:nvSpPr>
            <p:spPr>
              <a:xfrm>
                <a:off x="3649980" y="5029200"/>
                <a:ext cx="423" cy="1904"/>
              </a:xfrm>
              <a:custGeom>
                <a:avLst/>
                <a:gdLst>
                  <a:gd name="connsiteX0" fmla="*/ 0 w 423"/>
                  <a:gd name="connsiteY0" fmla="*/ 0 h 1904"/>
                  <a:gd name="connsiteX1" fmla="*/ 0 w 423"/>
                  <a:gd name="connsiteY1" fmla="*/ 1905 h 1904"/>
                  <a:gd name="connsiteX2" fmla="*/ 0 w 423"/>
                  <a:gd name="connsiteY2" fmla="*/ 0 h 1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3" h="1904">
                    <a:moveTo>
                      <a:pt x="0" y="0"/>
                    </a:moveTo>
                    <a:cubicBezTo>
                      <a:pt x="0" y="952"/>
                      <a:pt x="0" y="1905"/>
                      <a:pt x="0" y="1905"/>
                    </a:cubicBezTo>
                    <a:cubicBezTo>
                      <a:pt x="0" y="1905"/>
                      <a:pt x="952" y="952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: 形状 87"/>
              <p:cNvSpPr/>
              <p:nvPr>
                <p:custDataLst>
                  <p:tags r:id="rId324"/>
                </p:custDataLst>
              </p:nvPr>
            </p:nvSpPr>
            <p:spPr>
              <a:xfrm>
                <a:off x="3648075" y="5032057"/>
                <a:ext cx="952" cy="2857"/>
              </a:xfrm>
              <a:custGeom>
                <a:avLst/>
                <a:gdLst>
                  <a:gd name="connsiteX0" fmla="*/ 0 w 952"/>
                  <a:gd name="connsiteY0" fmla="*/ 2857 h 2857"/>
                  <a:gd name="connsiteX1" fmla="*/ 0 w 952"/>
                  <a:gd name="connsiteY1" fmla="*/ 1905 h 2857"/>
                  <a:gd name="connsiteX2" fmla="*/ 953 w 952"/>
                  <a:gd name="connsiteY2" fmla="*/ 0 h 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2857">
                    <a:moveTo>
                      <a:pt x="0" y="2857"/>
                    </a:moveTo>
                    <a:lnTo>
                      <a:pt x="0" y="1905"/>
                    </a:lnTo>
                    <a:lnTo>
                      <a:pt x="95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9" name="任意多边形: 形状 88"/>
              <p:cNvSpPr/>
              <p:nvPr>
                <p:custDataLst>
                  <p:tags r:id="rId325"/>
                </p:custDataLst>
              </p:nvPr>
            </p:nvSpPr>
            <p:spPr>
              <a:xfrm>
                <a:off x="3654742" y="4998720"/>
                <a:ext cx="952" cy="3809"/>
              </a:xfrm>
              <a:custGeom>
                <a:avLst/>
                <a:gdLst>
                  <a:gd name="connsiteX0" fmla="*/ 952 w 952"/>
                  <a:gd name="connsiteY0" fmla="*/ 3810 h 3809"/>
                  <a:gd name="connsiteX1" fmla="*/ 952 w 952"/>
                  <a:gd name="connsiteY1" fmla="*/ 952 h 3809"/>
                  <a:gd name="connsiteX2" fmla="*/ 0 w 952"/>
                  <a:gd name="connsiteY2" fmla="*/ 0 h 3809"/>
                  <a:gd name="connsiteX3" fmla="*/ 0 w 952"/>
                  <a:gd name="connsiteY3" fmla="*/ 952 h 3809"/>
                  <a:gd name="connsiteX4" fmla="*/ 952 w 952"/>
                  <a:gd name="connsiteY4" fmla="*/ 3810 h 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" h="3809">
                    <a:moveTo>
                      <a:pt x="952" y="3810"/>
                    </a:moveTo>
                    <a:cubicBezTo>
                      <a:pt x="952" y="2857"/>
                      <a:pt x="952" y="1905"/>
                      <a:pt x="952" y="952"/>
                    </a:cubicBezTo>
                    <a:cubicBezTo>
                      <a:pt x="952" y="952"/>
                      <a:pt x="952" y="952"/>
                      <a:pt x="0" y="0"/>
                    </a:cubicBezTo>
                    <a:cubicBezTo>
                      <a:pt x="0" y="0"/>
                      <a:pt x="0" y="0"/>
                      <a:pt x="0" y="952"/>
                    </a:cubicBezTo>
                    <a:cubicBezTo>
                      <a:pt x="952" y="2857"/>
                      <a:pt x="952" y="3810"/>
                      <a:pt x="952" y="38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任意多边形: 形状 89"/>
              <p:cNvSpPr/>
              <p:nvPr>
                <p:custDataLst>
                  <p:tags r:id="rId326"/>
                </p:custDataLst>
              </p:nvPr>
            </p:nvSpPr>
            <p:spPr>
              <a:xfrm>
                <a:off x="3649980" y="5006339"/>
                <a:ext cx="1904" cy="1905"/>
              </a:xfrm>
              <a:custGeom>
                <a:avLst/>
                <a:gdLst>
                  <a:gd name="connsiteX0" fmla="*/ 952 w 1904"/>
                  <a:gd name="connsiteY0" fmla="*/ 1905 h 1905"/>
                  <a:gd name="connsiteX1" fmla="*/ 1905 w 1904"/>
                  <a:gd name="connsiteY1" fmla="*/ 952 h 1905"/>
                  <a:gd name="connsiteX2" fmla="*/ 0 w 1904"/>
                  <a:gd name="connsiteY2" fmla="*/ 0 h 1905"/>
                  <a:gd name="connsiteX3" fmla="*/ 952 w 1904"/>
                  <a:gd name="connsiteY3" fmla="*/ 1905 h 1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4" h="1905">
                    <a:moveTo>
                      <a:pt x="952" y="1905"/>
                    </a:moveTo>
                    <a:cubicBezTo>
                      <a:pt x="952" y="952"/>
                      <a:pt x="1905" y="952"/>
                      <a:pt x="1905" y="952"/>
                    </a:cubicBezTo>
                    <a:lnTo>
                      <a:pt x="0" y="0"/>
                    </a:lnTo>
                    <a:lnTo>
                      <a:pt x="952" y="19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1" name="任意多边形: 形状 90"/>
              <p:cNvSpPr/>
              <p:nvPr>
                <p:custDataLst>
                  <p:tags r:id="rId327"/>
                </p:custDataLst>
              </p:nvPr>
            </p:nvSpPr>
            <p:spPr>
              <a:xfrm>
                <a:off x="3651884" y="4995358"/>
                <a:ext cx="952" cy="4569"/>
              </a:xfrm>
              <a:custGeom>
                <a:avLst/>
                <a:gdLst>
                  <a:gd name="connsiteX0" fmla="*/ 953 w 952"/>
                  <a:gd name="connsiteY0" fmla="*/ 3361 h 4569"/>
                  <a:gd name="connsiteX1" fmla="*/ 0 w 952"/>
                  <a:gd name="connsiteY1" fmla="*/ 1456 h 4569"/>
                  <a:gd name="connsiteX2" fmla="*/ 953 w 952"/>
                  <a:gd name="connsiteY2" fmla="*/ 3361 h 4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4569">
                    <a:moveTo>
                      <a:pt x="953" y="3361"/>
                    </a:moveTo>
                    <a:cubicBezTo>
                      <a:pt x="953" y="2409"/>
                      <a:pt x="953" y="-2354"/>
                      <a:pt x="0" y="1456"/>
                    </a:cubicBezTo>
                    <a:cubicBezTo>
                      <a:pt x="0" y="3361"/>
                      <a:pt x="0" y="6219"/>
                      <a:pt x="953" y="336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2" name="任意多边形: 形状 91"/>
              <p:cNvSpPr/>
              <p:nvPr>
                <p:custDataLst>
                  <p:tags r:id="rId328"/>
                </p:custDataLst>
              </p:nvPr>
            </p:nvSpPr>
            <p:spPr>
              <a:xfrm>
                <a:off x="3671887" y="5018722"/>
                <a:ext cx="2857" cy="952"/>
              </a:xfrm>
              <a:custGeom>
                <a:avLst/>
                <a:gdLst>
                  <a:gd name="connsiteX0" fmla="*/ 2857 w 2857"/>
                  <a:gd name="connsiteY0" fmla="*/ 952 h 952"/>
                  <a:gd name="connsiteX1" fmla="*/ 2857 w 2857"/>
                  <a:gd name="connsiteY1" fmla="*/ 952 h 952"/>
                  <a:gd name="connsiteX2" fmla="*/ 0 w 2857"/>
                  <a:gd name="connsiteY2" fmla="*/ 0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57" h="952">
                    <a:moveTo>
                      <a:pt x="2857" y="952"/>
                    </a:moveTo>
                    <a:lnTo>
                      <a:pt x="2857" y="9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3" name="任意多边形: 形状 92"/>
              <p:cNvSpPr/>
              <p:nvPr>
                <p:custDataLst>
                  <p:tags r:id="rId329"/>
                </p:custDataLst>
              </p:nvPr>
            </p:nvSpPr>
            <p:spPr>
              <a:xfrm>
                <a:off x="3671887" y="5050910"/>
                <a:ext cx="2105" cy="4364"/>
              </a:xfrm>
              <a:custGeom>
                <a:avLst/>
                <a:gdLst>
                  <a:gd name="connsiteX0" fmla="*/ 1905 w 2105"/>
                  <a:gd name="connsiteY0" fmla="*/ 4007 h 4364"/>
                  <a:gd name="connsiteX1" fmla="*/ 1905 w 2105"/>
                  <a:gd name="connsiteY1" fmla="*/ 197 h 4364"/>
                  <a:gd name="connsiteX2" fmla="*/ 0 w 2105"/>
                  <a:gd name="connsiteY2" fmla="*/ 1150 h 4364"/>
                  <a:gd name="connsiteX3" fmla="*/ 1905 w 2105"/>
                  <a:gd name="connsiteY3" fmla="*/ 4007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5" h="4364">
                    <a:moveTo>
                      <a:pt x="1905" y="4007"/>
                    </a:moveTo>
                    <a:cubicBezTo>
                      <a:pt x="2857" y="1150"/>
                      <a:pt x="0" y="3055"/>
                      <a:pt x="1905" y="197"/>
                    </a:cubicBezTo>
                    <a:cubicBezTo>
                      <a:pt x="953" y="-755"/>
                      <a:pt x="953" y="2102"/>
                      <a:pt x="0" y="1150"/>
                    </a:cubicBezTo>
                    <a:cubicBezTo>
                      <a:pt x="0" y="4007"/>
                      <a:pt x="0" y="4960"/>
                      <a:pt x="1905" y="400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4" name="任意多边形: 形状 93"/>
              <p:cNvSpPr/>
              <p:nvPr>
                <p:custDataLst>
                  <p:tags r:id="rId330"/>
                </p:custDataLst>
              </p:nvPr>
            </p:nvSpPr>
            <p:spPr>
              <a:xfrm>
                <a:off x="3671887" y="5052060"/>
                <a:ext cx="9525" cy="952"/>
              </a:xfrm>
              <a:custGeom>
                <a:avLst/>
                <a:gdLst>
                  <a:gd name="connsiteX0" fmla="*/ 0 w 9525"/>
                  <a:gd name="connsiteY0" fmla="*/ 952 h 952"/>
                  <a:gd name="connsiteX1" fmla="*/ 0 w 9525"/>
                  <a:gd name="connsiteY1" fmla="*/ 0 h 952"/>
                  <a:gd name="connsiteX2" fmla="*/ 0 w 9525"/>
                  <a:gd name="connsiteY2" fmla="*/ 952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952">
                    <a:moveTo>
                      <a:pt x="0" y="952"/>
                    </a:moveTo>
                    <a:cubicBezTo>
                      <a:pt x="0" y="952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95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5" name="任意多边形: 形状 94"/>
              <p:cNvSpPr/>
              <p:nvPr>
                <p:custDataLst>
                  <p:tags r:id="rId331"/>
                </p:custDataLst>
              </p:nvPr>
            </p:nvSpPr>
            <p:spPr>
              <a:xfrm>
                <a:off x="3595687" y="5039677"/>
                <a:ext cx="952" cy="1905"/>
              </a:xfrm>
              <a:custGeom>
                <a:avLst/>
                <a:gdLst>
                  <a:gd name="connsiteX0" fmla="*/ 953 w 952"/>
                  <a:gd name="connsiteY0" fmla="*/ 0 h 1905"/>
                  <a:gd name="connsiteX1" fmla="*/ 0 w 952"/>
                  <a:gd name="connsiteY1" fmla="*/ 1905 h 1905"/>
                  <a:gd name="connsiteX2" fmla="*/ 953 w 952"/>
                  <a:gd name="connsiteY2" fmla="*/ 0 h 1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1905">
                    <a:moveTo>
                      <a:pt x="953" y="0"/>
                    </a:moveTo>
                    <a:lnTo>
                      <a:pt x="0" y="1905"/>
                    </a:lnTo>
                    <a:lnTo>
                      <a:pt x="95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6" name="任意多边形: 形状 95"/>
              <p:cNvSpPr/>
              <p:nvPr>
                <p:custDataLst>
                  <p:tags r:id="rId332"/>
                </p:custDataLst>
              </p:nvPr>
            </p:nvSpPr>
            <p:spPr>
              <a:xfrm>
                <a:off x="3595687" y="5043487"/>
                <a:ext cx="1905" cy="952"/>
              </a:xfrm>
              <a:custGeom>
                <a:avLst/>
                <a:gdLst>
                  <a:gd name="connsiteX0" fmla="*/ 1905 w 1905"/>
                  <a:gd name="connsiteY0" fmla="*/ 0 h 952"/>
                  <a:gd name="connsiteX1" fmla="*/ 0 w 1905"/>
                  <a:gd name="connsiteY1" fmla="*/ 0 h 952"/>
                  <a:gd name="connsiteX2" fmla="*/ 1905 w 1905"/>
                  <a:gd name="connsiteY2" fmla="*/ 952 h 952"/>
                  <a:gd name="connsiteX3" fmla="*/ 1905 w 1905"/>
                  <a:gd name="connsiteY3" fmla="*/ 0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" h="952">
                    <a:moveTo>
                      <a:pt x="1905" y="0"/>
                    </a:moveTo>
                    <a:lnTo>
                      <a:pt x="0" y="0"/>
                    </a:lnTo>
                    <a:lnTo>
                      <a:pt x="1905" y="952"/>
                    </a:lnTo>
                    <a:cubicBezTo>
                      <a:pt x="1905" y="952"/>
                      <a:pt x="1905" y="0"/>
                      <a:pt x="1905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7" name="任意多边形: 形状 96"/>
              <p:cNvSpPr/>
              <p:nvPr>
                <p:custDataLst>
                  <p:tags r:id="rId333"/>
                </p:custDataLst>
              </p:nvPr>
            </p:nvSpPr>
            <p:spPr>
              <a:xfrm>
                <a:off x="3701415" y="5042535"/>
                <a:ext cx="952" cy="952"/>
              </a:xfrm>
              <a:custGeom>
                <a:avLst/>
                <a:gdLst>
                  <a:gd name="connsiteX0" fmla="*/ 0 w 952"/>
                  <a:gd name="connsiteY0" fmla="*/ 952 h 952"/>
                  <a:gd name="connsiteX1" fmla="*/ 0 w 952"/>
                  <a:gd name="connsiteY1" fmla="*/ 952 h 952"/>
                  <a:gd name="connsiteX2" fmla="*/ 953 w 952"/>
                  <a:gd name="connsiteY2" fmla="*/ 0 h 952"/>
                  <a:gd name="connsiteX3" fmla="*/ 0 w 952"/>
                  <a:gd name="connsiteY3" fmla="*/ 952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" h="952">
                    <a:moveTo>
                      <a:pt x="0" y="952"/>
                    </a:moveTo>
                    <a:lnTo>
                      <a:pt x="0" y="952"/>
                    </a:lnTo>
                    <a:cubicBezTo>
                      <a:pt x="953" y="952"/>
                      <a:pt x="953" y="952"/>
                      <a:pt x="953" y="0"/>
                    </a:cubicBezTo>
                    <a:lnTo>
                      <a:pt x="0" y="95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8" name="任意多边形: 形状 97"/>
              <p:cNvSpPr/>
              <p:nvPr>
                <p:custDataLst>
                  <p:tags r:id="rId334"/>
                </p:custDataLst>
              </p:nvPr>
            </p:nvSpPr>
            <p:spPr>
              <a:xfrm>
                <a:off x="3708082" y="5017770"/>
                <a:ext cx="1905" cy="952"/>
              </a:xfrm>
              <a:custGeom>
                <a:avLst/>
                <a:gdLst>
                  <a:gd name="connsiteX0" fmla="*/ 953 w 1905"/>
                  <a:gd name="connsiteY0" fmla="*/ 0 h 952"/>
                  <a:gd name="connsiteX1" fmla="*/ 0 w 1905"/>
                  <a:gd name="connsiteY1" fmla="*/ 952 h 952"/>
                  <a:gd name="connsiteX2" fmla="*/ 1905 w 1905"/>
                  <a:gd name="connsiteY2" fmla="*/ 0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5" h="952">
                    <a:moveTo>
                      <a:pt x="953" y="0"/>
                    </a:moveTo>
                    <a:lnTo>
                      <a:pt x="0" y="952"/>
                    </a:lnTo>
                    <a:lnTo>
                      <a:pt x="1905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9" name="任意多边形: 形状 98"/>
              <p:cNvSpPr/>
              <p:nvPr>
                <p:custDataLst>
                  <p:tags r:id="rId335"/>
                </p:custDataLst>
              </p:nvPr>
            </p:nvSpPr>
            <p:spPr>
              <a:xfrm>
                <a:off x="3709987" y="4995862"/>
                <a:ext cx="846" cy="2857"/>
              </a:xfrm>
              <a:custGeom>
                <a:avLst/>
                <a:gdLst>
                  <a:gd name="connsiteX0" fmla="*/ 0 w 846"/>
                  <a:gd name="connsiteY0" fmla="*/ 0 h 2857"/>
                  <a:gd name="connsiteX1" fmla="*/ 0 w 846"/>
                  <a:gd name="connsiteY1" fmla="*/ 2858 h 2857"/>
                  <a:gd name="connsiteX2" fmla="*/ 0 w 846"/>
                  <a:gd name="connsiteY2" fmla="*/ 0 h 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46" h="2857">
                    <a:moveTo>
                      <a:pt x="0" y="0"/>
                    </a:moveTo>
                    <a:cubicBezTo>
                      <a:pt x="0" y="952"/>
                      <a:pt x="0" y="1905"/>
                      <a:pt x="0" y="2858"/>
                    </a:cubicBezTo>
                    <a:cubicBezTo>
                      <a:pt x="0" y="952"/>
                      <a:pt x="1905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45" name="图形 29"/>
          <p:cNvGrpSpPr/>
          <p:nvPr userDrawn="1">
            <p:custDataLst>
              <p:tags r:id="rId336"/>
            </p:custDataLst>
          </p:nvPr>
        </p:nvGrpSpPr>
        <p:grpSpPr>
          <a:xfrm>
            <a:off x="1501141" y="2180590"/>
            <a:ext cx="300037" cy="252412"/>
            <a:chOff x="962977" y="5115877"/>
            <a:chExt cx="300037" cy="252412"/>
          </a:xfrm>
          <a:solidFill>
            <a:schemeClr val="accent1"/>
          </a:solidFill>
        </p:grpSpPr>
        <p:sp>
          <p:nvSpPr>
            <p:cNvPr id="346" name="任意多边形: 形状 345"/>
            <p:cNvSpPr/>
            <p:nvPr>
              <p:custDataLst>
                <p:tags r:id="rId337"/>
              </p:custDataLst>
            </p:nvPr>
          </p:nvSpPr>
          <p:spPr>
            <a:xfrm>
              <a:off x="1254175" y="5115877"/>
              <a:ext cx="1485" cy="952"/>
            </a:xfrm>
            <a:custGeom>
              <a:avLst/>
              <a:gdLst>
                <a:gd name="connsiteX0" fmla="*/ 1219 w 1485"/>
                <a:gd name="connsiteY0" fmla="*/ 952 h 952"/>
                <a:gd name="connsiteX1" fmla="*/ 267 w 1485"/>
                <a:gd name="connsiteY1" fmla="*/ 0 h 952"/>
                <a:gd name="connsiteX2" fmla="*/ 1219 w 1485"/>
                <a:gd name="connsiteY2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5" h="952">
                  <a:moveTo>
                    <a:pt x="1219" y="952"/>
                  </a:moveTo>
                  <a:cubicBezTo>
                    <a:pt x="2172" y="0"/>
                    <a:pt x="267" y="0"/>
                    <a:pt x="267" y="0"/>
                  </a:cubicBezTo>
                  <a:cubicBezTo>
                    <a:pt x="-686" y="952"/>
                    <a:pt x="1219" y="952"/>
                    <a:pt x="1219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7" name="任意多边形: 形状 346"/>
            <p:cNvSpPr/>
            <p:nvPr>
              <p:custDataLst>
                <p:tags r:id="rId338"/>
              </p:custDataLst>
            </p:nvPr>
          </p:nvSpPr>
          <p:spPr>
            <a:xfrm>
              <a:off x="1248727" y="5135879"/>
              <a:ext cx="952" cy="2857"/>
            </a:xfrm>
            <a:custGeom>
              <a:avLst/>
              <a:gdLst>
                <a:gd name="connsiteX0" fmla="*/ 953 w 952"/>
                <a:gd name="connsiteY0" fmla="*/ 0 h 2857"/>
                <a:gd name="connsiteX1" fmla="*/ 0 w 952"/>
                <a:gd name="connsiteY1" fmla="*/ 0 h 2857"/>
                <a:gd name="connsiteX2" fmla="*/ 0 w 952"/>
                <a:gd name="connsiteY2" fmla="*/ 2858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2857">
                  <a:moveTo>
                    <a:pt x="953" y="0"/>
                  </a:moveTo>
                  <a:lnTo>
                    <a:pt x="0" y="0"/>
                  </a:lnTo>
                  <a:lnTo>
                    <a:pt x="0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8" name="任意多边形: 形状 347"/>
            <p:cNvSpPr/>
            <p:nvPr>
              <p:custDataLst>
                <p:tags r:id="rId339"/>
              </p:custDataLst>
            </p:nvPr>
          </p:nvSpPr>
          <p:spPr>
            <a:xfrm>
              <a:off x="1242059" y="5141595"/>
              <a:ext cx="5715" cy="11429"/>
            </a:xfrm>
            <a:custGeom>
              <a:avLst/>
              <a:gdLst>
                <a:gd name="connsiteX0" fmla="*/ 0 w 5715"/>
                <a:gd name="connsiteY0" fmla="*/ 11430 h 11429"/>
                <a:gd name="connsiteX1" fmla="*/ 4763 w 5715"/>
                <a:gd name="connsiteY1" fmla="*/ 1905 h 11429"/>
                <a:gd name="connsiteX2" fmla="*/ 5715 w 5715"/>
                <a:gd name="connsiteY2" fmla="*/ 1905 h 11429"/>
                <a:gd name="connsiteX3" fmla="*/ 4763 w 5715"/>
                <a:gd name="connsiteY3" fmla="*/ 0 h 11429"/>
                <a:gd name="connsiteX4" fmla="*/ 0 w 5715"/>
                <a:gd name="connsiteY4" fmla="*/ 11430 h 1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" h="11429">
                  <a:moveTo>
                    <a:pt x="0" y="11430"/>
                  </a:moveTo>
                  <a:cubicBezTo>
                    <a:pt x="2858" y="10477"/>
                    <a:pt x="2858" y="4763"/>
                    <a:pt x="4763" y="1905"/>
                  </a:cubicBezTo>
                  <a:lnTo>
                    <a:pt x="5715" y="1905"/>
                  </a:lnTo>
                  <a:lnTo>
                    <a:pt x="4763" y="0"/>
                  </a:lnTo>
                  <a:cubicBezTo>
                    <a:pt x="2858" y="3810"/>
                    <a:pt x="953" y="9525"/>
                    <a:pt x="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9" name="任意多边形: 形状 348"/>
            <p:cNvSpPr/>
            <p:nvPr>
              <p:custDataLst>
                <p:tags r:id="rId340"/>
              </p:custDataLst>
            </p:nvPr>
          </p:nvSpPr>
          <p:spPr>
            <a:xfrm>
              <a:off x="1233487" y="5158740"/>
              <a:ext cx="952" cy="2381"/>
            </a:xfrm>
            <a:custGeom>
              <a:avLst/>
              <a:gdLst>
                <a:gd name="connsiteX0" fmla="*/ 0 w 952"/>
                <a:gd name="connsiteY0" fmla="*/ 1905 h 2381"/>
                <a:gd name="connsiteX1" fmla="*/ 953 w 952"/>
                <a:gd name="connsiteY1" fmla="*/ 0 h 2381"/>
                <a:gd name="connsiteX2" fmla="*/ 953 w 952"/>
                <a:gd name="connsiteY2" fmla="*/ 0 h 2381"/>
                <a:gd name="connsiteX3" fmla="*/ 0 w 952"/>
                <a:gd name="connsiteY3" fmla="*/ 1905 h 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2381">
                  <a:moveTo>
                    <a:pt x="0" y="1905"/>
                  </a:moveTo>
                  <a:cubicBezTo>
                    <a:pt x="953" y="1905"/>
                    <a:pt x="0" y="3810"/>
                    <a:pt x="953" y="0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3" y="952"/>
                    <a:pt x="953" y="952"/>
                    <a:pt x="0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0" name="任意多边形: 形状 349"/>
            <p:cNvSpPr/>
            <p:nvPr>
              <p:custDataLst>
                <p:tags r:id="rId341"/>
              </p:custDataLst>
            </p:nvPr>
          </p:nvSpPr>
          <p:spPr>
            <a:xfrm>
              <a:off x="1234165" y="5159021"/>
              <a:ext cx="549" cy="871"/>
            </a:xfrm>
            <a:custGeom>
              <a:avLst/>
              <a:gdLst>
                <a:gd name="connsiteX0" fmla="*/ 275 w 549"/>
                <a:gd name="connsiteY0" fmla="*/ 671 h 871"/>
                <a:gd name="connsiteX1" fmla="*/ 275 w 549"/>
                <a:gd name="connsiteY1" fmla="*/ 671 h 871"/>
                <a:gd name="connsiteX2" fmla="*/ 275 w 549"/>
                <a:gd name="connsiteY2" fmla="*/ 671 h 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9" h="871">
                  <a:moveTo>
                    <a:pt x="275" y="671"/>
                  </a:moveTo>
                  <a:cubicBezTo>
                    <a:pt x="1227" y="-1234"/>
                    <a:pt x="-678" y="1623"/>
                    <a:pt x="275" y="671"/>
                  </a:cubicBezTo>
                  <a:lnTo>
                    <a:pt x="275" y="6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1" name="任意多边形: 形状 350"/>
            <p:cNvSpPr/>
            <p:nvPr>
              <p:custDataLst>
                <p:tags r:id="rId342"/>
              </p:custDataLst>
            </p:nvPr>
          </p:nvSpPr>
          <p:spPr>
            <a:xfrm>
              <a:off x="1229677" y="5165407"/>
              <a:ext cx="1904" cy="3483"/>
            </a:xfrm>
            <a:custGeom>
              <a:avLst/>
              <a:gdLst>
                <a:gd name="connsiteX0" fmla="*/ 1905 w 1904"/>
                <a:gd name="connsiteY0" fmla="*/ 2858 h 3483"/>
                <a:gd name="connsiteX1" fmla="*/ 1905 w 1904"/>
                <a:gd name="connsiteY1" fmla="*/ 0 h 3483"/>
                <a:gd name="connsiteX2" fmla="*/ 0 w 1904"/>
                <a:gd name="connsiteY2" fmla="*/ 1905 h 3483"/>
                <a:gd name="connsiteX3" fmla="*/ 1905 w 1904"/>
                <a:gd name="connsiteY3" fmla="*/ 2858 h 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" h="3483">
                  <a:moveTo>
                    <a:pt x="1905" y="2858"/>
                  </a:moveTo>
                  <a:lnTo>
                    <a:pt x="1905" y="0"/>
                  </a:lnTo>
                  <a:cubicBezTo>
                    <a:pt x="953" y="0"/>
                    <a:pt x="0" y="2858"/>
                    <a:pt x="0" y="1905"/>
                  </a:cubicBezTo>
                  <a:cubicBezTo>
                    <a:pt x="0" y="3810"/>
                    <a:pt x="0" y="3810"/>
                    <a:pt x="1905" y="2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2" name="任意多边形: 形状 351"/>
            <p:cNvSpPr/>
            <p:nvPr>
              <p:custDataLst>
                <p:tags r:id="rId343"/>
              </p:custDataLst>
            </p:nvPr>
          </p:nvSpPr>
          <p:spPr>
            <a:xfrm>
              <a:off x="1231582" y="5169775"/>
              <a:ext cx="9525" cy="1346"/>
            </a:xfrm>
            <a:custGeom>
              <a:avLst/>
              <a:gdLst>
                <a:gd name="connsiteX0" fmla="*/ 0 w 9525"/>
                <a:gd name="connsiteY0" fmla="*/ 1347 h 1346"/>
                <a:gd name="connsiteX1" fmla="*/ 0 w 9525"/>
                <a:gd name="connsiteY1" fmla="*/ 395 h 1346"/>
                <a:gd name="connsiteX2" fmla="*/ 0 w 9525"/>
                <a:gd name="connsiteY2" fmla="*/ 1347 h 1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346">
                  <a:moveTo>
                    <a:pt x="0" y="1347"/>
                  </a:moveTo>
                  <a:lnTo>
                    <a:pt x="0" y="395"/>
                  </a:lnTo>
                  <a:cubicBezTo>
                    <a:pt x="0" y="-558"/>
                    <a:pt x="0" y="395"/>
                    <a:pt x="0" y="13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3" name="任意多边形: 形状 352"/>
            <p:cNvSpPr/>
            <p:nvPr>
              <p:custDataLst>
                <p:tags r:id="rId344"/>
              </p:custDataLst>
            </p:nvPr>
          </p:nvSpPr>
          <p:spPr>
            <a:xfrm>
              <a:off x="1231582" y="5166359"/>
              <a:ext cx="952" cy="2857"/>
            </a:xfrm>
            <a:custGeom>
              <a:avLst/>
              <a:gdLst>
                <a:gd name="connsiteX0" fmla="*/ 953 w 952"/>
                <a:gd name="connsiteY0" fmla="*/ 0 h 2857"/>
                <a:gd name="connsiteX1" fmla="*/ 0 w 952"/>
                <a:gd name="connsiteY1" fmla="*/ 2858 h 2857"/>
                <a:gd name="connsiteX2" fmla="*/ 0 w 952"/>
                <a:gd name="connsiteY2" fmla="*/ 1905 h 2857"/>
                <a:gd name="connsiteX3" fmla="*/ 953 w 952"/>
                <a:gd name="connsiteY3" fmla="*/ 0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2857">
                  <a:moveTo>
                    <a:pt x="953" y="0"/>
                  </a:moveTo>
                  <a:lnTo>
                    <a:pt x="0" y="2858"/>
                  </a:lnTo>
                  <a:cubicBezTo>
                    <a:pt x="0" y="2858"/>
                    <a:pt x="953" y="2858"/>
                    <a:pt x="0" y="1905"/>
                  </a:cubicBezTo>
                  <a:cubicBezTo>
                    <a:pt x="953" y="1905"/>
                    <a:pt x="953" y="953"/>
                    <a:pt x="95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4" name="任意多边形: 形状 353"/>
            <p:cNvSpPr/>
            <p:nvPr>
              <p:custDataLst>
                <p:tags r:id="rId345"/>
              </p:custDataLst>
            </p:nvPr>
          </p:nvSpPr>
          <p:spPr>
            <a:xfrm>
              <a:off x="1233487" y="5161835"/>
              <a:ext cx="2278" cy="3571"/>
            </a:xfrm>
            <a:custGeom>
              <a:avLst/>
              <a:gdLst>
                <a:gd name="connsiteX0" fmla="*/ 0 w 2278"/>
                <a:gd name="connsiteY0" fmla="*/ 3572 h 3571"/>
                <a:gd name="connsiteX1" fmla="*/ 1905 w 2278"/>
                <a:gd name="connsiteY1" fmla="*/ 3572 h 3571"/>
                <a:gd name="connsiteX2" fmla="*/ 0 w 2278"/>
                <a:gd name="connsiteY2" fmla="*/ 3572 h 3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8" h="3571">
                  <a:moveTo>
                    <a:pt x="0" y="3572"/>
                  </a:moveTo>
                  <a:cubicBezTo>
                    <a:pt x="953" y="2619"/>
                    <a:pt x="1905" y="714"/>
                    <a:pt x="1905" y="3572"/>
                  </a:cubicBezTo>
                  <a:cubicBezTo>
                    <a:pt x="2857" y="-1191"/>
                    <a:pt x="1905" y="-1191"/>
                    <a:pt x="0" y="35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5" name="任意多边形: 形状 354"/>
            <p:cNvSpPr/>
            <p:nvPr>
              <p:custDataLst>
                <p:tags r:id="rId346"/>
              </p:custDataLst>
            </p:nvPr>
          </p:nvSpPr>
          <p:spPr>
            <a:xfrm>
              <a:off x="1243012" y="5151120"/>
              <a:ext cx="1219" cy="3809"/>
            </a:xfrm>
            <a:custGeom>
              <a:avLst/>
              <a:gdLst>
                <a:gd name="connsiteX0" fmla="*/ 0 w 1219"/>
                <a:gd name="connsiteY0" fmla="*/ 3810 h 3809"/>
                <a:gd name="connsiteX1" fmla="*/ 953 w 1219"/>
                <a:gd name="connsiteY1" fmla="*/ 1905 h 3809"/>
                <a:gd name="connsiteX2" fmla="*/ 953 w 1219"/>
                <a:gd name="connsiteY2" fmla="*/ 0 h 3809"/>
                <a:gd name="connsiteX3" fmla="*/ 0 w 1219"/>
                <a:gd name="connsiteY3" fmla="*/ 3810 h 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" h="3809">
                  <a:moveTo>
                    <a:pt x="0" y="3810"/>
                  </a:moveTo>
                  <a:lnTo>
                    <a:pt x="953" y="1905"/>
                  </a:lnTo>
                  <a:lnTo>
                    <a:pt x="953" y="0"/>
                  </a:lnTo>
                  <a:cubicBezTo>
                    <a:pt x="1905" y="1905"/>
                    <a:pt x="0" y="3810"/>
                    <a:pt x="0" y="38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6" name="任意多边形: 形状 355"/>
            <p:cNvSpPr/>
            <p:nvPr>
              <p:custDataLst>
                <p:tags r:id="rId347"/>
              </p:custDataLst>
            </p:nvPr>
          </p:nvSpPr>
          <p:spPr>
            <a:xfrm>
              <a:off x="1223962" y="5180647"/>
              <a:ext cx="1905" cy="1905"/>
            </a:xfrm>
            <a:custGeom>
              <a:avLst/>
              <a:gdLst>
                <a:gd name="connsiteX0" fmla="*/ 0 w 1905"/>
                <a:gd name="connsiteY0" fmla="*/ 1905 h 1905"/>
                <a:gd name="connsiteX1" fmla="*/ 1905 w 1905"/>
                <a:gd name="connsiteY1" fmla="*/ 1905 h 1905"/>
                <a:gd name="connsiteX2" fmla="*/ 1905 w 1905"/>
                <a:gd name="connsiteY2" fmla="*/ 0 h 1905"/>
                <a:gd name="connsiteX3" fmla="*/ 0 w 1905"/>
                <a:gd name="connsiteY3" fmla="*/ 1905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" h="1905">
                  <a:moveTo>
                    <a:pt x="0" y="1905"/>
                  </a:moveTo>
                  <a:cubicBezTo>
                    <a:pt x="0" y="1905"/>
                    <a:pt x="953" y="1905"/>
                    <a:pt x="1905" y="1905"/>
                  </a:cubicBezTo>
                  <a:lnTo>
                    <a:pt x="1905" y="0"/>
                  </a:lnTo>
                  <a:cubicBezTo>
                    <a:pt x="1905" y="0"/>
                    <a:pt x="953" y="1905"/>
                    <a:pt x="0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7" name="任意多边形: 形状 356"/>
            <p:cNvSpPr/>
            <p:nvPr>
              <p:custDataLst>
                <p:tags r:id="rId348"/>
              </p:custDataLst>
            </p:nvPr>
          </p:nvSpPr>
          <p:spPr>
            <a:xfrm>
              <a:off x="1224915" y="5182552"/>
              <a:ext cx="1190" cy="2857"/>
            </a:xfrm>
            <a:custGeom>
              <a:avLst/>
              <a:gdLst>
                <a:gd name="connsiteX0" fmla="*/ 953 w 1190"/>
                <a:gd name="connsiteY0" fmla="*/ 0 h 2857"/>
                <a:gd name="connsiteX1" fmla="*/ 0 w 1190"/>
                <a:gd name="connsiteY1" fmla="*/ 2857 h 2857"/>
                <a:gd name="connsiteX2" fmla="*/ 953 w 1190"/>
                <a:gd name="connsiteY2" fmla="*/ 0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" h="2857">
                  <a:moveTo>
                    <a:pt x="953" y="0"/>
                  </a:moveTo>
                  <a:lnTo>
                    <a:pt x="0" y="2857"/>
                  </a:lnTo>
                  <a:cubicBezTo>
                    <a:pt x="1905" y="0"/>
                    <a:pt x="953" y="0"/>
                    <a:pt x="95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8" name="任意多边形: 形状 357"/>
            <p:cNvSpPr/>
            <p:nvPr>
              <p:custDataLst>
                <p:tags r:id="rId349"/>
              </p:custDataLst>
            </p:nvPr>
          </p:nvSpPr>
          <p:spPr>
            <a:xfrm>
              <a:off x="1233487" y="5167312"/>
              <a:ext cx="952" cy="5715"/>
            </a:xfrm>
            <a:custGeom>
              <a:avLst/>
              <a:gdLst>
                <a:gd name="connsiteX0" fmla="*/ 0 w 952"/>
                <a:gd name="connsiteY0" fmla="*/ 4763 h 5715"/>
                <a:gd name="connsiteX1" fmla="*/ 953 w 952"/>
                <a:gd name="connsiteY1" fmla="*/ 0 h 5715"/>
                <a:gd name="connsiteX2" fmla="*/ 0 w 952"/>
                <a:gd name="connsiteY2" fmla="*/ 5715 h 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5715">
                  <a:moveTo>
                    <a:pt x="0" y="4763"/>
                  </a:moveTo>
                  <a:lnTo>
                    <a:pt x="953" y="0"/>
                  </a:lnTo>
                  <a:lnTo>
                    <a:pt x="0" y="57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9" name="任意多边形: 形状 358"/>
            <p:cNvSpPr/>
            <p:nvPr>
              <p:custDataLst>
                <p:tags r:id="rId350"/>
              </p:custDataLst>
            </p:nvPr>
          </p:nvSpPr>
          <p:spPr>
            <a:xfrm>
              <a:off x="1219200" y="5191125"/>
              <a:ext cx="9525" cy="2857"/>
            </a:xfrm>
            <a:custGeom>
              <a:avLst/>
              <a:gdLst>
                <a:gd name="connsiteX0" fmla="*/ 0 w 9525"/>
                <a:gd name="connsiteY0" fmla="*/ 1905 h 2857"/>
                <a:gd name="connsiteX1" fmla="*/ 0 w 9525"/>
                <a:gd name="connsiteY1" fmla="*/ 0 h 2857"/>
                <a:gd name="connsiteX2" fmla="*/ 0 w 9525"/>
                <a:gd name="connsiteY2" fmla="*/ 2858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2857">
                  <a:moveTo>
                    <a:pt x="0" y="1905"/>
                  </a:moveTo>
                  <a:lnTo>
                    <a:pt x="0" y="0"/>
                  </a:lnTo>
                  <a:lnTo>
                    <a:pt x="0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0" name="任意多边形: 形状 359"/>
            <p:cNvSpPr/>
            <p:nvPr>
              <p:custDataLst>
                <p:tags r:id="rId351"/>
              </p:custDataLst>
            </p:nvPr>
          </p:nvSpPr>
          <p:spPr>
            <a:xfrm>
              <a:off x="1213484" y="5199422"/>
              <a:ext cx="2857" cy="5989"/>
            </a:xfrm>
            <a:custGeom>
              <a:avLst/>
              <a:gdLst>
                <a:gd name="connsiteX0" fmla="*/ 2858 w 2857"/>
                <a:gd name="connsiteY0" fmla="*/ 275 h 5989"/>
                <a:gd name="connsiteX1" fmla="*/ 953 w 2857"/>
                <a:gd name="connsiteY1" fmla="*/ 275 h 5989"/>
                <a:gd name="connsiteX2" fmla="*/ 0 w 2857"/>
                <a:gd name="connsiteY2" fmla="*/ 5990 h 5989"/>
                <a:gd name="connsiteX3" fmla="*/ 2858 w 2857"/>
                <a:gd name="connsiteY3" fmla="*/ 275 h 5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5989">
                  <a:moveTo>
                    <a:pt x="2858" y="275"/>
                  </a:moveTo>
                  <a:cubicBezTo>
                    <a:pt x="2858" y="-677"/>
                    <a:pt x="953" y="1227"/>
                    <a:pt x="953" y="275"/>
                  </a:cubicBezTo>
                  <a:cubicBezTo>
                    <a:pt x="0" y="2180"/>
                    <a:pt x="0" y="4085"/>
                    <a:pt x="0" y="5990"/>
                  </a:cubicBezTo>
                  <a:cubicBezTo>
                    <a:pt x="953" y="3132"/>
                    <a:pt x="1905" y="2180"/>
                    <a:pt x="2858" y="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1" name="任意多边形: 形状 360"/>
            <p:cNvSpPr/>
            <p:nvPr>
              <p:custDataLst>
                <p:tags r:id="rId352"/>
              </p:custDataLst>
            </p:nvPr>
          </p:nvSpPr>
          <p:spPr>
            <a:xfrm>
              <a:off x="1213484" y="5204459"/>
              <a:ext cx="9525" cy="2857"/>
            </a:xfrm>
            <a:custGeom>
              <a:avLst/>
              <a:gdLst>
                <a:gd name="connsiteX0" fmla="*/ 0 w 9525"/>
                <a:gd name="connsiteY0" fmla="*/ 2858 h 2857"/>
                <a:gd name="connsiteX1" fmla="*/ 0 w 9525"/>
                <a:gd name="connsiteY1" fmla="*/ 0 h 2857"/>
                <a:gd name="connsiteX2" fmla="*/ 0 w 9525"/>
                <a:gd name="connsiteY2" fmla="*/ 2858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2857">
                  <a:moveTo>
                    <a:pt x="0" y="2858"/>
                  </a:moveTo>
                  <a:cubicBezTo>
                    <a:pt x="0" y="1905"/>
                    <a:pt x="0" y="953"/>
                    <a:pt x="0" y="0"/>
                  </a:cubicBezTo>
                  <a:cubicBezTo>
                    <a:pt x="0" y="953"/>
                    <a:pt x="0" y="1905"/>
                    <a:pt x="0" y="2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2" name="任意多边形: 形状 361"/>
            <p:cNvSpPr/>
            <p:nvPr>
              <p:custDataLst>
                <p:tags r:id="rId353"/>
              </p:custDataLst>
            </p:nvPr>
          </p:nvSpPr>
          <p:spPr>
            <a:xfrm>
              <a:off x="1221105" y="5189220"/>
              <a:ext cx="1904" cy="1904"/>
            </a:xfrm>
            <a:custGeom>
              <a:avLst/>
              <a:gdLst>
                <a:gd name="connsiteX0" fmla="*/ 1905 w 1904"/>
                <a:gd name="connsiteY0" fmla="*/ 0 h 1904"/>
                <a:gd name="connsiteX1" fmla="*/ 0 w 1904"/>
                <a:gd name="connsiteY1" fmla="*/ 1905 h 1904"/>
                <a:gd name="connsiteX2" fmla="*/ 1905 w 1904"/>
                <a:gd name="connsiteY2" fmla="*/ 952 h 1904"/>
                <a:gd name="connsiteX3" fmla="*/ 1905 w 1904"/>
                <a:gd name="connsiteY3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" h="1904">
                  <a:moveTo>
                    <a:pt x="1905" y="0"/>
                  </a:moveTo>
                  <a:cubicBezTo>
                    <a:pt x="1905" y="0"/>
                    <a:pt x="952" y="0"/>
                    <a:pt x="0" y="1905"/>
                  </a:cubicBezTo>
                  <a:lnTo>
                    <a:pt x="1905" y="952"/>
                  </a:lnTo>
                  <a:cubicBezTo>
                    <a:pt x="1905" y="952"/>
                    <a:pt x="1905" y="952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3" name="任意多边形: 形状 362"/>
            <p:cNvSpPr/>
            <p:nvPr>
              <p:custDataLst>
                <p:tags r:id="rId354"/>
              </p:custDataLst>
            </p:nvPr>
          </p:nvSpPr>
          <p:spPr>
            <a:xfrm>
              <a:off x="1222057" y="5190172"/>
              <a:ext cx="952" cy="1905"/>
            </a:xfrm>
            <a:custGeom>
              <a:avLst/>
              <a:gdLst>
                <a:gd name="connsiteX0" fmla="*/ 953 w 952"/>
                <a:gd name="connsiteY0" fmla="*/ 0 h 1905"/>
                <a:gd name="connsiteX1" fmla="*/ 953 w 952"/>
                <a:gd name="connsiteY1" fmla="*/ 0 h 1905"/>
                <a:gd name="connsiteX2" fmla="*/ 0 w 952"/>
                <a:gd name="connsiteY2" fmla="*/ 1905 h 1905"/>
                <a:gd name="connsiteX3" fmla="*/ 953 w 952"/>
                <a:gd name="connsiteY3" fmla="*/ 0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1905">
                  <a:moveTo>
                    <a:pt x="953" y="0"/>
                  </a:moveTo>
                  <a:lnTo>
                    <a:pt x="953" y="0"/>
                  </a:lnTo>
                  <a:cubicBezTo>
                    <a:pt x="0" y="953"/>
                    <a:pt x="0" y="1905"/>
                    <a:pt x="0" y="1905"/>
                  </a:cubicBezTo>
                  <a:cubicBezTo>
                    <a:pt x="0" y="1905"/>
                    <a:pt x="0" y="1905"/>
                    <a:pt x="95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4" name="任意多边形: 形状 363"/>
            <p:cNvSpPr/>
            <p:nvPr>
              <p:custDataLst>
                <p:tags r:id="rId355"/>
              </p:custDataLst>
            </p:nvPr>
          </p:nvSpPr>
          <p:spPr>
            <a:xfrm>
              <a:off x="1223009" y="5189220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5" name="任意多边形: 形状 364"/>
            <p:cNvSpPr/>
            <p:nvPr>
              <p:custDataLst>
                <p:tags r:id="rId356"/>
              </p:custDataLst>
            </p:nvPr>
          </p:nvSpPr>
          <p:spPr>
            <a:xfrm>
              <a:off x="1229439" y="5178742"/>
              <a:ext cx="1190" cy="3885"/>
            </a:xfrm>
            <a:custGeom>
              <a:avLst/>
              <a:gdLst>
                <a:gd name="connsiteX0" fmla="*/ 238 w 1190"/>
                <a:gd name="connsiteY0" fmla="*/ 0 h 3885"/>
                <a:gd name="connsiteX1" fmla="*/ 1191 w 1190"/>
                <a:gd name="connsiteY1" fmla="*/ 2858 h 3885"/>
                <a:gd name="connsiteX2" fmla="*/ 238 w 1190"/>
                <a:gd name="connsiteY2" fmla="*/ 0 h 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" h="3885">
                  <a:moveTo>
                    <a:pt x="238" y="0"/>
                  </a:moveTo>
                  <a:cubicBezTo>
                    <a:pt x="238" y="1905"/>
                    <a:pt x="-714" y="5715"/>
                    <a:pt x="1191" y="2858"/>
                  </a:cubicBezTo>
                  <a:cubicBezTo>
                    <a:pt x="1191" y="953"/>
                    <a:pt x="238" y="2858"/>
                    <a:pt x="23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6" name="任意多边形: 形状 365"/>
            <p:cNvSpPr/>
            <p:nvPr>
              <p:custDataLst>
                <p:tags r:id="rId357"/>
              </p:custDataLst>
            </p:nvPr>
          </p:nvSpPr>
          <p:spPr>
            <a:xfrm>
              <a:off x="1224915" y="5184457"/>
              <a:ext cx="1904" cy="3809"/>
            </a:xfrm>
            <a:custGeom>
              <a:avLst/>
              <a:gdLst>
                <a:gd name="connsiteX0" fmla="*/ 0 w 1904"/>
                <a:gd name="connsiteY0" fmla="*/ 3810 h 3809"/>
                <a:gd name="connsiteX1" fmla="*/ 1905 w 1904"/>
                <a:gd name="connsiteY1" fmla="*/ 952 h 3809"/>
                <a:gd name="connsiteX2" fmla="*/ 953 w 1904"/>
                <a:gd name="connsiteY2" fmla="*/ 0 h 3809"/>
                <a:gd name="connsiteX3" fmla="*/ 0 w 1904"/>
                <a:gd name="connsiteY3" fmla="*/ 3810 h 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" h="3809">
                  <a:moveTo>
                    <a:pt x="0" y="3810"/>
                  </a:moveTo>
                  <a:lnTo>
                    <a:pt x="1905" y="952"/>
                  </a:lnTo>
                  <a:cubicBezTo>
                    <a:pt x="1905" y="952"/>
                    <a:pt x="953" y="952"/>
                    <a:pt x="953" y="0"/>
                  </a:cubicBezTo>
                  <a:lnTo>
                    <a:pt x="0" y="3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7" name="任意多边形: 形状 366"/>
            <p:cNvSpPr/>
            <p:nvPr>
              <p:custDataLst>
                <p:tags r:id="rId358"/>
              </p:custDataLst>
            </p:nvPr>
          </p:nvSpPr>
          <p:spPr>
            <a:xfrm>
              <a:off x="1224915" y="5188267"/>
              <a:ext cx="9525" cy="1904"/>
            </a:xfrm>
            <a:custGeom>
              <a:avLst/>
              <a:gdLst>
                <a:gd name="connsiteX0" fmla="*/ 0 w 9525"/>
                <a:gd name="connsiteY0" fmla="*/ 1905 h 1904"/>
                <a:gd name="connsiteX1" fmla="*/ 0 w 9525"/>
                <a:gd name="connsiteY1" fmla="*/ 0 h 1904"/>
                <a:gd name="connsiteX2" fmla="*/ 0 w 9525"/>
                <a:gd name="connsiteY2" fmla="*/ 953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4">
                  <a:moveTo>
                    <a:pt x="0" y="1905"/>
                  </a:moveTo>
                  <a:lnTo>
                    <a:pt x="0" y="0"/>
                  </a:lnTo>
                  <a:lnTo>
                    <a:pt x="0" y="9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8" name="任意多边形: 形状 367"/>
            <p:cNvSpPr/>
            <p:nvPr>
              <p:custDataLst>
                <p:tags r:id="rId359"/>
              </p:custDataLst>
            </p:nvPr>
          </p:nvSpPr>
          <p:spPr>
            <a:xfrm>
              <a:off x="1216342" y="5201455"/>
              <a:ext cx="2857" cy="5862"/>
            </a:xfrm>
            <a:custGeom>
              <a:avLst/>
              <a:gdLst>
                <a:gd name="connsiteX0" fmla="*/ 952 w 2857"/>
                <a:gd name="connsiteY0" fmla="*/ 1100 h 5862"/>
                <a:gd name="connsiteX1" fmla="*/ 0 w 2857"/>
                <a:gd name="connsiteY1" fmla="*/ 5862 h 5862"/>
                <a:gd name="connsiteX2" fmla="*/ 2857 w 2857"/>
                <a:gd name="connsiteY2" fmla="*/ 1100 h 5862"/>
                <a:gd name="connsiteX3" fmla="*/ 952 w 2857"/>
                <a:gd name="connsiteY3" fmla="*/ 1100 h 5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5862">
                  <a:moveTo>
                    <a:pt x="952" y="1100"/>
                  </a:moveTo>
                  <a:cubicBezTo>
                    <a:pt x="952" y="2052"/>
                    <a:pt x="0" y="3957"/>
                    <a:pt x="0" y="5862"/>
                  </a:cubicBezTo>
                  <a:cubicBezTo>
                    <a:pt x="952" y="3957"/>
                    <a:pt x="1905" y="3005"/>
                    <a:pt x="2857" y="1100"/>
                  </a:cubicBezTo>
                  <a:cubicBezTo>
                    <a:pt x="1905" y="147"/>
                    <a:pt x="952" y="-805"/>
                    <a:pt x="952" y="1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9" name="任意多边形: 形状 368"/>
            <p:cNvSpPr/>
            <p:nvPr>
              <p:custDataLst>
                <p:tags r:id="rId360"/>
              </p:custDataLst>
            </p:nvPr>
          </p:nvSpPr>
          <p:spPr>
            <a:xfrm>
              <a:off x="1220152" y="5196840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0" name="任意多边形: 形状 369"/>
            <p:cNvSpPr/>
            <p:nvPr>
              <p:custDataLst>
                <p:tags r:id="rId361"/>
              </p:custDataLst>
            </p:nvPr>
          </p:nvSpPr>
          <p:spPr>
            <a:xfrm>
              <a:off x="1209675" y="5221604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1" name="任意多边形: 形状 370"/>
            <p:cNvSpPr/>
            <p:nvPr>
              <p:custDataLst>
                <p:tags r:id="rId362"/>
              </p:custDataLst>
            </p:nvPr>
          </p:nvSpPr>
          <p:spPr>
            <a:xfrm>
              <a:off x="1218247" y="5199697"/>
              <a:ext cx="952" cy="2857"/>
            </a:xfrm>
            <a:custGeom>
              <a:avLst/>
              <a:gdLst>
                <a:gd name="connsiteX0" fmla="*/ 0 w 952"/>
                <a:gd name="connsiteY0" fmla="*/ 2858 h 2857"/>
                <a:gd name="connsiteX1" fmla="*/ 953 w 952"/>
                <a:gd name="connsiteY1" fmla="*/ 0 h 2857"/>
                <a:gd name="connsiteX2" fmla="*/ 0 w 952"/>
                <a:gd name="connsiteY2" fmla="*/ 2858 h 2857"/>
                <a:gd name="connsiteX3" fmla="*/ 0 w 952"/>
                <a:gd name="connsiteY3" fmla="*/ 2858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2857">
                  <a:moveTo>
                    <a:pt x="0" y="2858"/>
                  </a:moveTo>
                  <a:cubicBezTo>
                    <a:pt x="953" y="1905"/>
                    <a:pt x="953" y="953"/>
                    <a:pt x="953" y="0"/>
                  </a:cubicBezTo>
                  <a:cubicBezTo>
                    <a:pt x="953" y="953"/>
                    <a:pt x="0" y="1905"/>
                    <a:pt x="0" y="2858"/>
                  </a:cubicBezTo>
                  <a:cubicBezTo>
                    <a:pt x="0" y="2858"/>
                    <a:pt x="0" y="2858"/>
                    <a:pt x="0" y="2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2" name="任意多边形: 形状 371"/>
            <p:cNvSpPr/>
            <p:nvPr>
              <p:custDataLst>
                <p:tags r:id="rId363"/>
              </p:custDataLst>
            </p:nvPr>
          </p:nvSpPr>
          <p:spPr>
            <a:xfrm>
              <a:off x="1212532" y="5209222"/>
              <a:ext cx="1905" cy="1905"/>
            </a:xfrm>
            <a:custGeom>
              <a:avLst/>
              <a:gdLst>
                <a:gd name="connsiteX0" fmla="*/ 0 w 1905"/>
                <a:gd name="connsiteY0" fmla="*/ 1905 h 1905"/>
                <a:gd name="connsiteX1" fmla="*/ 1905 w 1905"/>
                <a:gd name="connsiteY1" fmla="*/ 0 h 1905"/>
                <a:gd name="connsiteX2" fmla="*/ 0 w 1905"/>
                <a:gd name="connsiteY2" fmla="*/ 1905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1905">
                  <a:moveTo>
                    <a:pt x="0" y="1905"/>
                  </a:moveTo>
                  <a:cubicBezTo>
                    <a:pt x="953" y="953"/>
                    <a:pt x="953" y="953"/>
                    <a:pt x="1905" y="0"/>
                  </a:cubicBezTo>
                  <a:cubicBezTo>
                    <a:pt x="953" y="953"/>
                    <a:pt x="0" y="1905"/>
                    <a:pt x="0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3" name="任意多边形: 形状 372"/>
            <p:cNvSpPr/>
            <p:nvPr>
              <p:custDataLst>
                <p:tags r:id="rId364"/>
              </p:custDataLst>
            </p:nvPr>
          </p:nvSpPr>
          <p:spPr>
            <a:xfrm>
              <a:off x="1219200" y="5197792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4" name="任意多边形: 形状 373"/>
            <p:cNvSpPr/>
            <p:nvPr>
              <p:custDataLst>
                <p:tags r:id="rId365"/>
              </p:custDataLst>
            </p:nvPr>
          </p:nvSpPr>
          <p:spPr>
            <a:xfrm>
              <a:off x="1219200" y="5197369"/>
              <a:ext cx="423" cy="2328"/>
            </a:xfrm>
            <a:custGeom>
              <a:avLst/>
              <a:gdLst>
                <a:gd name="connsiteX0" fmla="*/ 0 w 423"/>
                <a:gd name="connsiteY0" fmla="*/ 423 h 2328"/>
                <a:gd name="connsiteX1" fmla="*/ 0 w 423"/>
                <a:gd name="connsiteY1" fmla="*/ 2328 h 2328"/>
                <a:gd name="connsiteX2" fmla="*/ 0 w 423"/>
                <a:gd name="connsiteY2" fmla="*/ 423 h 2328"/>
                <a:gd name="connsiteX3" fmla="*/ 0 w 423"/>
                <a:gd name="connsiteY3" fmla="*/ 423 h 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" h="2328">
                  <a:moveTo>
                    <a:pt x="0" y="423"/>
                  </a:moveTo>
                  <a:cubicBezTo>
                    <a:pt x="0" y="1376"/>
                    <a:pt x="0" y="1376"/>
                    <a:pt x="0" y="2328"/>
                  </a:cubicBezTo>
                  <a:cubicBezTo>
                    <a:pt x="0" y="1376"/>
                    <a:pt x="953" y="423"/>
                    <a:pt x="0" y="423"/>
                  </a:cubicBezTo>
                  <a:cubicBezTo>
                    <a:pt x="953" y="-529"/>
                    <a:pt x="0" y="423"/>
                    <a:pt x="0" y="4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5" name="任意多边形: 形状 374"/>
            <p:cNvSpPr/>
            <p:nvPr>
              <p:custDataLst>
                <p:tags r:id="rId366"/>
              </p:custDataLst>
            </p:nvPr>
          </p:nvSpPr>
          <p:spPr>
            <a:xfrm>
              <a:off x="1209675" y="5220277"/>
              <a:ext cx="6667" cy="12757"/>
            </a:xfrm>
            <a:custGeom>
              <a:avLst/>
              <a:gdLst>
                <a:gd name="connsiteX0" fmla="*/ 4763 w 6667"/>
                <a:gd name="connsiteY0" fmla="*/ 8948 h 12757"/>
                <a:gd name="connsiteX1" fmla="*/ 6668 w 6667"/>
                <a:gd name="connsiteY1" fmla="*/ 2280 h 12757"/>
                <a:gd name="connsiteX2" fmla="*/ 0 w 6667"/>
                <a:gd name="connsiteY2" fmla="*/ 1328 h 12757"/>
                <a:gd name="connsiteX3" fmla="*/ 0 w 6667"/>
                <a:gd name="connsiteY3" fmla="*/ 5138 h 12757"/>
                <a:gd name="connsiteX4" fmla="*/ 3810 w 6667"/>
                <a:gd name="connsiteY4" fmla="*/ 2280 h 12757"/>
                <a:gd name="connsiteX5" fmla="*/ 953 w 6667"/>
                <a:gd name="connsiteY5" fmla="*/ 7043 h 12757"/>
                <a:gd name="connsiteX6" fmla="*/ 2857 w 6667"/>
                <a:gd name="connsiteY6" fmla="*/ 12758 h 12757"/>
                <a:gd name="connsiteX7" fmla="*/ 4763 w 6667"/>
                <a:gd name="connsiteY7" fmla="*/ 8948 h 12757"/>
                <a:gd name="connsiteX8" fmla="*/ 4763 w 6667"/>
                <a:gd name="connsiteY8" fmla="*/ 8948 h 12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" h="12757">
                  <a:moveTo>
                    <a:pt x="4763" y="8948"/>
                  </a:moveTo>
                  <a:cubicBezTo>
                    <a:pt x="3810" y="7995"/>
                    <a:pt x="4763" y="5138"/>
                    <a:pt x="6668" y="2280"/>
                  </a:cubicBezTo>
                  <a:cubicBezTo>
                    <a:pt x="6668" y="-577"/>
                    <a:pt x="2857" y="-577"/>
                    <a:pt x="0" y="1328"/>
                  </a:cubicBezTo>
                  <a:cubicBezTo>
                    <a:pt x="0" y="1328"/>
                    <a:pt x="953" y="1328"/>
                    <a:pt x="0" y="5138"/>
                  </a:cubicBezTo>
                  <a:cubicBezTo>
                    <a:pt x="953" y="4185"/>
                    <a:pt x="3810" y="-577"/>
                    <a:pt x="3810" y="2280"/>
                  </a:cubicBezTo>
                  <a:cubicBezTo>
                    <a:pt x="2857" y="6090"/>
                    <a:pt x="1905" y="5138"/>
                    <a:pt x="953" y="7043"/>
                  </a:cubicBezTo>
                  <a:cubicBezTo>
                    <a:pt x="2857" y="6090"/>
                    <a:pt x="953" y="12758"/>
                    <a:pt x="2857" y="12758"/>
                  </a:cubicBezTo>
                  <a:lnTo>
                    <a:pt x="4763" y="8948"/>
                  </a:lnTo>
                  <a:cubicBezTo>
                    <a:pt x="3810" y="8948"/>
                    <a:pt x="3810" y="9900"/>
                    <a:pt x="4763" y="89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6" name="任意多边形: 形状 375"/>
            <p:cNvSpPr/>
            <p:nvPr>
              <p:custDataLst>
                <p:tags r:id="rId367"/>
              </p:custDataLst>
            </p:nvPr>
          </p:nvSpPr>
          <p:spPr>
            <a:xfrm>
              <a:off x="1209675" y="5215890"/>
              <a:ext cx="2857" cy="6667"/>
            </a:xfrm>
            <a:custGeom>
              <a:avLst/>
              <a:gdLst>
                <a:gd name="connsiteX0" fmla="*/ 2857 w 2857"/>
                <a:gd name="connsiteY0" fmla="*/ 952 h 6667"/>
                <a:gd name="connsiteX1" fmla="*/ 2857 w 2857"/>
                <a:gd name="connsiteY1" fmla="*/ 0 h 6667"/>
                <a:gd name="connsiteX2" fmla="*/ 0 w 2857"/>
                <a:gd name="connsiteY2" fmla="*/ 3810 h 6667"/>
                <a:gd name="connsiteX3" fmla="*/ 0 w 2857"/>
                <a:gd name="connsiteY3" fmla="*/ 6667 h 6667"/>
                <a:gd name="connsiteX4" fmla="*/ 2857 w 2857"/>
                <a:gd name="connsiteY4" fmla="*/ 952 h 6667"/>
                <a:gd name="connsiteX5" fmla="*/ 2857 w 2857"/>
                <a:gd name="connsiteY5" fmla="*/ 952 h 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" h="6667">
                  <a:moveTo>
                    <a:pt x="2857" y="952"/>
                  </a:moveTo>
                  <a:lnTo>
                    <a:pt x="2857" y="0"/>
                  </a:lnTo>
                  <a:cubicBezTo>
                    <a:pt x="1905" y="952"/>
                    <a:pt x="953" y="1905"/>
                    <a:pt x="0" y="3810"/>
                  </a:cubicBezTo>
                  <a:cubicBezTo>
                    <a:pt x="0" y="5715"/>
                    <a:pt x="0" y="6667"/>
                    <a:pt x="0" y="6667"/>
                  </a:cubicBezTo>
                  <a:lnTo>
                    <a:pt x="2857" y="952"/>
                  </a:lnTo>
                  <a:lnTo>
                    <a:pt x="2857" y="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7" name="任意多边形: 形状 376"/>
            <p:cNvSpPr/>
            <p:nvPr>
              <p:custDataLst>
                <p:tags r:id="rId368"/>
              </p:custDataLst>
            </p:nvPr>
          </p:nvSpPr>
          <p:spPr>
            <a:xfrm>
              <a:off x="1212532" y="5207317"/>
              <a:ext cx="4762" cy="7620"/>
            </a:xfrm>
            <a:custGeom>
              <a:avLst/>
              <a:gdLst>
                <a:gd name="connsiteX0" fmla="*/ 1905 w 4762"/>
                <a:gd name="connsiteY0" fmla="*/ 2858 h 7620"/>
                <a:gd name="connsiteX1" fmla="*/ 3810 w 4762"/>
                <a:gd name="connsiteY1" fmla="*/ 5715 h 7620"/>
                <a:gd name="connsiteX2" fmla="*/ 4763 w 4762"/>
                <a:gd name="connsiteY2" fmla="*/ 953 h 7620"/>
                <a:gd name="connsiteX3" fmla="*/ 1905 w 4762"/>
                <a:gd name="connsiteY3" fmla="*/ 2858 h 7620"/>
                <a:gd name="connsiteX4" fmla="*/ 2858 w 4762"/>
                <a:gd name="connsiteY4" fmla="*/ 0 h 7620"/>
                <a:gd name="connsiteX5" fmla="*/ 1905 w 4762"/>
                <a:gd name="connsiteY5" fmla="*/ 2858 h 7620"/>
                <a:gd name="connsiteX6" fmla="*/ 1905 w 4762"/>
                <a:gd name="connsiteY6" fmla="*/ 2858 h 7620"/>
                <a:gd name="connsiteX7" fmla="*/ 1905 w 4762"/>
                <a:gd name="connsiteY7" fmla="*/ 2858 h 7620"/>
                <a:gd name="connsiteX8" fmla="*/ 1905 w 4762"/>
                <a:gd name="connsiteY8" fmla="*/ 2858 h 7620"/>
                <a:gd name="connsiteX9" fmla="*/ 1905 w 4762"/>
                <a:gd name="connsiteY9" fmla="*/ 2858 h 7620"/>
                <a:gd name="connsiteX10" fmla="*/ 1905 w 4762"/>
                <a:gd name="connsiteY10" fmla="*/ 2858 h 7620"/>
                <a:gd name="connsiteX11" fmla="*/ 1905 w 4762"/>
                <a:gd name="connsiteY11" fmla="*/ 2858 h 7620"/>
                <a:gd name="connsiteX12" fmla="*/ 1905 w 4762"/>
                <a:gd name="connsiteY12" fmla="*/ 2858 h 7620"/>
                <a:gd name="connsiteX13" fmla="*/ 1905 w 4762"/>
                <a:gd name="connsiteY13" fmla="*/ 2858 h 7620"/>
                <a:gd name="connsiteX14" fmla="*/ 1905 w 4762"/>
                <a:gd name="connsiteY14" fmla="*/ 2858 h 7620"/>
                <a:gd name="connsiteX15" fmla="*/ 0 w 4762"/>
                <a:gd name="connsiteY15" fmla="*/ 7620 h 7620"/>
                <a:gd name="connsiteX16" fmla="*/ 1905 w 4762"/>
                <a:gd name="connsiteY16" fmla="*/ 2858 h 7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62" h="7620">
                  <a:moveTo>
                    <a:pt x="1905" y="2858"/>
                  </a:moveTo>
                  <a:cubicBezTo>
                    <a:pt x="2858" y="3810"/>
                    <a:pt x="1905" y="7620"/>
                    <a:pt x="3810" y="5715"/>
                  </a:cubicBezTo>
                  <a:cubicBezTo>
                    <a:pt x="4763" y="1905"/>
                    <a:pt x="3810" y="2858"/>
                    <a:pt x="4763" y="953"/>
                  </a:cubicBezTo>
                  <a:cubicBezTo>
                    <a:pt x="2858" y="6667"/>
                    <a:pt x="4763" y="-952"/>
                    <a:pt x="1905" y="2858"/>
                  </a:cubicBezTo>
                  <a:cubicBezTo>
                    <a:pt x="1905" y="1905"/>
                    <a:pt x="2858" y="953"/>
                    <a:pt x="2858" y="0"/>
                  </a:cubicBezTo>
                  <a:cubicBezTo>
                    <a:pt x="2858" y="953"/>
                    <a:pt x="1905" y="1905"/>
                    <a:pt x="1905" y="2858"/>
                  </a:cubicBezTo>
                  <a:lnTo>
                    <a:pt x="1905" y="2858"/>
                  </a:lnTo>
                  <a:lnTo>
                    <a:pt x="1905" y="2858"/>
                  </a:lnTo>
                  <a:lnTo>
                    <a:pt x="1905" y="2858"/>
                  </a:lnTo>
                  <a:cubicBezTo>
                    <a:pt x="1905" y="1905"/>
                    <a:pt x="1905" y="1905"/>
                    <a:pt x="1905" y="2858"/>
                  </a:cubicBezTo>
                  <a:lnTo>
                    <a:pt x="1905" y="2858"/>
                  </a:lnTo>
                  <a:cubicBezTo>
                    <a:pt x="1905" y="2858"/>
                    <a:pt x="1905" y="2858"/>
                    <a:pt x="1905" y="2858"/>
                  </a:cubicBezTo>
                  <a:cubicBezTo>
                    <a:pt x="953" y="3810"/>
                    <a:pt x="1905" y="2858"/>
                    <a:pt x="1905" y="2858"/>
                  </a:cubicBezTo>
                  <a:lnTo>
                    <a:pt x="1905" y="2858"/>
                  </a:lnTo>
                  <a:lnTo>
                    <a:pt x="1905" y="2858"/>
                  </a:lnTo>
                  <a:lnTo>
                    <a:pt x="0" y="7620"/>
                  </a:lnTo>
                  <a:cubicBezTo>
                    <a:pt x="953" y="6667"/>
                    <a:pt x="953" y="5715"/>
                    <a:pt x="1905" y="2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8" name="任意多边形: 形状 377"/>
            <p:cNvSpPr/>
            <p:nvPr>
              <p:custDataLst>
                <p:tags r:id="rId369"/>
              </p:custDataLst>
            </p:nvPr>
          </p:nvSpPr>
          <p:spPr>
            <a:xfrm>
              <a:off x="1231582" y="5185409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9" name="任意多边形: 形状 378"/>
            <p:cNvSpPr/>
            <p:nvPr>
              <p:custDataLst>
                <p:tags r:id="rId370"/>
              </p:custDataLst>
            </p:nvPr>
          </p:nvSpPr>
          <p:spPr>
            <a:xfrm>
              <a:off x="1226819" y="5183642"/>
              <a:ext cx="4762" cy="4625"/>
            </a:xfrm>
            <a:custGeom>
              <a:avLst/>
              <a:gdLst>
                <a:gd name="connsiteX0" fmla="*/ 3810 w 4762"/>
                <a:gd name="connsiteY0" fmla="*/ 3673 h 4625"/>
                <a:gd name="connsiteX1" fmla="*/ 3810 w 4762"/>
                <a:gd name="connsiteY1" fmla="*/ 1768 h 4625"/>
                <a:gd name="connsiteX2" fmla="*/ 4763 w 4762"/>
                <a:gd name="connsiteY2" fmla="*/ 1768 h 4625"/>
                <a:gd name="connsiteX3" fmla="*/ 3810 w 4762"/>
                <a:gd name="connsiteY3" fmla="*/ 815 h 4625"/>
                <a:gd name="connsiteX4" fmla="*/ 3810 w 4762"/>
                <a:gd name="connsiteY4" fmla="*/ 815 h 4625"/>
                <a:gd name="connsiteX5" fmla="*/ 0 w 4762"/>
                <a:gd name="connsiteY5" fmla="*/ 4625 h 4625"/>
                <a:gd name="connsiteX6" fmla="*/ 3810 w 4762"/>
                <a:gd name="connsiteY6" fmla="*/ 3673 h 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" h="4625">
                  <a:moveTo>
                    <a:pt x="3810" y="3673"/>
                  </a:moveTo>
                  <a:cubicBezTo>
                    <a:pt x="3810" y="3673"/>
                    <a:pt x="3810" y="2720"/>
                    <a:pt x="3810" y="1768"/>
                  </a:cubicBezTo>
                  <a:cubicBezTo>
                    <a:pt x="4763" y="815"/>
                    <a:pt x="4763" y="1768"/>
                    <a:pt x="4763" y="1768"/>
                  </a:cubicBezTo>
                  <a:cubicBezTo>
                    <a:pt x="4763" y="815"/>
                    <a:pt x="4763" y="-1090"/>
                    <a:pt x="3810" y="815"/>
                  </a:cubicBezTo>
                  <a:lnTo>
                    <a:pt x="3810" y="815"/>
                  </a:lnTo>
                  <a:cubicBezTo>
                    <a:pt x="2858" y="2720"/>
                    <a:pt x="0" y="4625"/>
                    <a:pt x="0" y="4625"/>
                  </a:cubicBezTo>
                  <a:cubicBezTo>
                    <a:pt x="953" y="4625"/>
                    <a:pt x="1905" y="4625"/>
                    <a:pt x="3810" y="36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0" name="任意多边形: 形状 379"/>
            <p:cNvSpPr/>
            <p:nvPr>
              <p:custDataLst>
                <p:tags r:id="rId371"/>
              </p:custDataLst>
            </p:nvPr>
          </p:nvSpPr>
          <p:spPr>
            <a:xfrm>
              <a:off x="1221105" y="5198745"/>
              <a:ext cx="2143" cy="4762"/>
            </a:xfrm>
            <a:custGeom>
              <a:avLst/>
              <a:gdLst>
                <a:gd name="connsiteX0" fmla="*/ 1905 w 2143"/>
                <a:gd name="connsiteY0" fmla="*/ 0 h 4762"/>
                <a:gd name="connsiteX1" fmla="*/ 0 w 2143"/>
                <a:gd name="connsiteY1" fmla="*/ 4763 h 4762"/>
                <a:gd name="connsiteX2" fmla="*/ 1905 w 2143"/>
                <a:gd name="connsiteY2" fmla="*/ 2858 h 4762"/>
                <a:gd name="connsiteX3" fmla="*/ 952 w 2143"/>
                <a:gd name="connsiteY3" fmla="*/ 2858 h 4762"/>
                <a:gd name="connsiteX4" fmla="*/ 1905 w 2143"/>
                <a:gd name="connsiteY4" fmla="*/ 0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" h="4762">
                  <a:moveTo>
                    <a:pt x="1905" y="0"/>
                  </a:moveTo>
                  <a:lnTo>
                    <a:pt x="0" y="4763"/>
                  </a:lnTo>
                  <a:lnTo>
                    <a:pt x="1905" y="2858"/>
                  </a:lnTo>
                  <a:lnTo>
                    <a:pt x="952" y="2858"/>
                  </a:lnTo>
                  <a:cubicBezTo>
                    <a:pt x="2857" y="0"/>
                    <a:pt x="1905" y="952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1" name="任意多边形: 形状 380"/>
            <p:cNvSpPr/>
            <p:nvPr>
              <p:custDataLst>
                <p:tags r:id="rId372"/>
              </p:custDataLst>
            </p:nvPr>
          </p:nvSpPr>
          <p:spPr>
            <a:xfrm>
              <a:off x="1207769" y="5220652"/>
              <a:ext cx="952" cy="3809"/>
            </a:xfrm>
            <a:custGeom>
              <a:avLst/>
              <a:gdLst>
                <a:gd name="connsiteX0" fmla="*/ 953 w 952"/>
                <a:gd name="connsiteY0" fmla="*/ 1905 h 3809"/>
                <a:gd name="connsiteX1" fmla="*/ 0 w 952"/>
                <a:gd name="connsiteY1" fmla="*/ 0 h 3809"/>
                <a:gd name="connsiteX2" fmla="*/ 0 w 952"/>
                <a:gd name="connsiteY2" fmla="*/ 3810 h 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3809">
                  <a:moveTo>
                    <a:pt x="953" y="1905"/>
                  </a:move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2" name="任意多边形: 形状 381"/>
            <p:cNvSpPr/>
            <p:nvPr>
              <p:custDataLst>
                <p:tags r:id="rId373"/>
              </p:custDataLst>
            </p:nvPr>
          </p:nvSpPr>
          <p:spPr>
            <a:xfrm>
              <a:off x="1204912" y="5227320"/>
              <a:ext cx="952" cy="1904"/>
            </a:xfrm>
            <a:custGeom>
              <a:avLst/>
              <a:gdLst>
                <a:gd name="connsiteX0" fmla="*/ 953 w 952"/>
                <a:gd name="connsiteY0" fmla="*/ 952 h 1904"/>
                <a:gd name="connsiteX1" fmla="*/ 0 w 952"/>
                <a:gd name="connsiteY1" fmla="*/ 0 h 1904"/>
                <a:gd name="connsiteX2" fmla="*/ 0 w 952"/>
                <a:gd name="connsiteY2" fmla="*/ 1905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1904">
                  <a:moveTo>
                    <a:pt x="953" y="952"/>
                  </a:moveTo>
                  <a:lnTo>
                    <a:pt x="0" y="0"/>
                  </a:lnTo>
                  <a:lnTo>
                    <a:pt x="0" y="19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3" name="任意多边形: 形状 382"/>
            <p:cNvSpPr/>
            <p:nvPr>
              <p:custDataLst>
                <p:tags r:id="rId374"/>
              </p:custDataLst>
            </p:nvPr>
          </p:nvSpPr>
          <p:spPr>
            <a:xfrm>
              <a:off x="1004887" y="5196840"/>
              <a:ext cx="952" cy="952"/>
            </a:xfrm>
            <a:custGeom>
              <a:avLst/>
              <a:gdLst>
                <a:gd name="connsiteX0" fmla="*/ 952 w 952"/>
                <a:gd name="connsiteY0" fmla="*/ 952 h 952"/>
                <a:gd name="connsiteX1" fmla="*/ 0 w 952"/>
                <a:gd name="connsiteY1" fmla="*/ 0 h 952"/>
                <a:gd name="connsiteX2" fmla="*/ 952 w 952"/>
                <a:gd name="connsiteY2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">
                  <a:moveTo>
                    <a:pt x="952" y="952"/>
                  </a:moveTo>
                  <a:lnTo>
                    <a:pt x="0" y="0"/>
                  </a:lnTo>
                  <a:cubicBezTo>
                    <a:pt x="0" y="952"/>
                    <a:pt x="0" y="952"/>
                    <a:pt x="952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4" name="任意多边形: 形状 383"/>
            <p:cNvSpPr/>
            <p:nvPr>
              <p:custDataLst>
                <p:tags r:id="rId375"/>
              </p:custDataLst>
            </p:nvPr>
          </p:nvSpPr>
          <p:spPr>
            <a:xfrm>
              <a:off x="1012507" y="5205650"/>
              <a:ext cx="9525" cy="714"/>
            </a:xfrm>
            <a:custGeom>
              <a:avLst/>
              <a:gdLst>
                <a:gd name="connsiteX0" fmla="*/ 0 w 9525"/>
                <a:gd name="connsiteY0" fmla="*/ 714 h 714"/>
                <a:gd name="connsiteX1" fmla="*/ 0 w 9525"/>
                <a:gd name="connsiteY1" fmla="*/ 714 h 714"/>
                <a:gd name="connsiteX2" fmla="*/ 0 w 9525"/>
                <a:gd name="connsiteY2" fmla="*/ 714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714">
                  <a:moveTo>
                    <a:pt x="0" y="714"/>
                  </a:moveTo>
                  <a:lnTo>
                    <a:pt x="0" y="714"/>
                  </a:lnTo>
                  <a:cubicBezTo>
                    <a:pt x="0" y="-238"/>
                    <a:pt x="0" y="-238"/>
                    <a:pt x="0" y="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5" name="任意多边形: 形状 384"/>
            <p:cNvSpPr/>
            <p:nvPr>
              <p:custDataLst>
                <p:tags r:id="rId376"/>
              </p:custDataLst>
            </p:nvPr>
          </p:nvSpPr>
          <p:spPr>
            <a:xfrm>
              <a:off x="1149667" y="5338573"/>
              <a:ext cx="1904" cy="3999"/>
            </a:xfrm>
            <a:custGeom>
              <a:avLst/>
              <a:gdLst>
                <a:gd name="connsiteX0" fmla="*/ 1905 w 1904"/>
                <a:gd name="connsiteY0" fmla="*/ 3999 h 3999"/>
                <a:gd name="connsiteX1" fmla="*/ 0 w 1904"/>
                <a:gd name="connsiteY1" fmla="*/ 189 h 3999"/>
                <a:gd name="connsiteX2" fmla="*/ 0 w 1904"/>
                <a:gd name="connsiteY2" fmla="*/ 1142 h 3999"/>
                <a:gd name="connsiteX3" fmla="*/ 1905 w 1904"/>
                <a:gd name="connsiteY3" fmla="*/ 3999 h 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" h="3999">
                  <a:moveTo>
                    <a:pt x="1905" y="3999"/>
                  </a:moveTo>
                  <a:cubicBezTo>
                    <a:pt x="952" y="2094"/>
                    <a:pt x="952" y="-763"/>
                    <a:pt x="0" y="189"/>
                  </a:cubicBezTo>
                  <a:lnTo>
                    <a:pt x="0" y="1142"/>
                  </a:lnTo>
                  <a:cubicBezTo>
                    <a:pt x="0" y="2094"/>
                    <a:pt x="952" y="3047"/>
                    <a:pt x="1905" y="39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6" name="任意多边形: 形状 385"/>
            <p:cNvSpPr/>
            <p:nvPr>
              <p:custDataLst>
                <p:tags r:id="rId377"/>
              </p:custDataLst>
            </p:nvPr>
          </p:nvSpPr>
          <p:spPr>
            <a:xfrm>
              <a:off x="1074420" y="5266372"/>
              <a:ext cx="1904" cy="952"/>
            </a:xfrm>
            <a:custGeom>
              <a:avLst/>
              <a:gdLst>
                <a:gd name="connsiteX0" fmla="*/ 0 w 1904"/>
                <a:gd name="connsiteY0" fmla="*/ 0 h 952"/>
                <a:gd name="connsiteX1" fmla="*/ 0 w 1904"/>
                <a:gd name="connsiteY1" fmla="*/ 0 h 952"/>
                <a:gd name="connsiteX2" fmla="*/ 1905 w 1904"/>
                <a:gd name="connsiteY2" fmla="*/ 953 h 952"/>
                <a:gd name="connsiteX3" fmla="*/ 0 w 1904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" h="952">
                  <a:moveTo>
                    <a:pt x="0" y="0"/>
                  </a:moveTo>
                  <a:lnTo>
                    <a:pt x="0" y="0"/>
                  </a:lnTo>
                  <a:cubicBezTo>
                    <a:pt x="952" y="953"/>
                    <a:pt x="952" y="953"/>
                    <a:pt x="1905" y="953"/>
                  </a:cubicBezTo>
                  <a:cubicBezTo>
                    <a:pt x="952" y="953"/>
                    <a:pt x="0" y="953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7" name="任意多边形: 形状 386"/>
            <p:cNvSpPr/>
            <p:nvPr>
              <p:custDataLst>
                <p:tags r:id="rId378"/>
              </p:custDataLst>
            </p:nvPr>
          </p:nvSpPr>
          <p:spPr>
            <a:xfrm>
              <a:off x="1068704" y="5266372"/>
              <a:ext cx="952" cy="2857"/>
            </a:xfrm>
            <a:custGeom>
              <a:avLst/>
              <a:gdLst>
                <a:gd name="connsiteX0" fmla="*/ 953 w 952"/>
                <a:gd name="connsiteY0" fmla="*/ 2858 h 2857"/>
                <a:gd name="connsiteX1" fmla="*/ 0 w 952"/>
                <a:gd name="connsiteY1" fmla="*/ 0 h 2857"/>
                <a:gd name="connsiteX2" fmla="*/ 953 w 952"/>
                <a:gd name="connsiteY2" fmla="*/ 2858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2857">
                  <a:moveTo>
                    <a:pt x="953" y="2858"/>
                  </a:moveTo>
                  <a:lnTo>
                    <a:pt x="0" y="0"/>
                  </a:lnTo>
                  <a:cubicBezTo>
                    <a:pt x="0" y="953"/>
                    <a:pt x="0" y="953"/>
                    <a:pt x="953" y="2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8" name="任意多边形: 形状 387"/>
            <p:cNvSpPr/>
            <p:nvPr>
              <p:custDataLst>
                <p:tags r:id="rId379"/>
              </p:custDataLst>
            </p:nvPr>
          </p:nvSpPr>
          <p:spPr>
            <a:xfrm>
              <a:off x="965940" y="5148262"/>
              <a:ext cx="846" cy="1904"/>
            </a:xfrm>
            <a:custGeom>
              <a:avLst/>
              <a:gdLst>
                <a:gd name="connsiteX0" fmla="*/ 847 w 846"/>
                <a:gd name="connsiteY0" fmla="*/ 1905 h 1904"/>
                <a:gd name="connsiteX1" fmla="*/ 847 w 846"/>
                <a:gd name="connsiteY1" fmla="*/ 0 h 1904"/>
                <a:gd name="connsiteX2" fmla="*/ 847 w 846"/>
                <a:gd name="connsiteY2" fmla="*/ 1905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6" h="1904">
                  <a:moveTo>
                    <a:pt x="847" y="1905"/>
                  </a:moveTo>
                  <a:cubicBezTo>
                    <a:pt x="847" y="953"/>
                    <a:pt x="847" y="953"/>
                    <a:pt x="847" y="0"/>
                  </a:cubicBezTo>
                  <a:cubicBezTo>
                    <a:pt x="-1058" y="1905"/>
                    <a:pt x="847" y="1905"/>
                    <a:pt x="847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9" name="任意多边形: 形状 388"/>
            <p:cNvSpPr/>
            <p:nvPr>
              <p:custDataLst>
                <p:tags r:id="rId380"/>
              </p:custDataLst>
            </p:nvPr>
          </p:nvSpPr>
          <p:spPr>
            <a:xfrm>
              <a:off x="1178242" y="5289232"/>
              <a:ext cx="2857" cy="3809"/>
            </a:xfrm>
            <a:custGeom>
              <a:avLst/>
              <a:gdLst>
                <a:gd name="connsiteX0" fmla="*/ 2857 w 2857"/>
                <a:gd name="connsiteY0" fmla="*/ 0 h 3809"/>
                <a:gd name="connsiteX1" fmla="*/ 0 w 2857"/>
                <a:gd name="connsiteY1" fmla="*/ 3810 h 3809"/>
                <a:gd name="connsiteX2" fmla="*/ 2857 w 2857"/>
                <a:gd name="connsiteY2" fmla="*/ 0 h 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" h="3809">
                  <a:moveTo>
                    <a:pt x="2857" y="0"/>
                  </a:moveTo>
                  <a:cubicBezTo>
                    <a:pt x="1905" y="1905"/>
                    <a:pt x="952" y="2858"/>
                    <a:pt x="0" y="3810"/>
                  </a:cubicBezTo>
                  <a:cubicBezTo>
                    <a:pt x="1905" y="1905"/>
                    <a:pt x="2857" y="952"/>
                    <a:pt x="285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0" name="任意多边形: 形状 389"/>
            <p:cNvSpPr/>
            <p:nvPr>
              <p:custDataLst>
                <p:tags r:id="rId381"/>
              </p:custDataLst>
            </p:nvPr>
          </p:nvSpPr>
          <p:spPr>
            <a:xfrm>
              <a:off x="1016317" y="5192315"/>
              <a:ext cx="952" cy="714"/>
            </a:xfrm>
            <a:custGeom>
              <a:avLst/>
              <a:gdLst>
                <a:gd name="connsiteX0" fmla="*/ 953 w 952"/>
                <a:gd name="connsiteY0" fmla="*/ 714 h 714"/>
                <a:gd name="connsiteX1" fmla="*/ 0 w 952"/>
                <a:gd name="connsiteY1" fmla="*/ 714 h 714"/>
                <a:gd name="connsiteX2" fmla="*/ 953 w 952"/>
                <a:gd name="connsiteY2" fmla="*/ 714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714">
                  <a:moveTo>
                    <a:pt x="953" y="714"/>
                  </a:moveTo>
                  <a:cubicBezTo>
                    <a:pt x="0" y="-238"/>
                    <a:pt x="0" y="-238"/>
                    <a:pt x="0" y="714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1" name="任意多边形: 形状 390"/>
            <p:cNvSpPr/>
            <p:nvPr>
              <p:custDataLst>
                <p:tags r:id="rId382"/>
              </p:custDataLst>
            </p:nvPr>
          </p:nvSpPr>
          <p:spPr>
            <a:xfrm>
              <a:off x="1176337" y="5293042"/>
              <a:ext cx="1905" cy="4762"/>
            </a:xfrm>
            <a:custGeom>
              <a:avLst/>
              <a:gdLst>
                <a:gd name="connsiteX0" fmla="*/ 0 w 1905"/>
                <a:gd name="connsiteY0" fmla="*/ 4763 h 4762"/>
                <a:gd name="connsiteX1" fmla="*/ 0 w 1905"/>
                <a:gd name="connsiteY1" fmla="*/ 4763 h 4762"/>
                <a:gd name="connsiteX2" fmla="*/ 1905 w 1905"/>
                <a:gd name="connsiteY2" fmla="*/ 0 h 4762"/>
                <a:gd name="connsiteX3" fmla="*/ 0 w 1905"/>
                <a:gd name="connsiteY3" fmla="*/ 4763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" h="4762">
                  <a:moveTo>
                    <a:pt x="0" y="4763"/>
                  </a:moveTo>
                  <a:cubicBezTo>
                    <a:pt x="0" y="4763"/>
                    <a:pt x="953" y="3810"/>
                    <a:pt x="0" y="4763"/>
                  </a:cubicBezTo>
                  <a:cubicBezTo>
                    <a:pt x="953" y="2858"/>
                    <a:pt x="953" y="953"/>
                    <a:pt x="1905" y="0"/>
                  </a:cubicBezTo>
                  <a:cubicBezTo>
                    <a:pt x="953" y="953"/>
                    <a:pt x="0" y="2858"/>
                    <a:pt x="0" y="47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2" name="任意多边形: 形状 391"/>
            <p:cNvSpPr/>
            <p:nvPr>
              <p:custDataLst>
                <p:tags r:id="rId383"/>
              </p:custDataLst>
            </p:nvPr>
          </p:nvSpPr>
          <p:spPr>
            <a:xfrm>
              <a:off x="1183005" y="5121592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3" name="任意多边形: 形状 392"/>
            <p:cNvSpPr/>
            <p:nvPr>
              <p:custDataLst>
                <p:tags r:id="rId384"/>
              </p:custDataLst>
            </p:nvPr>
          </p:nvSpPr>
          <p:spPr>
            <a:xfrm>
              <a:off x="1242059" y="5125402"/>
              <a:ext cx="2857" cy="714"/>
            </a:xfrm>
            <a:custGeom>
              <a:avLst/>
              <a:gdLst>
                <a:gd name="connsiteX0" fmla="*/ 2858 w 2857"/>
                <a:gd name="connsiteY0" fmla="*/ 0 h 714"/>
                <a:gd name="connsiteX1" fmla="*/ 0 w 2857"/>
                <a:gd name="connsiteY1" fmla="*/ 0 h 714"/>
                <a:gd name="connsiteX2" fmla="*/ 2858 w 2857"/>
                <a:gd name="connsiteY2" fmla="*/ 0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" h="714">
                  <a:moveTo>
                    <a:pt x="2858" y="0"/>
                  </a:moveTo>
                  <a:cubicBezTo>
                    <a:pt x="1905" y="0"/>
                    <a:pt x="953" y="0"/>
                    <a:pt x="0" y="0"/>
                  </a:cubicBezTo>
                  <a:cubicBezTo>
                    <a:pt x="953" y="952"/>
                    <a:pt x="953" y="952"/>
                    <a:pt x="285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4" name="任意多边形: 形状 393"/>
            <p:cNvSpPr/>
            <p:nvPr>
              <p:custDataLst>
                <p:tags r:id="rId385"/>
              </p:custDataLst>
            </p:nvPr>
          </p:nvSpPr>
          <p:spPr>
            <a:xfrm>
              <a:off x="1195387" y="5250985"/>
              <a:ext cx="423" cy="1099"/>
            </a:xfrm>
            <a:custGeom>
              <a:avLst/>
              <a:gdLst>
                <a:gd name="connsiteX0" fmla="*/ 0 w 423"/>
                <a:gd name="connsiteY0" fmla="*/ 1100 h 1099"/>
                <a:gd name="connsiteX1" fmla="*/ 0 w 423"/>
                <a:gd name="connsiteY1" fmla="*/ 1100 h 1099"/>
                <a:gd name="connsiteX2" fmla="*/ 0 w 423"/>
                <a:gd name="connsiteY2" fmla="*/ 1100 h 1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" h="1099">
                  <a:moveTo>
                    <a:pt x="0" y="1100"/>
                  </a:moveTo>
                  <a:cubicBezTo>
                    <a:pt x="953" y="-805"/>
                    <a:pt x="0" y="147"/>
                    <a:pt x="0" y="1100"/>
                  </a:cubicBezTo>
                  <a:lnTo>
                    <a:pt x="0" y="1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5" name="任意多边形: 形状 394"/>
            <p:cNvSpPr/>
            <p:nvPr>
              <p:custDataLst>
                <p:tags r:id="rId386"/>
              </p:custDataLst>
            </p:nvPr>
          </p:nvSpPr>
          <p:spPr>
            <a:xfrm>
              <a:off x="1202055" y="5247322"/>
              <a:ext cx="9525" cy="423"/>
            </a:xfrm>
            <a:custGeom>
              <a:avLst/>
              <a:gdLst>
                <a:gd name="connsiteX0" fmla="*/ 0 w 9525"/>
                <a:gd name="connsiteY0" fmla="*/ 0 h 423"/>
                <a:gd name="connsiteX1" fmla="*/ 0 w 9525"/>
                <a:gd name="connsiteY1" fmla="*/ 0 h 423"/>
                <a:gd name="connsiteX2" fmla="*/ 0 w 9525"/>
                <a:gd name="connsiteY2" fmla="*/ 0 h 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423">
                  <a:moveTo>
                    <a:pt x="0" y="0"/>
                  </a:moveTo>
                  <a:cubicBezTo>
                    <a:pt x="0" y="0"/>
                    <a:pt x="0" y="953"/>
                    <a:pt x="0" y="0"/>
                  </a:cubicBezTo>
                  <a:cubicBezTo>
                    <a:pt x="0" y="953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6" name="任意多边形: 形状 395"/>
            <p:cNvSpPr/>
            <p:nvPr>
              <p:custDataLst>
                <p:tags r:id="rId387"/>
              </p:custDataLst>
            </p:nvPr>
          </p:nvSpPr>
          <p:spPr>
            <a:xfrm>
              <a:off x="1178242" y="5313045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7" name="任意多边形: 形状 396"/>
            <p:cNvSpPr/>
            <p:nvPr>
              <p:custDataLst>
                <p:tags r:id="rId388"/>
              </p:custDataLst>
            </p:nvPr>
          </p:nvSpPr>
          <p:spPr>
            <a:xfrm>
              <a:off x="1196340" y="5250179"/>
              <a:ext cx="952" cy="1904"/>
            </a:xfrm>
            <a:custGeom>
              <a:avLst/>
              <a:gdLst>
                <a:gd name="connsiteX0" fmla="*/ 953 w 952"/>
                <a:gd name="connsiteY0" fmla="*/ 0 h 1904"/>
                <a:gd name="connsiteX1" fmla="*/ 0 w 952"/>
                <a:gd name="connsiteY1" fmla="*/ 1905 h 1904"/>
                <a:gd name="connsiteX2" fmla="*/ 953 w 952"/>
                <a:gd name="connsiteY2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1904">
                  <a:moveTo>
                    <a:pt x="953" y="0"/>
                  </a:moveTo>
                  <a:cubicBezTo>
                    <a:pt x="953" y="0"/>
                    <a:pt x="0" y="953"/>
                    <a:pt x="0" y="1905"/>
                  </a:cubicBezTo>
                  <a:cubicBezTo>
                    <a:pt x="0" y="953"/>
                    <a:pt x="0" y="953"/>
                    <a:pt x="95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8" name="任意多边形: 形状 397"/>
            <p:cNvSpPr/>
            <p:nvPr>
              <p:custDataLst>
                <p:tags r:id="rId389"/>
              </p:custDataLst>
            </p:nvPr>
          </p:nvSpPr>
          <p:spPr>
            <a:xfrm>
              <a:off x="1196340" y="5249227"/>
              <a:ext cx="952" cy="952"/>
            </a:xfrm>
            <a:custGeom>
              <a:avLst/>
              <a:gdLst>
                <a:gd name="connsiteX0" fmla="*/ 0 w 952"/>
                <a:gd name="connsiteY0" fmla="*/ 952 h 952"/>
                <a:gd name="connsiteX1" fmla="*/ 953 w 952"/>
                <a:gd name="connsiteY1" fmla="*/ 0 h 952"/>
                <a:gd name="connsiteX2" fmla="*/ 0 w 952"/>
                <a:gd name="connsiteY2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">
                  <a:moveTo>
                    <a:pt x="0" y="952"/>
                  </a:moveTo>
                  <a:cubicBezTo>
                    <a:pt x="0" y="952"/>
                    <a:pt x="0" y="0"/>
                    <a:pt x="953" y="0"/>
                  </a:cubicBezTo>
                  <a:cubicBezTo>
                    <a:pt x="0" y="0"/>
                    <a:pt x="0" y="0"/>
                    <a:pt x="0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9" name="任意多边形: 形状 398"/>
            <p:cNvSpPr/>
            <p:nvPr>
              <p:custDataLst>
                <p:tags r:id="rId390"/>
              </p:custDataLst>
            </p:nvPr>
          </p:nvSpPr>
          <p:spPr>
            <a:xfrm>
              <a:off x="1194434" y="5252084"/>
              <a:ext cx="952" cy="1905"/>
            </a:xfrm>
            <a:custGeom>
              <a:avLst/>
              <a:gdLst>
                <a:gd name="connsiteX0" fmla="*/ 0 w 952"/>
                <a:gd name="connsiteY0" fmla="*/ 1905 h 1905"/>
                <a:gd name="connsiteX1" fmla="*/ 953 w 952"/>
                <a:gd name="connsiteY1" fmla="*/ 0 h 1905"/>
                <a:gd name="connsiteX2" fmla="*/ 953 w 952"/>
                <a:gd name="connsiteY2" fmla="*/ 0 h 1905"/>
                <a:gd name="connsiteX3" fmla="*/ 0 w 952"/>
                <a:gd name="connsiteY3" fmla="*/ 1905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1905">
                  <a:moveTo>
                    <a:pt x="0" y="1905"/>
                  </a:moveTo>
                  <a:cubicBezTo>
                    <a:pt x="0" y="953"/>
                    <a:pt x="953" y="953"/>
                    <a:pt x="953" y="0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3" y="0"/>
                    <a:pt x="953" y="953"/>
                    <a:pt x="0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0" name="任意多边形: 形状 399"/>
            <p:cNvSpPr/>
            <p:nvPr>
              <p:custDataLst>
                <p:tags r:id="rId391"/>
              </p:custDataLst>
            </p:nvPr>
          </p:nvSpPr>
          <p:spPr>
            <a:xfrm>
              <a:off x="1072515" y="5138023"/>
              <a:ext cx="1099" cy="714"/>
            </a:xfrm>
            <a:custGeom>
              <a:avLst/>
              <a:gdLst>
                <a:gd name="connsiteX0" fmla="*/ 0 w 1099"/>
                <a:gd name="connsiteY0" fmla="*/ 714 h 714"/>
                <a:gd name="connsiteX1" fmla="*/ 0 w 1099"/>
                <a:gd name="connsiteY1" fmla="*/ 714 h 714"/>
                <a:gd name="connsiteX2" fmla="*/ 0 w 1099"/>
                <a:gd name="connsiteY2" fmla="*/ 714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9" h="714">
                  <a:moveTo>
                    <a:pt x="0" y="714"/>
                  </a:moveTo>
                  <a:cubicBezTo>
                    <a:pt x="0" y="714"/>
                    <a:pt x="0" y="714"/>
                    <a:pt x="0" y="714"/>
                  </a:cubicBezTo>
                  <a:cubicBezTo>
                    <a:pt x="1905" y="-238"/>
                    <a:pt x="952" y="-238"/>
                    <a:pt x="0" y="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1" name="任意多边形: 形状 400"/>
            <p:cNvSpPr/>
            <p:nvPr>
              <p:custDataLst>
                <p:tags r:id="rId392"/>
              </p:custDataLst>
            </p:nvPr>
          </p:nvSpPr>
          <p:spPr>
            <a:xfrm>
              <a:off x="1118234" y="5324475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2" name="任意多边形: 形状 401"/>
            <p:cNvSpPr/>
            <p:nvPr>
              <p:custDataLst>
                <p:tags r:id="rId393"/>
              </p:custDataLst>
            </p:nvPr>
          </p:nvSpPr>
          <p:spPr>
            <a:xfrm>
              <a:off x="1114425" y="5320665"/>
              <a:ext cx="4762" cy="3809"/>
            </a:xfrm>
            <a:custGeom>
              <a:avLst/>
              <a:gdLst>
                <a:gd name="connsiteX0" fmla="*/ 0 w 4762"/>
                <a:gd name="connsiteY0" fmla="*/ 952 h 3809"/>
                <a:gd name="connsiteX1" fmla="*/ 3810 w 4762"/>
                <a:gd name="connsiteY1" fmla="*/ 3810 h 3809"/>
                <a:gd name="connsiteX2" fmla="*/ 4763 w 4762"/>
                <a:gd name="connsiteY2" fmla="*/ 0 h 3809"/>
                <a:gd name="connsiteX3" fmla="*/ 0 w 4762"/>
                <a:gd name="connsiteY3" fmla="*/ 952 h 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" h="3809">
                  <a:moveTo>
                    <a:pt x="0" y="952"/>
                  </a:moveTo>
                  <a:cubicBezTo>
                    <a:pt x="2857" y="1905"/>
                    <a:pt x="2857" y="2857"/>
                    <a:pt x="3810" y="3810"/>
                  </a:cubicBezTo>
                  <a:lnTo>
                    <a:pt x="4763" y="0"/>
                  </a:lnTo>
                  <a:lnTo>
                    <a:pt x="0" y="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3" name="任意多边形: 形状 402"/>
            <p:cNvSpPr/>
            <p:nvPr>
              <p:custDataLst>
                <p:tags r:id="rId394"/>
              </p:custDataLst>
            </p:nvPr>
          </p:nvSpPr>
          <p:spPr>
            <a:xfrm>
              <a:off x="962977" y="5122545"/>
              <a:ext cx="297179" cy="245745"/>
            </a:xfrm>
            <a:custGeom>
              <a:avLst/>
              <a:gdLst>
                <a:gd name="connsiteX0" fmla="*/ 25718 w 297179"/>
                <a:gd name="connsiteY0" fmla="*/ 57150 h 245745"/>
                <a:gd name="connsiteX1" fmla="*/ 27623 w 297179"/>
                <a:gd name="connsiteY1" fmla="*/ 60008 h 245745"/>
                <a:gd name="connsiteX2" fmla="*/ 22860 w 297179"/>
                <a:gd name="connsiteY2" fmla="*/ 59055 h 245745"/>
                <a:gd name="connsiteX3" fmla="*/ 35243 w 297179"/>
                <a:gd name="connsiteY3" fmla="*/ 66675 h 245745"/>
                <a:gd name="connsiteX4" fmla="*/ 36195 w 297179"/>
                <a:gd name="connsiteY4" fmla="*/ 68580 h 245745"/>
                <a:gd name="connsiteX5" fmla="*/ 35243 w 297179"/>
                <a:gd name="connsiteY5" fmla="*/ 67627 h 245745"/>
                <a:gd name="connsiteX6" fmla="*/ 42863 w 297179"/>
                <a:gd name="connsiteY6" fmla="*/ 73342 h 245745"/>
                <a:gd name="connsiteX7" fmla="*/ 42863 w 297179"/>
                <a:gd name="connsiteY7" fmla="*/ 75247 h 245745"/>
                <a:gd name="connsiteX8" fmla="*/ 46673 w 297179"/>
                <a:gd name="connsiteY8" fmla="*/ 78105 h 245745"/>
                <a:gd name="connsiteX9" fmla="*/ 45720 w 297179"/>
                <a:gd name="connsiteY9" fmla="*/ 78105 h 245745"/>
                <a:gd name="connsiteX10" fmla="*/ 50483 w 297179"/>
                <a:gd name="connsiteY10" fmla="*/ 82867 h 245745"/>
                <a:gd name="connsiteX11" fmla="*/ 50483 w 297179"/>
                <a:gd name="connsiteY11" fmla="*/ 82867 h 245745"/>
                <a:gd name="connsiteX12" fmla="*/ 54293 w 297179"/>
                <a:gd name="connsiteY12" fmla="*/ 84772 h 245745"/>
                <a:gd name="connsiteX13" fmla="*/ 53340 w 297179"/>
                <a:gd name="connsiteY13" fmla="*/ 84772 h 245745"/>
                <a:gd name="connsiteX14" fmla="*/ 56198 w 297179"/>
                <a:gd name="connsiteY14" fmla="*/ 87630 h 245745"/>
                <a:gd name="connsiteX15" fmla="*/ 52388 w 297179"/>
                <a:gd name="connsiteY15" fmla="*/ 85725 h 245745"/>
                <a:gd name="connsiteX16" fmla="*/ 58103 w 297179"/>
                <a:gd name="connsiteY16" fmla="*/ 94297 h 245745"/>
                <a:gd name="connsiteX17" fmla="*/ 56198 w 297179"/>
                <a:gd name="connsiteY17" fmla="*/ 92392 h 245745"/>
                <a:gd name="connsiteX18" fmla="*/ 60007 w 297179"/>
                <a:gd name="connsiteY18" fmla="*/ 100965 h 245745"/>
                <a:gd name="connsiteX19" fmla="*/ 60960 w 297179"/>
                <a:gd name="connsiteY19" fmla="*/ 95250 h 245745"/>
                <a:gd name="connsiteX20" fmla="*/ 64770 w 297179"/>
                <a:gd name="connsiteY20" fmla="*/ 99060 h 245745"/>
                <a:gd name="connsiteX21" fmla="*/ 67628 w 297179"/>
                <a:gd name="connsiteY21" fmla="*/ 102870 h 245745"/>
                <a:gd name="connsiteX22" fmla="*/ 66675 w 297179"/>
                <a:gd name="connsiteY22" fmla="*/ 103822 h 245745"/>
                <a:gd name="connsiteX23" fmla="*/ 71438 w 297179"/>
                <a:gd name="connsiteY23" fmla="*/ 105727 h 245745"/>
                <a:gd name="connsiteX24" fmla="*/ 72390 w 297179"/>
                <a:gd name="connsiteY24" fmla="*/ 110490 h 245745"/>
                <a:gd name="connsiteX25" fmla="*/ 76200 w 297179"/>
                <a:gd name="connsiteY25" fmla="*/ 110490 h 245745"/>
                <a:gd name="connsiteX26" fmla="*/ 84773 w 297179"/>
                <a:gd name="connsiteY26" fmla="*/ 119063 h 245745"/>
                <a:gd name="connsiteX27" fmla="*/ 83820 w 297179"/>
                <a:gd name="connsiteY27" fmla="*/ 120967 h 245745"/>
                <a:gd name="connsiteX28" fmla="*/ 86678 w 297179"/>
                <a:gd name="connsiteY28" fmla="*/ 121920 h 245745"/>
                <a:gd name="connsiteX29" fmla="*/ 86678 w 297179"/>
                <a:gd name="connsiteY29" fmla="*/ 122872 h 245745"/>
                <a:gd name="connsiteX30" fmla="*/ 90488 w 297179"/>
                <a:gd name="connsiteY30" fmla="*/ 123825 h 245745"/>
                <a:gd name="connsiteX31" fmla="*/ 97155 w 297179"/>
                <a:gd name="connsiteY31" fmla="*/ 133350 h 245745"/>
                <a:gd name="connsiteX32" fmla="*/ 96203 w 297179"/>
                <a:gd name="connsiteY32" fmla="*/ 134302 h 245745"/>
                <a:gd name="connsiteX33" fmla="*/ 104775 w 297179"/>
                <a:gd name="connsiteY33" fmla="*/ 140017 h 245745"/>
                <a:gd name="connsiteX34" fmla="*/ 106680 w 297179"/>
                <a:gd name="connsiteY34" fmla="*/ 143827 h 245745"/>
                <a:gd name="connsiteX35" fmla="*/ 112395 w 297179"/>
                <a:gd name="connsiteY35" fmla="*/ 144780 h 245745"/>
                <a:gd name="connsiteX36" fmla="*/ 111443 w 297179"/>
                <a:gd name="connsiteY36" fmla="*/ 141922 h 245745"/>
                <a:gd name="connsiteX37" fmla="*/ 116205 w 297179"/>
                <a:gd name="connsiteY37" fmla="*/ 145733 h 245745"/>
                <a:gd name="connsiteX38" fmla="*/ 114300 w 297179"/>
                <a:gd name="connsiteY38" fmla="*/ 145733 h 245745"/>
                <a:gd name="connsiteX39" fmla="*/ 115253 w 297179"/>
                <a:gd name="connsiteY39" fmla="*/ 146685 h 245745"/>
                <a:gd name="connsiteX40" fmla="*/ 113348 w 297179"/>
                <a:gd name="connsiteY40" fmla="*/ 147638 h 245745"/>
                <a:gd name="connsiteX41" fmla="*/ 112395 w 297179"/>
                <a:gd name="connsiteY41" fmla="*/ 145733 h 245745"/>
                <a:gd name="connsiteX42" fmla="*/ 108585 w 297179"/>
                <a:gd name="connsiteY42" fmla="*/ 145733 h 245745"/>
                <a:gd name="connsiteX43" fmla="*/ 110490 w 297179"/>
                <a:gd name="connsiteY43" fmla="*/ 146685 h 245745"/>
                <a:gd name="connsiteX44" fmla="*/ 109538 w 297179"/>
                <a:gd name="connsiteY44" fmla="*/ 146685 h 245745"/>
                <a:gd name="connsiteX45" fmla="*/ 111443 w 297179"/>
                <a:gd name="connsiteY45" fmla="*/ 147638 h 245745"/>
                <a:gd name="connsiteX46" fmla="*/ 110490 w 297179"/>
                <a:gd name="connsiteY46" fmla="*/ 149542 h 245745"/>
                <a:gd name="connsiteX47" fmla="*/ 111443 w 297179"/>
                <a:gd name="connsiteY47" fmla="*/ 149542 h 245745"/>
                <a:gd name="connsiteX48" fmla="*/ 115253 w 297179"/>
                <a:gd name="connsiteY48" fmla="*/ 155258 h 245745"/>
                <a:gd name="connsiteX49" fmla="*/ 131445 w 297179"/>
                <a:gd name="connsiteY49" fmla="*/ 164783 h 245745"/>
                <a:gd name="connsiteX50" fmla="*/ 127635 w 297179"/>
                <a:gd name="connsiteY50" fmla="*/ 166688 h 245745"/>
                <a:gd name="connsiteX51" fmla="*/ 120015 w 297179"/>
                <a:gd name="connsiteY51" fmla="*/ 159067 h 245745"/>
                <a:gd name="connsiteX52" fmla="*/ 120015 w 297179"/>
                <a:gd name="connsiteY52" fmla="*/ 160972 h 245745"/>
                <a:gd name="connsiteX53" fmla="*/ 125730 w 297179"/>
                <a:gd name="connsiteY53" fmla="*/ 165735 h 245745"/>
                <a:gd name="connsiteX54" fmla="*/ 126683 w 297179"/>
                <a:gd name="connsiteY54" fmla="*/ 169545 h 245745"/>
                <a:gd name="connsiteX55" fmla="*/ 134303 w 297179"/>
                <a:gd name="connsiteY55" fmla="*/ 174308 h 245745"/>
                <a:gd name="connsiteX56" fmla="*/ 130493 w 297179"/>
                <a:gd name="connsiteY56" fmla="*/ 172402 h 245745"/>
                <a:gd name="connsiteX57" fmla="*/ 138113 w 297179"/>
                <a:gd name="connsiteY57" fmla="*/ 178117 h 245745"/>
                <a:gd name="connsiteX58" fmla="*/ 137160 w 297179"/>
                <a:gd name="connsiteY58" fmla="*/ 177165 h 245745"/>
                <a:gd name="connsiteX59" fmla="*/ 140970 w 297179"/>
                <a:gd name="connsiteY59" fmla="*/ 181927 h 245745"/>
                <a:gd name="connsiteX60" fmla="*/ 140018 w 297179"/>
                <a:gd name="connsiteY60" fmla="*/ 180975 h 245745"/>
                <a:gd name="connsiteX61" fmla="*/ 154305 w 297179"/>
                <a:gd name="connsiteY61" fmla="*/ 194310 h 245745"/>
                <a:gd name="connsiteX62" fmla="*/ 151448 w 297179"/>
                <a:gd name="connsiteY62" fmla="*/ 195263 h 245745"/>
                <a:gd name="connsiteX63" fmla="*/ 164783 w 297179"/>
                <a:gd name="connsiteY63" fmla="*/ 198120 h 245745"/>
                <a:gd name="connsiteX64" fmla="*/ 157163 w 297179"/>
                <a:gd name="connsiteY64" fmla="*/ 201930 h 245745"/>
                <a:gd name="connsiteX65" fmla="*/ 160973 w 297179"/>
                <a:gd name="connsiteY65" fmla="*/ 206692 h 245745"/>
                <a:gd name="connsiteX66" fmla="*/ 162878 w 297179"/>
                <a:gd name="connsiteY66" fmla="*/ 203835 h 245745"/>
                <a:gd name="connsiteX67" fmla="*/ 165735 w 297179"/>
                <a:gd name="connsiteY67" fmla="*/ 211455 h 245745"/>
                <a:gd name="connsiteX68" fmla="*/ 169545 w 297179"/>
                <a:gd name="connsiteY68" fmla="*/ 211455 h 245745"/>
                <a:gd name="connsiteX69" fmla="*/ 166688 w 297179"/>
                <a:gd name="connsiteY69" fmla="*/ 213360 h 245745"/>
                <a:gd name="connsiteX70" fmla="*/ 172403 w 297179"/>
                <a:gd name="connsiteY70" fmla="*/ 215265 h 245745"/>
                <a:gd name="connsiteX71" fmla="*/ 170498 w 297179"/>
                <a:gd name="connsiteY71" fmla="*/ 218122 h 245745"/>
                <a:gd name="connsiteX72" fmla="*/ 175260 w 297179"/>
                <a:gd name="connsiteY72" fmla="*/ 222885 h 245745"/>
                <a:gd name="connsiteX73" fmla="*/ 174308 w 297179"/>
                <a:gd name="connsiteY73" fmla="*/ 220980 h 245745"/>
                <a:gd name="connsiteX74" fmla="*/ 186690 w 297179"/>
                <a:gd name="connsiteY74" fmla="*/ 227647 h 245745"/>
                <a:gd name="connsiteX75" fmla="*/ 184785 w 297179"/>
                <a:gd name="connsiteY75" fmla="*/ 228600 h 245745"/>
                <a:gd name="connsiteX76" fmla="*/ 185738 w 297179"/>
                <a:gd name="connsiteY76" fmla="*/ 232410 h 245745"/>
                <a:gd name="connsiteX77" fmla="*/ 191453 w 297179"/>
                <a:gd name="connsiteY77" fmla="*/ 232410 h 245745"/>
                <a:gd name="connsiteX78" fmla="*/ 196215 w 297179"/>
                <a:gd name="connsiteY78" fmla="*/ 230505 h 245745"/>
                <a:gd name="connsiteX79" fmla="*/ 197168 w 297179"/>
                <a:gd name="connsiteY79" fmla="*/ 232410 h 245745"/>
                <a:gd name="connsiteX80" fmla="*/ 198120 w 297179"/>
                <a:gd name="connsiteY80" fmla="*/ 229552 h 245745"/>
                <a:gd name="connsiteX81" fmla="*/ 199073 w 297179"/>
                <a:gd name="connsiteY81" fmla="*/ 235267 h 245745"/>
                <a:gd name="connsiteX82" fmla="*/ 197168 w 297179"/>
                <a:gd name="connsiteY82" fmla="*/ 237172 h 245745"/>
                <a:gd name="connsiteX83" fmla="*/ 189548 w 297179"/>
                <a:gd name="connsiteY83" fmla="*/ 236220 h 245745"/>
                <a:gd name="connsiteX84" fmla="*/ 194310 w 297179"/>
                <a:gd name="connsiteY84" fmla="*/ 240983 h 245745"/>
                <a:gd name="connsiteX85" fmla="*/ 190500 w 297179"/>
                <a:gd name="connsiteY85" fmla="*/ 240030 h 245745"/>
                <a:gd name="connsiteX86" fmla="*/ 200978 w 297179"/>
                <a:gd name="connsiteY86" fmla="*/ 245745 h 245745"/>
                <a:gd name="connsiteX87" fmla="*/ 201930 w 297179"/>
                <a:gd name="connsiteY87" fmla="*/ 244792 h 245745"/>
                <a:gd name="connsiteX88" fmla="*/ 203835 w 297179"/>
                <a:gd name="connsiteY88" fmla="*/ 242888 h 245745"/>
                <a:gd name="connsiteX89" fmla="*/ 204788 w 297179"/>
                <a:gd name="connsiteY89" fmla="*/ 239077 h 245745"/>
                <a:gd name="connsiteX90" fmla="*/ 203835 w 297179"/>
                <a:gd name="connsiteY90" fmla="*/ 240983 h 245745"/>
                <a:gd name="connsiteX91" fmla="*/ 201930 w 297179"/>
                <a:gd name="connsiteY91" fmla="*/ 242888 h 245745"/>
                <a:gd name="connsiteX92" fmla="*/ 197168 w 297179"/>
                <a:gd name="connsiteY92" fmla="*/ 242888 h 245745"/>
                <a:gd name="connsiteX93" fmla="*/ 200025 w 297179"/>
                <a:gd name="connsiteY93" fmla="*/ 240983 h 245745"/>
                <a:gd name="connsiteX94" fmla="*/ 201930 w 297179"/>
                <a:gd name="connsiteY94" fmla="*/ 240983 h 245745"/>
                <a:gd name="connsiteX95" fmla="*/ 202883 w 297179"/>
                <a:gd name="connsiteY95" fmla="*/ 239077 h 245745"/>
                <a:gd name="connsiteX96" fmla="*/ 203835 w 297179"/>
                <a:gd name="connsiteY96" fmla="*/ 234315 h 245745"/>
                <a:gd name="connsiteX97" fmla="*/ 205740 w 297179"/>
                <a:gd name="connsiteY97" fmla="*/ 240030 h 245745"/>
                <a:gd name="connsiteX98" fmla="*/ 208598 w 297179"/>
                <a:gd name="connsiteY98" fmla="*/ 230505 h 245745"/>
                <a:gd name="connsiteX99" fmla="*/ 207645 w 297179"/>
                <a:gd name="connsiteY99" fmla="*/ 235267 h 245745"/>
                <a:gd name="connsiteX100" fmla="*/ 211455 w 297179"/>
                <a:gd name="connsiteY100" fmla="*/ 222885 h 245745"/>
                <a:gd name="connsiteX101" fmla="*/ 214313 w 297179"/>
                <a:gd name="connsiteY101" fmla="*/ 219075 h 245745"/>
                <a:gd name="connsiteX102" fmla="*/ 204788 w 297179"/>
                <a:gd name="connsiteY102" fmla="*/ 216217 h 245745"/>
                <a:gd name="connsiteX103" fmla="*/ 210503 w 297179"/>
                <a:gd name="connsiteY103" fmla="*/ 208597 h 245745"/>
                <a:gd name="connsiteX104" fmla="*/ 215265 w 297179"/>
                <a:gd name="connsiteY104" fmla="*/ 211455 h 245745"/>
                <a:gd name="connsiteX105" fmla="*/ 214313 w 297179"/>
                <a:gd name="connsiteY105" fmla="*/ 209550 h 245745"/>
                <a:gd name="connsiteX106" fmla="*/ 216218 w 297179"/>
                <a:gd name="connsiteY106" fmla="*/ 207645 h 245745"/>
                <a:gd name="connsiteX107" fmla="*/ 215265 w 297179"/>
                <a:gd name="connsiteY107" fmla="*/ 205740 h 245745"/>
                <a:gd name="connsiteX108" fmla="*/ 218123 w 297179"/>
                <a:gd name="connsiteY108" fmla="*/ 199072 h 245745"/>
                <a:gd name="connsiteX109" fmla="*/ 216218 w 297179"/>
                <a:gd name="connsiteY109" fmla="*/ 191452 h 245745"/>
                <a:gd name="connsiteX110" fmla="*/ 218123 w 297179"/>
                <a:gd name="connsiteY110" fmla="*/ 191452 h 245745"/>
                <a:gd name="connsiteX111" fmla="*/ 224790 w 297179"/>
                <a:gd name="connsiteY111" fmla="*/ 177165 h 245745"/>
                <a:gd name="connsiteX112" fmla="*/ 227648 w 297179"/>
                <a:gd name="connsiteY112" fmla="*/ 176213 h 245745"/>
                <a:gd name="connsiteX113" fmla="*/ 227648 w 297179"/>
                <a:gd name="connsiteY113" fmla="*/ 172402 h 245745"/>
                <a:gd name="connsiteX114" fmla="*/ 229553 w 297179"/>
                <a:gd name="connsiteY114" fmla="*/ 174308 h 245745"/>
                <a:gd name="connsiteX115" fmla="*/ 230505 w 297179"/>
                <a:gd name="connsiteY115" fmla="*/ 166688 h 245745"/>
                <a:gd name="connsiteX116" fmla="*/ 227648 w 297179"/>
                <a:gd name="connsiteY116" fmla="*/ 175260 h 245745"/>
                <a:gd name="connsiteX117" fmla="*/ 226695 w 297179"/>
                <a:gd name="connsiteY117" fmla="*/ 162877 h 245745"/>
                <a:gd name="connsiteX118" fmla="*/ 228600 w 297179"/>
                <a:gd name="connsiteY118" fmla="*/ 160972 h 245745"/>
                <a:gd name="connsiteX119" fmla="*/ 232410 w 297179"/>
                <a:gd name="connsiteY119" fmla="*/ 145733 h 245745"/>
                <a:gd name="connsiteX120" fmla="*/ 236220 w 297179"/>
                <a:gd name="connsiteY120" fmla="*/ 146685 h 245745"/>
                <a:gd name="connsiteX121" fmla="*/ 232410 w 297179"/>
                <a:gd name="connsiteY121" fmla="*/ 154305 h 245745"/>
                <a:gd name="connsiteX122" fmla="*/ 234315 w 297179"/>
                <a:gd name="connsiteY122" fmla="*/ 151447 h 245745"/>
                <a:gd name="connsiteX123" fmla="*/ 232410 w 297179"/>
                <a:gd name="connsiteY123" fmla="*/ 156210 h 245745"/>
                <a:gd name="connsiteX124" fmla="*/ 242888 w 297179"/>
                <a:gd name="connsiteY124" fmla="*/ 135255 h 245745"/>
                <a:gd name="connsiteX125" fmla="*/ 241935 w 297179"/>
                <a:gd name="connsiteY125" fmla="*/ 132397 h 245745"/>
                <a:gd name="connsiteX126" fmla="*/ 240983 w 297179"/>
                <a:gd name="connsiteY126" fmla="*/ 134302 h 245745"/>
                <a:gd name="connsiteX127" fmla="*/ 239078 w 297179"/>
                <a:gd name="connsiteY127" fmla="*/ 132397 h 245745"/>
                <a:gd name="connsiteX128" fmla="*/ 241935 w 297179"/>
                <a:gd name="connsiteY128" fmla="*/ 121920 h 245745"/>
                <a:gd name="connsiteX129" fmla="*/ 243840 w 297179"/>
                <a:gd name="connsiteY129" fmla="*/ 121920 h 245745"/>
                <a:gd name="connsiteX130" fmla="*/ 241935 w 297179"/>
                <a:gd name="connsiteY130" fmla="*/ 125730 h 245745"/>
                <a:gd name="connsiteX131" fmla="*/ 245745 w 297179"/>
                <a:gd name="connsiteY131" fmla="*/ 118110 h 245745"/>
                <a:gd name="connsiteX132" fmla="*/ 243840 w 297179"/>
                <a:gd name="connsiteY132" fmla="*/ 120015 h 245745"/>
                <a:gd name="connsiteX133" fmla="*/ 245745 w 297179"/>
                <a:gd name="connsiteY133" fmla="*/ 109538 h 245745"/>
                <a:gd name="connsiteX134" fmla="*/ 242888 w 297179"/>
                <a:gd name="connsiteY134" fmla="*/ 112395 h 245745"/>
                <a:gd name="connsiteX135" fmla="*/ 242888 w 297179"/>
                <a:gd name="connsiteY135" fmla="*/ 119063 h 245745"/>
                <a:gd name="connsiteX136" fmla="*/ 237173 w 297179"/>
                <a:gd name="connsiteY136" fmla="*/ 125730 h 245745"/>
                <a:gd name="connsiteX137" fmla="*/ 237173 w 297179"/>
                <a:gd name="connsiteY137" fmla="*/ 127635 h 245745"/>
                <a:gd name="connsiteX138" fmla="*/ 237173 w 297179"/>
                <a:gd name="connsiteY138" fmla="*/ 128588 h 245745"/>
                <a:gd name="connsiteX139" fmla="*/ 237173 w 297179"/>
                <a:gd name="connsiteY139" fmla="*/ 128588 h 245745"/>
                <a:gd name="connsiteX140" fmla="*/ 237173 w 297179"/>
                <a:gd name="connsiteY140" fmla="*/ 128588 h 245745"/>
                <a:gd name="connsiteX141" fmla="*/ 237173 w 297179"/>
                <a:gd name="connsiteY141" fmla="*/ 128588 h 245745"/>
                <a:gd name="connsiteX142" fmla="*/ 238125 w 297179"/>
                <a:gd name="connsiteY142" fmla="*/ 127635 h 245745"/>
                <a:gd name="connsiteX143" fmla="*/ 236220 w 297179"/>
                <a:gd name="connsiteY143" fmla="*/ 136208 h 245745"/>
                <a:gd name="connsiteX144" fmla="*/ 235268 w 297179"/>
                <a:gd name="connsiteY144" fmla="*/ 136208 h 245745"/>
                <a:gd name="connsiteX145" fmla="*/ 235268 w 297179"/>
                <a:gd name="connsiteY145" fmla="*/ 139065 h 245745"/>
                <a:gd name="connsiteX146" fmla="*/ 232410 w 297179"/>
                <a:gd name="connsiteY146" fmla="*/ 138113 h 245745"/>
                <a:gd name="connsiteX147" fmla="*/ 230505 w 297179"/>
                <a:gd name="connsiteY147" fmla="*/ 141922 h 245745"/>
                <a:gd name="connsiteX148" fmla="*/ 226695 w 297179"/>
                <a:gd name="connsiteY148" fmla="*/ 148590 h 245745"/>
                <a:gd name="connsiteX149" fmla="*/ 225743 w 297179"/>
                <a:gd name="connsiteY149" fmla="*/ 151447 h 245745"/>
                <a:gd name="connsiteX150" fmla="*/ 223838 w 297179"/>
                <a:gd name="connsiteY150" fmla="*/ 157163 h 245745"/>
                <a:gd name="connsiteX151" fmla="*/ 223838 w 297179"/>
                <a:gd name="connsiteY151" fmla="*/ 157163 h 245745"/>
                <a:gd name="connsiteX152" fmla="*/ 216218 w 297179"/>
                <a:gd name="connsiteY152" fmla="*/ 175260 h 245745"/>
                <a:gd name="connsiteX153" fmla="*/ 213360 w 297179"/>
                <a:gd name="connsiteY153" fmla="*/ 182880 h 245745"/>
                <a:gd name="connsiteX154" fmla="*/ 212408 w 297179"/>
                <a:gd name="connsiteY154" fmla="*/ 182880 h 245745"/>
                <a:gd name="connsiteX155" fmla="*/ 208598 w 297179"/>
                <a:gd name="connsiteY155" fmla="*/ 191452 h 245745"/>
                <a:gd name="connsiteX156" fmla="*/ 200978 w 297179"/>
                <a:gd name="connsiteY156" fmla="*/ 207645 h 245745"/>
                <a:gd name="connsiteX157" fmla="*/ 201930 w 297179"/>
                <a:gd name="connsiteY157" fmla="*/ 208597 h 245745"/>
                <a:gd name="connsiteX158" fmla="*/ 199073 w 297179"/>
                <a:gd name="connsiteY158" fmla="*/ 219075 h 245745"/>
                <a:gd name="connsiteX159" fmla="*/ 200025 w 297179"/>
                <a:gd name="connsiteY159" fmla="*/ 219075 h 245745"/>
                <a:gd name="connsiteX160" fmla="*/ 199073 w 297179"/>
                <a:gd name="connsiteY160" fmla="*/ 221933 h 245745"/>
                <a:gd name="connsiteX161" fmla="*/ 198120 w 297179"/>
                <a:gd name="connsiteY161" fmla="*/ 223838 h 245745"/>
                <a:gd name="connsiteX162" fmla="*/ 196215 w 297179"/>
                <a:gd name="connsiteY162" fmla="*/ 226695 h 245745"/>
                <a:gd name="connsiteX163" fmla="*/ 196215 w 297179"/>
                <a:gd name="connsiteY163" fmla="*/ 225742 h 245745"/>
                <a:gd name="connsiteX164" fmla="*/ 194310 w 297179"/>
                <a:gd name="connsiteY164" fmla="*/ 227647 h 245745"/>
                <a:gd name="connsiteX165" fmla="*/ 191453 w 297179"/>
                <a:gd name="connsiteY165" fmla="*/ 225742 h 245745"/>
                <a:gd name="connsiteX166" fmla="*/ 190500 w 297179"/>
                <a:gd name="connsiteY166" fmla="*/ 224790 h 245745"/>
                <a:gd name="connsiteX167" fmla="*/ 190500 w 297179"/>
                <a:gd name="connsiteY167" fmla="*/ 224790 h 245745"/>
                <a:gd name="connsiteX168" fmla="*/ 190500 w 297179"/>
                <a:gd name="connsiteY168" fmla="*/ 224790 h 245745"/>
                <a:gd name="connsiteX169" fmla="*/ 189548 w 297179"/>
                <a:gd name="connsiteY169" fmla="*/ 222885 h 245745"/>
                <a:gd name="connsiteX170" fmla="*/ 190500 w 297179"/>
                <a:gd name="connsiteY170" fmla="*/ 224790 h 245745"/>
                <a:gd name="connsiteX171" fmla="*/ 186690 w 297179"/>
                <a:gd name="connsiteY171" fmla="*/ 221933 h 245745"/>
                <a:gd name="connsiteX172" fmla="*/ 186690 w 297179"/>
                <a:gd name="connsiteY172" fmla="*/ 220980 h 245745"/>
                <a:gd name="connsiteX173" fmla="*/ 186690 w 297179"/>
                <a:gd name="connsiteY173" fmla="*/ 220980 h 245745"/>
                <a:gd name="connsiteX174" fmla="*/ 184785 w 297179"/>
                <a:gd name="connsiteY174" fmla="*/ 221933 h 245745"/>
                <a:gd name="connsiteX175" fmla="*/ 182880 w 297179"/>
                <a:gd name="connsiteY175" fmla="*/ 220980 h 245745"/>
                <a:gd name="connsiteX176" fmla="*/ 180023 w 297179"/>
                <a:gd name="connsiteY176" fmla="*/ 215265 h 245745"/>
                <a:gd name="connsiteX177" fmla="*/ 171450 w 297179"/>
                <a:gd name="connsiteY177" fmla="*/ 210502 h 245745"/>
                <a:gd name="connsiteX178" fmla="*/ 172403 w 297179"/>
                <a:gd name="connsiteY178" fmla="*/ 210502 h 245745"/>
                <a:gd name="connsiteX179" fmla="*/ 168593 w 297179"/>
                <a:gd name="connsiteY179" fmla="*/ 206692 h 245745"/>
                <a:gd name="connsiteX180" fmla="*/ 169545 w 297179"/>
                <a:gd name="connsiteY180" fmla="*/ 204788 h 245745"/>
                <a:gd name="connsiteX181" fmla="*/ 164783 w 297179"/>
                <a:gd name="connsiteY181" fmla="*/ 202883 h 245745"/>
                <a:gd name="connsiteX182" fmla="*/ 165735 w 297179"/>
                <a:gd name="connsiteY182" fmla="*/ 200025 h 245745"/>
                <a:gd name="connsiteX183" fmla="*/ 157163 w 297179"/>
                <a:gd name="connsiteY183" fmla="*/ 194310 h 245745"/>
                <a:gd name="connsiteX184" fmla="*/ 158115 w 297179"/>
                <a:gd name="connsiteY184" fmla="*/ 193358 h 245745"/>
                <a:gd name="connsiteX185" fmla="*/ 153353 w 297179"/>
                <a:gd name="connsiteY185" fmla="*/ 189547 h 245745"/>
                <a:gd name="connsiteX186" fmla="*/ 134303 w 297179"/>
                <a:gd name="connsiteY186" fmla="*/ 164783 h 245745"/>
                <a:gd name="connsiteX187" fmla="*/ 130493 w 297179"/>
                <a:gd name="connsiteY187" fmla="*/ 161925 h 245745"/>
                <a:gd name="connsiteX188" fmla="*/ 131445 w 297179"/>
                <a:gd name="connsiteY188" fmla="*/ 160020 h 245745"/>
                <a:gd name="connsiteX189" fmla="*/ 122873 w 297179"/>
                <a:gd name="connsiteY189" fmla="*/ 151447 h 245745"/>
                <a:gd name="connsiteX190" fmla="*/ 124778 w 297179"/>
                <a:gd name="connsiteY190" fmla="*/ 150495 h 245745"/>
                <a:gd name="connsiteX191" fmla="*/ 122873 w 297179"/>
                <a:gd name="connsiteY191" fmla="*/ 148590 h 245745"/>
                <a:gd name="connsiteX192" fmla="*/ 124778 w 297179"/>
                <a:gd name="connsiteY192" fmla="*/ 149542 h 245745"/>
                <a:gd name="connsiteX193" fmla="*/ 117158 w 297179"/>
                <a:gd name="connsiteY193" fmla="*/ 147638 h 245745"/>
                <a:gd name="connsiteX194" fmla="*/ 112395 w 297179"/>
                <a:gd name="connsiteY194" fmla="*/ 142875 h 245745"/>
                <a:gd name="connsiteX195" fmla="*/ 114300 w 297179"/>
                <a:gd name="connsiteY195" fmla="*/ 141922 h 245745"/>
                <a:gd name="connsiteX196" fmla="*/ 105728 w 297179"/>
                <a:gd name="connsiteY196" fmla="*/ 133350 h 245745"/>
                <a:gd name="connsiteX197" fmla="*/ 103823 w 297179"/>
                <a:gd name="connsiteY197" fmla="*/ 131445 h 245745"/>
                <a:gd name="connsiteX198" fmla="*/ 98108 w 297179"/>
                <a:gd name="connsiteY198" fmla="*/ 124777 h 245745"/>
                <a:gd name="connsiteX199" fmla="*/ 99060 w 297179"/>
                <a:gd name="connsiteY199" fmla="*/ 125730 h 245745"/>
                <a:gd name="connsiteX200" fmla="*/ 94298 w 297179"/>
                <a:gd name="connsiteY200" fmla="*/ 120967 h 245745"/>
                <a:gd name="connsiteX201" fmla="*/ 94298 w 297179"/>
                <a:gd name="connsiteY201" fmla="*/ 120967 h 245745"/>
                <a:gd name="connsiteX202" fmla="*/ 87630 w 297179"/>
                <a:gd name="connsiteY202" fmla="*/ 112395 h 245745"/>
                <a:gd name="connsiteX203" fmla="*/ 86678 w 297179"/>
                <a:gd name="connsiteY203" fmla="*/ 113347 h 245745"/>
                <a:gd name="connsiteX204" fmla="*/ 80010 w 297179"/>
                <a:gd name="connsiteY204" fmla="*/ 104775 h 245745"/>
                <a:gd name="connsiteX205" fmla="*/ 80963 w 297179"/>
                <a:gd name="connsiteY205" fmla="*/ 106680 h 245745"/>
                <a:gd name="connsiteX206" fmla="*/ 78105 w 297179"/>
                <a:gd name="connsiteY206" fmla="*/ 97155 h 245745"/>
                <a:gd name="connsiteX207" fmla="*/ 80010 w 297179"/>
                <a:gd name="connsiteY207" fmla="*/ 98108 h 245745"/>
                <a:gd name="connsiteX208" fmla="*/ 74295 w 297179"/>
                <a:gd name="connsiteY208" fmla="*/ 95250 h 245745"/>
                <a:gd name="connsiteX209" fmla="*/ 75248 w 297179"/>
                <a:gd name="connsiteY209" fmla="*/ 92392 h 245745"/>
                <a:gd name="connsiteX210" fmla="*/ 64770 w 297179"/>
                <a:gd name="connsiteY210" fmla="*/ 82867 h 245745"/>
                <a:gd name="connsiteX211" fmla="*/ 62865 w 297179"/>
                <a:gd name="connsiteY211" fmla="*/ 83820 h 245745"/>
                <a:gd name="connsiteX212" fmla="*/ 55245 w 297179"/>
                <a:gd name="connsiteY212" fmla="*/ 74295 h 245745"/>
                <a:gd name="connsiteX213" fmla="*/ 55245 w 297179"/>
                <a:gd name="connsiteY213" fmla="*/ 73342 h 245745"/>
                <a:gd name="connsiteX214" fmla="*/ 46673 w 297179"/>
                <a:gd name="connsiteY214" fmla="*/ 67627 h 245745"/>
                <a:gd name="connsiteX215" fmla="*/ 37148 w 297179"/>
                <a:gd name="connsiteY215" fmla="*/ 54292 h 245745"/>
                <a:gd name="connsiteX216" fmla="*/ 31433 w 297179"/>
                <a:gd name="connsiteY216" fmla="*/ 48577 h 245745"/>
                <a:gd name="connsiteX217" fmla="*/ 31433 w 297179"/>
                <a:gd name="connsiteY217" fmla="*/ 48577 h 245745"/>
                <a:gd name="connsiteX218" fmla="*/ 29528 w 297179"/>
                <a:gd name="connsiteY218" fmla="*/ 46672 h 245745"/>
                <a:gd name="connsiteX219" fmla="*/ 28575 w 297179"/>
                <a:gd name="connsiteY219" fmla="*/ 45720 h 245745"/>
                <a:gd name="connsiteX220" fmla="*/ 25718 w 297179"/>
                <a:gd name="connsiteY220" fmla="*/ 44767 h 245745"/>
                <a:gd name="connsiteX221" fmla="*/ 26670 w 297179"/>
                <a:gd name="connsiteY221" fmla="*/ 44767 h 245745"/>
                <a:gd name="connsiteX222" fmla="*/ 23813 w 297179"/>
                <a:gd name="connsiteY222" fmla="*/ 41910 h 245745"/>
                <a:gd name="connsiteX223" fmla="*/ 21908 w 297179"/>
                <a:gd name="connsiteY223" fmla="*/ 40958 h 245745"/>
                <a:gd name="connsiteX224" fmla="*/ 20003 w 297179"/>
                <a:gd name="connsiteY224" fmla="*/ 40005 h 245745"/>
                <a:gd name="connsiteX225" fmla="*/ 19050 w 297179"/>
                <a:gd name="connsiteY225" fmla="*/ 39052 h 245745"/>
                <a:gd name="connsiteX226" fmla="*/ 19050 w 297179"/>
                <a:gd name="connsiteY226" fmla="*/ 39052 h 245745"/>
                <a:gd name="connsiteX227" fmla="*/ 21908 w 297179"/>
                <a:gd name="connsiteY227" fmla="*/ 40005 h 245745"/>
                <a:gd name="connsiteX228" fmla="*/ 26670 w 297179"/>
                <a:gd name="connsiteY228" fmla="*/ 40005 h 245745"/>
                <a:gd name="connsiteX229" fmla="*/ 32385 w 297179"/>
                <a:gd name="connsiteY229" fmla="*/ 39052 h 245745"/>
                <a:gd name="connsiteX230" fmla="*/ 32385 w 297179"/>
                <a:gd name="connsiteY230" fmla="*/ 40005 h 245745"/>
                <a:gd name="connsiteX231" fmla="*/ 34290 w 297179"/>
                <a:gd name="connsiteY231" fmla="*/ 39052 h 245745"/>
                <a:gd name="connsiteX232" fmla="*/ 38100 w 297179"/>
                <a:gd name="connsiteY232" fmla="*/ 39052 h 245745"/>
                <a:gd name="connsiteX233" fmla="*/ 44768 w 297179"/>
                <a:gd name="connsiteY233" fmla="*/ 39052 h 245745"/>
                <a:gd name="connsiteX234" fmla="*/ 54293 w 297179"/>
                <a:gd name="connsiteY234" fmla="*/ 36195 h 245745"/>
                <a:gd name="connsiteX235" fmla="*/ 60007 w 297179"/>
                <a:gd name="connsiteY235" fmla="*/ 34290 h 245745"/>
                <a:gd name="connsiteX236" fmla="*/ 58103 w 297179"/>
                <a:gd name="connsiteY236" fmla="*/ 31433 h 245745"/>
                <a:gd name="connsiteX237" fmla="*/ 61913 w 297179"/>
                <a:gd name="connsiteY237" fmla="*/ 32385 h 245745"/>
                <a:gd name="connsiteX238" fmla="*/ 60960 w 297179"/>
                <a:gd name="connsiteY238" fmla="*/ 32385 h 245745"/>
                <a:gd name="connsiteX239" fmla="*/ 69533 w 297179"/>
                <a:gd name="connsiteY239" fmla="*/ 34290 h 245745"/>
                <a:gd name="connsiteX240" fmla="*/ 109538 w 297179"/>
                <a:gd name="connsiteY240" fmla="*/ 30480 h 245745"/>
                <a:gd name="connsiteX241" fmla="*/ 107633 w 297179"/>
                <a:gd name="connsiteY241" fmla="*/ 28575 h 245745"/>
                <a:gd name="connsiteX242" fmla="*/ 112395 w 297179"/>
                <a:gd name="connsiteY242" fmla="*/ 28575 h 245745"/>
                <a:gd name="connsiteX243" fmla="*/ 110490 w 297179"/>
                <a:gd name="connsiteY243" fmla="*/ 30480 h 245745"/>
                <a:gd name="connsiteX244" fmla="*/ 116205 w 297179"/>
                <a:gd name="connsiteY244" fmla="*/ 28575 h 245745"/>
                <a:gd name="connsiteX245" fmla="*/ 116205 w 297179"/>
                <a:gd name="connsiteY245" fmla="*/ 31433 h 245745"/>
                <a:gd name="connsiteX246" fmla="*/ 119063 w 297179"/>
                <a:gd name="connsiteY246" fmla="*/ 30480 h 245745"/>
                <a:gd name="connsiteX247" fmla="*/ 118110 w 297179"/>
                <a:gd name="connsiteY247" fmla="*/ 30480 h 245745"/>
                <a:gd name="connsiteX248" fmla="*/ 123825 w 297179"/>
                <a:gd name="connsiteY248" fmla="*/ 28575 h 245745"/>
                <a:gd name="connsiteX249" fmla="*/ 125730 w 297179"/>
                <a:gd name="connsiteY249" fmla="*/ 29527 h 245745"/>
                <a:gd name="connsiteX250" fmla="*/ 127635 w 297179"/>
                <a:gd name="connsiteY250" fmla="*/ 29527 h 245745"/>
                <a:gd name="connsiteX251" fmla="*/ 133350 w 297179"/>
                <a:gd name="connsiteY251" fmla="*/ 28575 h 245745"/>
                <a:gd name="connsiteX252" fmla="*/ 130493 w 297179"/>
                <a:gd name="connsiteY252" fmla="*/ 27622 h 245745"/>
                <a:gd name="connsiteX253" fmla="*/ 133350 w 297179"/>
                <a:gd name="connsiteY253" fmla="*/ 25717 h 245745"/>
                <a:gd name="connsiteX254" fmla="*/ 157163 w 297179"/>
                <a:gd name="connsiteY254" fmla="*/ 24765 h 245745"/>
                <a:gd name="connsiteX255" fmla="*/ 168593 w 297179"/>
                <a:gd name="connsiteY255" fmla="*/ 21908 h 245745"/>
                <a:gd name="connsiteX256" fmla="*/ 170498 w 297179"/>
                <a:gd name="connsiteY256" fmla="*/ 20002 h 245745"/>
                <a:gd name="connsiteX257" fmla="*/ 180975 w 297179"/>
                <a:gd name="connsiteY257" fmla="*/ 22860 h 245745"/>
                <a:gd name="connsiteX258" fmla="*/ 186690 w 297179"/>
                <a:gd name="connsiteY258" fmla="*/ 19050 h 245745"/>
                <a:gd name="connsiteX259" fmla="*/ 189548 w 297179"/>
                <a:gd name="connsiteY259" fmla="*/ 20955 h 245745"/>
                <a:gd name="connsiteX260" fmla="*/ 215265 w 297179"/>
                <a:gd name="connsiteY260" fmla="*/ 18097 h 245745"/>
                <a:gd name="connsiteX261" fmla="*/ 215265 w 297179"/>
                <a:gd name="connsiteY261" fmla="*/ 16192 h 245745"/>
                <a:gd name="connsiteX262" fmla="*/ 220028 w 297179"/>
                <a:gd name="connsiteY262" fmla="*/ 18097 h 245745"/>
                <a:gd name="connsiteX263" fmla="*/ 224790 w 297179"/>
                <a:gd name="connsiteY263" fmla="*/ 16192 h 245745"/>
                <a:gd name="connsiteX264" fmla="*/ 224790 w 297179"/>
                <a:gd name="connsiteY264" fmla="*/ 15240 h 245745"/>
                <a:gd name="connsiteX265" fmla="*/ 280035 w 297179"/>
                <a:gd name="connsiteY265" fmla="*/ 10477 h 245745"/>
                <a:gd name="connsiteX266" fmla="*/ 280988 w 297179"/>
                <a:gd name="connsiteY266" fmla="*/ 9525 h 245745"/>
                <a:gd name="connsiteX267" fmla="*/ 280988 w 297179"/>
                <a:gd name="connsiteY267" fmla="*/ 7620 h 245745"/>
                <a:gd name="connsiteX268" fmla="*/ 288608 w 297179"/>
                <a:gd name="connsiteY268" fmla="*/ 8572 h 245745"/>
                <a:gd name="connsiteX269" fmla="*/ 297180 w 297179"/>
                <a:gd name="connsiteY269" fmla="*/ 5715 h 245745"/>
                <a:gd name="connsiteX270" fmla="*/ 295275 w 297179"/>
                <a:gd name="connsiteY270" fmla="*/ 6667 h 245745"/>
                <a:gd name="connsiteX271" fmla="*/ 290513 w 297179"/>
                <a:gd name="connsiteY271" fmla="*/ 0 h 245745"/>
                <a:gd name="connsiteX272" fmla="*/ 275273 w 297179"/>
                <a:gd name="connsiteY272" fmla="*/ 1905 h 245745"/>
                <a:gd name="connsiteX273" fmla="*/ 275273 w 297179"/>
                <a:gd name="connsiteY273" fmla="*/ 0 h 245745"/>
                <a:gd name="connsiteX274" fmla="*/ 268605 w 297179"/>
                <a:gd name="connsiteY274" fmla="*/ 1905 h 245745"/>
                <a:gd name="connsiteX275" fmla="*/ 268605 w 297179"/>
                <a:gd name="connsiteY275" fmla="*/ 1905 h 245745"/>
                <a:gd name="connsiteX276" fmla="*/ 244793 w 297179"/>
                <a:gd name="connsiteY276" fmla="*/ 3810 h 245745"/>
                <a:gd name="connsiteX277" fmla="*/ 245745 w 297179"/>
                <a:gd name="connsiteY277" fmla="*/ 4763 h 245745"/>
                <a:gd name="connsiteX278" fmla="*/ 241935 w 297179"/>
                <a:gd name="connsiteY278" fmla="*/ 4763 h 245745"/>
                <a:gd name="connsiteX279" fmla="*/ 245745 w 297179"/>
                <a:gd name="connsiteY279" fmla="*/ 6667 h 245745"/>
                <a:gd name="connsiteX280" fmla="*/ 227648 w 297179"/>
                <a:gd name="connsiteY280" fmla="*/ 5715 h 245745"/>
                <a:gd name="connsiteX281" fmla="*/ 225743 w 297179"/>
                <a:gd name="connsiteY281" fmla="*/ 7620 h 245745"/>
                <a:gd name="connsiteX282" fmla="*/ 224790 w 297179"/>
                <a:gd name="connsiteY282" fmla="*/ 6667 h 245745"/>
                <a:gd name="connsiteX283" fmla="*/ 223838 w 297179"/>
                <a:gd name="connsiteY283" fmla="*/ 7620 h 245745"/>
                <a:gd name="connsiteX284" fmla="*/ 220028 w 297179"/>
                <a:gd name="connsiteY284" fmla="*/ 6667 h 245745"/>
                <a:gd name="connsiteX285" fmla="*/ 221933 w 297179"/>
                <a:gd name="connsiteY285" fmla="*/ 5715 h 245745"/>
                <a:gd name="connsiteX286" fmla="*/ 212408 w 297179"/>
                <a:gd name="connsiteY286" fmla="*/ 6667 h 245745"/>
                <a:gd name="connsiteX287" fmla="*/ 216218 w 297179"/>
                <a:gd name="connsiteY287" fmla="*/ 6667 h 245745"/>
                <a:gd name="connsiteX288" fmla="*/ 185738 w 297179"/>
                <a:gd name="connsiteY288" fmla="*/ 11430 h 245745"/>
                <a:gd name="connsiteX289" fmla="*/ 186690 w 297179"/>
                <a:gd name="connsiteY289" fmla="*/ 12383 h 245745"/>
                <a:gd name="connsiteX290" fmla="*/ 173355 w 297179"/>
                <a:gd name="connsiteY290" fmla="*/ 14288 h 245745"/>
                <a:gd name="connsiteX291" fmla="*/ 173355 w 297179"/>
                <a:gd name="connsiteY291" fmla="*/ 14288 h 245745"/>
                <a:gd name="connsiteX292" fmla="*/ 167640 w 297179"/>
                <a:gd name="connsiteY292" fmla="*/ 16192 h 245745"/>
                <a:gd name="connsiteX293" fmla="*/ 166688 w 297179"/>
                <a:gd name="connsiteY293" fmla="*/ 14288 h 245745"/>
                <a:gd name="connsiteX294" fmla="*/ 158115 w 297179"/>
                <a:gd name="connsiteY294" fmla="*/ 18097 h 245745"/>
                <a:gd name="connsiteX295" fmla="*/ 157163 w 297179"/>
                <a:gd name="connsiteY295" fmla="*/ 17145 h 245745"/>
                <a:gd name="connsiteX296" fmla="*/ 151448 w 297179"/>
                <a:gd name="connsiteY296" fmla="*/ 19050 h 245745"/>
                <a:gd name="connsiteX297" fmla="*/ 152400 w 297179"/>
                <a:gd name="connsiteY297" fmla="*/ 16192 h 245745"/>
                <a:gd name="connsiteX298" fmla="*/ 136208 w 297179"/>
                <a:gd name="connsiteY298" fmla="*/ 17145 h 245745"/>
                <a:gd name="connsiteX299" fmla="*/ 140970 w 297179"/>
                <a:gd name="connsiteY299" fmla="*/ 19050 h 245745"/>
                <a:gd name="connsiteX300" fmla="*/ 135255 w 297179"/>
                <a:gd name="connsiteY300" fmla="*/ 21908 h 245745"/>
                <a:gd name="connsiteX301" fmla="*/ 123825 w 297179"/>
                <a:gd name="connsiteY301" fmla="*/ 20002 h 245745"/>
                <a:gd name="connsiteX302" fmla="*/ 124778 w 297179"/>
                <a:gd name="connsiteY302" fmla="*/ 20002 h 245745"/>
                <a:gd name="connsiteX303" fmla="*/ 117158 w 297179"/>
                <a:gd name="connsiteY303" fmla="*/ 20955 h 245745"/>
                <a:gd name="connsiteX304" fmla="*/ 113348 w 297179"/>
                <a:gd name="connsiteY304" fmla="*/ 23813 h 245745"/>
                <a:gd name="connsiteX305" fmla="*/ 119063 w 297179"/>
                <a:gd name="connsiteY305" fmla="*/ 22860 h 245745"/>
                <a:gd name="connsiteX306" fmla="*/ 107633 w 297179"/>
                <a:gd name="connsiteY306" fmla="*/ 26670 h 245745"/>
                <a:gd name="connsiteX307" fmla="*/ 110490 w 297179"/>
                <a:gd name="connsiteY307" fmla="*/ 24765 h 245745"/>
                <a:gd name="connsiteX308" fmla="*/ 105728 w 297179"/>
                <a:gd name="connsiteY308" fmla="*/ 24765 h 245745"/>
                <a:gd name="connsiteX309" fmla="*/ 116205 w 297179"/>
                <a:gd name="connsiteY309" fmla="*/ 20955 h 245745"/>
                <a:gd name="connsiteX310" fmla="*/ 111443 w 297179"/>
                <a:gd name="connsiteY310" fmla="*/ 20955 h 245745"/>
                <a:gd name="connsiteX311" fmla="*/ 100965 w 297179"/>
                <a:gd name="connsiteY311" fmla="*/ 23813 h 245745"/>
                <a:gd name="connsiteX312" fmla="*/ 100965 w 297179"/>
                <a:gd name="connsiteY312" fmla="*/ 22860 h 245745"/>
                <a:gd name="connsiteX313" fmla="*/ 98108 w 297179"/>
                <a:gd name="connsiteY313" fmla="*/ 23813 h 245745"/>
                <a:gd name="connsiteX314" fmla="*/ 100013 w 297179"/>
                <a:gd name="connsiteY314" fmla="*/ 21908 h 245745"/>
                <a:gd name="connsiteX315" fmla="*/ 89535 w 297179"/>
                <a:gd name="connsiteY315" fmla="*/ 22860 h 245745"/>
                <a:gd name="connsiteX316" fmla="*/ 94298 w 297179"/>
                <a:gd name="connsiteY316" fmla="*/ 24765 h 245745"/>
                <a:gd name="connsiteX317" fmla="*/ 79058 w 297179"/>
                <a:gd name="connsiteY317" fmla="*/ 23813 h 245745"/>
                <a:gd name="connsiteX318" fmla="*/ 81915 w 297179"/>
                <a:gd name="connsiteY318" fmla="*/ 24765 h 245745"/>
                <a:gd name="connsiteX319" fmla="*/ 76200 w 297179"/>
                <a:gd name="connsiteY319" fmla="*/ 23813 h 245745"/>
                <a:gd name="connsiteX320" fmla="*/ 74295 w 297179"/>
                <a:gd name="connsiteY320" fmla="*/ 25717 h 245745"/>
                <a:gd name="connsiteX321" fmla="*/ 68580 w 297179"/>
                <a:gd name="connsiteY321" fmla="*/ 27622 h 245745"/>
                <a:gd name="connsiteX322" fmla="*/ 68580 w 297179"/>
                <a:gd name="connsiteY322" fmla="*/ 26670 h 245745"/>
                <a:gd name="connsiteX323" fmla="*/ 60007 w 297179"/>
                <a:gd name="connsiteY323" fmla="*/ 29527 h 245745"/>
                <a:gd name="connsiteX324" fmla="*/ 62865 w 297179"/>
                <a:gd name="connsiteY324" fmla="*/ 27622 h 245745"/>
                <a:gd name="connsiteX325" fmla="*/ 58103 w 297179"/>
                <a:gd name="connsiteY325" fmla="*/ 20955 h 245745"/>
                <a:gd name="connsiteX326" fmla="*/ 59055 w 297179"/>
                <a:gd name="connsiteY326" fmla="*/ 19050 h 245745"/>
                <a:gd name="connsiteX327" fmla="*/ 50483 w 297179"/>
                <a:gd name="connsiteY327" fmla="*/ 20955 h 245745"/>
                <a:gd name="connsiteX328" fmla="*/ 46673 w 297179"/>
                <a:gd name="connsiteY328" fmla="*/ 23813 h 245745"/>
                <a:gd name="connsiteX329" fmla="*/ 42863 w 297179"/>
                <a:gd name="connsiteY329" fmla="*/ 22860 h 245745"/>
                <a:gd name="connsiteX330" fmla="*/ 46673 w 297179"/>
                <a:gd name="connsiteY330" fmla="*/ 21908 h 245745"/>
                <a:gd name="connsiteX331" fmla="*/ 47625 w 297179"/>
                <a:gd name="connsiteY331" fmla="*/ 20955 h 245745"/>
                <a:gd name="connsiteX332" fmla="*/ 40005 w 297179"/>
                <a:gd name="connsiteY332" fmla="*/ 21908 h 245745"/>
                <a:gd name="connsiteX333" fmla="*/ 41910 w 297179"/>
                <a:gd name="connsiteY333" fmla="*/ 21908 h 245745"/>
                <a:gd name="connsiteX334" fmla="*/ 35243 w 297179"/>
                <a:gd name="connsiteY334" fmla="*/ 24765 h 245745"/>
                <a:gd name="connsiteX335" fmla="*/ 35243 w 297179"/>
                <a:gd name="connsiteY335" fmla="*/ 23813 h 245745"/>
                <a:gd name="connsiteX336" fmla="*/ 31433 w 297179"/>
                <a:gd name="connsiteY336" fmla="*/ 24765 h 245745"/>
                <a:gd name="connsiteX337" fmla="*/ 34290 w 297179"/>
                <a:gd name="connsiteY337" fmla="*/ 21908 h 245745"/>
                <a:gd name="connsiteX338" fmla="*/ 26670 w 297179"/>
                <a:gd name="connsiteY338" fmla="*/ 23813 h 245745"/>
                <a:gd name="connsiteX339" fmla="*/ 21908 w 297179"/>
                <a:gd name="connsiteY339" fmla="*/ 22860 h 245745"/>
                <a:gd name="connsiteX340" fmla="*/ 11430 w 297179"/>
                <a:gd name="connsiteY340" fmla="*/ 24765 h 245745"/>
                <a:gd name="connsiteX341" fmla="*/ 7620 w 297179"/>
                <a:gd name="connsiteY341" fmla="*/ 26670 h 245745"/>
                <a:gd name="connsiteX342" fmla="*/ 3810 w 297179"/>
                <a:gd name="connsiteY342" fmla="*/ 28575 h 245745"/>
                <a:gd name="connsiteX343" fmla="*/ 3810 w 297179"/>
                <a:gd name="connsiteY343" fmla="*/ 29527 h 245745"/>
                <a:gd name="connsiteX344" fmla="*/ 3810 w 297179"/>
                <a:gd name="connsiteY344" fmla="*/ 30480 h 245745"/>
                <a:gd name="connsiteX345" fmla="*/ 2858 w 297179"/>
                <a:gd name="connsiteY345" fmla="*/ 30480 h 245745"/>
                <a:gd name="connsiteX346" fmla="*/ 0 w 297179"/>
                <a:gd name="connsiteY346" fmla="*/ 32385 h 245745"/>
                <a:gd name="connsiteX347" fmla="*/ 0 w 297179"/>
                <a:gd name="connsiteY347" fmla="*/ 34290 h 245745"/>
                <a:gd name="connsiteX348" fmla="*/ 1905 w 297179"/>
                <a:gd name="connsiteY348" fmla="*/ 36195 h 245745"/>
                <a:gd name="connsiteX349" fmla="*/ 9525 w 297179"/>
                <a:gd name="connsiteY349" fmla="*/ 40958 h 245745"/>
                <a:gd name="connsiteX350" fmla="*/ 11430 w 297179"/>
                <a:gd name="connsiteY350" fmla="*/ 44767 h 245745"/>
                <a:gd name="connsiteX351" fmla="*/ 13335 w 297179"/>
                <a:gd name="connsiteY351" fmla="*/ 44767 h 245745"/>
                <a:gd name="connsiteX352" fmla="*/ 18098 w 297179"/>
                <a:gd name="connsiteY352" fmla="*/ 46672 h 245745"/>
                <a:gd name="connsiteX353" fmla="*/ 20003 w 297179"/>
                <a:gd name="connsiteY353" fmla="*/ 52388 h 245745"/>
                <a:gd name="connsiteX354" fmla="*/ 28575 w 297179"/>
                <a:gd name="connsiteY354" fmla="*/ 60008 h 245745"/>
                <a:gd name="connsiteX355" fmla="*/ 25718 w 297179"/>
                <a:gd name="connsiteY355" fmla="*/ 57150 h 245745"/>
                <a:gd name="connsiteX356" fmla="*/ 60007 w 297179"/>
                <a:gd name="connsiteY356" fmla="*/ 95250 h 245745"/>
                <a:gd name="connsiteX357" fmla="*/ 57150 w 297179"/>
                <a:gd name="connsiteY357" fmla="*/ 92392 h 245745"/>
                <a:gd name="connsiteX358" fmla="*/ 60007 w 297179"/>
                <a:gd name="connsiteY358" fmla="*/ 95250 h 245745"/>
                <a:gd name="connsiteX359" fmla="*/ 114300 w 297179"/>
                <a:gd name="connsiteY359" fmla="*/ 151447 h 245745"/>
                <a:gd name="connsiteX360" fmla="*/ 112395 w 297179"/>
                <a:gd name="connsiteY360" fmla="*/ 148590 h 245745"/>
                <a:gd name="connsiteX361" fmla="*/ 114300 w 297179"/>
                <a:gd name="connsiteY361" fmla="*/ 151447 h 245745"/>
                <a:gd name="connsiteX362" fmla="*/ 227648 w 297179"/>
                <a:gd name="connsiteY362" fmla="*/ 143827 h 245745"/>
                <a:gd name="connsiteX363" fmla="*/ 227648 w 297179"/>
                <a:gd name="connsiteY363" fmla="*/ 143827 h 245745"/>
                <a:gd name="connsiteX364" fmla="*/ 227648 w 297179"/>
                <a:gd name="connsiteY364" fmla="*/ 143827 h 245745"/>
                <a:gd name="connsiteX365" fmla="*/ 230505 w 297179"/>
                <a:gd name="connsiteY365" fmla="*/ 139065 h 245745"/>
                <a:gd name="connsiteX366" fmla="*/ 230505 w 297179"/>
                <a:gd name="connsiteY366" fmla="*/ 139065 h 245745"/>
                <a:gd name="connsiteX367" fmla="*/ 229553 w 297179"/>
                <a:gd name="connsiteY367" fmla="*/ 140970 h 245745"/>
                <a:gd name="connsiteX368" fmla="*/ 230505 w 297179"/>
                <a:gd name="connsiteY368" fmla="*/ 139065 h 245745"/>
                <a:gd name="connsiteX369" fmla="*/ 124778 w 297179"/>
                <a:gd name="connsiteY369" fmla="*/ 22860 h 245745"/>
                <a:gd name="connsiteX370" fmla="*/ 124778 w 297179"/>
                <a:gd name="connsiteY370" fmla="*/ 22860 h 245745"/>
                <a:gd name="connsiteX371" fmla="*/ 124778 w 297179"/>
                <a:gd name="connsiteY371" fmla="*/ 22860 h 2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</a:cxnLst>
              <a:rect l="l" t="t" r="r" b="b"/>
              <a:pathLst>
                <a:path w="297179" h="245745">
                  <a:moveTo>
                    <a:pt x="25718" y="57150"/>
                  </a:moveTo>
                  <a:lnTo>
                    <a:pt x="27623" y="60008"/>
                  </a:lnTo>
                  <a:cubicBezTo>
                    <a:pt x="23813" y="58102"/>
                    <a:pt x="21908" y="55245"/>
                    <a:pt x="22860" y="59055"/>
                  </a:cubicBezTo>
                  <a:cubicBezTo>
                    <a:pt x="25718" y="57150"/>
                    <a:pt x="32385" y="68580"/>
                    <a:pt x="35243" y="66675"/>
                  </a:cubicBezTo>
                  <a:lnTo>
                    <a:pt x="36195" y="68580"/>
                  </a:lnTo>
                  <a:cubicBezTo>
                    <a:pt x="36195" y="67627"/>
                    <a:pt x="35243" y="68580"/>
                    <a:pt x="35243" y="67627"/>
                  </a:cubicBezTo>
                  <a:cubicBezTo>
                    <a:pt x="37148" y="72390"/>
                    <a:pt x="39053" y="68580"/>
                    <a:pt x="42863" y="73342"/>
                  </a:cubicBezTo>
                  <a:cubicBezTo>
                    <a:pt x="43815" y="75247"/>
                    <a:pt x="44768" y="76200"/>
                    <a:pt x="42863" y="75247"/>
                  </a:cubicBezTo>
                  <a:lnTo>
                    <a:pt x="46673" y="78105"/>
                  </a:lnTo>
                  <a:cubicBezTo>
                    <a:pt x="47625" y="79058"/>
                    <a:pt x="46673" y="79058"/>
                    <a:pt x="45720" y="78105"/>
                  </a:cubicBezTo>
                  <a:lnTo>
                    <a:pt x="50483" y="82867"/>
                  </a:lnTo>
                  <a:lnTo>
                    <a:pt x="50483" y="82867"/>
                  </a:lnTo>
                  <a:cubicBezTo>
                    <a:pt x="51435" y="82867"/>
                    <a:pt x="53340" y="83820"/>
                    <a:pt x="54293" y="84772"/>
                  </a:cubicBezTo>
                  <a:cubicBezTo>
                    <a:pt x="55245" y="86677"/>
                    <a:pt x="53340" y="84772"/>
                    <a:pt x="53340" y="84772"/>
                  </a:cubicBezTo>
                  <a:lnTo>
                    <a:pt x="56198" y="87630"/>
                  </a:lnTo>
                  <a:cubicBezTo>
                    <a:pt x="56198" y="89535"/>
                    <a:pt x="53340" y="87630"/>
                    <a:pt x="52388" y="85725"/>
                  </a:cubicBezTo>
                  <a:cubicBezTo>
                    <a:pt x="52388" y="90488"/>
                    <a:pt x="55245" y="87630"/>
                    <a:pt x="58103" y="94297"/>
                  </a:cubicBezTo>
                  <a:lnTo>
                    <a:pt x="56198" y="92392"/>
                  </a:lnTo>
                  <a:cubicBezTo>
                    <a:pt x="56198" y="95250"/>
                    <a:pt x="58103" y="97155"/>
                    <a:pt x="60007" y="100965"/>
                  </a:cubicBezTo>
                  <a:cubicBezTo>
                    <a:pt x="60007" y="100013"/>
                    <a:pt x="57150" y="92392"/>
                    <a:pt x="60960" y="95250"/>
                  </a:cubicBezTo>
                  <a:cubicBezTo>
                    <a:pt x="61913" y="96202"/>
                    <a:pt x="62865" y="97155"/>
                    <a:pt x="64770" y="99060"/>
                  </a:cubicBezTo>
                  <a:cubicBezTo>
                    <a:pt x="63818" y="100013"/>
                    <a:pt x="65723" y="100965"/>
                    <a:pt x="67628" y="102870"/>
                  </a:cubicBezTo>
                  <a:lnTo>
                    <a:pt x="66675" y="103822"/>
                  </a:lnTo>
                  <a:cubicBezTo>
                    <a:pt x="68580" y="105727"/>
                    <a:pt x="69533" y="104775"/>
                    <a:pt x="71438" y="105727"/>
                  </a:cubicBezTo>
                  <a:cubicBezTo>
                    <a:pt x="73343" y="108585"/>
                    <a:pt x="72390" y="109538"/>
                    <a:pt x="72390" y="110490"/>
                  </a:cubicBezTo>
                  <a:cubicBezTo>
                    <a:pt x="75248" y="114300"/>
                    <a:pt x="71438" y="106680"/>
                    <a:pt x="76200" y="110490"/>
                  </a:cubicBezTo>
                  <a:cubicBezTo>
                    <a:pt x="78105" y="114300"/>
                    <a:pt x="80963" y="116205"/>
                    <a:pt x="84773" y="119063"/>
                  </a:cubicBezTo>
                  <a:cubicBezTo>
                    <a:pt x="86678" y="121920"/>
                    <a:pt x="83820" y="119063"/>
                    <a:pt x="83820" y="120967"/>
                  </a:cubicBezTo>
                  <a:lnTo>
                    <a:pt x="86678" y="121920"/>
                  </a:lnTo>
                  <a:cubicBezTo>
                    <a:pt x="86678" y="122872"/>
                    <a:pt x="86678" y="122872"/>
                    <a:pt x="86678" y="122872"/>
                  </a:cubicBezTo>
                  <a:cubicBezTo>
                    <a:pt x="88583" y="123825"/>
                    <a:pt x="87630" y="121920"/>
                    <a:pt x="90488" y="123825"/>
                  </a:cubicBezTo>
                  <a:cubicBezTo>
                    <a:pt x="92393" y="122872"/>
                    <a:pt x="93345" y="131445"/>
                    <a:pt x="97155" y="133350"/>
                  </a:cubicBezTo>
                  <a:cubicBezTo>
                    <a:pt x="97155" y="134302"/>
                    <a:pt x="96203" y="133350"/>
                    <a:pt x="96203" y="134302"/>
                  </a:cubicBezTo>
                  <a:cubicBezTo>
                    <a:pt x="100965" y="138113"/>
                    <a:pt x="100013" y="137160"/>
                    <a:pt x="104775" y="140017"/>
                  </a:cubicBezTo>
                  <a:lnTo>
                    <a:pt x="106680" y="143827"/>
                  </a:lnTo>
                  <a:cubicBezTo>
                    <a:pt x="105728" y="140970"/>
                    <a:pt x="109538" y="142875"/>
                    <a:pt x="112395" y="144780"/>
                  </a:cubicBezTo>
                  <a:cubicBezTo>
                    <a:pt x="112395" y="143827"/>
                    <a:pt x="112395" y="142875"/>
                    <a:pt x="111443" y="141922"/>
                  </a:cubicBezTo>
                  <a:lnTo>
                    <a:pt x="116205" y="145733"/>
                  </a:lnTo>
                  <a:cubicBezTo>
                    <a:pt x="116205" y="146685"/>
                    <a:pt x="115253" y="146685"/>
                    <a:pt x="114300" y="145733"/>
                  </a:cubicBezTo>
                  <a:cubicBezTo>
                    <a:pt x="114300" y="145733"/>
                    <a:pt x="115253" y="145733"/>
                    <a:pt x="115253" y="146685"/>
                  </a:cubicBezTo>
                  <a:cubicBezTo>
                    <a:pt x="116205" y="148590"/>
                    <a:pt x="114300" y="148590"/>
                    <a:pt x="113348" y="147638"/>
                  </a:cubicBezTo>
                  <a:cubicBezTo>
                    <a:pt x="113348" y="146685"/>
                    <a:pt x="113348" y="145733"/>
                    <a:pt x="112395" y="145733"/>
                  </a:cubicBezTo>
                  <a:cubicBezTo>
                    <a:pt x="110490" y="145733"/>
                    <a:pt x="108585" y="144780"/>
                    <a:pt x="108585" y="145733"/>
                  </a:cubicBezTo>
                  <a:cubicBezTo>
                    <a:pt x="108585" y="145733"/>
                    <a:pt x="109538" y="146685"/>
                    <a:pt x="110490" y="146685"/>
                  </a:cubicBezTo>
                  <a:cubicBezTo>
                    <a:pt x="110490" y="146685"/>
                    <a:pt x="109538" y="146685"/>
                    <a:pt x="109538" y="146685"/>
                  </a:cubicBezTo>
                  <a:cubicBezTo>
                    <a:pt x="109538" y="146685"/>
                    <a:pt x="110490" y="146685"/>
                    <a:pt x="111443" y="147638"/>
                  </a:cubicBezTo>
                  <a:lnTo>
                    <a:pt x="110490" y="149542"/>
                  </a:lnTo>
                  <a:lnTo>
                    <a:pt x="111443" y="149542"/>
                  </a:lnTo>
                  <a:lnTo>
                    <a:pt x="115253" y="155258"/>
                  </a:lnTo>
                  <a:cubicBezTo>
                    <a:pt x="120015" y="158115"/>
                    <a:pt x="124778" y="159067"/>
                    <a:pt x="131445" y="164783"/>
                  </a:cubicBezTo>
                  <a:cubicBezTo>
                    <a:pt x="128588" y="163830"/>
                    <a:pt x="129540" y="165735"/>
                    <a:pt x="127635" y="166688"/>
                  </a:cubicBezTo>
                  <a:cubicBezTo>
                    <a:pt x="127635" y="163830"/>
                    <a:pt x="122873" y="162877"/>
                    <a:pt x="120015" y="159067"/>
                  </a:cubicBezTo>
                  <a:cubicBezTo>
                    <a:pt x="120968" y="160972"/>
                    <a:pt x="120015" y="160972"/>
                    <a:pt x="120015" y="160972"/>
                  </a:cubicBezTo>
                  <a:lnTo>
                    <a:pt x="125730" y="165735"/>
                  </a:lnTo>
                  <a:cubicBezTo>
                    <a:pt x="124778" y="166688"/>
                    <a:pt x="125730" y="167640"/>
                    <a:pt x="126683" y="169545"/>
                  </a:cubicBezTo>
                  <a:cubicBezTo>
                    <a:pt x="127635" y="166688"/>
                    <a:pt x="131445" y="172402"/>
                    <a:pt x="134303" y="174308"/>
                  </a:cubicBezTo>
                  <a:cubicBezTo>
                    <a:pt x="133350" y="175260"/>
                    <a:pt x="132398" y="175260"/>
                    <a:pt x="130493" y="172402"/>
                  </a:cubicBezTo>
                  <a:cubicBezTo>
                    <a:pt x="131445" y="177165"/>
                    <a:pt x="136208" y="174308"/>
                    <a:pt x="138113" y="178117"/>
                  </a:cubicBezTo>
                  <a:cubicBezTo>
                    <a:pt x="137160" y="177165"/>
                    <a:pt x="137160" y="177165"/>
                    <a:pt x="137160" y="177165"/>
                  </a:cubicBezTo>
                  <a:cubicBezTo>
                    <a:pt x="139065" y="178117"/>
                    <a:pt x="141923" y="182880"/>
                    <a:pt x="140970" y="181927"/>
                  </a:cubicBezTo>
                  <a:lnTo>
                    <a:pt x="140018" y="180975"/>
                  </a:lnTo>
                  <a:cubicBezTo>
                    <a:pt x="143828" y="185738"/>
                    <a:pt x="152400" y="194310"/>
                    <a:pt x="154305" y="194310"/>
                  </a:cubicBezTo>
                  <a:cubicBezTo>
                    <a:pt x="154305" y="194310"/>
                    <a:pt x="151448" y="195263"/>
                    <a:pt x="151448" y="195263"/>
                  </a:cubicBezTo>
                  <a:lnTo>
                    <a:pt x="164783" y="198120"/>
                  </a:lnTo>
                  <a:cubicBezTo>
                    <a:pt x="162878" y="199072"/>
                    <a:pt x="161925" y="204788"/>
                    <a:pt x="157163" y="201930"/>
                  </a:cubicBezTo>
                  <a:cubicBezTo>
                    <a:pt x="158115" y="202883"/>
                    <a:pt x="159068" y="204788"/>
                    <a:pt x="160973" y="206692"/>
                  </a:cubicBezTo>
                  <a:cubicBezTo>
                    <a:pt x="160973" y="205740"/>
                    <a:pt x="160973" y="202883"/>
                    <a:pt x="162878" y="203835"/>
                  </a:cubicBezTo>
                  <a:cubicBezTo>
                    <a:pt x="163830" y="207645"/>
                    <a:pt x="163830" y="206692"/>
                    <a:pt x="165735" y="211455"/>
                  </a:cubicBezTo>
                  <a:cubicBezTo>
                    <a:pt x="164783" y="210502"/>
                    <a:pt x="168593" y="209550"/>
                    <a:pt x="169545" y="211455"/>
                  </a:cubicBezTo>
                  <a:cubicBezTo>
                    <a:pt x="168593" y="211455"/>
                    <a:pt x="167640" y="213360"/>
                    <a:pt x="166688" y="213360"/>
                  </a:cubicBezTo>
                  <a:lnTo>
                    <a:pt x="172403" y="215265"/>
                  </a:lnTo>
                  <a:cubicBezTo>
                    <a:pt x="171450" y="214313"/>
                    <a:pt x="170498" y="217170"/>
                    <a:pt x="170498" y="218122"/>
                  </a:cubicBezTo>
                  <a:cubicBezTo>
                    <a:pt x="170498" y="217170"/>
                    <a:pt x="174308" y="221933"/>
                    <a:pt x="175260" y="222885"/>
                  </a:cubicBezTo>
                  <a:lnTo>
                    <a:pt x="174308" y="220980"/>
                  </a:lnTo>
                  <a:cubicBezTo>
                    <a:pt x="178118" y="225742"/>
                    <a:pt x="181928" y="222885"/>
                    <a:pt x="186690" y="227647"/>
                  </a:cubicBezTo>
                  <a:cubicBezTo>
                    <a:pt x="185738" y="227647"/>
                    <a:pt x="184785" y="227647"/>
                    <a:pt x="184785" y="228600"/>
                  </a:cubicBezTo>
                  <a:cubicBezTo>
                    <a:pt x="183833" y="229552"/>
                    <a:pt x="183833" y="230505"/>
                    <a:pt x="185738" y="232410"/>
                  </a:cubicBezTo>
                  <a:cubicBezTo>
                    <a:pt x="186690" y="232410"/>
                    <a:pt x="189548" y="232410"/>
                    <a:pt x="191453" y="232410"/>
                  </a:cubicBezTo>
                  <a:cubicBezTo>
                    <a:pt x="193358" y="232410"/>
                    <a:pt x="195263" y="230505"/>
                    <a:pt x="196215" y="230505"/>
                  </a:cubicBezTo>
                  <a:cubicBezTo>
                    <a:pt x="196215" y="231458"/>
                    <a:pt x="197168" y="231458"/>
                    <a:pt x="197168" y="232410"/>
                  </a:cubicBezTo>
                  <a:cubicBezTo>
                    <a:pt x="198120" y="233363"/>
                    <a:pt x="198120" y="230505"/>
                    <a:pt x="198120" y="229552"/>
                  </a:cubicBezTo>
                  <a:cubicBezTo>
                    <a:pt x="198120" y="230505"/>
                    <a:pt x="199073" y="232410"/>
                    <a:pt x="199073" y="235267"/>
                  </a:cubicBezTo>
                  <a:cubicBezTo>
                    <a:pt x="198120" y="236220"/>
                    <a:pt x="198120" y="237172"/>
                    <a:pt x="197168" y="237172"/>
                  </a:cubicBezTo>
                  <a:cubicBezTo>
                    <a:pt x="195263" y="238125"/>
                    <a:pt x="192405" y="237172"/>
                    <a:pt x="189548" y="236220"/>
                  </a:cubicBezTo>
                  <a:cubicBezTo>
                    <a:pt x="192405" y="239077"/>
                    <a:pt x="189548" y="238125"/>
                    <a:pt x="194310" y="240983"/>
                  </a:cubicBezTo>
                  <a:cubicBezTo>
                    <a:pt x="196215" y="242888"/>
                    <a:pt x="191453" y="240983"/>
                    <a:pt x="190500" y="240030"/>
                  </a:cubicBezTo>
                  <a:cubicBezTo>
                    <a:pt x="194310" y="243840"/>
                    <a:pt x="198120" y="245745"/>
                    <a:pt x="200978" y="245745"/>
                  </a:cubicBezTo>
                  <a:cubicBezTo>
                    <a:pt x="200978" y="244792"/>
                    <a:pt x="200978" y="244792"/>
                    <a:pt x="201930" y="244792"/>
                  </a:cubicBezTo>
                  <a:cubicBezTo>
                    <a:pt x="202883" y="244792"/>
                    <a:pt x="203835" y="243840"/>
                    <a:pt x="203835" y="242888"/>
                  </a:cubicBezTo>
                  <a:cubicBezTo>
                    <a:pt x="204788" y="240983"/>
                    <a:pt x="205740" y="240030"/>
                    <a:pt x="204788" y="239077"/>
                  </a:cubicBezTo>
                  <a:lnTo>
                    <a:pt x="203835" y="240983"/>
                  </a:lnTo>
                  <a:cubicBezTo>
                    <a:pt x="202883" y="241935"/>
                    <a:pt x="203835" y="242888"/>
                    <a:pt x="201930" y="242888"/>
                  </a:cubicBezTo>
                  <a:cubicBezTo>
                    <a:pt x="200025" y="242888"/>
                    <a:pt x="199073" y="242888"/>
                    <a:pt x="197168" y="242888"/>
                  </a:cubicBezTo>
                  <a:cubicBezTo>
                    <a:pt x="197168" y="241935"/>
                    <a:pt x="198120" y="240983"/>
                    <a:pt x="200025" y="240983"/>
                  </a:cubicBezTo>
                  <a:cubicBezTo>
                    <a:pt x="200025" y="240983"/>
                    <a:pt x="200978" y="240983"/>
                    <a:pt x="201930" y="240983"/>
                  </a:cubicBezTo>
                  <a:cubicBezTo>
                    <a:pt x="202883" y="240983"/>
                    <a:pt x="202883" y="240030"/>
                    <a:pt x="202883" y="239077"/>
                  </a:cubicBezTo>
                  <a:cubicBezTo>
                    <a:pt x="202883" y="237172"/>
                    <a:pt x="203835" y="236220"/>
                    <a:pt x="203835" y="234315"/>
                  </a:cubicBezTo>
                  <a:cubicBezTo>
                    <a:pt x="204788" y="233363"/>
                    <a:pt x="205740" y="239077"/>
                    <a:pt x="205740" y="240030"/>
                  </a:cubicBezTo>
                  <a:cubicBezTo>
                    <a:pt x="205740" y="238125"/>
                    <a:pt x="207645" y="231458"/>
                    <a:pt x="208598" y="230505"/>
                  </a:cubicBezTo>
                  <a:lnTo>
                    <a:pt x="207645" y="235267"/>
                  </a:lnTo>
                  <a:cubicBezTo>
                    <a:pt x="209550" y="230505"/>
                    <a:pt x="208598" y="225742"/>
                    <a:pt x="211455" y="222885"/>
                  </a:cubicBezTo>
                  <a:cubicBezTo>
                    <a:pt x="212408" y="221933"/>
                    <a:pt x="215265" y="220027"/>
                    <a:pt x="214313" y="219075"/>
                  </a:cubicBezTo>
                  <a:cubicBezTo>
                    <a:pt x="211455" y="220027"/>
                    <a:pt x="205740" y="219075"/>
                    <a:pt x="204788" y="216217"/>
                  </a:cubicBezTo>
                  <a:cubicBezTo>
                    <a:pt x="204788" y="216217"/>
                    <a:pt x="209550" y="210502"/>
                    <a:pt x="210503" y="208597"/>
                  </a:cubicBezTo>
                  <a:cubicBezTo>
                    <a:pt x="212408" y="206692"/>
                    <a:pt x="212408" y="213360"/>
                    <a:pt x="215265" y="211455"/>
                  </a:cubicBezTo>
                  <a:cubicBezTo>
                    <a:pt x="215265" y="211455"/>
                    <a:pt x="214313" y="209550"/>
                    <a:pt x="214313" y="209550"/>
                  </a:cubicBezTo>
                  <a:cubicBezTo>
                    <a:pt x="215265" y="208597"/>
                    <a:pt x="215265" y="210502"/>
                    <a:pt x="216218" y="207645"/>
                  </a:cubicBezTo>
                  <a:cubicBezTo>
                    <a:pt x="214313" y="206692"/>
                    <a:pt x="219075" y="201930"/>
                    <a:pt x="215265" y="205740"/>
                  </a:cubicBezTo>
                  <a:cubicBezTo>
                    <a:pt x="216218" y="202883"/>
                    <a:pt x="217170" y="202883"/>
                    <a:pt x="218123" y="199072"/>
                  </a:cubicBezTo>
                  <a:cubicBezTo>
                    <a:pt x="216218" y="200025"/>
                    <a:pt x="215265" y="194310"/>
                    <a:pt x="216218" y="191452"/>
                  </a:cubicBezTo>
                  <a:cubicBezTo>
                    <a:pt x="216218" y="191452"/>
                    <a:pt x="217170" y="191452"/>
                    <a:pt x="218123" y="191452"/>
                  </a:cubicBezTo>
                  <a:cubicBezTo>
                    <a:pt x="220980" y="185738"/>
                    <a:pt x="222885" y="182880"/>
                    <a:pt x="224790" y="177165"/>
                  </a:cubicBezTo>
                  <a:cubicBezTo>
                    <a:pt x="225743" y="177165"/>
                    <a:pt x="226695" y="174308"/>
                    <a:pt x="227648" y="176213"/>
                  </a:cubicBezTo>
                  <a:cubicBezTo>
                    <a:pt x="227648" y="175260"/>
                    <a:pt x="227648" y="174308"/>
                    <a:pt x="227648" y="172402"/>
                  </a:cubicBezTo>
                  <a:cubicBezTo>
                    <a:pt x="230505" y="169545"/>
                    <a:pt x="226695" y="176213"/>
                    <a:pt x="229553" y="174308"/>
                  </a:cubicBezTo>
                  <a:cubicBezTo>
                    <a:pt x="228600" y="173355"/>
                    <a:pt x="229553" y="169545"/>
                    <a:pt x="230505" y="166688"/>
                  </a:cubicBezTo>
                  <a:cubicBezTo>
                    <a:pt x="228600" y="166688"/>
                    <a:pt x="227648" y="172402"/>
                    <a:pt x="227648" y="175260"/>
                  </a:cubicBezTo>
                  <a:cubicBezTo>
                    <a:pt x="225743" y="174308"/>
                    <a:pt x="224790" y="169545"/>
                    <a:pt x="226695" y="162877"/>
                  </a:cubicBezTo>
                  <a:cubicBezTo>
                    <a:pt x="227648" y="158115"/>
                    <a:pt x="228600" y="161925"/>
                    <a:pt x="228600" y="160972"/>
                  </a:cubicBezTo>
                  <a:cubicBezTo>
                    <a:pt x="232410" y="152400"/>
                    <a:pt x="227648" y="152400"/>
                    <a:pt x="232410" y="145733"/>
                  </a:cubicBezTo>
                  <a:cubicBezTo>
                    <a:pt x="235268" y="143827"/>
                    <a:pt x="235268" y="146685"/>
                    <a:pt x="236220" y="146685"/>
                  </a:cubicBezTo>
                  <a:cubicBezTo>
                    <a:pt x="235268" y="150495"/>
                    <a:pt x="233363" y="152400"/>
                    <a:pt x="232410" y="154305"/>
                  </a:cubicBezTo>
                  <a:lnTo>
                    <a:pt x="234315" y="151447"/>
                  </a:lnTo>
                  <a:cubicBezTo>
                    <a:pt x="234315" y="152400"/>
                    <a:pt x="233363" y="155258"/>
                    <a:pt x="232410" y="156210"/>
                  </a:cubicBezTo>
                  <a:cubicBezTo>
                    <a:pt x="234315" y="154305"/>
                    <a:pt x="239078" y="141922"/>
                    <a:pt x="242888" y="135255"/>
                  </a:cubicBezTo>
                  <a:cubicBezTo>
                    <a:pt x="242888" y="134302"/>
                    <a:pt x="242888" y="131445"/>
                    <a:pt x="241935" y="132397"/>
                  </a:cubicBezTo>
                  <a:lnTo>
                    <a:pt x="240983" y="134302"/>
                  </a:lnTo>
                  <a:cubicBezTo>
                    <a:pt x="239078" y="136208"/>
                    <a:pt x="240983" y="129540"/>
                    <a:pt x="239078" y="132397"/>
                  </a:cubicBezTo>
                  <a:cubicBezTo>
                    <a:pt x="239078" y="129540"/>
                    <a:pt x="240030" y="125730"/>
                    <a:pt x="241935" y="121920"/>
                  </a:cubicBezTo>
                  <a:lnTo>
                    <a:pt x="243840" y="121920"/>
                  </a:lnTo>
                  <a:cubicBezTo>
                    <a:pt x="242888" y="121920"/>
                    <a:pt x="241935" y="123825"/>
                    <a:pt x="241935" y="125730"/>
                  </a:cubicBezTo>
                  <a:cubicBezTo>
                    <a:pt x="241935" y="123825"/>
                    <a:pt x="246698" y="120967"/>
                    <a:pt x="245745" y="118110"/>
                  </a:cubicBezTo>
                  <a:lnTo>
                    <a:pt x="243840" y="120015"/>
                  </a:lnTo>
                  <a:cubicBezTo>
                    <a:pt x="243840" y="117158"/>
                    <a:pt x="243840" y="112395"/>
                    <a:pt x="245745" y="109538"/>
                  </a:cubicBezTo>
                  <a:cubicBezTo>
                    <a:pt x="243840" y="110490"/>
                    <a:pt x="245745" y="110490"/>
                    <a:pt x="242888" y="112395"/>
                  </a:cubicBezTo>
                  <a:cubicBezTo>
                    <a:pt x="245745" y="111442"/>
                    <a:pt x="239078" y="120967"/>
                    <a:pt x="242888" y="119063"/>
                  </a:cubicBezTo>
                  <a:cubicBezTo>
                    <a:pt x="240030" y="120967"/>
                    <a:pt x="240030" y="122872"/>
                    <a:pt x="237173" y="125730"/>
                  </a:cubicBezTo>
                  <a:cubicBezTo>
                    <a:pt x="238125" y="125730"/>
                    <a:pt x="239078" y="124777"/>
                    <a:pt x="237173" y="127635"/>
                  </a:cubicBezTo>
                  <a:cubicBezTo>
                    <a:pt x="237173" y="127635"/>
                    <a:pt x="237173" y="128588"/>
                    <a:pt x="237173" y="128588"/>
                  </a:cubicBezTo>
                  <a:cubicBezTo>
                    <a:pt x="237173" y="128588"/>
                    <a:pt x="237173" y="128588"/>
                    <a:pt x="237173" y="128588"/>
                  </a:cubicBezTo>
                  <a:lnTo>
                    <a:pt x="237173" y="128588"/>
                  </a:lnTo>
                  <a:cubicBezTo>
                    <a:pt x="237173" y="128588"/>
                    <a:pt x="237173" y="128588"/>
                    <a:pt x="237173" y="128588"/>
                  </a:cubicBezTo>
                  <a:cubicBezTo>
                    <a:pt x="238125" y="127635"/>
                    <a:pt x="238125" y="127635"/>
                    <a:pt x="238125" y="127635"/>
                  </a:cubicBezTo>
                  <a:cubicBezTo>
                    <a:pt x="239078" y="129540"/>
                    <a:pt x="236220" y="134302"/>
                    <a:pt x="236220" y="136208"/>
                  </a:cubicBezTo>
                  <a:cubicBezTo>
                    <a:pt x="235268" y="138113"/>
                    <a:pt x="236220" y="135255"/>
                    <a:pt x="235268" y="136208"/>
                  </a:cubicBezTo>
                  <a:lnTo>
                    <a:pt x="235268" y="139065"/>
                  </a:lnTo>
                  <a:cubicBezTo>
                    <a:pt x="234315" y="139065"/>
                    <a:pt x="231458" y="142875"/>
                    <a:pt x="232410" y="138113"/>
                  </a:cubicBezTo>
                  <a:lnTo>
                    <a:pt x="230505" y="141922"/>
                  </a:lnTo>
                  <a:cubicBezTo>
                    <a:pt x="228600" y="143827"/>
                    <a:pt x="227648" y="146685"/>
                    <a:pt x="226695" y="148590"/>
                  </a:cubicBezTo>
                  <a:cubicBezTo>
                    <a:pt x="225743" y="150495"/>
                    <a:pt x="225743" y="153352"/>
                    <a:pt x="225743" y="151447"/>
                  </a:cubicBezTo>
                  <a:lnTo>
                    <a:pt x="223838" y="157163"/>
                  </a:lnTo>
                  <a:lnTo>
                    <a:pt x="223838" y="157163"/>
                  </a:lnTo>
                  <a:cubicBezTo>
                    <a:pt x="220980" y="162877"/>
                    <a:pt x="220980" y="169545"/>
                    <a:pt x="216218" y="175260"/>
                  </a:cubicBezTo>
                  <a:cubicBezTo>
                    <a:pt x="215265" y="177165"/>
                    <a:pt x="215265" y="179070"/>
                    <a:pt x="213360" y="182880"/>
                  </a:cubicBezTo>
                  <a:lnTo>
                    <a:pt x="212408" y="182880"/>
                  </a:lnTo>
                  <a:cubicBezTo>
                    <a:pt x="211455" y="185738"/>
                    <a:pt x="208598" y="189547"/>
                    <a:pt x="208598" y="191452"/>
                  </a:cubicBezTo>
                  <a:cubicBezTo>
                    <a:pt x="204788" y="193358"/>
                    <a:pt x="202883" y="203835"/>
                    <a:pt x="200978" y="207645"/>
                  </a:cubicBezTo>
                  <a:lnTo>
                    <a:pt x="201930" y="208597"/>
                  </a:lnTo>
                  <a:cubicBezTo>
                    <a:pt x="200978" y="211455"/>
                    <a:pt x="200025" y="214313"/>
                    <a:pt x="199073" y="219075"/>
                  </a:cubicBezTo>
                  <a:lnTo>
                    <a:pt x="200025" y="219075"/>
                  </a:lnTo>
                  <a:cubicBezTo>
                    <a:pt x="200025" y="220027"/>
                    <a:pt x="200025" y="220980"/>
                    <a:pt x="199073" y="221933"/>
                  </a:cubicBezTo>
                  <a:cubicBezTo>
                    <a:pt x="199073" y="222885"/>
                    <a:pt x="198120" y="222885"/>
                    <a:pt x="198120" y="223838"/>
                  </a:cubicBezTo>
                  <a:cubicBezTo>
                    <a:pt x="197168" y="224790"/>
                    <a:pt x="196215" y="225742"/>
                    <a:pt x="196215" y="226695"/>
                  </a:cubicBezTo>
                  <a:cubicBezTo>
                    <a:pt x="196215" y="225742"/>
                    <a:pt x="196215" y="225742"/>
                    <a:pt x="196215" y="225742"/>
                  </a:cubicBezTo>
                  <a:cubicBezTo>
                    <a:pt x="195263" y="224790"/>
                    <a:pt x="195263" y="227647"/>
                    <a:pt x="194310" y="227647"/>
                  </a:cubicBezTo>
                  <a:cubicBezTo>
                    <a:pt x="193358" y="227647"/>
                    <a:pt x="191453" y="227647"/>
                    <a:pt x="191453" y="225742"/>
                  </a:cubicBezTo>
                  <a:cubicBezTo>
                    <a:pt x="190500" y="225742"/>
                    <a:pt x="190500" y="224790"/>
                    <a:pt x="190500" y="224790"/>
                  </a:cubicBezTo>
                  <a:cubicBezTo>
                    <a:pt x="190500" y="224790"/>
                    <a:pt x="190500" y="224790"/>
                    <a:pt x="190500" y="224790"/>
                  </a:cubicBezTo>
                  <a:cubicBezTo>
                    <a:pt x="190500" y="224790"/>
                    <a:pt x="190500" y="224790"/>
                    <a:pt x="190500" y="224790"/>
                  </a:cubicBezTo>
                  <a:cubicBezTo>
                    <a:pt x="190500" y="223838"/>
                    <a:pt x="189548" y="223838"/>
                    <a:pt x="189548" y="222885"/>
                  </a:cubicBezTo>
                  <a:cubicBezTo>
                    <a:pt x="189548" y="223838"/>
                    <a:pt x="189548" y="223838"/>
                    <a:pt x="190500" y="224790"/>
                  </a:cubicBezTo>
                  <a:cubicBezTo>
                    <a:pt x="189548" y="223838"/>
                    <a:pt x="188595" y="222885"/>
                    <a:pt x="186690" y="221933"/>
                  </a:cubicBezTo>
                  <a:lnTo>
                    <a:pt x="186690" y="220980"/>
                  </a:lnTo>
                  <a:cubicBezTo>
                    <a:pt x="186690" y="220980"/>
                    <a:pt x="186690" y="220980"/>
                    <a:pt x="186690" y="220980"/>
                  </a:cubicBezTo>
                  <a:cubicBezTo>
                    <a:pt x="185738" y="219075"/>
                    <a:pt x="185738" y="220027"/>
                    <a:pt x="184785" y="221933"/>
                  </a:cubicBezTo>
                  <a:cubicBezTo>
                    <a:pt x="183833" y="221933"/>
                    <a:pt x="182880" y="220980"/>
                    <a:pt x="182880" y="220980"/>
                  </a:cubicBezTo>
                  <a:cubicBezTo>
                    <a:pt x="183833" y="218122"/>
                    <a:pt x="179070" y="218122"/>
                    <a:pt x="180023" y="215265"/>
                  </a:cubicBezTo>
                  <a:cubicBezTo>
                    <a:pt x="178118" y="215265"/>
                    <a:pt x="173355" y="209550"/>
                    <a:pt x="171450" y="210502"/>
                  </a:cubicBezTo>
                  <a:cubicBezTo>
                    <a:pt x="171450" y="210502"/>
                    <a:pt x="171450" y="209550"/>
                    <a:pt x="172403" y="210502"/>
                  </a:cubicBezTo>
                  <a:cubicBezTo>
                    <a:pt x="171450" y="208597"/>
                    <a:pt x="170498" y="207645"/>
                    <a:pt x="168593" y="206692"/>
                  </a:cubicBezTo>
                  <a:lnTo>
                    <a:pt x="169545" y="204788"/>
                  </a:lnTo>
                  <a:lnTo>
                    <a:pt x="164783" y="202883"/>
                  </a:lnTo>
                  <a:cubicBezTo>
                    <a:pt x="163830" y="200025"/>
                    <a:pt x="163830" y="199072"/>
                    <a:pt x="165735" y="200025"/>
                  </a:cubicBezTo>
                  <a:cubicBezTo>
                    <a:pt x="160020" y="197167"/>
                    <a:pt x="161925" y="197167"/>
                    <a:pt x="157163" y="194310"/>
                  </a:cubicBezTo>
                  <a:lnTo>
                    <a:pt x="158115" y="193358"/>
                  </a:lnTo>
                  <a:cubicBezTo>
                    <a:pt x="157163" y="192405"/>
                    <a:pt x="154305" y="190500"/>
                    <a:pt x="153353" y="189547"/>
                  </a:cubicBezTo>
                  <a:cubicBezTo>
                    <a:pt x="152400" y="184785"/>
                    <a:pt x="140018" y="174308"/>
                    <a:pt x="134303" y="164783"/>
                  </a:cubicBezTo>
                  <a:cubicBezTo>
                    <a:pt x="133350" y="168592"/>
                    <a:pt x="132398" y="160020"/>
                    <a:pt x="130493" y="161925"/>
                  </a:cubicBezTo>
                  <a:cubicBezTo>
                    <a:pt x="130493" y="160972"/>
                    <a:pt x="129540" y="160020"/>
                    <a:pt x="131445" y="160020"/>
                  </a:cubicBezTo>
                  <a:cubicBezTo>
                    <a:pt x="127635" y="156210"/>
                    <a:pt x="126683" y="153352"/>
                    <a:pt x="122873" y="151447"/>
                  </a:cubicBezTo>
                  <a:cubicBezTo>
                    <a:pt x="122873" y="150495"/>
                    <a:pt x="124778" y="151447"/>
                    <a:pt x="124778" y="150495"/>
                  </a:cubicBezTo>
                  <a:cubicBezTo>
                    <a:pt x="124778" y="150495"/>
                    <a:pt x="122873" y="149542"/>
                    <a:pt x="122873" y="148590"/>
                  </a:cubicBezTo>
                  <a:cubicBezTo>
                    <a:pt x="122873" y="147638"/>
                    <a:pt x="123825" y="148590"/>
                    <a:pt x="124778" y="149542"/>
                  </a:cubicBezTo>
                  <a:cubicBezTo>
                    <a:pt x="120968" y="145733"/>
                    <a:pt x="119063" y="146685"/>
                    <a:pt x="117158" y="147638"/>
                  </a:cubicBezTo>
                  <a:cubicBezTo>
                    <a:pt x="116205" y="144780"/>
                    <a:pt x="115253" y="143827"/>
                    <a:pt x="112395" y="142875"/>
                  </a:cubicBezTo>
                  <a:cubicBezTo>
                    <a:pt x="112395" y="141922"/>
                    <a:pt x="111443" y="140017"/>
                    <a:pt x="114300" y="141922"/>
                  </a:cubicBezTo>
                  <a:cubicBezTo>
                    <a:pt x="113348" y="140017"/>
                    <a:pt x="107633" y="132397"/>
                    <a:pt x="105728" y="133350"/>
                  </a:cubicBezTo>
                  <a:cubicBezTo>
                    <a:pt x="105728" y="132397"/>
                    <a:pt x="103823" y="131445"/>
                    <a:pt x="103823" y="131445"/>
                  </a:cubicBezTo>
                  <a:cubicBezTo>
                    <a:pt x="100965" y="128588"/>
                    <a:pt x="100965" y="127635"/>
                    <a:pt x="98108" y="124777"/>
                  </a:cubicBezTo>
                  <a:lnTo>
                    <a:pt x="99060" y="125730"/>
                  </a:lnTo>
                  <a:cubicBezTo>
                    <a:pt x="96203" y="125730"/>
                    <a:pt x="96203" y="123825"/>
                    <a:pt x="94298" y="120967"/>
                  </a:cubicBezTo>
                  <a:lnTo>
                    <a:pt x="94298" y="120967"/>
                  </a:lnTo>
                  <a:cubicBezTo>
                    <a:pt x="90488" y="114300"/>
                    <a:pt x="91440" y="119063"/>
                    <a:pt x="87630" y="112395"/>
                  </a:cubicBezTo>
                  <a:lnTo>
                    <a:pt x="86678" y="113347"/>
                  </a:lnTo>
                  <a:cubicBezTo>
                    <a:pt x="83820" y="114300"/>
                    <a:pt x="83820" y="106680"/>
                    <a:pt x="80010" y="104775"/>
                  </a:cubicBezTo>
                  <a:lnTo>
                    <a:pt x="80963" y="106680"/>
                  </a:lnTo>
                  <a:cubicBezTo>
                    <a:pt x="79058" y="105727"/>
                    <a:pt x="79058" y="99060"/>
                    <a:pt x="78105" y="97155"/>
                  </a:cubicBezTo>
                  <a:cubicBezTo>
                    <a:pt x="78105" y="96202"/>
                    <a:pt x="79058" y="97155"/>
                    <a:pt x="80010" y="98108"/>
                  </a:cubicBezTo>
                  <a:cubicBezTo>
                    <a:pt x="77153" y="92392"/>
                    <a:pt x="78105" y="99060"/>
                    <a:pt x="74295" y="95250"/>
                  </a:cubicBezTo>
                  <a:cubicBezTo>
                    <a:pt x="74295" y="94297"/>
                    <a:pt x="77153" y="94297"/>
                    <a:pt x="75248" y="92392"/>
                  </a:cubicBezTo>
                  <a:cubicBezTo>
                    <a:pt x="74295" y="90488"/>
                    <a:pt x="66675" y="87630"/>
                    <a:pt x="64770" y="82867"/>
                  </a:cubicBezTo>
                  <a:cubicBezTo>
                    <a:pt x="64770" y="83820"/>
                    <a:pt x="64770" y="85725"/>
                    <a:pt x="62865" y="83820"/>
                  </a:cubicBezTo>
                  <a:cubicBezTo>
                    <a:pt x="60007" y="80963"/>
                    <a:pt x="59055" y="75247"/>
                    <a:pt x="55245" y="74295"/>
                  </a:cubicBezTo>
                  <a:cubicBezTo>
                    <a:pt x="55245" y="74295"/>
                    <a:pt x="55245" y="73342"/>
                    <a:pt x="55245" y="73342"/>
                  </a:cubicBezTo>
                  <a:cubicBezTo>
                    <a:pt x="53340" y="71438"/>
                    <a:pt x="48578" y="67627"/>
                    <a:pt x="46673" y="67627"/>
                  </a:cubicBezTo>
                  <a:cubicBezTo>
                    <a:pt x="48578" y="62865"/>
                    <a:pt x="34290" y="57150"/>
                    <a:pt x="37148" y="54292"/>
                  </a:cubicBezTo>
                  <a:lnTo>
                    <a:pt x="31433" y="48577"/>
                  </a:lnTo>
                  <a:lnTo>
                    <a:pt x="31433" y="48577"/>
                  </a:lnTo>
                  <a:cubicBezTo>
                    <a:pt x="30480" y="47625"/>
                    <a:pt x="30480" y="46672"/>
                    <a:pt x="29528" y="46672"/>
                  </a:cubicBezTo>
                  <a:cubicBezTo>
                    <a:pt x="29528" y="46672"/>
                    <a:pt x="28575" y="45720"/>
                    <a:pt x="28575" y="45720"/>
                  </a:cubicBezTo>
                  <a:cubicBezTo>
                    <a:pt x="27623" y="45720"/>
                    <a:pt x="26670" y="44767"/>
                    <a:pt x="25718" y="44767"/>
                  </a:cubicBezTo>
                  <a:cubicBezTo>
                    <a:pt x="25718" y="43815"/>
                    <a:pt x="26670" y="44767"/>
                    <a:pt x="26670" y="44767"/>
                  </a:cubicBezTo>
                  <a:cubicBezTo>
                    <a:pt x="25718" y="42863"/>
                    <a:pt x="25718" y="42863"/>
                    <a:pt x="23813" y="41910"/>
                  </a:cubicBezTo>
                  <a:cubicBezTo>
                    <a:pt x="22860" y="41910"/>
                    <a:pt x="22860" y="40958"/>
                    <a:pt x="21908" y="40958"/>
                  </a:cubicBezTo>
                  <a:cubicBezTo>
                    <a:pt x="20955" y="40958"/>
                    <a:pt x="20955" y="40005"/>
                    <a:pt x="20003" y="40005"/>
                  </a:cubicBezTo>
                  <a:cubicBezTo>
                    <a:pt x="20003" y="40005"/>
                    <a:pt x="19050" y="40005"/>
                    <a:pt x="19050" y="39052"/>
                  </a:cubicBezTo>
                  <a:cubicBezTo>
                    <a:pt x="19050" y="39052"/>
                    <a:pt x="19050" y="39052"/>
                    <a:pt x="19050" y="39052"/>
                  </a:cubicBezTo>
                  <a:lnTo>
                    <a:pt x="21908" y="40005"/>
                  </a:lnTo>
                  <a:cubicBezTo>
                    <a:pt x="21908" y="40005"/>
                    <a:pt x="24765" y="40005"/>
                    <a:pt x="26670" y="40005"/>
                  </a:cubicBezTo>
                  <a:cubicBezTo>
                    <a:pt x="29528" y="40005"/>
                    <a:pt x="30480" y="40005"/>
                    <a:pt x="32385" y="39052"/>
                  </a:cubicBezTo>
                  <a:cubicBezTo>
                    <a:pt x="32385" y="39052"/>
                    <a:pt x="32385" y="39052"/>
                    <a:pt x="32385" y="40005"/>
                  </a:cubicBezTo>
                  <a:cubicBezTo>
                    <a:pt x="32385" y="40005"/>
                    <a:pt x="33338" y="40005"/>
                    <a:pt x="34290" y="39052"/>
                  </a:cubicBezTo>
                  <a:cubicBezTo>
                    <a:pt x="35243" y="39052"/>
                    <a:pt x="36195" y="39052"/>
                    <a:pt x="38100" y="39052"/>
                  </a:cubicBezTo>
                  <a:cubicBezTo>
                    <a:pt x="40005" y="39052"/>
                    <a:pt x="42863" y="39052"/>
                    <a:pt x="44768" y="39052"/>
                  </a:cubicBezTo>
                  <a:cubicBezTo>
                    <a:pt x="49530" y="39052"/>
                    <a:pt x="52388" y="39052"/>
                    <a:pt x="54293" y="36195"/>
                  </a:cubicBezTo>
                  <a:lnTo>
                    <a:pt x="60007" y="34290"/>
                  </a:lnTo>
                  <a:cubicBezTo>
                    <a:pt x="53340" y="35242"/>
                    <a:pt x="60960" y="32385"/>
                    <a:pt x="58103" y="31433"/>
                  </a:cubicBezTo>
                  <a:cubicBezTo>
                    <a:pt x="60960" y="30480"/>
                    <a:pt x="65723" y="32385"/>
                    <a:pt x="61913" y="32385"/>
                  </a:cubicBezTo>
                  <a:lnTo>
                    <a:pt x="60960" y="32385"/>
                  </a:lnTo>
                  <a:cubicBezTo>
                    <a:pt x="60007" y="35242"/>
                    <a:pt x="69533" y="32385"/>
                    <a:pt x="69533" y="34290"/>
                  </a:cubicBezTo>
                  <a:cubicBezTo>
                    <a:pt x="82868" y="32385"/>
                    <a:pt x="97155" y="32385"/>
                    <a:pt x="109538" y="30480"/>
                  </a:cubicBezTo>
                  <a:lnTo>
                    <a:pt x="107633" y="28575"/>
                  </a:lnTo>
                  <a:lnTo>
                    <a:pt x="112395" y="28575"/>
                  </a:lnTo>
                  <a:cubicBezTo>
                    <a:pt x="113348" y="28575"/>
                    <a:pt x="114300" y="29527"/>
                    <a:pt x="110490" y="30480"/>
                  </a:cubicBezTo>
                  <a:cubicBezTo>
                    <a:pt x="112395" y="31433"/>
                    <a:pt x="116205" y="28575"/>
                    <a:pt x="116205" y="28575"/>
                  </a:cubicBezTo>
                  <a:cubicBezTo>
                    <a:pt x="122873" y="28575"/>
                    <a:pt x="114300" y="31433"/>
                    <a:pt x="116205" y="31433"/>
                  </a:cubicBezTo>
                  <a:lnTo>
                    <a:pt x="119063" y="30480"/>
                  </a:lnTo>
                  <a:lnTo>
                    <a:pt x="118110" y="30480"/>
                  </a:lnTo>
                  <a:cubicBezTo>
                    <a:pt x="120015" y="29527"/>
                    <a:pt x="120015" y="28575"/>
                    <a:pt x="123825" y="28575"/>
                  </a:cubicBezTo>
                  <a:cubicBezTo>
                    <a:pt x="126683" y="28575"/>
                    <a:pt x="124778" y="29527"/>
                    <a:pt x="125730" y="29527"/>
                  </a:cubicBezTo>
                  <a:cubicBezTo>
                    <a:pt x="125730" y="29527"/>
                    <a:pt x="125730" y="29527"/>
                    <a:pt x="127635" y="29527"/>
                  </a:cubicBezTo>
                  <a:lnTo>
                    <a:pt x="133350" y="28575"/>
                  </a:lnTo>
                  <a:lnTo>
                    <a:pt x="130493" y="27622"/>
                  </a:lnTo>
                  <a:cubicBezTo>
                    <a:pt x="133350" y="26670"/>
                    <a:pt x="136208" y="26670"/>
                    <a:pt x="133350" y="25717"/>
                  </a:cubicBezTo>
                  <a:cubicBezTo>
                    <a:pt x="137160" y="27622"/>
                    <a:pt x="154305" y="23813"/>
                    <a:pt x="157163" y="24765"/>
                  </a:cubicBezTo>
                  <a:cubicBezTo>
                    <a:pt x="160973" y="22860"/>
                    <a:pt x="163830" y="22860"/>
                    <a:pt x="168593" y="21908"/>
                  </a:cubicBezTo>
                  <a:cubicBezTo>
                    <a:pt x="167640" y="21908"/>
                    <a:pt x="166688" y="20002"/>
                    <a:pt x="170498" y="20002"/>
                  </a:cubicBezTo>
                  <a:cubicBezTo>
                    <a:pt x="169545" y="23813"/>
                    <a:pt x="177165" y="20955"/>
                    <a:pt x="180975" y="22860"/>
                  </a:cubicBezTo>
                  <a:cubicBezTo>
                    <a:pt x="178118" y="21908"/>
                    <a:pt x="191453" y="20955"/>
                    <a:pt x="186690" y="19050"/>
                  </a:cubicBezTo>
                  <a:cubicBezTo>
                    <a:pt x="189548" y="19050"/>
                    <a:pt x="186690" y="20002"/>
                    <a:pt x="189548" y="20955"/>
                  </a:cubicBezTo>
                  <a:cubicBezTo>
                    <a:pt x="197168" y="19050"/>
                    <a:pt x="205740" y="20002"/>
                    <a:pt x="215265" y="18097"/>
                  </a:cubicBezTo>
                  <a:cubicBezTo>
                    <a:pt x="215265" y="17145"/>
                    <a:pt x="213360" y="17145"/>
                    <a:pt x="215265" y="16192"/>
                  </a:cubicBezTo>
                  <a:lnTo>
                    <a:pt x="220028" y="18097"/>
                  </a:lnTo>
                  <a:cubicBezTo>
                    <a:pt x="221933" y="18097"/>
                    <a:pt x="220980" y="15240"/>
                    <a:pt x="224790" y="16192"/>
                  </a:cubicBezTo>
                  <a:cubicBezTo>
                    <a:pt x="223838" y="16192"/>
                    <a:pt x="223838" y="15240"/>
                    <a:pt x="224790" y="15240"/>
                  </a:cubicBezTo>
                  <a:cubicBezTo>
                    <a:pt x="242888" y="15240"/>
                    <a:pt x="260985" y="8572"/>
                    <a:pt x="280035" y="10477"/>
                  </a:cubicBezTo>
                  <a:cubicBezTo>
                    <a:pt x="277178" y="9525"/>
                    <a:pt x="279083" y="9525"/>
                    <a:pt x="280988" y="9525"/>
                  </a:cubicBezTo>
                  <a:cubicBezTo>
                    <a:pt x="280035" y="9525"/>
                    <a:pt x="280988" y="8572"/>
                    <a:pt x="280988" y="7620"/>
                  </a:cubicBezTo>
                  <a:lnTo>
                    <a:pt x="288608" y="8572"/>
                  </a:lnTo>
                  <a:cubicBezTo>
                    <a:pt x="289560" y="6667"/>
                    <a:pt x="297180" y="7620"/>
                    <a:pt x="297180" y="5715"/>
                  </a:cubicBezTo>
                  <a:lnTo>
                    <a:pt x="295275" y="6667"/>
                  </a:lnTo>
                  <a:cubicBezTo>
                    <a:pt x="298133" y="3810"/>
                    <a:pt x="290513" y="2858"/>
                    <a:pt x="290513" y="0"/>
                  </a:cubicBezTo>
                  <a:cubicBezTo>
                    <a:pt x="287655" y="2858"/>
                    <a:pt x="280988" y="-1905"/>
                    <a:pt x="275273" y="1905"/>
                  </a:cubicBezTo>
                  <a:cubicBezTo>
                    <a:pt x="274320" y="1905"/>
                    <a:pt x="276225" y="952"/>
                    <a:pt x="275273" y="0"/>
                  </a:cubicBezTo>
                  <a:cubicBezTo>
                    <a:pt x="274320" y="952"/>
                    <a:pt x="272415" y="1905"/>
                    <a:pt x="268605" y="1905"/>
                  </a:cubicBezTo>
                  <a:lnTo>
                    <a:pt x="268605" y="1905"/>
                  </a:lnTo>
                  <a:cubicBezTo>
                    <a:pt x="259080" y="3810"/>
                    <a:pt x="255270" y="2858"/>
                    <a:pt x="244793" y="3810"/>
                  </a:cubicBezTo>
                  <a:lnTo>
                    <a:pt x="245745" y="4763"/>
                  </a:lnTo>
                  <a:cubicBezTo>
                    <a:pt x="243840" y="4763"/>
                    <a:pt x="242888" y="4763"/>
                    <a:pt x="241935" y="4763"/>
                  </a:cubicBezTo>
                  <a:cubicBezTo>
                    <a:pt x="240030" y="6667"/>
                    <a:pt x="248603" y="3810"/>
                    <a:pt x="245745" y="6667"/>
                  </a:cubicBezTo>
                  <a:cubicBezTo>
                    <a:pt x="242888" y="4763"/>
                    <a:pt x="229553" y="8572"/>
                    <a:pt x="227648" y="5715"/>
                  </a:cubicBezTo>
                  <a:cubicBezTo>
                    <a:pt x="223838" y="5715"/>
                    <a:pt x="228600" y="6667"/>
                    <a:pt x="225743" y="7620"/>
                  </a:cubicBezTo>
                  <a:lnTo>
                    <a:pt x="224790" y="6667"/>
                  </a:lnTo>
                  <a:lnTo>
                    <a:pt x="223838" y="7620"/>
                  </a:lnTo>
                  <a:cubicBezTo>
                    <a:pt x="221933" y="7620"/>
                    <a:pt x="220028" y="6667"/>
                    <a:pt x="220028" y="6667"/>
                  </a:cubicBezTo>
                  <a:cubicBezTo>
                    <a:pt x="220980" y="6667"/>
                    <a:pt x="221933" y="6667"/>
                    <a:pt x="221933" y="5715"/>
                  </a:cubicBezTo>
                  <a:cubicBezTo>
                    <a:pt x="219075" y="4763"/>
                    <a:pt x="213360" y="6667"/>
                    <a:pt x="212408" y="6667"/>
                  </a:cubicBezTo>
                  <a:lnTo>
                    <a:pt x="216218" y="6667"/>
                  </a:lnTo>
                  <a:cubicBezTo>
                    <a:pt x="206693" y="8572"/>
                    <a:pt x="195263" y="8572"/>
                    <a:pt x="185738" y="11430"/>
                  </a:cubicBezTo>
                  <a:lnTo>
                    <a:pt x="186690" y="12383"/>
                  </a:lnTo>
                  <a:cubicBezTo>
                    <a:pt x="180023" y="14288"/>
                    <a:pt x="180975" y="12383"/>
                    <a:pt x="173355" y="14288"/>
                  </a:cubicBezTo>
                  <a:lnTo>
                    <a:pt x="173355" y="14288"/>
                  </a:lnTo>
                  <a:cubicBezTo>
                    <a:pt x="171450" y="15240"/>
                    <a:pt x="169545" y="15240"/>
                    <a:pt x="167640" y="16192"/>
                  </a:cubicBezTo>
                  <a:cubicBezTo>
                    <a:pt x="169545" y="15240"/>
                    <a:pt x="163830" y="15240"/>
                    <a:pt x="166688" y="14288"/>
                  </a:cubicBezTo>
                  <a:cubicBezTo>
                    <a:pt x="159068" y="16192"/>
                    <a:pt x="162878" y="15240"/>
                    <a:pt x="158115" y="18097"/>
                  </a:cubicBezTo>
                  <a:lnTo>
                    <a:pt x="157163" y="17145"/>
                  </a:lnTo>
                  <a:cubicBezTo>
                    <a:pt x="155258" y="18097"/>
                    <a:pt x="155258" y="19050"/>
                    <a:pt x="151448" y="19050"/>
                  </a:cubicBezTo>
                  <a:cubicBezTo>
                    <a:pt x="154305" y="18097"/>
                    <a:pt x="148590" y="18097"/>
                    <a:pt x="152400" y="16192"/>
                  </a:cubicBezTo>
                  <a:cubicBezTo>
                    <a:pt x="143828" y="15240"/>
                    <a:pt x="140970" y="20002"/>
                    <a:pt x="136208" y="17145"/>
                  </a:cubicBezTo>
                  <a:cubicBezTo>
                    <a:pt x="132398" y="20002"/>
                    <a:pt x="143828" y="18097"/>
                    <a:pt x="140970" y="19050"/>
                  </a:cubicBezTo>
                  <a:cubicBezTo>
                    <a:pt x="142875" y="20002"/>
                    <a:pt x="138113" y="21908"/>
                    <a:pt x="135255" y="21908"/>
                  </a:cubicBezTo>
                  <a:cubicBezTo>
                    <a:pt x="132398" y="21908"/>
                    <a:pt x="130493" y="19050"/>
                    <a:pt x="123825" y="20002"/>
                  </a:cubicBezTo>
                  <a:cubicBezTo>
                    <a:pt x="124778" y="20002"/>
                    <a:pt x="124778" y="20002"/>
                    <a:pt x="124778" y="20002"/>
                  </a:cubicBezTo>
                  <a:cubicBezTo>
                    <a:pt x="121920" y="20002"/>
                    <a:pt x="120015" y="21908"/>
                    <a:pt x="117158" y="20955"/>
                  </a:cubicBezTo>
                  <a:cubicBezTo>
                    <a:pt x="115253" y="22860"/>
                    <a:pt x="113348" y="20955"/>
                    <a:pt x="113348" y="23813"/>
                  </a:cubicBezTo>
                  <a:lnTo>
                    <a:pt x="119063" y="22860"/>
                  </a:lnTo>
                  <a:cubicBezTo>
                    <a:pt x="116205" y="23813"/>
                    <a:pt x="113348" y="26670"/>
                    <a:pt x="107633" y="26670"/>
                  </a:cubicBezTo>
                  <a:cubicBezTo>
                    <a:pt x="107633" y="25717"/>
                    <a:pt x="109538" y="25717"/>
                    <a:pt x="110490" y="24765"/>
                  </a:cubicBezTo>
                  <a:cubicBezTo>
                    <a:pt x="108585" y="24765"/>
                    <a:pt x="107633" y="25717"/>
                    <a:pt x="105728" y="24765"/>
                  </a:cubicBezTo>
                  <a:cubicBezTo>
                    <a:pt x="105728" y="22860"/>
                    <a:pt x="113348" y="23813"/>
                    <a:pt x="116205" y="20955"/>
                  </a:cubicBezTo>
                  <a:cubicBezTo>
                    <a:pt x="114300" y="20002"/>
                    <a:pt x="109538" y="23813"/>
                    <a:pt x="111443" y="20955"/>
                  </a:cubicBezTo>
                  <a:cubicBezTo>
                    <a:pt x="109538" y="23813"/>
                    <a:pt x="104775" y="20955"/>
                    <a:pt x="100965" y="23813"/>
                  </a:cubicBezTo>
                  <a:lnTo>
                    <a:pt x="100965" y="22860"/>
                  </a:lnTo>
                  <a:cubicBezTo>
                    <a:pt x="100013" y="22860"/>
                    <a:pt x="99060" y="23813"/>
                    <a:pt x="98108" y="23813"/>
                  </a:cubicBezTo>
                  <a:lnTo>
                    <a:pt x="100013" y="21908"/>
                  </a:lnTo>
                  <a:cubicBezTo>
                    <a:pt x="96203" y="23813"/>
                    <a:pt x="93345" y="21908"/>
                    <a:pt x="89535" y="22860"/>
                  </a:cubicBezTo>
                  <a:cubicBezTo>
                    <a:pt x="96203" y="21908"/>
                    <a:pt x="91440" y="23813"/>
                    <a:pt x="94298" y="24765"/>
                  </a:cubicBezTo>
                  <a:cubicBezTo>
                    <a:pt x="85725" y="27622"/>
                    <a:pt x="88583" y="21908"/>
                    <a:pt x="79058" y="23813"/>
                  </a:cubicBezTo>
                  <a:cubicBezTo>
                    <a:pt x="80010" y="23813"/>
                    <a:pt x="83820" y="23813"/>
                    <a:pt x="81915" y="24765"/>
                  </a:cubicBezTo>
                  <a:cubicBezTo>
                    <a:pt x="80010" y="24765"/>
                    <a:pt x="77153" y="24765"/>
                    <a:pt x="76200" y="23813"/>
                  </a:cubicBezTo>
                  <a:cubicBezTo>
                    <a:pt x="69533" y="24765"/>
                    <a:pt x="77153" y="24765"/>
                    <a:pt x="74295" y="25717"/>
                  </a:cubicBezTo>
                  <a:cubicBezTo>
                    <a:pt x="71438" y="24765"/>
                    <a:pt x="71438" y="26670"/>
                    <a:pt x="68580" y="27622"/>
                  </a:cubicBezTo>
                  <a:lnTo>
                    <a:pt x="68580" y="26670"/>
                  </a:lnTo>
                  <a:cubicBezTo>
                    <a:pt x="60960" y="26670"/>
                    <a:pt x="66675" y="29527"/>
                    <a:pt x="60007" y="29527"/>
                  </a:cubicBezTo>
                  <a:lnTo>
                    <a:pt x="62865" y="27622"/>
                  </a:lnTo>
                  <a:lnTo>
                    <a:pt x="58103" y="20955"/>
                  </a:lnTo>
                  <a:lnTo>
                    <a:pt x="59055" y="19050"/>
                  </a:lnTo>
                  <a:cubicBezTo>
                    <a:pt x="55245" y="20955"/>
                    <a:pt x="54293" y="20955"/>
                    <a:pt x="50483" y="20955"/>
                  </a:cubicBezTo>
                  <a:cubicBezTo>
                    <a:pt x="51435" y="21908"/>
                    <a:pt x="50483" y="23813"/>
                    <a:pt x="46673" y="23813"/>
                  </a:cubicBezTo>
                  <a:cubicBezTo>
                    <a:pt x="44768" y="23813"/>
                    <a:pt x="47625" y="22860"/>
                    <a:pt x="42863" y="22860"/>
                  </a:cubicBezTo>
                  <a:cubicBezTo>
                    <a:pt x="43815" y="21908"/>
                    <a:pt x="44768" y="20955"/>
                    <a:pt x="46673" y="21908"/>
                  </a:cubicBezTo>
                  <a:cubicBezTo>
                    <a:pt x="46673" y="21908"/>
                    <a:pt x="47625" y="20955"/>
                    <a:pt x="47625" y="20955"/>
                  </a:cubicBezTo>
                  <a:cubicBezTo>
                    <a:pt x="44768" y="20002"/>
                    <a:pt x="41910" y="21908"/>
                    <a:pt x="40005" y="21908"/>
                  </a:cubicBezTo>
                  <a:cubicBezTo>
                    <a:pt x="40958" y="21908"/>
                    <a:pt x="41910" y="21908"/>
                    <a:pt x="41910" y="21908"/>
                  </a:cubicBezTo>
                  <a:lnTo>
                    <a:pt x="35243" y="24765"/>
                  </a:lnTo>
                  <a:cubicBezTo>
                    <a:pt x="34290" y="24765"/>
                    <a:pt x="35243" y="23813"/>
                    <a:pt x="35243" y="23813"/>
                  </a:cubicBezTo>
                  <a:cubicBezTo>
                    <a:pt x="34290" y="23813"/>
                    <a:pt x="33338" y="24765"/>
                    <a:pt x="31433" y="24765"/>
                  </a:cubicBezTo>
                  <a:cubicBezTo>
                    <a:pt x="31433" y="23813"/>
                    <a:pt x="31433" y="22860"/>
                    <a:pt x="34290" y="21908"/>
                  </a:cubicBezTo>
                  <a:cubicBezTo>
                    <a:pt x="32385" y="22860"/>
                    <a:pt x="30480" y="22860"/>
                    <a:pt x="26670" y="23813"/>
                  </a:cubicBezTo>
                  <a:cubicBezTo>
                    <a:pt x="25718" y="23813"/>
                    <a:pt x="20003" y="23813"/>
                    <a:pt x="21908" y="22860"/>
                  </a:cubicBezTo>
                  <a:cubicBezTo>
                    <a:pt x="18098" y="22860"/>
                    <a:pt x="14288" y="23813"/>
                    <a:pt x="11430" y="24765"/>
                  </a:cubicBezTo>
                  <a:cubicBezTo>
                    <a:pt x="9525" y="25717"/>
                    <a:pt x="8573" y="25717"/>
                    <a:pt x="7620" y="26670"/>
                  </a:cubicBezTo>
                  <a:cubicBezTo>
                    <a:pt x="6668" y="27622"/>
                    <a:pt x="4763" y="27622"/>
                    <a:pt x="3810" y="28575"/>
                  </a:cubicBezTo>
                  <a:cubicBezTo>
                    <a:pt x="3810" y="28575"/>
                    <a:pt x="3810" y="29527"/>
                    <a:pt x="3810" y="29527"/>
                  </a:cubicBezTo>
                  <a:cubicBezTo>
                    <a:pt x="3810" y="29527"/>
                    <a:pt x="3810" y="30480"/>
                    <a:pt x="3810" y="30480"/>
                  </a:cubicBezTo>
                  <a:cubicBezTo>
                    <a:pt x="3810" y="30480"/>
                    <a:pt x="3810" y="30480"/>
                    <a:pt x="2858" y="30480"/>
                  </a:cubicBezTo>
                  <a:cubicBezTo>
                    <a:pt x="1905" y="30480"/>
                    <a:pt x="953" y="31433"/>
                    <a:pt x="0" y="32385"/>
                  </a:cubicBezTo>
                  <a:cubicBezTo>
                    <a:pt x="0" y="33338"/>
                    <a:pt x="0" y="33338"/>
                    <a:pt x="0" y="34290"/>
                  </a:cubicBezTo>
                  <a:cubicBezTo>
                    <a:pt x="953" y="35242"/>
                    <a:pt x="1905" y="36195"/>
                    <a:pt x="1905" y="36195"/>
                  </a:cubicBezTo>
                  <a:cubicBezTo>
                    <a:pt x="3810" y="38100"/>
                    <a:pt x="7620" y="39052"/>
                    <a:pt x="9525" y="40958"/>
                  </a:cubicBezTo>
                  <a:cubicBezTo>
                    <a:pt x="9525" y="41910"/>
                    <a:pt x="10478" y="43815"/>
                    <a:pt x="11430" y="44767"/>
                  </a:cubicBezTo>
                  <a:cubicBezTo>
                    <a:pt x="14288" y="47625"/>
                    <a:pt x="13335" y="45720"/>
                    <a:pt x="13335" y="44767"/>
                  </a:cubicBezTo>
                  <a:cubicBezTo>
                    <a:pt x="13335" y="43815"/>
                    <a:pt x="13335" y="42863"/>
                    <a:pt x="18098" y="46672"/>
                  </a:cubicBezTo>
                  <a:cubicBezTo>
                    <a:pt x="23813" y="51435"/>
                    <a:pt x="19050" y="49530"/>
                    <a:pt x="20003" y="52388"/>
                  </a:cubicBezTo>
                  <a:cubicBezTo>
                    <a:pt x="21908" y="53340"/>
                    <a:pt x="26670" y="55245"/>
                    <a:pt x="28575" y="60008"/>
                  </a:cubicBezTo>
                  <a:cubicBezTo>
                    <a:pt x="27623" y="59055"/>
                    <a:pt x="26670" y="58102"/>
                    <a:pt x="25718" y="57150"/>
                  </a:cubicBezTo>
                  <a:close/>
                  <a:moveTo>
                    <a:pt x="60007" y="95250"/>
                  </a:moveTo>
                  <a:cubicBezTo>
                    <a:pt x="59055" y="94297"/>
                    <a:pt x="57150" y="93345"/>
                    <a:pt x="57150" y="92392"/>
                  </a:cubicBezTo>
                  <a:cubicBezTo>
                    <a:pt x="59055" y="92392"/>
                    <a:pt x="60007" y="93345"/>
                    <a:pt x="60007" y="95250"/>
                  </a:cubicBezTo>
                  <a:close/>
                  <a:moveTo>
                    <a:pt x="114300" y="151447"/>
                  </a:moveTo>
                  <a:cubicBezTo>
                    <a:pt x="113348" y="151447"/>
                    <a:pt x="113348" y="150495"/>
                    <a:pt x="112395" y="148590"/>
                  </a:cubicBezTo>
                  <a:cubicBezTo>
                    <a:pt x="113348" y="149542"/>
                    <a:pt x="113348" y="150495"/>
                    <a:pt x="114300" y="151447"/>
                  </a:cubicBezTo>
                  <a:close/>
                  <a:moveTo>
                    <a:pt x="227648" y="143827"/>
                  </a:moveTo>
                  <a:cubicBezTo>
                    <a:pt x="227648" y="143827"/>
                    <a:pt x="227648" y="143827"/>
                    <a:pt x="227648" y="143827"/>
                  </a:cubicBezTo>
                  <a:cubicBezTo>
                    <a:pt x="226695" y="145733"/>
                    <a:pt x="226695" y="144780"/>
                    <a:pt x="227648" y="143827"/>
                  </a:cubicBezTo>
                  <a:close/>
                  <a:moveTo>
                    <a:pt x="230505" y="139065"/>
                  </a:moveTo>
                  <a:cubicBezTo>
                    <a:pt x="230505" y="139065"/>
                    <a:pt x="229553" y="139065"/>
                    <a:pt x="230505" y="139065"/>
                  </a:cubicBezTo>
                  <a:cubicBezTo>
                    <a:pt x="230505" y="139065"/>
                    <a:pt x="229553" y="140017"/>
                    <a:pt x="229553" y="140970"/>
                  </a:cubicBezTo>
                  <a:cubicBezTo>
                    <a:pt x="229553" y="140970"/>
                    <a:pt x="229553" y="140970"/>
                    <a:pt x="230505" y="139065"/>
                  </a:cubicBezTo>
                  <a:close/>
                  <a:moveTo>
                    <a:pt x="124778" y="22860"/>
                  </a:moveTo>
                  <a:lnTo>
                    <a:pt x="124778" y="22860"/>
                  </a:lnTo>
                  <a:cubicBezTo>
                    <a:pt x="125730" y="21908"/>
                    <a:pt x="125730" y="22860"/>
                    <a:pt x="124778" y="228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4" name="任意多边形: 形状 403"/>
            <p:cNvSpPr/>
            <p:nvPr>
              <p:custDataLst>
                <p:tags r:id="rId395"/>
              </p:custDataLst>
            </p:nvPr>
          </p:nvSpPr>
          <p:spPr>
            <a:xfrm>
              <a:off x="1069657" y="5267854"/>
              <a:ext cx="0" cy="423"/>
            </a:xfrm>
            <a:custGeom>
              <a:avLst/>
              <a:gdLst>
                <a:gd name="connsiteX0" fmla="*/ 0 w 0"/>
                <a:gd name="connsiteY0" fmla="*/ 423 h 423"/>
                <a:gd name="connsiteX1" fmla="*/ 0 w 0"/>
                <a:gd name="connsiteY1" fmla="*/ 423 h 423"/>
                <a:gd name="connsiteX2" fmla="*/ 0 w 0"/>
                <a:gd name="connsiteY2" fmla="*/ 423 h 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23">
                  <a:moveTo>
                    <a:pt x="0" y="423"/>
                  </a:moveTo>
                  <a:cubicBezTo>
                    <a:pt x="0" y="423"/>
                    <a:pt x="0" y="423"/>
                    <a:pt x="0" y="423"/>
                  </a:cubicBezTo>
                  <a:cubicBezTo>
                    <a:pt x="0" y="-529"/>
                    <a:pt x="0" y="423"/>
                    <a:pt x="0" y="4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5" name="任意多边形: 形状 404"/>
            <p:cNvSpPr/>
            <p:nvPr>
              <p:custDataLst>
                <p:tags r:id="rId396"/>
              </p:custDataLst>
            </p:nvPr>
          </p:nvSpPr>
          <p:spPr>
            <a:xfrm>
              <a:off x="966787" y="5150696"/>
              <a:ext cx="423" cy="423"/>
            </a:xfrm>
            <a:custGeom>
              <a:avLst/>
              <a:gdLst>
                <a:gd name="connsiteX0" fmla="*/ 0 w 423"/>
                <a:gd name="connsiteY0" fmla="*/ 423 h 423"/>
                <a:gd name="connsiteX1" fmla="*/ 0 w 423"/>
                <a:gd name="connsiteY1" fmla="*/ 423 h 423"/>
                <a:gd name="connsiteX2" fmla="*/ 0 w 423"/>
                <a:gd name="connsiteY2" fmla="*/ 423 h 423"/>
                <a:gd name="connsiteX3" fmla="*/ 0 w 423"/>
                <a:gd name="connsiteY3" fmla="*/ 423 h 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" h="423">
                  <a:moveTo>
                    <a:pt x="0" y="423"/>
                  </a:moveTo>
                  <a:lnTo>
                    <a:pt x="0" y="423"/>
                  </a:lnTo>
                  <a:cubicBezTo>
                    <a:pt x="952" y="423"/>
                    <a:pt x="0" y="-529"/>
                    <a:pt x="0" y="423"/>
                  </a:cubicBezTo>
                  <a:cubicBezTo>
                    <a:pt x="0" y="423"/>
                    <a:pt x="0" y="423"/>
                    <a:pt x="0" y="4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6" name="任意多边形: 形状 405"/>
            <p:cNvSpPr/>
            <p:nvPr>
              <p:custDataLst>
                <p:tags r:id="rId397"/>
              </p:custDataLst>
            </p:nvPr>
          </p:nvSpPr>
          <p:spPr>
            <a:xfrm>
              <a:off x="1175384" y="5332095"/>
              <a:ext cx="952" cy="1904"/>
            </a:xfrm>
            <a:custGeom>
              <a:avLst/>
              <a:gdLst>
                <a:gd name="connsiteX0" fmla="*/ 953 w 952"/>
                <a:gd name="connsiteY0" fmla="*/ 0 h 1904"/>
                <a:gd name="connsiteX1" fmla="*/ 0 w 952"/>
                <a:gd name="connsiteY1" fmla="*/ 1905 h 1904"/>
                <a:gd name="connsiteX2" fmla="*/ 953 w 952"/>
                <a:gd name="connsiteY2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1904">
                  <a:moveTo>
                    <a:pt x="953" y="0"/>
                  </a:moveTo>
                  <a:cubicBezTo>
                    <a:pt x="0" y="952"/>
                    <a:pt x="0" y="952"/>
                    <a:pt x="0" y="1905"/>
                  </a:cubicBezTo>
                  <a:cubicBezTo>
                    <a:pt x="0" y="1905"/>
                    <a:pt x="0" y="952"/>
                    <a:pt x="95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7" name="任意多边形: 形状 406"/>
            <p:cNvSpPr/>
            <p:nvPr>
              <p:custDataLst>
                <p:tags r:id="rId398"/>
              </p:custDataLst>
            </p:nvPr>
          </p:nvSpPr>
          <p:spPr>
            <a:xfrm>
              <a:off x="1199197" y="5238750"/>
              <a:ext cx="1375" cy="2857"/>
            </a:xfrm>
            <a:custGeom>
              <a:avLst/>
              <a:gdLst>
                <a:gd name="connsiteX0" fmla="*/ 953 w 1375"/>
                <a:gd name="connsiteY0" fmla="*/ 0 h 2857"/>
                <a:gd name="connsiteX1" fmla="*/ 0 w 1375"/>
                <a:gd name="connsiteY1" fmla="*/ 2858 h 2857"/>
                <a:gd name="connsiteX2" fmla="*/ 953 w 1375"/>
                <a:gd name="connsiteY2" fmla="*/ 0 h 2857"/>
                <a:gd name="connsiteX3" fmla="*/ 953 w 1375"/>
                <a:gd name="connsiteY3" fmla="*/ 0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5" h="2857">
                  <a:moveTo>
                    <a:pt x="953" y="0"/>
                  </a:moveTo>
                  <a:lnTo>
                    <a:pt x="0" y="2858"/>
                  </a:lnTo>
                  <a:cubicBezTo>
                    <a:pt x="953" y="953"/>
                    <a:pt x="1905" y="953"/>
                    <a:pt x="953" y="0"/>
                  </a:cubicBezTo>
                  <a:cubicBezTo>
                    <a:pt x="1905" y="0"/>
                    <a:pt x="953" y="953"/>
                    <a:pt x="95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8" name="任意多边形: 形状 407"/>
            <p:cNvSpPr/>
            <p:nvPr>
              <p:custDataLst>
                <p:tags r:id="rId399"/>
              </p:custDataLst>
            </p:nvPr>
          </p:nvSpPr>
          <p:spPr>
            <a:xfrm>
              <a:off x="1217294" y="5216842"/>
              <a:ext cx="952" cy="1990"/>
            </a:xfrm>
            <a:custGeom>
              <a:avLst/>
              <a:gdLst>
                <a:gd name="connsiteX0" fmla="*/ 953 w 952"/>
                <a:gd name="connsiteY0" fmla="*/ 953 h 1990"/>
                <a:gd name="connsiteX1" fmla="*/ 953 w 952"/>
                <a:gd name="connsiteY1" fmla="*/ 0 h 1990"/>
                <a:gd name="connsiteX2" fmla="*/ 0 w 952"/>
                <a:gd name="connsiteY2" fmla="*/ 0 h 1990"/>
                <a:gd name="connsiteX3" fmla="*/ 953 w 952"/>
                <a:gd name="connsiteY3" fmla="*/ 953 h 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1990">
                  <a:moveTo>
                    <a:pt x="953" y="953"/>
                  </a:moveTo>
                  <a:cubicBezTo>
                    <a:pt x="953" y="953"/>
                    <a:pt x="953" y="0"/>
                    <a:pt x="953" y="0"/>
                  </a:cubicBezTo>
                  <a:lnTo>
                    <a:pt x="0" y="0"/>
                  </a:lnTo>
                  <a:cubicBezTo>
                    <a:pt x="0" y="1905"/>
                    <a:pt x="0" y="2858"/>
                    <a:pt x="953" y="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9" name="任意多边形: 形状 408"/>
            <p:cNvSpPr/>
            <p:nvPr>
              <p:custDataLst>
                <p:tags r:id="rId400"/>
              </p:custDataLst>
            </p:nvPr>
          </p:nvSpPr>
          <p:spPr>
            <a:xfrm>
              <a:off x="1205865" y="5233798"/>
              <a:ext cx="1904" cy="3999"/>
            </a:xfrm>
            <a:custGeom>
              <a:avLst/>
              <a:gdLst>
                <a:gd name="connsiteX0" fmla="*/ 0 w 1904"/>
                <a:gd name="connsiteY0" fmla="*/ 3999 h 3999"/>
                <a:gd name="connsiteX1" fmla="*/ 1905 w 1904"/>
                <a:gd name="connsiteY1" fmla="*/ 189 h 3999"/>
                <a:gd name="connsiteX2" fmla="*/ 1905 w 1904"/>
                <a:gd name="connsiteY2" fmla="*/ 189 h 3999"/>
                <a:gd name="connsiteX3" fmla="*/ 0 w 1904"/>
                <a:gd name="connsiteY3" fmla="*/ 3999 h 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" h="3999">
                  <a:moveTo>
                    <a:pt x="0" y="3999"/>
                  </a:moveTo>
                  <a:cubicBezTo>
                    <a:pt x="953" y="3999"/>
                    <a:pt x="1905" y="2094"/>
                    <a:pt x="1905" y="189"/>
                  </a:cubicBezTo>
                  <a:lnTo>
                    <a:pt x="1905" y="189"/>
                  </a:lnTo>
                  <a:cubicBezTo>
                    <a:pt x="953" y="-763"/>
                    <a:pt x="0" y="2094"/>
                    <a:pt x="0" y="39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0" name="任意多边形: 形状 409"/>
            <p:cNvSpPr/>
            <p:nvPr>
              <p:custDataLst>
                <p:tags r:id="rId401"/>
              </p:custDataLst>
            </p:nvPr>
          </p:nvSpPr>
          <p:spPr>
            <a:xfrm>
              <a:off x="1207769" y="5231708"/>
              <a:ext cx="952" cy="2278"/>
            </a:xfrm>
            <a:custGeom>
              <a:avLst/>
              <a:gdLst>
                <a:gd name="connsiteX0" fmla="*/ 0 w 952"/>
                <a:gd name="connsiteY0" fmla="*/ 2279 h 2278"/>
                <a:gd name="connsiteX1" fmla="*/ 953 w 952"/>
                <a:gd name="connsiteY1" fmla="*/ 374 h 2278"/>
                <a:gd name="connsiteX2" fmla="*/ 0 w 952"/>
                <a:gd name="connsiteY2" fmla="*/ 2279 h 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2278">
                  <a:moveTo>
                    <a:pt x="0" y="2279"/>
                  </a:moveTo>
                  <a:cubicBezTo>
                    <a:pt x="0" y="1326"/>
                    <a:pt x="0" y="1326"/>
                    <a:pt x="953" y="374"/>
                  </a:cubicBezTo>
                  <a:cubicBezTo>
                    <a:pt x="0" y="-579"/>
                    <a:pt x="0" y="374"/>
                    <a:pt x="0" y="22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1" name="任意多边形: 形状 410"/>
            <p:cNvSpPr/>
            <p:nvPr>
              <p:custDataLst>
                <p:tags r:id="rId402"/>
              </p:custDataLst>
            </p:nvPr>
          </p:nvSpPr>
          <p:spPr>
            <a:xfrm>
              <a:off x="1193720" y="5253915"/>
              <a:ext cx="989" cy="3959"/>
            </a:xfrm>
            <a:custGeom>
              <a:avLst/>
              <a:gdLst>
                <a:gd name="connsiteX0" fmla="*/ 714 w 989"/>
                <a:gd name="connsiteY0" fmla="*/ 1980 h 3959"/>
                <a:gd name="connsiteX1" fmla="*/ 714 w 989"/>
                <a:gd name="connsiteY1" fmla="*/ 75 h 3959"/>
                <a:gd name="connsiteX2" fmla="*/ 714 w 989"/>
                <a:gd name="connsiteY2" fmla="*/ 1980 h 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9" h="3959">
                  <a:moveTo>
                    <a:pt x="714" y="1980"/>
                  </a:moveTo>
                  <a:cubicBezTo>
                    <a:pt x="1667" y="1027"/>
                    <a:pt x="-238" y="1027"/>
                    <a:pt x="714" y="75"/>
                  </a:cubicBezTo>
                  <a:cubicBezTo>
                    <a:pt x="-238" y="-878"/>
                    <a:pt x="-238" y="7695"/>
                    <a:pt x="714" y="19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2" name="任意多边形: 形状 411"/>
            <p:cNvSpPr/>
            <p:nvPr>
              <p:custDataLst>
                <p:tags r:id="rId403"/>
              </p:custDataLst>
            </p:nvPr>
          </p:nvSpPr>
          <p:spPr>
            <a:xfrm>
              <a:off x="1207769" y="5237797"/>
              <a:ext cx="1905" cy="1905"/>
            </a:xfrm>
            <a:custGeom>
              <a:avLst/>
              <a:gdLst>
                <a:gd name="connsiteX0" fmla="*/ 1905 w 1905"/>
                <a:gd name="connsiteY0" fmla="*/ 0 h 1905"/>
                <a:gd name="connsiteX1" fmla="*/ 0 w 1905"/>
                <a:gd name="connsiteY1" fmla="*/ 0 h 1905"/>
                <a:gd name="connsiteX2" fmla="*/ 953 w 1905"/>
                <a:gd name="connsiteY2" fmla="*/ 1905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1905">
                  <a:moveTo>
                    <a:pt x="1905" y="0"/>
                  </a:moveTo>
                  <a:lnTo>
                    <a:pt x="0" y="0"/>
                  </a:lnTo>
                  <a:lnTo>
                    <a:pt x="953" y="19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3" name="任意多边形: 形状 412"/>
            <p:cNvSpPr/>
            <p:nvPr>
              <p:custDataLst>
                <p:tags r:id="rId404"/>
              </p:custDataLst>
            </p:nvPr>
          </p:nvSpPr>
          <p:spPr>
            <a:xfrm>
              <a:off x="1202055" y="5248275"/>
              <a:ext cx="1904" cy="3809"/>
            </a:xfrm>
            <a:custGeom>
              <a:avLst/>
              <a:gdLst>
                <a:gd name="connsiteX0" fmla="*/ 0 w 1904"/>
                <a:gd name="connsiteY0" fmla="*/ 3810 h 3809"/>
                <a:gd name="connsiteX1" fmla="*/ 1905 w 1904"/>
                <a:gd name="connsiteY1" fmla="*/ 953 h 3809"/>
                <a:gd name="connsiteX2" fmla="*/ 1905 w 1904"/>
                <a:gd name="connsiteY2" fmla="*/ 0 h 3809"/>
                <a:gd name="connsiteX3" fmla="*/ 0 w 1904"/>
                <a:gd name="connsiteY3" fmla="*/ 3810 h 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" h="3809">
                  <a:moveTo>
                    <a:pt x="0" y="3810"/>
                  </a:moveTo>
                  <a:lnTo>
                    <a:pt x="1905" y="953"/>
                  </a:lnTo>
                  <a:cubicBezTo>
                    <a:pt x="1905" y="953"/>
                    <a:pt x="1905" y="0"/>
                    <a:pt x="1905" y="0"/>
                  </a:cubicBezTo>
                  <a:cubicBezTo>
                    <a:pt x="952" y="1905"/>
                    <a:pt x="0" y="3810"/>
                    <a:pt x="0" y="38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4" name="任意多边形: 形状 413"/>
            <p:cNvSpPr/>
            <p:nvPr>
              <p:custDataLst>
                <p:tags r:id="rId405"/>
              </p:custDataLst>
            </p:nvPr>
          </p:nvSpPr>
          <p:spPr>
            <a:xfrm>
              <a:off x="1203959" y="5245417"/>
              <a:ext cx="952" cy="2857"/>
            </a:xfrm>
            <a:custGeom>
              <a:avLst/>
              <a:gdLst>
                <a:gd name="connsiteX0" fmla="*/ 0 w 952"/>
                <a:gd name="connsiteY0" fmla="*/ 2858 h 2857"/>
                <a:gd name="connsiteX1" fmla="*/ 953 w 952"/>
                <a:gd name="connsiteY1" fmla="*/ 0 h 2857"/>
                <a:gd name="connsiteX2" fmla="*/ 0 w 952"/>
                <a:gd name="connsiteY2" fmla="*/ 2858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2857">
                  <a:moveTo>
                    <a:pt x="0" y="2858"/>
                  </a:moveTo>
                  <a:cubicBezTo>
                    <a:pt x="0" y="1905"/>
                    <a:pt x="953" y="953"/>
                    <a:pt x="953" y="0"/>
                  </a:cubicBezTo>
                  <a:cubicBezTo>
                    <a:pt x="953" y="953"/>
                    <a:pt x="0" y="1905"/>
                    <a:pt x="0" y="2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5" name="任意多边形: 形状 414"/>
            <p:cNvSpPr/>
            <p:nvPr>
              <p:custDataLst>
                <p:tags r:id="rId406"/>
              </p:custDataLst>
            </p:nvPr>
          </p:nvSpPr>
          <p:spPr>
            <a:xfrm>
              <a:off x="1206817" y="5241607"/>
              <a:ext cx="952" cy="2857"/>
            </a:xfrm>
            <a:custGeom>
              <a:avLst/>
              <a:gdLst>
                <a:gd name="connsiteX0" fmla="*/ 952 w 952"/>
                <a:gd name="connsiteY0" fmla="*/ 0 h 2857"/>
                <a:gd name="connsiteX1" fmla="*/ 952 w 952"/>
                <a:gd name="connsiteY1" fmla="*/ 952 h 2857"/>
                <a:gd name="connsiteX2" fmla="*/ 0 w 952"/>
                <a:gd name="connsiteY2" fmla="*/ 2858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2857">
                  <a:moveTo>
                    <a:pt x="952" y="0"/>
                  </a:moveTo>
                  <a:lnTo>
                    <a:pt x="952" y="952"/>
                  </a:lnTo>
                  <a:lnTo>
                    <a:pt x="0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6" name="任意多边形: 形状 415"/>
            <p:cNvSpPr/>
            <p:nvPr>
              <p:custDataLst>
                <p:tags r:id="rId407"/>
              </p:custDataLst>
            </p:nvPr>
          </p:nvSpPr>
          <p:spPr>
            <a:xfrm>
              <a:off x="1186815" y="5284470"/>
              <a:ext cx="1666" cy="4183"/>
            </a:xfrm>
            <a:custGeom>
              <a:avLst/>
              <a:gdLst>
                <a:gd name="connsiteX0" fmla="*/ 953 w 1666"/>
                <a:gd name="connsiteY0" fmla="*/ 0 h 4183"/>
                <a:gd name="connsiteX1" fmla="*/ 0 w 1666"/>
                <a:gd name="connsiteY1" fmla="*/ 3810 h 4183"/>
                <a:gd name="connsiteX2" fmla="*/ 953 w 1666"/>
                <a:gd name="connsiteY2" fmla="*/ 1905 h 4183"/>
                <a:gd name="connsiteX3" fmla="*/ 953 w 1666"/>
                <a:gd name="connsiteY3" fmla="*/ 0 h 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6" h="4183">
                  <a:moveTo>
                    <a:pt x="953" y="0"/>
                  </a:moveTo>
                  <a:lnTo>
                    <a:pt x="0" y="3810"/>
                  </a:lnTo>
                  <a:cubicBezTo>
                    <a:pt x="0" y="4763"/>
                    <a:pt x="953" y="3810"/>
                    <a:pt x="953" y="1905"/>
                  </a:cubicBezTo>
                  <a:cubicBezTo>
                    <a:pt x="1905" y="952"/>
                    <a:pt x="1905" y="0"/>
                    <a:pt x="95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7" name="任意多边形: 形状 416"/>
            <p:cNvSpPr/>
            <p:nvPr>
              <p:custDataLst>
                <p:tags r:id="rId408"/>
              </p:custDataLst>
            </p:nvPr>
          </p:nvSpPr>
          <p:spPr>
            <a:xfrm>
              <a:off x="1193482" y="5275897"/>
              <a:ext cx="1905" cy="1905"/>
            </a:xfrm>
            <a:custGeom>
              <a:avLst/>
              <a:gdLst>
                <a:gd name="connsiteX0" fmla="*/ 1905 w 1905"/>
                <a:gd name="connsiteY0" fmla="*/ 0 h 1905"/>
                <a:gd name="connsiteX1" fmla="*/ 0 w 1905"/>
                <a:gd name="connsiteY1" fmla="*/ 953 h 1905"/>
                <a:gd name="connsiteX2" fmla="*/ 1905 w 1905"/>
                <a:gd name="connsiteY2" fmla="*/ 1905 h 1905"/>
                <a:gd name="connsiteX3" fmla="*/ 1905 w 1905"/>
                <a:gd name="connsiteY3" fmla="*/ 0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" h="1905">
                  <a:moveTo>
                    <a:pt x="1905" y="0"/>
                  </a:moveTo>
                  <a:cubicBezTo>
                    <a:pt x="953" y="953"/>
                    <a:pt x="953" y="953"/>
                    <a:pt x="0" y="953"/>
                  </a:cubicBezTo>
                  <a:lnTo>
                    <a:pt x="1905" y="1905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8" name="任意多边形: 形状 417"/>
            <p:cNvSpPr/>
            <p:nvPr>
              <p:custDataLst>
                <p:tags r:id="rId409"/>
              </p:custDataLst>
            </p:nvPr>
          </p:nvSpPr>
          <p:spPr>
            <a:xfrm>
              <a:off x="1192291" y="5285137"/>
              <a:ext cx="1190" cy="4272"/>
            </a:xfrm>
            <a:custGeom>
              <a:avLst/>
              <a:gdLst>
                <a:gd name="connsiteX0" fmla="*/ 238 w 1190"/>
                <a:gd name="connsiteY0" fmla="*/ 1237 h 4272"/>
                <a:gd name="connsiteX1" fmla="*/ 1191 w 1190"/>
                <a:gd name="connsiteY1" fmla="*/ 2190 h 4272"/>
                <a:gd name="connsiteX2" fmla="*/ 238 w 1190"/>
                <a:gd name="connsiteY2" fmla="*/ 1237 h 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" h="4272">
                  <a:moveTo>
                    <a:pt x="238" y="1237"/>
                  </a:moveTo>
                  <a:cubicBezTo>
                    <a:pt x="238" y="2190"/>
                    <a:pt x="-714" y="6952"/>
                    <a:pt x="1191" y="2190"/>
                  </a:cubicBezTo>
                  <a:cubicBezTo>
                    <a:pt x="238" y="1237"/>
                    <a:pt x="1191" y="-1620"/>
                    <a:pt x="238" y="12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9" name="任意多边形: 形状 418"/>
            <p:cNvSpPr/>
            <p:nvPr>
              <p:custDataLst>
                <p:tags r:id="rId410"/>
              </p:custDataLst>
            </p:nvPr>
          </p:nvSpPr>
          <p:spPr>
            <a:xfrm>
              <a:off x="1167765" y="5334000"/>
              <a:ext cx="1904" cy="1904"/>
            </a:xfrm>
            <a:custGeom>
              <a:avLst/>
              <a:gdLst>
                <a:gd name="connsiteX0" fmla="*/ 1905 w 1904"/>
                <a:gd name="connsiteY0" fmla="*/ 1905 h 1904"/>
                <a:gd name="connsiteX1" fmla="*/ 1905 w 1904"/>
                <a:gd name="connsiteY1" fmla="*/ 953 h 1904"/>
                <a:gd name="connsiteX2" fmla="*/ 0 w 1904"/>
                <a:gd name="connsiteY2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1904">
                  <a:moveTo>
                    <a:pt x="1905" y="1905"/>
                  </a:moveTo>
                  <a:lnTo>
                    <a:pt x="1905" y="95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0" name="任意多边形: 形状 419"/>
            <p:cNvSpPr/>
            <p:nvPr>
              <p:custDataLst>
                <p:tags r:id="rId411"/>
              </p:custDataLst>
            </p:nvPr>
          </p:nvSpPr>
          <p:spPr>
            <a:xfrm>
              <a:off x="1139190" y="5348393"/>
              <a:ext cx="4007" cy="3704"/>
            </a:xfrm>
            <a:custGeom>
              <a:avLst/>
              <a:gdLst>
                <a:gd name="connsiteX0" fmla="*/ 0 w 4007"/>
                <a:gd name="connsiteY0" fmla="*/ 847 h 3704"/>
                <a:gd name="connsiteX1" fmla="*/ 3810 w 4007"/>
                <a:gd name="connsiteY1" fmla="*/ 3704 h 3704"/>
                <a:gd name="connsiteX2" fmla="*/ 2857 w 4007"/>
                <a:gd name="connsiteY2" fmla="*/ 847 h 3704"/>
                <a:gd name="connsiteX3" fmla="*/ 0 w 4007"/>
                <a:gd name="connsiteY3" fmla="*/ 847 h 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7" h="3704">
                  <a:moveTo>
                    <a:pt x="0" y="847"/>
                  </a:moveTo>
                  <a:cubicBezTo>
                    <a:pt x="2857" y="4657"/>
                    <a:pt x="1905" y="847"/>
                    <a:pt x="3810" y="3704"/>
                  </a:cubicBezTo>
                  <a:cubicBezTo>
                    <a:pt x="4763" y="3704"/>
                    <a:pt x="1905" y="847"/>
                    <a:pt x="2857" y="847"/>
                  </a:cubicBezTo>
                  <a:cubicBezTo>
                    <a:pt x="953" y="847"/>
                    <a:pt x="0" y="-1058"/>
                    <a:pt x="0" y="8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1" name="任意多边形: 形状 420"/>
            <p:cNvSpPr/>
            <p:nvPr>
              <p:custDataLst>
                <p:tags r:id="rId412"/>
              </p:custDataLst>
            </p:nvPr>
          </p:nvSpPr>
          <p:spPr>
            <a:xfrm>
              <a:off x="1142047" y="5350192"/>
              <a:ext cx="952" cy="952"/>
            </a:xfrm>
            <a:custGeom>
              <a:avLst/>
              <a:gdLst>
                <a:gd name="connsiteX0" fmla="*/ 0 w 952"/>
                <a:gd name="connsiteY0" fmla="*/ 0 h 952"/>
                <a:gd name="connsiteX1" fmla="*/ 953 w 952"/>
                <a:gd name="connsiteY1" fmla="*/ 953 h 952"/>
                <a:gd name="connsiteX2" fmla="*/ 0 w 952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">
                  <a:moveTo>
                    <a:pt x="0" y="0"/>
                  </a:moveTo>
                  <a:cubicBezTo>
                    <a:pt x="0" y="0"/>
                    <a:pt x="953" y="0"/>
                    <a:pt x="953" y="953"/>
                  </a:cubicBezTo>
                  <a:cubicBezTo>
                    <a:pt x="953" y="0"/>
                    <a:pt x="953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2" name="任意多边形: 形状 421"/>
            <p:cNvSpPr/>
            <p:nvPr>
              <p:custDataLst>
                <p:tags r:id="rId413"/>
              </p:custDataLst>
            </p:nvPr>
          </p:nvSpPr>
          <p:spPr>
            <a:xfrm>
              <a:off x="1254442" y="5125402"/>
              <a:ext cx="2857" cy="952"/>
            </a:xfrm>
            <a:custGeom>
              <a:avLst/>
              <a:gdLst>
                <a:gd name="connsiteX0" fmla="*/ 0 w 2857"/>
                <a:gd name="connsiteY0" fmla="*/ 0 h 952"/>
                <a:gd name="connsiteX1" fmla="*/ 2857 w 2857"/>
                <a:gd name="connsiteY1" fmla="*/ 952 h 952"/>
                <a:gd name="connsiteX2" fmla="*/ 952 w 2857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" h="952">
                  <a:moveTo>
                    <a:pt x="0" y="0"/>
                  </a:moveTo>
                  <a:lnTo>
                    <a:pt x="2857" y="952"/>
                  </a:lnTo>
                  <a:lnTo>
                    <a:pt x="95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3" name="任意多边形: 形状 422"/>
            <p:cNvSpPr/>
            <p:nvPr>
              <p:custDataLst>
                <p:tags r:id="rId414"/>
              </p:custDataLst>
            </p:nvPr>
          </p:nvSpPr>
          <p:spPr>
            <a:xfrm>
              <a:off x="1260157" y="5123497"/>
              <a:ext cx="2857" cy="1905"/>
            </a:xfrm>
            <a:custGeom>
              <a:avLst/>
              <a:gdLst>
                <a:gd name="connsiteX0" fmla="*/ 0 w 2857"/>
                <a:gd name="connsiteY0" fmla="*/ 0 h 1905"/>
                <a:gd name="connsiteX1" fmla="*/ 953 w 2857"/>
                <a:gd name="connsiteY1" fmla="*/ 1905 h 1905"/>
                <a:gd name="connsiteX2" fmla="*/ 2857 w 2857"/>
                <a:gd name="connsiteY2" fmla="*/ 0 h 1905"/>
                <a:gd name="connsiteX3" fmla="*/ 0 w 2857"/>
                <a:gd name="connsiteY3" fmla="*/ 0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1905">
                  <a:moveTo>
                    <a:pt x="0" y="0"/>
                  </a:moveTo>
                  <a:lnTo>
                    <a:pt x="953" y="1905"/>
                  </a:lnTo>
                  <a:lnTo>
                    <a:pt x="2857" y="0"/>
                  </a:lnTo>
                  <a:cubicBezTo>
                    <a:pt x="953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4" name="任意多边形: 形状 423"/>
            <p:cNvSpPr/>
            <p:nvPr>
              <p:custDataLst>
                <p:tags r:id="rId415"/>
              </p:custDataLst>
            </p:nvPr>
          </p:nvSpPr>
          <p:spPr>
            <a:xfrm>
              <a:off x="1024890" y="5223509"/>
              <a:ext cx="1347" cy="1905"/>
            </a:xfrm>
            <a:custGeom>
              <a:avLst/>
              <a:gdLst>
                <a:gd name="connsiteX0" fmla="*/ 952 w 1347"/>
                <a:gd name="connsiteY0" fmla="*/ 1905 h 1905"/>
                <a:gd name="connsiteX1" fmla="*/ 952 w 1347"/>
                <a:gd name="connsiteY1" fmla="*/ 1905 h 1905"/>
                <a:gd name="connsiteX2" fmla="*/ 0 w 1347"/>
                <a:gd name="connsiteY2" fmla="*/ 0 h 1905"/>
                <a:gd name="connsiteX3" fmla="*/ 952 w 1347"/>
                <a:gd name="connsiteY3" fmla="*/ 1905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7" h="1905">
                  <a:moveTo>
                    <a:pt x="952" y="1905"/>
                  </a:moveTo>
                  <a:lnTo>
                    <a:pt x="952" y="1905"/>
                  </a:lnTo>
                  <a:cubicBezTo>
                    <a:pt x="1905" y="953"/>
                    <a:pt x="952" y="953"/>
                    <a:pt x="0" y="0"/>
                  </a:cubicBezTo>
                  <a:lnTo>
                    <a:pt x="952" y="19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5" name="任意多边形: 形状 424"/>
            <p:cNvSpPr/>
            <p:nvPr>
              <p:custDataLst>
                <p:tags r:id="rId416"/>
              </p:custDataLst>
            </p:nvPr>
          </p:nvSpPr>
          <p:spPr>
            <a:xfrm>
              <a:off x="1002029" y="5194934"/>
              <a:ext cx="952" cy="1905"/>
            </a:xfrm>
            <a:custGeom>
              <a:avLst/>
              <a:gdLst>
                <a:gd name="connsiteX0" fmla="*/ 0 w 952"/>
                <a:gd name="connsiteY0" fmla="*/ 1905 h 1905"/>
                <a:gd name="connsiteX1" fmla="*/ 0 w 952"/>
                <a:gd name="connsiteY1" fmla="*/ 1905 h 1905"/>
                <a:gd name="connsiteX2" fmla="*/ 953 w 952"/>
                <a:gd name="connsiteY2" fmla="*/ 0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1905">
                  <a:moveTo>
                    <a:pt x="0" y="1905"/>
                  </a:moveTo>
                  <a:lnTo>
                    <a:pt x="0" y="1905"/>
                  </a:lnTo>
                  <a:lnTo>
                    <a:pt x="95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6" name="任意多边形: 形状 425"/>
            <p:cNvSpPr/>
            <p:nvPr>
              <p:custDataLst>
                <p:tags r:id="rId417"/>
              </p:custDataLst>
            </p:nvPr>
          </p:nvSpPr>
          <p:spPr>
            <a:xfrm>
              <a:off x="978217" y="5173027"/>
              <a:ext cx="4762" cy="4762"/>
            </a:xfrm>
            <a:custGeom>
              <a:avLst/>
              <a:gdLst>
                <a:gd name="connsiteX0" fmla="*/ 0 w 4762"/>
                <a:gd name="connsiteY0" fmla="*/ 0 h 4762"/>
                <a:gd name="connsiteX1" fmla="*/ 2857 w 4762"/>
                <a:gd name="connsiteY1" fmla="*/ 2857 h 4762"/>
                <a:gd name="connsiteX2" fmla="*/ 4762 w 4762"/>
                <a:gd name="connsiteY2" fmla="*/ 4763 h 4762"/>
                <a:gd name="connsiteX3" fmla="*/ 3810 w 4762"/>
                <a:gd name="connsiteY3" fmla="*/ 3810 h 4762"/>
                <a:gd name="connsiteX4" fmla="*/ 1905 w 4762"/>
                <a:gd name="connsiteY4" fmla="*/ 1905 h 4762"/>
                <a:gd name="connsiteX5" fmla="*/ 0 w 4762"/>
                <a:gd name="connsiteY5" fmla="*/ 0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" h="4762">
                  <a:moveTo>
                    <a:pt x="0" y="0"/>
                  </a:moveTo>
                  <a:cubicBezTo>
                    <a:pt x="952" y="952"/>
                    <a:pt x="1905" y="1905"/>
                    <a:pt x="2857" y="2857"/>
                  </a:cubicBezTo>
                  <a:cubicBezTo>
                    <a:pt x="3810" y="3810"/>
                    <a:pt x="3810" y="3810"/>
                    <a:pt x="4762" y="4763"/>
                  </a:cubicBezTo>
                  <a:cubicBezTo>
                    <a:pt x="3810" y="4763"/>
                    <a:pt x="3810" y="3810"/>
                    <a:pt x="3810" y="3810"/>
                  </a:cubicBezTo>
                  <a:cubicBezTo>
                    <a:pt x="2857" y="2857"/>
                    <a:pt x="2857" y="1905"/>
                    <a:pt x="1905" y="1905"/>
                  </a:cubicBezTo>
                  <a:cubicBezTo>
                    <a:pt x="952" y="0"/>
                    <a:pt x="952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27" name="图形 29"/>
          <p:cNvGrpSpPr/>
          <p:nvPr userDrawn="1">
            <p:custDataLst>
              <p:tags r:id="rId418"/>
            </p:custDataLst>
          </p:nvPr>
        </p:nvGrpSpPr>
        <p:grpSpPr>
          <a:xfrm>
            <a:off x="2579371" y="1305243"/>
            <a:ext cx="232409" cy="104775"/>
            <a:chOff x="1383982" y="4240530"/>
            <a:chExt cx="232409" cy="104775"/>
          </a:xfrm>
          <a:solidFill>
            <a:schemeClr val="accent2"/>
          </a:solidFill>
        </p:grpSpPr>
        <p:sp>
          <p:nvSpPr>
            <p:cNvPr id="428" name="任意多边形: 形状 427"/>
            <p:cNvSpPr/>
            <p:nvPr>
              <p:custDataLst>
                <p:tags r:id="rId419"/>
              </p:custDataLst>
            </p:nvPr>
          </p:nvSpPr>
          <p:spPr>
            <a:xfrm>
              <a:off x="1615045" y="4333600"/>
              <a:ext cx="1347" cy="698"/>
            </a:xfrm>
            <a:custGeom>
              <a:avLst/>
              <a:gdLst>
                <a:gd name="connsiteX0" fmla="*/ 395 w 1347"/>
                <a:gd name="connsiteY0" fmla="*/ 275 h 698"/>
                <a:gd name="connsiteX1" fmla="*/ 1347 w 1347"/>
                <a:gd name="connsiteY1" fmla="*/ 275 h 698"/>
                <a:gd name="connsiteX2" fmla="*/ 395 w 1347"/>
                <a:gd name="connsiteY2" fmla="*/ 275 h 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7" h="698">
                  <a:moveTo>
                    <a:pt x="395" y="275"/>
                  </a:moveTo>
                  <a:cubicBezTo>
                    <a:pt x="395" y="1227"/>
                    <a:pt x="1347" y="275"/>
                    <a:pt x="1347" y="275"/>
                  </a:cubicBezTo>
                  <a:cubicBezTo>
                    <a:pt x="395" y="-678"/>
                    <a:pt x="-558" y="1227"/>
                    <a:pt x="395" y="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9" name="任意多边形: 形状 428"/>
            <p:cNvSpPr/>
            <p:nvPr>
              <p:custDataLst>
                <p:tags r:id="rId420"/>
              </p:custDataLst>
            </p:nvPr>
          </p:nvSpPr>
          <p:spPr>
            <a:xfrm>
              <a:off x="1604010" y="4326255"/>
              <a:ext cx="1904" cy="952"/>
            </a:xfrm>
            <a:custGeom>
              <a:avLst/>
              <a:gdLst>
                <a:gd name="connsiteX0" fmla="*/ 1905 w 1904"/>
                <a:gd name="connsiteY0" fmla="*/ 952 h 952"/>
                <a:gd name="connsiteX1" fmla="*/ 1905 w 1904"/>
                <a:gd name="connsiteY1" fmla="*/ 952 h 952"/>
                <a:gd name="connsiteX2" fmla="*/ 0 w 1904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952">
                  <a:moveTo>
                    <a:pt x="1905" y="952"/>
                  </a:moveTo>
                  <a:lnTo>
                    <a:pt x="1905" y="95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0" name="任意多边形: 形状 429"/>
            <p:cNvSpPr/>
            <p:nvPr>
              <p:custDataLst>
                <p:tags r:id="rId421"/>
              </p:custDataLst>
            </p:nvPr>
          </p:nvSpPr>
          <p:spPr>
            <a:xfrm>
              <a:off x="1599095" y="4318635"/>
              <a:ext cx="5866" cy="5714"/>
            </a:xfrm>
            <a:custGeom>
              <a:avLst/>
              <a:gdLst>
                <a:gd name="connsiteX0" fmla="*/ 152 w 5866"/>
                <a:gd name="connsiteY0" fmla="*/ 0 h 5714"/>
                <a:gd name="connsiteX1" fmla="*/ 3962 w 5866"/>
                <a:gd name="connsiteY1" fmla="*/ 4763 h 5714"/>
                <a:gd name="connsiteX2" fmla="*/ 3962 w 5866"/>
                <a:gd name="connsiteY2" fmla="*/ 5715 h 5714"/>
                <a:gd name="connsiteX3" fmla="*/ 5867 w 5866"/>
                <a:gd name="connsiteY3" fmla="*/ 5715 h 5714"/>
                <a:gd name="connsiteX4" fmla="*/ 152 w 5866"/>
                <a:gd name="connsiteY4" fmla="*/ 0 h 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6" h="5714">
                  <a:moveTo>
                    <a:pt x="152" y="0"/>
                  </a:moveTo>
                  <a:cubicBezTo>
                    <a:pt x="-801" y="1905"/>
                    <a:pt x="3009" y="2857"/>
                    <a:pt x="3962" y="4763"/>
                  </a:cubicBezTo>
                  <a:lnTo>
                    <a:pt x="3962" y="5715"/>
                  </a:lnTo>
                  <a:lnTo>
                    <a:pt x="5867" y="5715"/>
                  </a:lnTo>
                  <a:cubicBezTo>
                    <a:pt x="3009" y="3810"/>
                    <a:pt x="152" y="1905"/>
                    <a:pt x="15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1" name="任意多边形: 形状 430"/>
            <p:cNvSpPr/>
            <p:nvPr>
              <p:custDataLst>
                <p:tags r:id="rId422"/>
              </p:custDataLst>
            </p:nvPr>
          </p:nvSpPr>
          <p:spPr>
            <a:xfrm>
              <a:off x="1598056" y="4311967"/>
              <a:ext cx="1190" cy="952"/>
            </a:xfrm>
            <a:custGeom>
              <a:avLst/>
              <a:gdLst>
                <a:gd name="connsiteX0" fmla="*/ 238 w 1190"/>
                <a:gd name="connsiteY0" fmla="*/ 0 h 952"/>
                <a:gd name="connsiteX1" fmla="*/ 1191 w 1190"/>
                <a:gd name="connsiteY1" fmla="*/ 952 h 952"/>
                <a:gd name="connsiteX2" fmla="*/ 238 w 1190"/>
                <a:gd name="connsiteY2" fmla="*/ 0 h 952"/>
                <a:gd name="connsiteX3" fmla="*/ 238 w 1190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0" h="952">
                  <a:moveTo>
                    <a:pt x="238" y="0"/>
                  </a:moveTo>
                  <a:cubicBezTo>
                    <a:pt x="238" y="952"/>
                    <a:pt x="-714" y="-953"/>
                    <a:pt x="1191" y="952"/>
                  </a:cubicBezTo>
                  <a:cubicBezTo>
                    <a:pt x="1191" y="952"/>
                    <a:pt x="1191" y="952"/>
                    <a:pt x="238" y="0"/>
                  </a:cubicBezTo>
                  <a:cubicBezTo>
                    <a:pt x="1191" y="0"/>
                    <a:pt x="1191" y="0"/>
                    <a:pt x="23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2" name="任意多边形: 形状 431"/>
            <p:cNvSpPr/>
            <p:nvPr>
              <p:custDataLst>
                <p:tags r:id="rId423"/>
              </p:custDataLst>
            </p:nvPr>
          </p:nvSpPr>
          <p:spPr>
            <a:xfrm>
              <a:off x="1599247" y="4312645"/>
              <a:ext cx="423" cy="549"/>
            </a:xfrm>
            <a:custGeom>
              <a:avLst/>
              <a:gdLst>
                <a:gd name="connsiteX0" fmla="*/ 0 w 423"/>
                <a:gd name="connsiteY0" fmla="*/ 275 h 549"/>
                <a:gd name="connsiteX1" fmla="*/ 0 w 423"/>
                <a:gd name="connsiteY1" fmla="*/ 275 h 549"/>
                <a:gd name="connsiteX2" fmla="*/ 0 w 423"/>
                <a:gd name="connsiteY2" fmla="*/ 275 h 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" h="549">
                  <a:moveTo>
                    <a:pt x="0" y="275"/>
                  </a:moveTo>
                  <a:cubicBezTo>
                    <a:pt x="952" y="1227"/>
                    <a:pt x="0" y="-678"/>
                    <a:pt x="0" y="275"/>
                  </a:cubicBezTo>
                  <a:lnTo>
                    <a:pt x="0" y="2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3" name="任意多边形: 形状 432"/>
            <p:cNvSpPr/>
            <p:nvPr>
              <p:custDataLst>
                <p:tags r:id="rId424"/>
              </p:custDataLst>
            </p:nvPr>
          </p:nvSpPr>
          <p:spPr>
            <a:xfrm>
              <a:off x="1595437" y="4307762"/>
              <a:ext cx="1904" cy="2299"/>
            </a:xfrm>
            <a:custGeom>
              <a:avLst/>
              <a:gdLst>
                <a:gd name="connsiteX0" fmla="*/ 0 w 1904"/>
                <a:gd name="connsiteY0" fmla="*/ 1347 h 2299"/>
                <a:gd name="connsiteX1" fmla="*/ 1905 w 1904"/>
                <a:gd name="connsiteY1" fmla="*/ 2300 h 2299"/>
                <a:gd name="connsiteX2" fmla="*/ 1905 w 1904"/>
                <a:gd name="connsiteY2" fmla="*/ 395 h 2299"/>
                <a:gd name="connsiteX3" fmla="*/ 0 w 1904"/>
                <a:gd name="connsiteY3" fmla="*/ 1347 h 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" h="2299">
                  <a:moveTo>
                    <a:pt x="0" y="1347"/>
                  </a:moveTo>
                  <a:lnTo>
                    <a:pt x="1905" y="2300"/>
                  </a:lnTo>
                  <a:cubicBezTo>
                    <a:pt x="1905" y="1347"/>
                    <a:pt x="952" y="395"/>
                    <a:pt x="1905" y="395"/>
                  </a:cubicBezTo>
                  <a:cubicBezTo>
                    <a:pt x="0" y="-558"/>
                    <a:pt x="0" y="395"/>
                    <a:pt x="0" y="13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4" name="任意多边形: 形状 433"/>
            <p:cNvSpPr/>
            <p:nvPr>
              <p:custDataLst>
                <p:tags r:id="rId425"/>
              </p:custDataLst>
            </p:nvPr>
          </p:nvSpPr>
          <p:spPr>
            <a:xfrm>
              <a:off x="1593532" y="4308157"/>
              <a:ext cx="714" cy="423"/>
            </a:xfrm>
            <a:custGeom>
              <a:avLst/>
              <a:gdLst>
                <a:gd name="connsiteX0" fmla="*/ 0 w 714"/>
                <a:gd name="connsiteY0" fmla="*/ 0 h 423"/>
                <a:gd name="connsiteX1" fmla="*/ 0 w 714"/>
                <a:gd name="connsiteY1" fmla="*/ 0 h 423"/>
                <a:gd name="connsiteX2" fmla="*/ 0 w 714"/>
                <a:gd name="connsiteY2" fmla="*/ 0 h 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423">
                  <a:moveTo>
                    <a:pt x="0" y="0"/>
                  </a:moveTo>
                  <a:lnTo>
                    <a:pt x="0" y="0"/>
                  </a:lnTo>
                  <a:cubicBezTo>
                    <a:pt x="952" y="953"/>
                    <a:pt x="952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5" name="任意多边形: 形状 434"/>
            <p:cNvSpPr/>
            <p:nvPr>
              <p:custDataLst>
                <p:tags r:id="rId426"/>
              </p:custDataLst>
            </p:nvPr>
          </p:nvSpPr>
          <p:spPr>
            <a:xfrm>
              <a:off x="1593532" y="4309110"/>
              <a:ext cx="1904" cy="952"/>
            </a:xfrm>
            <a:custGeom>
              <a:avLst/>
              <a:gdLst>
                <a:gd name="connsiteX0" fmla="*/ 1905 w 1904"/>
                <a:gd name="connsiteY0" fmla="*/ 952 h 952"/>
                <a:gd name="connsiteX1" fmla="*/ 0 w 1904"/>
                <a:gd name="connsiteY1" fmla="*/ 0 h 952"/>
                <a:gd name="connsiteX2" fmla="*/ 1905 w 1904"/>
                <a:gd name="connsiteY2" fmla="*/ 952 h 952"/>
                <a:gd name="connsiteX3" fmla="*/ 1905 w 1904"/>
                <a:gd name="connsiteY3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" h="952">
                  <a:moveTo>
                    <a:pt x="1905" y="952"/>
                  </a:moveTo>
                  <a:lnTo>
                    <a:pt x="0" y="0"/>
                  </a:lnTo>
                  <a:cubicBezTo>
                    <a:pt x="952" y="0"/>
                    <a:pt x="0" y="952"/>
                    <a:pt x="1905" y="952"/>
                  </a:cubicBezTo>
                  <a:cubicBezTo>
                    <a:pt x="952" y="952"/>
                    <a:pt x="1905" y="952"/>
                    <a:pt x="1905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6" name="任意多边形: 形状 435"/>
            <p:cNvSpPr/>
            <p:nvPr>
              <p:custDataLst>
                <p:tags r:id="rId427"/>
              </p:custDataLst>
            </p:nvPr>
          </p:nvSpPr>
          <p:spPr>
            <a:xfrm>
              <a:off x="1595437" y="4311014"/>
              <a:ext cx="1990" cy="1990"/>
            </a:xfrm>
            <a:custGeom>
              <a:avLst/>
              <a:gdLst>
                <a:gd name="connsiteX0" fmla="*/ 952 w 1990"/>
                <a:gd name="connsiteY0" fmla="*/ 0 h 1990"/>
                <a:gd name="connsiteX1" fmla="*/ 0 w 1990"/>
                <a:gd name="connsiteY1" fmla="*/ 953 h 1990"/>
                <a:gd name="connsiteX2" fmla="*/ 952 w 1990"/>
                <a:gd name="connsiteY2" fmla="*/ 0 h 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0" h="1990">
                  <a:moveTo>
                    <a:pt x="952" y="0"/>
                  </a:moveTo>
                  <a:cubicBezTo>
                    <a:pt x="952" y="953"/>
                    <a:pt x="1905" y="1905"/>
                    <a:pt x="0" y="953"/>
                  </a:cubicBezTo>
                  <a:cubicBezTo>
                    <a:pt x="1905" y="2858"/>
                    <a:pt x="2858" y="1905"/>
                    <a:pt x="95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7" name="任意多边形: 形状 436"/>
            <p:cNvSpPr/>
            <p:nvPr>
              <p:custDataLst>
                <p:tags r:id="rId428"/>
              </p:custDataLst>
            </p:nvPr>
          </p:nvSpPr>
          <p:spPr>
            <a:xfrm>
              <a:off x="1597342" y="4319587"/>
              <a:ext cx="952" cy="952"/>
            </a:xfrm>
            <a:custGeom>
              <a:avLst/>
              <a:gdLst>
                <a:gd name="connsiteX0" fmla="*/ 0 w 952"/>
                <a:gd name="connsiteY0" fmla="*/ 0 h 952"/>
                <a:gd name="connsiteX1" fmla="*/ 0 w 952"/>
                <a:gd name="connsiteY1" fmla="*/ 952 h 952"/>
                <a:gd name="connsiteX2" fmla="*/ 953 w 952"/>
                <a:gd name="connsiteY2" fmla="*/ 952 h 952"/>
                <a:gd name="connsiteX3" fmla="*/ 0 w 952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952">
                  <a:moveTo>
                    <a:pt x="0" y="0"/>
                  </a:moveTo>
                  <a:lnTo>
                    <a:pt x="0" y="952"/>
                  </a:lnTo>
                  <a:lnTo>
                    <a:pt x="953" y="952"/>
                  </a:lnTo>
                  <a:cubicBezTo>
                    <a:pt x="953" y="952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8" name="任意多边形: 形状 437"/>
            <p:cNvSpPr/>
            <p:nvPr>
              <p:custDataLst>
                <p:tags r:id="rId429"/>
              </p:custDataLst>
            </p:nvPr>
          </p:nvSpPr>
          <p:spPr>
            <a:xfrm>
              <a:off x="1589722" y="4301489"/>
              <a:ext cx="952" cy="2857"/>
            </a:xfrm>
            <a:custGeom>
              <a:avLst/>
              <a:gdLst>
                <a:gd name="connsiteX0" fmla="*/ 952 w 952"/>
                <a:gd name="connsiteY0" fmla="*/ 0 h 2857"/>
                <a:gd name="connsiteX1" fmla="*/ 0 w 952"/>
                <a:gd name="connsiteY1" fmla="*/ 1905 h 2857"/>
                <a:gd name="connsiteX2" fmla="*/ 952 w 952"/>
                <a:gd name="connsiteY2" fmla="*/ 2858 h 2857"/>
                <a:gd name="connsiteX3" fmla="*/ 952 w 952"/>
                <a:gd name="connsiteY3" fmla="*/ 0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2857">
                  <a:moveTo>
                    <a:pt x="952" y="0"/>
                  </a:moveTo>
                  <a:cubicBezTo>
                    <a:pt x="952" y="0"/>
                    <a:pt x="0" y="953"/>
                    <a:pt x="0" y="1905"/>
                  </a:cubicBezTo>
                  <a:lnTo>
                    <a:pt x="952" y="2858"/>
                  </a:lnTo>
                  <a:cubicBezTo>
                    <a:pt x="952" y="953"/>
                    <a:pt x="0" y="0"/>
                    <a:pt x="95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9" name="任意多边形: 形状 438"/>
            <p:cNvSpPr/>
            <p:nvPr>
              <p:custDataLst>
                <p:tags r:id="rId430"/>
              </p:custDataLst>
            </p:nvPr>
          </p:nvSpPr>
          <p:spPr>
            <a:xfrm>
              <a:off x="1587817" y="4301489"/>
              <a:ext cx="1905" cy="952"/>
            </a:xfrm>
            <a:custGeom>
              <a:avLst/>
              <a:gdLst>
                <a:gd name="connsiteX0" fmla="*/ 1905 w 1905"/>
                <a:gd name="connsiteY0" fmla="*/ 953 h 952"/>
                <a:gd name="connsiteX1" fmla="*/ 0 w 1905"/>
                <a:gd name="connsiteY1" fmla="*/ 0 h 952"/>
                <a:gd name="connsiteX2" fmla="*/ 1905 w 1905"/>
                <a:gd name="connsiteY2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952">
                  <a:moveTo>
                    <a:pt x="1905" y="953"/>
                  </a:moveTo>
                  <a:lnTo>
                    <a:pt x="0" y="0"/>
                  </a:lnTo>
                  <a:cubicBezTo>
                    <a:pt x="953" y="953"/>
                    <a:pt x="1905" y="953"/>
                    <a:pt x="1905" y="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0" name="任意多边形: 形状 439"/>
            <p:cNvSpPr/>
            <p:nvPr>
              <p:custDataLst>
                <p:tags r:id="rId431"/>
              </p:custDataLst>
            </p:nvPr>
          </p:nvSpPr>
          <p:spPr>
            <a:xfrm>
              <a:off x="1591627" y="4309110"/>
              <a:ext cx="2857" cy="1904"/>
            </a:xfrm>
            <a:custGeom>
              <a:avLst/>
              <a:gdLst>
                <a:gd name="connsiteX0" fmla="*/ 0 w 2857"/>
                <a:gd name="connsiteY0" fmla="*/ 952 h 1904"/>
                <a:gd name="connsiteX1" fmla="*/ 2858 w 2857"/>
                <a:gd name="connsiteY1" fmla="*/ 1905 h 1904"/>
                <a:gd name="connsiteX2" fmla="*/ 0 w 2857"/>
                <a:gd name="connsiteY2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" h="1904">
                  <a:moveTo>
                    <a:pt x="0" y="952"/>
                  </a:moveTo>
                  <a:lnTo>
                    <a:pt x="2858" y="19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1" name="任意多边形: 形状 440"/>
            <p:cNvSpPr/>
            <p:nvPr>
              <p:custDataLst>
                <p:tags r:id="rId432"/>
              </p:custDataLst>
            </p:nvPr>
          </p:nvSpPr>
          <p:spPr>
            <a:xfrm>
              <a:off x="1585912" y="4295775"/>
              <a:ext cx="1904" cy="952"/>
            </a:xfrm>
            <a:custGeom>
              <a:avLst/>
              <a:gdLst>
                <a:gd name="connsiteX0" fmla="*/ 952 w 1904"/>
                <a:gd name="connsiteY0" fmla="*/ 0 h 952"/>
                <a:gd name="connsiteX1" fmla="*/ 1905 w 1904"/>
                <a:gd name="connsiteY1" fmla="*/ 952 h 952"/>
                <a:gd name="connsiteX2" fmla="*/ 0 w 1904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952">
                  <a:moveTo>
                    <a:pt x="952" y="0"/>
                  </a:moveTo>
                  <a:lnTo>
                    <a:pt x="1905" y="95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2" name="任意多边形: 形状 441"/>
            <p:cNvSpPr/>
            <p:nvPr>
              <p:custDataLst>
                <p:tags r:id="rId433"/>
              </p:custDataLst>
            </p:nvPr>
          </p:nvSpPr>
          <p:spPr>
            <a:xfrm>
              <a:off x="1582102" y="4291012"/>
              <a:ext cx="2857" cy="1905"/>
            </a:xfrm>
            <a:custGeom>
              <a:avLst/>
              <a:gdLst>
                <a:gd name="connsiteX0" fmla="*/ 1905 w 2857"/>
                <a:gd name="connsiteY0" fmla="*/ 1905 h 1905"/>
                <a:gd name="connsiteX1" fmla="*/ 2858 w 2857"/>
                <a:gd name="connsiteY1" fmla="*/ 952 h 1905"/>
                <a:gd name="connsiteX2" fmla="*/ 0 w 2857"/>
                <a:gd name="connsiteY2" fmla="*/ 0 h 1905"/>
                <a:gd name="connsiteX3" fmla="*/ 1905 w 2857"/>
                <a:gd name="connsiteY3" fmla="*/ 1905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1905">
                  <a:moveTo>
                    <a:pt x="1905" y="1905"/>
                  </a:moveTo>
                  <a:cubicBezTo>
                    <a:pt x="2858" y="1905"/>
                    <a:pt x="1905" y="0"/>
                    <a:pt x="2858" y="952"/>
                  </a:cubicBezTo>
                  <a:cubicBezTo>
                    <a:pt x="1905" y="0"/>
                    <a:pt x="952" y="0"/>
                    <a:pt x="0" y="0"/>
                  </a:cubicBezTo>
                  <a:cubicBezTo>
                    <a:pt x="952" y="0"/>
                    <a:pt x="952" y="952"/>
                    <a:pt x="1905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3" name="任意多边形: 形状 442"/>
            <p:cNvSpPr/>
            <p:nvPr>
              <p:custDataLst>
                <p:tags r:id="rId434"/>
              </p:custDataLst>
            </p:nvPr>
          </p:nvSpPr>
          <p:spPr>
            <a:xfrm>
              <a:off x="1580197" y="4290060"/>
              <a:ext cx="1904" cy="952"/>
            </a:xfrm>
            <a:custGeom>
              <a:avLst/>
              <a:gdLst>
                <a:gd name="connsiteX0" fmla="*/ 0 w 1904"/>
                <a:gd name="connsiteY0" fmla="*/ 0 h 952"/>
                <a:gd name="connsiteX1" fmla="*/ 1905 w 1904"/>
                <a:gd name="connsiteY1" fmla="*/ 952 h 952"/>
                <a:gd name="connsiteX2" fmla="*/ 0 w 1904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952">
                  <a:moveTo>
                    <a:pt x="0" y="0"/>
                  </a:moveTo>
                  <a:cubicBezTo>
                    <a:pt x="0" y="0"/>
                    <a:pt x="952" y="0"/>
                    <a:pt x="1905" y="952"/>
                  </a:cubicBezTo>
                  <a:cubicBezTo>
                    <a:pt x="952" y="0"/>
                    <a:pt x="952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4" name="任意多边形: 形状 443"/>
            <p:cNvSpPr/>
            <p:nvPr>
              <p:custDataLst>
                <p:tags r:id="rId435"/>
              </p:custDataLst>
            </p:nvPr>
          </p:nvSpPr>
          <p:spPr>
            <a:xfrm>
              <a:off x="1586864" y="4297680"/>
              <a:ext cx="9525" cy="1905"/>
            </a:xfrm>
            <a:custGeom>
              <a:avLst/>
              <a:gdLst>
                <a:gd name="connsiteX0" fmla="*/ 0 w 9525"/>
                <a:gd name="connsiteY0" fmla="*/ 1905 h 1905"/>
                <a:gd name="connsiteX1" fmla="*/ 0 w 9525"/>
                <a:gd name="connsiteY1" fmla="*/ 0 h 1905"/>
                <a:gd name="connsiteX2" fmla="*/ 0 w 9525"/>
                <a:gd name="connsiteY2" fmla="*/ 1905 h 1905"/>
                <a:gd name="connsiteX3" fmla="*/ 0 w 9525"/>
                <a:gd name="connsiteY3" fmla="*/ 1905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1905">
                  <a:moveTo>
                    <a:pt x="0" y="1905"/>
                  </a:moveTo>
                  <a:cubicBezTo>
                    <a:pt x="0" y="1905"/>
                    <a:pt x="0" y="952"/>
                    <a:pt x="0" y="0"/>
                  </a:cubicBezTo>
                  <a:lnTo>
                    <a:pt x="0" y="1905"/>
                  </a:lnTo>
                  <a:lnTo>
                    <a:pt x="0" y="19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5" name="任意多边形: 形状 444"/>
            <p:cNvSpPr/>
            <p:nvPr>
              <p:custDataLst>
                <p:tags r:id="rId436"/>
              </p:custDataLst>
            </p:nvPr>
          </p:nvSpPr>
          <p:spPr>
            <a:xfrm>
              <a:off x="1584960" y="4297680"/>
              <a:ext cx="952" cy="952"/>
            </a:xfrm>
            <a:custGeom>
              <a:avLst/>
              <a:gdLst>
                <a:gd name="connsiteX0" fmla="*/ 952 w 952"/>
                <a:gd name="connsiteY0" fmla="*/ 952 h 952"/>
                <a:gd name="connsiteX1" fmla="*/ 952 w 952"/>
                <a:gd name="connsiteY1" fmla="*/ 952 h 952"/>
                <a:gd name="connsiteX2" fmla="*/ 0 w 952"/>
                <a:gd name="connsiteY2" fmla="*/ 0 h 952"/>
                <a:gd name="connsiteX3" fmla="*/ 952 w 952"/>
                <a:gd name="connsiteY3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952">
                  <a:moveTo>
                    <a:pt x="952" y="952"/>
                  </a:moveTo>
                  <a:lnTo>
                    <a:pt x="952" y="952"/>
                  </a:lnTo>
                  <a:cubicBezTo>
                    <a:pt x="952" y="0"/>
                    <a:pt x="0" y="0"/>
                    <a:pt x="0" y="0"/>
                  </a:cubicBezTo>
                  <a:cubicBezTo>
                    <a:pt x="0" y="0"/>
                    <a:pt x="952" y="952"/>
                    <a:pt x="952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6" name="任意多边形: 形状 445"/>
            <p:cNvSpPr/>
            <p:nvPr>
              <p:custDataLst>
                <p:tags r:id="rId437"/>
              </p:custDataLst>
            </p:nvPr>
          </p:nvSpPr>
          <p:spPr>
            <a:xfrm>
              <a:off x="1586150" y="4299585"/>
              <a:ext cx="714" cy="9525"/>
            </a:xfrm>
            <a:custGeom>
              <a:avLst/>
              <a:gdLst>
                <a:gd name="connsiteX0" fmla="*/ 714 w 714"/>
                <a:gd name="connsiteY0" fmla="*/ 0 h 9525"/>
                <a:gd name="connsiteX1" fmla="*/ 714 w 714"/>
                <a:gd name="connsiteY1" fmla="*/ 0 h 9525"/>
                <a:gd name="connsiteX2" fmla="*/ 714 w 714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9525">
                  <a:moveTo>
                    <a:pt x="714" y="0"/>
                  </a:moveTo>
                  <a:lnTo>
                    <a:pt x="714" y="0"/>
                  </a:lnTo>
                  <a:cubicBezTo>
                    <a:pt x="-238" y="0"/>
                    <a:pt x="-238" y="0"/>
                    <a:pt x="7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7" name="任意多边形: 形状 446"/>
            <p:cNvSpPr/>
            <p:nvPr>
              <p:custDataLst>
                <p:tags r:id="rId438"/>
              </p:custDataLst>
            </p:nvPr>
          </p:nvSpPr>
          <p:spPr>
            <a:xfrm>
              <a:off x="1586864" y="4305630"/>
              <a:ext cx="2857" cy="1574"/>
            </a:xfrm>
            <a:custGeom>
              <a:avLst/>
              <a:gdLst>
                <a:gd name="connsiteX0" fmla="*/ 2858 w 2857"/>
                <a:gd name="connsiteY0" fmla="*/ 622 h 1574"/>
                <a:gd name="connsiteX1" fmla="*/ 0 w 2857"/>
                <a:gd name="connsiteY1" fmla="*/ 1575 h 1574"/>
                <a:gd name="connsiteX2" fmla="*/ 2858 w 2857"/>
                <a:gd name="connsiteY2" fmla="*/ 622 h 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" h="1574">
                  <a:moveTo>
                    <a:pt x="2858" y="622"/>
                  </a:moveTo>
                  <a:cubicBezTo>
                    <a:pt x="1905" y="622"/>
                    <a:pt x="0" y="-1283"/>
                    <a:pt x="0" y="1575"/>
                  </a:cubicBezTo>
                  <a:cubicBezTo>
                    <a:pt x="1905" y="622"/>
                    <a:pt x="952" y="-330"/>
                    <a:pt x="2858" y="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8" name="任意多边形: 形状 447"/>
            <p:cNvSpPr/>
            <p:nvPr>
              <p:custDataLst>
                <p:tags r:id="rId439"/>
              </p:custDataLst>
            </p:nvPr>
          </p:nvSpPr>
          <p:spPr>
            <a:xfrm>
              <a:off x="1585912" y="4301489"/>
              <a:ext cx="1904" cy="1905"/>
            </a:xfrm>
            <a:custGeom>
              <a:avLst/>
              <a:gdLst>
                <a:gd name="connsiteX0" fmla="*/ 0 w 1904"/>
                <a:gd name="connsiteY0" fmla="*/ 0 h 1905"/>
                <a:gd name="connsiteX1" fmla="*/ 952 w 1904"/>
                <a:gd name="connsiteY1" fmla="*/ 1905 h 1905"/>
                <a:gd name="connsiteX2" fmla="*/ 1905 w 1904"/>
                <a:gd name="connsiteY2" fmla="*/ 953 h 1905"/>
                <a:gd name="connsiteX3" fmla="*/ 0 w 1904"/>
                <a:gd name="connsiteY3" fmla="*/ 0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" h="1905">
                  <a:moveTo>
                    <a:pt x="0" y="0"/>
                  </a:moveTo>
                  <a:lnTo>
                    <a:pt x="952" y="1905"/>
                  </a:lnTo>
                  <a:cubicBezTo>
                    <a:pt x="952" y="1905"/>
                    <a:pt x="952" y="953"/>
                    <a:pt x="1905" y="95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9" name="任意多边形: 形状 448"/>
            <p:cNvSpPr/>
            <p:nvPr>
              <p:custDataLst>
                <p:tags r:id="rId440"/>
              </p:custDataLst>
            </p:nvPr>
          </p:nvSpPr>
          <p:spPr>
            <a:xfrm>
              <a:off x="1584960" y="4300537"/>
              <a:ext cx="952" cy="952"/>
            </a:xfrm>
            <a:custGeom>
              <a:avLst/>
              <a:gdLst>
                <a:gd name="connsiteX0" fmla="*/ 0 w 952"/>
                <a:gd name="connsiteY0" fmla="*/ 0 h 952"/>
                <a:gd name="connsiteX1" fmla="*/ 952 w 952"/>
                <a:gd name="connsiteY1" fmla="*/ 952 h 952"/>
                <a:gd name="connsiteX2" fmla="*/ 952 w 952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">
                  <a:moveTo>
                    <a:pt x="0" y="0"/>
                  </a:moveTo>
                  <a:lnTo>
                    <a:pt x="952" y="952"/>
                  </a:lnTo>
                  <a:lnTo>
                    <a:pt x="95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0" name="任意多边形: 形状 449"/>
            <p:cNvSpPr/>
            <p:nvPr>
              <p:custDataLst>
                <p:tags r:id="rId441"/>
              </p:custDataLst>
            </p:nvPr>
          </p:nvSpPr>
          <p:spPr>
            <a:xfrm>
              <a:off x="1579245" y="4291012"/>
              <a:ext cx="2328" cy="2857"/>
            </a:xfrm>
            <a:custGeom>
              <a:avLst/>
              <a:gdLst>
                <a:gd name="connsiteX0" fmla="*/ 1905 w 2328"/>
                <a:gd name="connsiteY0" fmla="*/ 1905 h 2857"/>
                <a:gd name="connsiteX1" fmla="*/ 0 w 2328"/>
                <a:gd name="connsiteY1" fmla="*/ 0 h 2857"/>
                <a:gd name="connsiteX2" fmla="*/ 1905 w 2328"/>
                <a:gd name="connsiteY2" fmla="*/ 2857 h 2857"/>
                <a:gd name="connsiteX3" fmla="*/ 1905 w 2328"/>
                <a:gd name="connsiteY3" fmla="*/ 1905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" h="2857">
                  <a:moveTo>
                    <a:pt x="1905" y="1905"/>
                  </a:moveTo>
                  <a:cubicBezTo>
                    <a:pt x="952" y="1905"/>
                    <a:pt x="952" y="952"/>
                    <a:pt x="0" y="0"/>
                  </a:cubicBezTo>
                  <a:cubicBezTo>
                    <a:pt x="0" y="952"/>
                    <a:pt x="952" y="1905"/>
                    <a:pt x="1905" y="2857"/>
                  </a:cubicBezTo>
                  <a:cubicBezTo>
                    <a:pt x="1905" y="2857"/>
                    <a:pt x="2857" y="2857"/>
                    <a:pt x="1905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1" name="任意多边形: 形状 450"/>
            <p:cNvSpPr/>
            <p:nvPr>
              <p:custDataLst>
                <p:tags r:id="rId442"/>
              </p:custDataLst>
            </p:nvPr>
          </p:nvSpPr>
          <p:spPr>
            <a:xfrm>
              <a:off x="1583293" y="4295775"/>
              <a:ext cx="714" cy="9525"/>
            </a:xfrm>
            <a:custGeom>
              <a:avLst/>
              <a:gdLst>
                <a:gd name="connsiteX0" fmla="*/ 714 w 714"/>
                <a:gd name="connsiteY0" fmla="*/ 0 h 9525"/>
                <a:gd name="connsiteX1" fmla="*/ 714 w 714"/>
                <a:gd name="connsiteY1" fmla="*/ 0 h 9525"/>
                <a:gd name="connsiteX2" fmla="*/ 714 w 714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9525">
                  <a:moveTo>
                    <a:pt x="714" y="0"/>
                  </a:moveTo>
                  <a:lnTo>
                    <a:pt x="714" y="0"/>
                  </a:lnTo>
                  <a:cubicBezTo>
                    <a:pt x="-238" y="0"/>
                    <a:pt x="-238" y="0"/>
                    <a:pt x="7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2" name="任意多边形: 形状 451"/>
            <p:cNvSpPr/>
            <p:nvPr>
              <p:custDataLst>
                <p:tags r:id="rId443"/>
              </p:custDataLst>
            </p:nvPr>
          </p:nvSpPr>
          <p:spPr>
            <a:xfrm>
              <a:off x="1573529" y="4284344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3" name="任意多边形: 形状 452"/>
            <p:cNvSpPr/>
            <p:nvPr>
              <p:custDataLst>
                <p:tags r:id="rId444"/>
              </p:custDataLst>
            </p:nvPr>
          </p:nvSpPr>
          <p:spPr>
            <a:xfrm>
              <a:off x="1581150" y="4293869"/>
              <a:ext cx="952" cy="952"/>
            </a:xfrm>
            <a:custGeom>
              <a:avLst/>
              <a:gdLst>
                <a:gd name="connsiteX0" fmla="*/ 0 w 952"/>
                <a:gd name="connsiteY0" fmla="*/ 0 h 952"/>
                <a:gd name="connsiteX1" fmla="*/ 952 w 952"/>
                <a:gd name="connsiteY1" fmla="*/ 953 h 952"/>
                <a:gd name="connsiteX2" fmla="*/ 0 w 952"/>
                <a:gd name="connsiteY2" fmla="*/ 0 h 952"/>
                <a:gd name="connsiteX3" fmla="*/ 0 w 952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952">
                  <a:moveTo>
                    <a:pt x="0" y="0"/>
                  </a:moveTo>
                  <a:cubicBezTo>
                    <a:pt x="0" y="953"/>
                    <a:pt x="952" y="953"/>
                    <a:pt x="952" y="953"/>
                  </a:cubicBezTo>
                  <a:cubicBezTo>
                    <a:pt x="952" y="953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4" name="任意多边形: 形状 453"/>
            <p:cNvSpPr/>
            <p:nvPr>
              <p:custDataLst>
                <p:tags r:id="rId445"/>
              </p:custDataLst>
            </p:nvPr>
          </p:nvSpPr>
          <p:spPr>
            <a:xfrm>
              <a:off x="1578292" y="4288155"/>
              <a:ext cx="9525" cy="952"/>
            </a:xfrm>
            <a:custGeom>
              <a:avLst/>
              <a:gdLst>
                <a:gd name="connsiteX0" fmla="*/ 0 w 9525"/>
                <a:gd name="connsiteY0" fmla="*/ 0 h 952"/>
                <a:gd name="connsiteX1" fmla="*/ 0 w 9525"/>
                <a:gd name="connsiteY1" fmla="*/ 952 h 952"/>
                <a:gd name="connsiteX2" fmla="*/ 0 w 9525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">
                  <a:moveTo>
                    <a:pt x="0" y="0"/>
                  </a:moveTo>
                  <a:cubicBezTo>
                    <a:pt x="0" y="0"/>
                    <a:pt x="0" y="952"/>
                    <a:pt x="0" y="952"/>
                  </a:cubicBezTo>
                  <a:cubicBezTo>
                    <a:pt x="0" y="952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5" name="任意多边形: 形状 454"/>
            <p:cNvSpPr/>
            <p:nvPr>
              <p:custDataLst>
                <p:tags r:id="rId446"/>
              </p:custDataLst>
            </p:nvPr>
          </p:nvSpPr>
          <p:spPr>
            <a:xfrm>
              <a:off x="1583054" y="4295060"/>
              <a:ext cx="714" cy="714"/>
            </a:xfrm>
            <a:custGeom>
              <a:avLst/>
              <a:gdLst>
                <a:gd name="connsiteX0" fmla="*/ 0 w 714"/>
                <a:gd name="connsiteY0" fmla="*/ 714 h 714"/>
                <a:gd name="connsiteX1" fmla="*/ 0 w 714"/>
                <a:gd name="connsiteY1" fmla="*/ 714 h 714"/>
                <a:gd name="connsiteX2" fmla="*/ 0 w 714"/>
                <a:gd name="connsiteY2" fmla="*/ 714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714">
                  <a:moveTo>
                    <a:pt x="0" y="714"/>
                  </a:moveTo>
                  <a:lnTo>
                    <a:pt x="0" y="714"/>
                  </a:lnTo>
                  <a:cubicBezTo>
                    <a:pt x="953" y="-238"/>
                    <a:pt x="953" y="-238"/>
                    <a:pt x="0" y="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6" name="任意多边形: 形状 455"/>
            <p:cNvSpPr/>
            <p:nvPr>
              <p:custDataLst>
                <p:tags r:id="rId447"/>
              </p:custDataLst>
            </p:nvPr>
          </p:nvSpPr>
          <p:spPr>
            <a:xfrm>
              <a:off x="1582102" y="4295775"/>
              <a:ext cx="952" cy="9525"/>
            </a:xfrm>
            <a:custGeom>
              <a:avLst/>
              <a:gdLst>
                <a:gd name="connsiteX0" fmla="*/ 952 w 952"/>
                <a:gd name="connsiteY0" fmla="*/ 0 h 9525"/>
                <a:gd name="connsiteX1" fmla="*/ 0 w 952"/>
                <a:gd name="connsiteY1" fmla="*/ 0 h 9525"/>
                <a:gd name="connsiteX2" fmla="*/ 952 w 952"/>
                <a:gd name="connsiteY2" fmla="*/ 0 h 9525"/>
                <a:gd name="connsiteX3" fmla="*/ 952 w 952"/>
                <a:gd name="connsiteY3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9525">
                  <a:moveTo>
                    <a:pt x="952" y="0"/>
                  </a:moveTo>
                  <a:cubicBezTo>
                    <a:pt x="952" y="0"/>
                    <a:pt x="0" y="0"/>
                    <a:pt x="0" y="0"/>
                  </a:cubicBezTo>
                  <a:cubicBezTo>
                    <a:pt x="952" y="0"/>
                    <a:pt x="952" y="0"/>
                    <a:pt x="952" y="0"/>
                  </a:cubicBezTo>
                  <a:cubicBezTo>
                    <a:pt x="952" y="0"/>
                    <a:pt x="952" y="0"/>
                    <a:pt x="95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7" name="任意多边形: 形状 456"/>
            <p:cNvSpPr/>
            <p:nvPr>
              <p:custDataLst>
                <p:tags r:id="rId448"/>
              </p:custDataLst>
            </p:nvPr>
          </p:nvSpPr>
          <p:spPr>
            <a:xfrm>
              <a:off x="1565910" y="4284344"/>
              <a:ext cx="7619" cy="4949"/>
            </a:xfrm>
            <a:custGeom>
              <a:avLst/>
              <a:gdLst>
                <a:gd name="connsiteX0" fmla="*/ 0 w 7619"/>
                <a:gd name="connsiteY0" fmla="*/ 2857 h 4949"/>
                <a:gd name="connsiteX1" fmla="*/ 2857 w 7619"/>
                <a:gd name="connsiteY1" fmla="*/ 4763 h 4949"/>
                <a:gd name="connsiteX2" fmla="*/ 7620 w 7619"/>
                <a:gd name="connsiteY2" fmla="*/ 0 h 4949"/>
                <a:gd name="connsiteX3" fmla="*/ 5715 w 7619"/>
                <a:gd name="connsiteY3" fmla="*/ 0 h 4949"/>
                <a:gd name="connsiteX4" fmla="*/ 5715 w 7619"/>
                <a:gd name="connsiteY4" fmla="*/ 2857 h 4949"/>
                <a:gd name="connsiteX5" fmla="*/ 4763 w 7619"/>
                <a:gd name="connsiteY5" fmla="*/ 0 h 4949"/>
                <a:gd name="connsiteX6" fmla="*/ 0 w 7619"/>
                <a:gd name="connsiteY6" fmla="*/ 953 h 4949"/>
                <a:gd name="connsiteX7" fmla="*/ 0 w 7619"/>
                <a:gd name="connsiteY7" fmla="*/ 2857 h 4949"/>
                <a:gd name="connsiteX8" fmla="*/ 0 w 7619"/>
                <a:gd name="connsiteY8" fmla="*/ 2857 h 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9" h="4949">
                  <a:moveTo>
                    <a:pt x="0" y="2857"/>
                  </a:moveTo>
                  <a:cubicBezTo>
                    <a:pt x="952" y="1905"/>
                    <a:pt x="2857" y="2857"/>
                    <a:pt x="2857" y="4763"/>
                  </a:cubicBezTo>
                  <a:cubicBezTo>
                    <a:pt x="4763" y="5715"/>
                    <a:pt x="6667" y="2857"/>
                    <a:pt x="7620" y="0"/>
                  </a:cubicBezTo>
                  <a:cubicBezTo>
                    <a:pt x="7620" y="0"/>
                    <a:pt x="6667" y="953"/>
                    <a:pt x="5715" y="0"/>
                  </a:cubicBezTo>
                  <a:cubicBezTo>
                    <a:pt x="5715" y="953"/>
                    <a:pt x="6667" y="3810"/>
                    <a:pt x="5715" y="2857"/>
                  </a:cubicBezTo>
                  <a:cubicBezTo>
                    <a:pt x="3810" y="1905"/>
                    <a:pt x="4763" y="953"/>
                    <a:pt x="4763" y="0"/>
                  </a:cubicBezTo>
                  <a:cubicBezTo>
                    <a:pt x="4763" y="1905"/>
                    <a:pt x="952" y="-952"/>
                    <a:pt x="0" y="953"/>
                  </a:cubicBezTo>
                  <a:lnTo>
                    <a:pt x="0" y="2857"/>
                  </a:lnTo>
                  <a:cubicBezTo>
                    <a:pt x="952" y="1905"/>
                    <a:pt x="0" y="1905"/>
                    <a:pt x="0" y="28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8" name="任意多边形: 形状 457"/>
            <p:cNvSpPr/>
            <p:nvPr>
              <p:custDataLst>
                <p:tags r:id="rId449"/>
              </p:custDataLst>
            </p:nvPr>
          </p:nvSpPr>
          <p:spPr>
            <a:xfrm>
              <a:off x="1573529" y="4284583"/>
              <a:ext cx="1905" cy="2619"/>
            </a:xfrm>
            <a:custGeom>
              <a:avLst/>
              <a:gdLst>
                <a:gd name="connsiteX0" fmla="*/ 1905 w 1905"/>
                <a:gd name="connsiteY0" fmla="*/ 2619 h 2619"/>
                <a:gd name="connsiteX1" fmla="*/ 1905 w 1905"/>
                <a:gd name="connsiteY1" fmla="*/ 2619 h 2619"/>
                <a:gd name="connsiteX2" fmla="*/ 1905 w 1905"/>
                <a:gd name="connsiteY2" fmla="*/ 714 h 2619"/>
                <a:gd name="connsiteX3" fmla="*/ 0 w 1905"/>
                <a:gd name="connsiteY3" fmla="*/ 714 h 2619"/>
                <a:gd name="connsiteX4" fmla="*/ 1905 w 1905"/>
                <a:gd name="connsiteY4" fmla="*/ 2619 h 2619"/>
                <a:gd name="connsiteX5" fmla="*/ 1905 w 1905"/>
                <a:gd name="connsiteY5" fmla="*/ 2619 h 2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" h="2619">
                  <a:moveTo>
                    <a:pt x="1905" y="2619"/>
                  </a:moveTo>
                  <a:lnTo>
                    <a:pt x="1905" y="2619"/>
                  </a:lnTo>
                  <a:cubicBezTo>
                    <a:pt x="1905" y="2619"/>
                    <a:pt x="1905" y="1667"/>
                    <a:pt x="1905" y="714"/>
                  </a:cubicBezTo>
                  <a:cubicBezTo>
                    <a:pt x="953" y="-238"/>
                    <a:pt x="0" y="-238"/>
                    <a:pt x="0" y="714"/>
                  </a:cubicBezTo>
                  <a:lnTo>
                    <a:pt x="1905" y="2619"/>
                  </a:lnTo>
                  <a:lnTo>
                    <a:pt x="1905" y="26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9" name="任意多边形: 形状 458"/>
            <p:cNvSpPr/>
            <p:nvPr>
              <p:custDataLst>
                <p:tags r:id="rId450"/>
              </p:custDataLst>
            </p:nvPr>
          </p:nvSpPr>
          <p:spPr>
            <a:xfrm>
              <a:off x="1575435" y="4287202"/>
              <a:ext cx="3810" cy="5000"/>
            </a:xfrm>
            <a:custGeom>
              <a:avLst/>
              <a:gdLst>
                <a:gd name="connsiteX0" fmla="*/ 2857 w 3810"/>
                <a:gd name="connsiteY0" fmla="*/ 2858 h 5000"/>
                <a:gd name="connsiteX1" fmla="*/ 0 w 3810"/>
                <a:gd name="connsiteY1" fmla="*/ 3810 h 5000"/>
                <a:gd name="connsiteX2" fmla="*/ 2857 w 3810"/>
                <a:gd name="connsiteY2" fmla="*/ 4763 h 5000"/>
                <a:gd name="connsiteX3" fmla="*/ 2857 w 3810"/>
                <a:gd name="connsiteY3" fmla="*/ 2858 h 5000"/>
                <a:gd name="connsiteX4" fmla="*/ 3810 w 3810"/>
                <a:gd name="connsiteY4" fmla="*/ 3810 h 5000"/>
                <a:gd name="connsiteX5" fmla="*/ 2857 w 3810"/>
                <a:gd name="connsiteY5" fmla="*/ 2858 h 5000"/>
                <a:gd name="connsiteX6" fmla="*/ 2857 w 3810"/>
                <a:gd name="connsiteY6" fmla="*/ 2858 h 5000"/>
                <a:gd name="connsiteX7" fmla="*/ 2857 w 3810"/>
                <a:gd name="connsiteY7" fmla="*/ 2858 h 5000"/>
                <a:gd name="connsiteX8" fmla="*/ 2857 w 3810"/>
                <a:gd name="connsiteY8" fmla="*/ 2858 h 5000"/>
                <a:gd name="connsiteX9" fmla="*/ 2857 w 3810"/>
                <a:gd name="connsiteY9" fmla="*/ 2858 h 5000"/>
                <a:gd name="connsiteX10" fmla="*/ 2857 w 3810"/>
                <a:gd name="connsiteY10" fmla="*/ 2858 h 5000"/>
                <a:gd name="connsiteX11" fmla="*/ 2857 w 3810"/>
                <a:gd name="connsiteY11" fmla="*/ 2858 h 5000"/>
                <a:gd name="connsiteX12" fmla="*/ 2857 w 3810"/>
                <a:gd name="connsiteY12" fmla="*/ 2858 h 5000"/>
                <a:gd name="connsiteX13" fmla="*/ 2857 w 3810"/>
                <a:gd name="connsiteY13" fmla="*/ 2858 h 5000"/>
                <a:gd name="connsiteX14" fmla="*/ 2857 w 3810"/>
                <a:gd name="connsiteY14" fmla="*/ 2858 h 5000"/>
                <a:gd name="connsiteX15" fmla="*/ 952 w 3810"/>
                <a:gd name="connsiteY15" fmla="*/ 0 h 5000"/>
                <a:gd name="connsiteX16" fmla="*/ 2857 w 3810"/>
                <a:gd name="connsiteY16" fmla="*/ 2858 h 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10" h="5000">
                  <a:moveTo>
                    <a:pt x="2857" y="2858"/>
                  </a:moveTo>
                  <a:cubicBezTo>
                    <a:pt x="1905" y="2858"/>
                    <a:pt x="0" y="1905"/>
                    <a:pt x="0" y="3810"/>
                  </a:cubicBezTo>
                  <a:cubicBezTo>
                    <a:pt x="952" y="5715"/>
                    <a:pt x="1905" y="4763"/>
                    <a:pt x="2857" y="4763"/>
                  </a:cubicBezTo>
                  <a:cubicBezTo>
                    <a:pt x="0" y="2858"/>
                    <a:pt x="3810" y="4763"/>
                    <a:pt x="2857" y="2858"/>
                  </a:cubicBezTo>
                  <a:cubicBezTo>
                    <a:pt x="3810" y="3810"/>
                    <a:pt x="3810" y="3810"/>
                    <a:pt x="3810" y="3810"/>
                  </a:cubicBezTo>
                  <a:cubicBezTo>
                    <a:pt x="3810" y="3810"/>
                    <a:pt x="3810" y="2858"/>
                    <a:pt x="2857" y="2858"/>
                  </a:cubicBezTo>
                  <a:lnTo>
                    <a:pt x="2857" y="2858"/>
                  </a:lnTo>
                  <a:lnTo>
                    <a:pt x="2857" y="2858"/>
                  </a:lnTo>
                  <a:lnTo>
                    <a:pt x="2857" y="2858"/>
                  </a:lnTo>
                  <a:cubicBezTo>
                    <a:pt x="2857" y="2858"/>
                    <a:pt x="2857" y="2858"/>
                    <a:pt x="2857" y="2858"/>
                  </a:cubicBezTo>
                  <a:lnTo>
                    <a:pt x="2857" y="2858"/>
                  </a:lnTo>
                  <a:cubicBezTo>
                    <a:pt x="2857" y="2858"/>
                    <a:pt x="2857" y="2858"/>
                    <a:pt x="2857" y="2858"/>
                  </a:cubicBezTo>
                  <a:cubicBezTo>
                    <a:pt x="1905" y="1905"/>
                    <a:pt x="2857" y="2858"/>
                    <a:pt x="2857" y="2858"/>
                  </a:cubicBezTo>
                  <a:lnTo>
                    <a:pt x="2857" y="2858"/>
                  </a:lnTo>
                  <a:lnTo>
                    <a:pt x="2857" y="2858"/>
                  </a:lnTo>
                  <a:lnTo>
                    <a:pt x="952" y="0"/>
                  </a:lnTo>
                  <a:cubicBezTo>
                    <a:pt x="952" y="953"/>
                    <a:pt x="1905" y="1905"/>
                    <a:pt x="2857" y="2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0" name="任意多边形: 形状 459"/>
            <p:cNvSpPr/>
            <p:nvPr>
              <p:custDataLst>
                <p:tags r:id="rId451"/>
              </p:custDataLst>
            </p:nvPr>
          </p:nvSpPr>
          <p:spPr>
            <a:xfrm>
              <a:off x="1584007" y="4306252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1" name="任意多边形: 形状 460"/>
            <p:cNvSpPr/>
            <p:nvPr>
              <p:custDataLst>
                <p:tags r:id="rId452"/>
              </p:custDataLst>
            </p:nvPr>
          </p:nvSpPr>
          <p:spPr>
            <a:xfrm>
              <a:off x="1584007" y="4302442"/>
              <a:ext cx="1347" cy="5000"/>
            </a:xfrm>
            <a:custGeom>
              <a:avLst/>
              <a:gdLst>
                <a:gd name="connsiteX0" fmla="*/ 0 w 1347"/>
                <a:gd name="connsiteY0" fmla="*/ 2857 h 5000"/>
                <a:gd name="connsiteX1" fmla="*/ 952 w 1347"/>
                <a:gd name="connsiteY1" fmla="*/ 3810 h 5000"/>
                <a:gd name="connsiteX2" fmla="*/ 0 w 1347"/>
                <a:gd name="connsiteY2" fmla="*/ 4763 h 5000"/>
                <a:gd name="connsiteX3" fmla="*/ 952 w 1347"/>
                <a:gd name="connsiteY3" fmla="*/ 3810 h 5000"/>
                <a:gd name="connsiteX4" fmla="*/ 952 w 1347"/>
                <a:gd name="connsiteY4" fmla="*/ 3810 h 5000"/>
                <a:gd name="connsiteX5" fmla="*/ 952 w 1347"/>
                <a:gd name="connsiteY5" fmla="*/ 0 h 5000"/>
                <a:gd name="connsiteX6" fmla="*/ 0 w 1347"/>
                <a:gd name="connsiteY6" fmla="*/ 2857 h 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7" h="5000">
                  <a:moveTo>
                    <a:pt x="0" y="2857"/>
                  </a:moveTo>
                  <a:cubicBezTo>
                    <a:pt x="0" y="2857"/>
                    <a:pt x="952" y="2857"/>
                    <a:pt x="952" y="3810"/>
                  </a:cubicBezTo>
                  <a:cubicBezTo>
                    <a:pt x="952" y="4763"/>
                    <a:pt x="952" y="3810"/>
                    <a:pt x="0" y="4763"/>
                  </a:cubicBezTo>
                  <a:cubicBezTo>
                    <a:pt x="952" y="4763"/>
                    <a:pt x="1905" y="5715"/>
                    <a:pt x="952" y="3810"/>
                  </a:cubicBezTo>
                  <a:lnTo>
                    <a:pt x="952" y="3810"/>
                  </a:lnTo>
                  <a:cubicBezTo>
                    <a:pt x="0" y="2857"/>
                    <a:pt x="0" y="0"/>
                    <a:pt x="952" y="0"/>
                  </a:cubicBezTo>
                  <a:cubicBezTo>
                    <a:pt x="952" y="952"/>
                    <a:pt x="0" y="952"/>
                    <a:pt x="0" y="28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2" name="任意多边形: 形状 461"/>
            <p:cNvSpPr/>
            <p:nvPr>
              <p:custDataLst>
                <p:tags r:id="rId453"/>
              </p:custDataLst>
            </p:nvPr>
          </p:nvSpPr>
          <p:spPr>
            <a:xfrm>
              <a:off x="1578292" y="4295775"/>
              <a:ext cx="2857" cy="2328"/>
            </a:xfrm>
            <a:custGeom>
              <a:avLst/>
              <a:gdLst>
                <a:gd name="connsiteX0" fmla="*/ 2858 w 2857"/>
                <a:gd name="connsiteY0" fmla="*/ 1905 h 2328"/>
                <a:gd name="connsiteX1" fmla="*/ 0 w 2857"/>
                <a:gd name="connsiteY1" fmla="*/ 0 h 2328"/>
                <a:gd name="connsiteX2" fmla="*/ 0 w 2857"/>
                <a:gd name="connsiteY2" fmla="*/ 1905 h 2328"/>
                <a:gd name="connsiteX3" fmla="*/ 0 w 2857"/>
                <a:gd name="connsiteY3" fmla="*/ 1905 h 2328"/>
                <a:gd name="connsiteX4" fmla="*/ 2858 w 2857"/>
                <a:gd name="connsiteY4" fmla="*/ 1905 h 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" h="2328">
                  <a:moveTo>
                    <a:pt x="2858" y="1905"/>
                  </a:moveTo>
                  <a:lnTo>
                    <a:pt x="0" y="0"/>
                  </a:lnTo>
                  <a:lnTo>
                    <a:pt x="0" y="1905"/>
                  </a:lnTo>
                  <a:lnTo>
                    <a:pt x="0" y="1905"/>
                  </a:lnTo>
                  <a:cubicBezTo>
                    <a:pt x="1905" y="2857"/>
                    <a:pt x="1905" y="1905"/>
                    <a:pt x="2858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3" name="任意多边形: 形状 462"/>
            <p:cNvSpPr/>
            <p:nvPr>
              <p:custDataLst>
                <p:tags r:id="rId454"/>
              </p:custDataLst>
            </p:nvPr>
          </p:nvSpPr>
          <p:spPr>
            <a:xfrm>
              <a:off x="1572577" y="4282439"/>
              <a:ext cx="2857" cy="952"/>
            </a:xfrm>
            <a:custGeom>
              <a:avLst/>
              <a:gdLst>
                <a:gd name="connsiteX0" fmla="*/ 952 w 2857"/>
                <a:gd name="connsiteY0" fmla="*/ 953 h 952"/>
                <a:gd name="connsiteX1" fmla="*/ 2858 w 2857"/>
                <a:gd name="connsiteY1" fmla="*/ 953 h 952"/>
                <a:gd name="connsiteX2" fmla="*/ 0 w 2857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" h="952">
                  <a:moveTo>
                    <a:pt x="952" y="953"/>
                  </a:moveTo>
                  <a:lnTo>
                    <a:pt x="2858" y="95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4" name="任意多边形: 形状 463"/>
            <p:cNvSpPr/>
            <p:nvPr>
              <p:custDataLst>
                <p:tags r:id="rId455"/>
              </p:custDataLst>
            </p:nvPr>
          </p:nvSpPr>
          <p:spPr>
            <a:xfrm>
              <a:off x="1571625" y="4279582"/>
              <a:ext cx="952" cy="952"/>
            </a:xfrm>
            <a:custGeom>
              <a:avLst/>
              <a:gdLst>
                <a:gd name="connsiteX0" fmla="*/ 0 w 952"/>
                <a:gd name="connsiteY0" fmla="*/ 953 h 952"/>
                <a:gd name="connsiteX1" fmla="*/ 952 w 952"/>
                <a:gd name="connsiteY1" fmla="*/ 953 h 952"/>
                <a:gd name="connsiteX2" fmla="*/ 0 w 952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">
                  <a:moveTo>
                    <a:pt x="0" y="953"/>
                  </a:moveTo>
                  <a:lnTo>
                    <a:pt x="952" y="95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5" name="任意多边形: 形状 464"/>
            <p:cNvSpPr/>
            <p:nvPr>
              <p:custDataLst>
                <p:tags r:id="rId456"/>
              </p:custDataLst>
            </p:nvPr>
          </p:nvSpPr>
          <p:spPr>
            <a:xfrm>
              <a:off x="1431607" y="4307205"/>
              <a:ext cx="952" cy="9525"/>
            </a:xfrm>
            <a:custGeom>
              <a:avLst/>
              <a:gdLst>
                <a:gd name="connsiteX0" fmla="*/ 0 w 952"/>
                <a:gd name="connsiteY0" fmla="*/ 0 h 9525"/>
                <a:gd name="connsiteX1" fmla="*/ 953 w 952"/>
                <a:gd name="connsiteY1" fmla="*/ 0 h 9525"/>
                <a:gd name="connsiteX2" fmla="*/ 0 w 952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5">
                  <a:moveTo>
                    <a:pt x="0" y="0"/>
                  </a:moveTo>
                  <a:lnTo>
                    <a:pt x="953" y="0"/>
                  </a:lnTo>
                  <a:cubicBezTo>
                    <a:pt x="953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6" name="任意多边形: 形状 465"/>
            <p:cNvSpPr/>
            <p:nvPr>
              <p:custDataLst>
                <p:tags r:id="rId457"/>
              </p:custDataLst>
            </p:nvPr>
          </p:nvSpPr>
          <p:spPr>
            <a:xfrm>
              <a:off x="1427797" y="4307205"/>
              <a:ext cx="1904" cy="9525"/>
            </a:xfrm>
            <a:custGeom>
              <a:avLst/>
              <a:gdLst>
                <a:gd name="connsiteX0" fmla="*/ 1905 w 1904"/>
                <a:gd name="connsiteY0" fmla="*/ 0 h 9525"/>
                <a:gd name="connsiteX1" fmla="*/ 0 w 1904"/>
                <a:gd name="connsiteY1" fmla="*/ 0 h 9525"/>
                <a:gd name="connsiteX2" fmla="*/ 1905 w 1904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9525">
                  <a:moveTo>
                    <a:pt x="1905" y="0"/>
                  </a:moveTo>
                  <a:lnTo>
                    <a:pt x="0" y="0"/>
                  </a:lnTo>
                  <a:cubicBezTo>
                    <a:pt x="952" y="0"/>
                    <a:pt x="1905" y="0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7" name="任意多边形: 形状 466"/>
            <p:cNvSpPr/>
            <p:nvPr>
              <p:custDataLst>
                <p:tags r:id="rId458"/>
              </p:custDataLst>
            </p:nvPr>
          </p:nvSpPr>
          <p:spPr>
            <a:xfrm>
              <a:off x="1491361" y="4260109"/>
              <a:ext cx="3110" cy="1375"/>
            </a:xfrm>
            <a:custGeom>
              <a:avLst/>
              <a:gdLst>
                <a:gd name="connsiteX0" fmla="*/ 3111 w 3110"/>
                <a:gd name="connsiteY0" fmla="*/ 423 h 1375"/>
                <a:gd name="connsiteX1" fmla="*/ 253 w 3110"/>
                <a:gd name="connsiteY1" fmla="*/ 423 h 1375"/>
                <a:gd name="connsiteX2" fmla="*/ 1206 w 3110"/>
                <a:gd name="connsiteY2" fmla="*/ 1376 h 1375"/>
                <a:gd name="connsiteX3" fmla="*/ 3111 w 3110"/>
                <a:gd name="connsiteY3" fmla="*/ 423 h 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0" h="1375">
                  <a:moveTo>
                    <a:pt x="3111" y="423"/>
                  </a:moveTo>
                  <a:cubicBezTo>
                    <a:pt x="1206" y="423"/>
                    <a:pt x="-699" y="-529"/>
                    <a:pt x="253" y="423"/>
                  </a:cubicBezTo>
                  <a:lnTo>
                    <a:pt x="1206" y="1376"/>
                  </a:lnTo>
                  <a:cubicBezTo>
                    <a:pt x="2158" y="423"/>
                    <a:pt x="3111" y="423"/>
                    <a:pt x="3111" y="4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8" name="任意多边形: 形状 467"/>
            <p:cNvSpPr/>
            <p:nvPr>
              <p:custDataLst>
                <p:tags r:id="rId459"/>
              </p:custDataLst>
            </p:nvPr>
          </p:nvSpPr>
          <p:spPr>
            <a:xfrm>
              <a:off x="1442085" y="4291964"/>
              <a:ext cx="952" cy="952"/>
            </a:xfrm>
            <a:custGeom>
              <a:avLst/>
              <a:gdLst>
                <a:gd name="connsiteX0" fmla="*/ 0 w 952"/>
                <a:gd name="connsiteY0" fmla="*/ 953 h 952"/>
                <a:gd name="connsiteX1" fmla="*/ 0 w 952"/>
                <a:gd name="connsiteY1" fmla="*/ 953 h 952"/>
                <a:gd name="connsiteX2" fmla="*/ 952 w 952"/>
                <a:gd name="connsiteY2" fmla="*/ 0 h 952"/>
                <a:gd name="connsiteX3" fmla="*/ 0 w 952"/>
                <a:gd name="connsiteY3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952">
                  <a:moveTo>
                    <a:pt x="0" y="953"/>
                  </a:moveTo>
                  <a:lnTo>
                    <a:pt x="0" y="953"/>
                  </a:lnTo>
                  <a:cubicBezTo>
                    <a:pt x="952" y="953"/>
                    <a:pt x="952" y="0"/>
                    <a:pt x="952" y="0"/>
                  </a:cubicBezTo>
                  <a:cubicBezTo>
                    <a:pt x="952" y="0"/>
                    <a:pt x="0" y="0"/>
                    <a:pt x="0" y="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9" name="任意多边形: 形状 468"/>
            <p:cNvSpPr/>
            <p:nvPr>
              <p:custDataLst>
                <p:tags r:id="rId460"/>
              </p:custDataLst>
            </p:nvPr>
          </p:nvSpPr>
          <p:spPr>
            <a:xfrm>
              <a:off x="1441132" y="4297680"/>
              <a:ext cx="1905" cy="9525"/>
            </a:xfrm>
            <a:custGeom>
              <a:avLst/>
              <a:gdLst>
                <a:gd name="connsiteX0" fmla="*/ 1905 w 1905"/>
                <a:gd name="connsiteY0" fmla="*/ 0 h 9525"/>
                <a:gd name="connsiteX1" fmla="*/ 0 w 1905"/>
                <a:gd name="connsiteY1" fmla="*/ 0 h 9525"/>
                <a:gd name="connsiteX2" fmla="*/ 1905 w 190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9525">
                  <a:moveTo>
                    <a:pt x="1905" y="0"/>
                  </a:moveTo>
                  <a:lnTo>
                    <a:pt x="0" y="0"/>
                  </a:lnTo>
                  <a:cubicBezTo>
                    <a:pt x="953" y="0"/>
                    <a:pt x="1905" y="0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0" name="任意多边形: 形状 469"/>
            <p:cNvSpPr/>
            <p:nvPr>
              <p:custDataLst>
                <p:tags r:id="rId461"/>
              </p:custDataLst>
            </p:nvPr>
          </p:nvSpPr>
          <p:spPr>
            <a:xfrm>
              <a:off x="1450419" y="4307205"/>
              <a:ext cx="1190" cy="952"/>
            </a:xfrm>
            <a:custGeom>
              <a:avLst/>
              <a:gdLst>
                <a:gd name="connsiteX0" fmla="*/ 238 w 1190"/>
                <a:gd name="connsiteY0" fmla="*/ 952 h 952"/>
                <a:gd name="connsiteX1" fmla="*/ 1191 w 1190"/>
                <a:gd name="connsiteY1" fmla="*/ 0 h 952"/>
                <a:gd name="connsiteX2" fmla="*/ 238 w 1190"/>
                <a:gd name="connsiteY2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" h="952">
                  <a:moveTo>
                    <a:pt x="238" y="952"/>
                  </a:moveTo>
                  <a:lnTo>
                    <a:pt x="1191" y="0"/>
                  </a:lnTo>
                  <a:cubicBezTo>
                    <a:pt x="-714" y="0"/>
                    <a:pt x="238" y="952"/>
                    <a:pt x="238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1" name="任意多边形: 形状 470"/>
            <p:cNvSpPr/>
            <p:nvPr>
              <p:custDataLst>
                <p:tags r:id="rId462"/>
              </p:custDataLst>
            </p:nvPr>
          </p:nvSpPr>
          <p:spPr>
            <a:xfrm>
              <a:off x="1545907" y="4249102"/>
              <a:ext cx="1905" cy="3214"/>
            </a:xfrm>
            <a:custGeom>
              <a:avLst/>
              <a:gdLst>
                <a:gd name="connsiteX0" fmla="*/ 1905 w 1905"/>
                <a:gd name="connsiteY0" fmla="*/ 2858 h 3214"/>
                <a:gd name="connsiteX1" fmla="*/ 0 w 1905"/>
                <a:gd name="connsiteY1" fmla="*/ 0 h 3214"/>
                <a:gd name="connsiteX2" fmla="*/ 1905 w 1905"/>
                <a:gd name="connsiteY2" fmla="*/ 2858 h 3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3214">
                  <a:moveTo>
                    <a:pt x="1905" y="2858"/>
                  </a:moveTo>
                  <a:cubicBezTo>
                    <a:pt x="1905" y="1905"/>
                    <a:pt x="953" y="953"/>
                    <a:pt x="0" y="0"/>
                  </a:cubicBezTo>
                  <a:cubicBezTo>
                    <a:pt x="953" y="2858"/>
                    <a:pt x="0" y="3810"/>
                    <a:pt x="1905" y="2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2" name="任意多边形: 形状 471"/>
            <p:cNvSpPr/>
            <p:nvPr>
              <p:custDataLst>
                <p:tags r:id="rId463"/>
              </p:custDataLst>
            </p:nvPr>
          </p:nvSpPr>
          <p:spPr>
            <a:xfrm>
              <a:off x="1400175" y="4314825"/>
              <a:ext cx="2857" cy="9525"/>
            </a:xfrm>
            <a:custGeom>
              <a:avLst/>
              <a:gdLst>
                <a:gd name="connsiteX0" fmla="*/ 0 w 2857"/>
                <a:gd name="connsiteY0" fmla="*/ 0 h 9525"/>
                <a:gd name="connsiteX1" fmla="*/ 2857 w 2857"/>
                <a:gd name="connsiteY1" fmla="*/ 0 h 9525"/>
                <a:gd name="connsiteX2" fmla="*/ 0 w 2857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" h="9525">
                  <a:moveTo>
                    <a:pt x="0" y="0"/>
                  </a:moveTo>
                  <a:cubicBezTo>
                    <a:pt x="952" y="0"/>
                    <a:pt x="1905" y="0"/>
                    <a:pt x="2857" y="0"/>
                  </a:cubicBezTo>
                  <a:cubicBezTo>
                    <a:pt x="952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3" name="任意多边形: 形状 472"/>
            <p:cNvSpPr/>
            <p:nvPr>
              <p:custDataLst>
                <p:tags r:id="rId464"/>
              </p:custDataLst>
            </p:nvPr>
          </p:nvSpPr>
          <p:spPr>
            <a:xfrm>
              <a:off x="1543050" y="4245292"/>
              <a:ext cx="2857" cy="3809"/>
            </a:xfrm>
            <a:custGeom>
              <a:avLst/>
              <a:gdLst>
                <a:gd name="connsiteX0" fmla="*/ 0 w 2857"/>
                <a:gd name="connsiteY0" fmla="*/ 0 h 3809"/>
                <a:gd name="connsiteX1" fmla="*/ 0 w 2857"/>
                <a:gd name="connsiteY1" fmla="*/ 952 h 3809"/>
                <a:gd name="connsiteX2" fmla="*/ 2857 w 2857"/>
                <a:gd name="connsiteY2" fmla="*/ 3810 h 3809"/>
                <a:gd name="connsiteX3" fmla="*/ 0 w 2857"/>
                <a:gd name="connsiteY3" fmla="*/ 0 h 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3809">
                  <a:moveTo>
                    <a:pt x="0" y="0"/>
                  </a:moveTo>
                  <a:cubicBezTo>
                    <a:pt x="0" y="0"/>
                    <a:pt x="0" y="952"/>
                    <a:pt x="0" y="952"/>
                  </a:cubicBezTo>
                  <a:cubicBezTo>
                    <a:pt x="952" y="1905"/>
                    <a:pt x="1905" y="2857"/>
                    <a:pt x="2857" y="3810"/>
                  </a:cubicBezTo>
                  <a:cubicBezTo>
                    <a:pt x="1905" y="2857"/>
                    <a:pt x="952" y="952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4" name="任意多边形: 形状 473"/>
            <p:cNvSpPr/>
            <p:nvPr>
              <p:custDataLst>
                <p:tags r:id="rId465"/>
              </p:custDataLst>
            </p:nvPr>
          </p:nvSpPr>
          <p:spPr>
            <a:xfrm>
              <a:off x="1566862" y="4326255"/>
              <a:ext cx="714" cy="9525"/>
            </a:xfrm>
            <a:custGeom>
              <a:avLst/>
              <a:gdLst>
                <a:gd name="connsiteX0" fmla="*/ 0 w 714"/>
                <a:gd name="connsiteY0" fmla="*/ 0 h 9525"/>
                <a:gd name="connsiteX1" fmla="*/ 0 w 714"/>
                <a:gd name="connsiteY1" fmla="*/ 0 h 9525"/>
                <a:gd name="connsiteX2" fmla="*/ 0 w 714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9525">
                  <a:moveTo>
                    <a:pt x="0" y="0"/>
                  </a:moveTo>
                  <a:cubicBezTo>
                    <a:pt x="952" y="0"/>
                    <a:pt x="952" y="0"/>
                    <a:pt x="0" y="0"/>
                  </a:cubicBezTo>
                  <a:cubicBezTo>
                    <a:pt x="952" y="0"/>
                    <a:pt x="952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5" name="任意多边形: 形状 474"/>
            <p:cNvSpPr/>
            <p:nvPr>
              <p:custDataLst>
                <p:tags r:id="rId466"/>
              </p:custDataLst>
            </p:nvPr>
          </p:nvSpPr>
          <p:spPr>
            <a:xfrm>
              <a:off x="1598295" y="4342447"/>
              <a:ext cx="952" cy="9525"/>
            </a:xfrm>
            <a:custGeom>
              <a:avLst/>
              <a:gdLst>
                <a:gd name="connsiteX0" fmla="*/ 952 w 952"/>
                <a:gd name="connsiteY0" fmla="*/ 0 h 9525"/>
                <a:gd name="connsiteX1" fmla="*/ 0 w 952"/>
                <a:gd name="connsiteY1" fmla="*/ 0 h 9525"/>
                <a:gd name="connsiteX2" fmla="*/ 952 w 952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5">
                  <a:moveTo>
                    <a:pt x="952" y="0"/>
                  </a:moveTo>
                  <a:cubicBezTo>
                    <a:pt x="952" y="0"/>
                    <a:pt x="0" y="0"/>
                    <a:pt x="0" y="0"/>
                  </a:cubicBezTo>
                  <a:cubicBezTo>
                    <a:pt x="0" y="0"/>
                    <a:pt x="952" y="0"/>
                    <a:pt x="95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6" name="任意多边形: 形状 475"/>
            <p:cNvSpPr/>
            <p:nvPr>
              <p:custDataLst>
                <p:tags r:id="rId467"/>
              </p:custDataLst>
            </p:nvPr>
          </p:nvSpPr>
          <p:spPr>
            <a:xfrm>
              <a:off x="1562100" y="4269105"/>
              <a:ext cx="714" cy="423"/>
            </a:xfrm>
            <a:custGeom>
              <a:avLst/>
              <a:gdLst>
                <a:gd name="connsiteX0" fmla="*/ 0 w 714"/>
                <a:gd name="connsiteY0" fmla="*/ 0 h 423"/>
                <a:gd name="connsiteX1" fmla="*/ 0 w 714"/>
                <a:gd name="connsiteY1" fmla="*/ 0 h 423"/>
                <a:gd name="connsiteX2" fmla="*/ 0 w 714"/>
                <a:gd name="connsiteY2" fmla="*/ 0 h 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423">
                  <a:moveTo>
                    <a:pt x="0" y="0"/>
                  </a:moveTo>
                  <a:cubicBezTo>
                    <a:pt x="952" y="952"/>
                    <a:pt x="952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7" name="任意多边形: 形状 476"/>
            <p:cNvSpPr/>
            <p:nvPr>
              <p:custDataLst>
                <p:tags r:id="rId468"/>
              </p:custDataLst>
            </p:nvPr>
          </p:nvSpPr>
          <p:spPr>
            <a:xfrm>
              <a:off x="1561147" y="4274819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8" name="任意多边形: 形状 477"/>
            <p:cNvSpPr/>
            <p:nvPr>
              <p:custDataLst>
                <p:tags r:id="rId469"/>
              </p:custDataLst>
            </p:nvPr>
          </p:nvSpPr>
          <p:spPr>
            <a:xfrm>
              <a:off x="1532572" y="4251007"/>
              <a:ext cx="714" cy="9525"/>
            </a:xfrm>
            <a:custGeom>
              <a:avLst/>
              <a:gdLst>
                <a:gd name="connsiteX0" fmla="*/ 0 w 714"/>
                <a:gd name="connsiteY0" fmla="*/ 0 h 9525"/>
                <a:gd name="connsiteX1" fmla="*/ 0 w 714"/>
                <a:gd name="connsiteY1" fmla="*/ 0 h 9525"/>
                <a:gd name="connsiteX2" fmla="*/ 0 w 714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9525">
                  <a:moveTo>
                    <a:pt x="0" y="0"/>
                  </a:moveTo>
                  <a:lnTo>
                    <a:pt x="0" y="0"/>
                  </a:lnTo>
                  <a:cubicBezTo>
                    <a:pt x="952" y="0"/>
                    <a:pt x="952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9" name="任意多边形: 形状 478"/>
            <p:cNvSpPr/>
            <p:nvPr>
              <p:custDataLst>
                <p:tags r:id="rId470"/>
              </p:custDataLst>
            </p:nvPr>
          </p:nvSpPr>
          <p:spPr>
            <a:xfrm>
              <a:off x="1562629" y="4269105"/>
              <a:ext cx="423" cy="952"/>
            </a:xfrm>
            <a:custGeom>
              <a:avLst/>
              <a:gdLst>
                <a:gd name="connsiteX0" fmla="*/ 423 w 423"/>
                <a:gd name="connsiteY0" fmla="*/ 952 h 952"/>
                <a:gd name="connsiteX1" fmla="*/ 423 w 423"/>
                <a:gd name="connsiteY1" fmla="*/ 0 h 952"/>
                <a:gd name="connsiteX2" fmla="*/ 423 w 423"/>
                <a:gd name="connsiteY2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" h="952">
                  <a:moveTo>
                    <a:pt x="423" y="952"/>
                  </a:moveTo>
                  <a:cubicBezTo>
                    <a:pt x="423" y="952"/>
                    <a:pt x="423" y="0"/>
                    <a:pt x="423" y="0"/>
                  </a:cubicBezTo>
                  <a:cubicBezTo>
                    <a:pt x="-529" y="952"/>
                    <a:pt x="423" y="952"/>
                    <a:pt x="423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0" name="任意多边形: 形状 479"/>
            <p:cNvSpPr/>
            <p:nvPr>
              <p:custDataLst>
                <p:tags r:id="rId471"/>
              </p:custDataLst>
            </p:nvPr>
          </p:nvSpPr>
          <p:spPr>
            <a:xfrm>
              <a:off x="1563052" y="4270057"/>
              <a:ext cx="714" cy="9525"/>
            </a:xfrm>
            <a:custGeom>
              <a:avLst/>
              <a:gdLst>
                <a:gd name="connsiteX0" fmla="*/ 0 w 714"/>
                <a:gd name="connsiteY0" fmla="*/ 0 h 9525"/>
                <a:gd name="connsiteX1" fmla="*/ 0 w 714"/>
                <a:gd name="connsiteY1" fmla="*/ 0 h 9525"/>
                <a:gd name="connsiteX2" fmla="*/ 0 w 714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952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52" y="0"/>
                    <a:pt x="952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1" name="任意多边形: 形状 480"/>
            <p:cNvSpPr/>
            <p:nvPr>
              <p:custDataLst>
                <p:tags r:id="rId472"/>
              </p:custDataLst>
            </p:nvPr>
          </p:nvSpPr>
          <p:spPr>
            <a:xfrm>
              <a:off x="1562100" y="4268152"/>
              <a:ext cx="952" cy="952"/>
            </a:xfrm>
            <a:custGeom>
              <a:avLst/>
              <a:gdLst>
                <a:gd name="connsiteX0" fmla="*/ 0 w 952"/>
                <a:gd name="connsiteY0" fmla="*/ 0 h 952"/>
                <a:gd name="connsiteX1" fmla="*/ 952 w 952"/>
                <a:gd name="connsiteY1" fmla="*/ 953 h 952"/>
                <a:gd name="connsiteX2" fmla="*/ 0 w 952"/>
                <a:gd name="connsiteY2" fmla="*/ 0 h 952"/>
                <a:gd name="connsiteX3" fmla="*/ 0 w 952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952">
                  <a:moveTo>
                    <a:pt x="0" y="0"/>
                  </a:moveTo>
                  <a:cubicBezTo>
                    <a:pt x="0" y="0"/>
                    <a:pt x="952" y="953"/>
                    <a:pt x="952" y="953"/>
                  </a:cubicBezTo>
                  <a:cubicBezTo>
                    <a:pt x="0" y="953"/>
                    <a:pt x="0" y="953"/>
                    <a:pt x="0" y="0"/>
                  </a:cubicBezTo>
                  <a:cubicBezTo>
                    <a:pt x="0" y="953"/>
                    <a:pt x="0" y="953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2" name="任意多边形: 形状 481"/>
            <p:cNvSpPr/>
            <p:nvPr>
              <p:custDataLst>
                <p:tags r:id="rId473"/>
              </p:custDataLst>
            </p:nvPr>
          </p:nvSpPr>
          <p:spPr>
            <a:xfrm>
              <a:off x="1503997" y="4320116"/>
              <a:ext cx="714" cy="423"/>
            </a:xfrm>
            <a:custGeom>
              <a:avLst/>
              <a:gdLst>
                <a:gd name="connsiteX0" fmla="*/ 0 w 714"/>
                <a:gd name="connsiteY0" fmla="*/ 423 h 423"/>
                <a:gd name="connsiteX1" fmla="*/ 0 w 714"/>
                <a:gd name="connsiteY1" fmla="*/ 423 h 423"/>
                <a:gd name="connsiteX2" fmla="*/ 0 w 714"/>
                <a:gd name="connsiteY2" fmla="*/ 423 h 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423">
                  <a:moveTo>
                    <a:pt x="0" y="423"/>
                  </a:moveTo>
                  <a:lnTo>
                    <a:pt x="0" y="423"/>
                  </a:lnTo>
                  <a:cubicBezTo>
                    <a:pt x="952" y="-529"/>
                    <a:pt x="952" y="423"/>
                    <a:pt x="0" y="4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3" name="任意多边形: 形状 482"/>
            <p:cNvSpPr/>
            <p:nvPr>
              <p:custDataLst>
                <p:tags r:id="rId474"/>
              </p:custDataLst>
            </p:nvPr>
          </p:nvSpPr>
          <p:spPr>
            <a:xfrm>
              <a:off x="1482089" y="4279582"/>
              <a:ext cx="9525" cy="952"/>
            </a:xfrm>
            <a:custGeom>
              <a:avLst/>
              <a:gdLst>
                <a:gd name="connsiteX0" fmla="*/ 0 w 9525"/>
                <a:gd name="connsiteY0" fmla="*/ 953 h 952"/>
                <a:gd name="connsiteX1" fmla="*/ 0 w 9525"/>
                <a:gd name="connsiteY1" fmla="*/ 0 h 952"/>
                <a:gd name="connsiteX2" fmla="*/ 0 w 9525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">
                  <a:moveTo>
                    <a:pt x="0" y="953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4" name="任意多边形: 形状 483"/>
            <p:cNvSpPr/>
            <p:nvPr>
              <p:custDataLst>
                <p:tags r:id="rId475"/>
              </p:custDataLst>
            </p:nvPr>
          </p:nvSpPr>
          <p:spPr>
            <a:xfrm>
              <a:off x="1479232" y="4277677"/>
              <a:ext cx="1905" cy="4762"/>
            </a:xfrm>
            <a:custGeom>
              <a:avLst/>
              <a:gdLst>
                <a:gd name="connsiteX0" fmla="*/ 0 w 1905"/>
                <a:gd name="connsiteY0" fmla="*/ 4763 h 4762"/>
                <a:gd name="connsiteX1" fmla="*/ 1905 w 1905"/>
                <a:gd name="connsiteY1" fmla="*/ 2858 h 4762"/>
                <a:gd name="connsiteX2" fmla="*/ 0 w 1905"/>
                <a:gd name="connsiteY2" fmla="*/ 0 h 4762"/>
                <a:gd name="connsiteX3" fmla="*/ 0 w 1905"/>
                <a:gd name="connsiteY3" fmla="*/ 4763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" h="4762">
                  <a:moveTo>
                    <a:pt x="0" y="4763"/>
                  </a:moveTo>
                  <a:cubicBezTo>
                    <a:pt x="0" y="2858"/>
                    <a:pt x="953" y="2858"/>
                    <a:pt x="1905" y="2858"/>
                  </a:cubicBezTo>
                  <a:lnTo>
                    <a:pt x="0" y="0"/>
                  </a:lnTo>
                  <a:lnTo>
                    <a:pt x="0" y="47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5" name="任意多边形: 形状 484"/>
            <p:cNvSpPr/>
            <p:nvPr>
              <p:custDataLst>
                <p:tags r:id="rId476"/>
              </p:custDataLst>
            </p:nvPr>
          </p:nvSpPr>
          <p:spPr>
            <a:xfrm>
              <a:off x="1383982" y="4240530"/>
              <a:ext cx="226694" cy="102869"/>
            </a:xfrm>
            <a:custGeom>
              <a:avLst/>
              <a:gdLst>
                <a:gd name="connsiteX0" fmla="*/ 53340 w 226694"/>
                <a:gd name="connsiteY0" fmla="*/ 66675 h 102869"/>
                <a:gd name="connsiteX1" fmla="*/ 53340 w 226694"/>
                <a:gd name="connsiteY1" fmla="*/ 65722 h 102869"/>
                <a:gd name="connsiteX2" fmla="*/ 56198 w 226694"/>
                <a:gd name="connsiteY2" fmla="*/ 63818 h 102869"/>
                <a:gd name="connsiteX3" fmla="*/ 53340 w 226694"/>
                <a:gd name="connsiteY3" fmla="*/ 65722 h 102869"/>
                <a:gd name="connsiteX4" fmla="*/ 49530 w 226694"/>
                <a:gd name="connsiteY4" fmla="*/ 67627 h 102869"/>
                <a:gd name="connsiteX5" fmla="*/ 50482 w 226694"/>
                <a:gd name="connsiteY5" fmla="*/ 66675 h 102869"/>
                <a:gd name="connsiteX6" fmla="*/ 51435 w 226694"/>
                <a:gd name="connsiteY6" fmla="*/ 66675 h 102869"/>
                <a:gd name="connsiteX7" fmla="*/ 45720 w 226694"/>
                <a:gd name="connsiteY7" fmla="*/ 67627 h 102869"/>
                <a:gd name="connsiteX8" fmla="*/ 47625 w 226694"/>
                <a:gd name="connsiteY8" fmla="*/ 66675 h 102869"/>
                <a:gd name="connsiteX9" fmla="*/ 44768 w 226694"/>
                <a:gd name="connsiteY9" fmla="*/ 66675 h 102869"/>
                <a:gd name="connsiteX10" fmla="*/ 46673 w 226694"/>
                <a:gd name="connsiteY10" fmla="*/ 66675 h 102869"/>
                <a:gd name="connsiteX11" fmla="*/ 44768 w 226694"/>
                <a:gd name="connsiteY11" fmla="*/ 66675 h 102869"/>
                <a:gd name="connsiteX12" fmla="*/ 44768 w 226694"/>
                <a:gd name="connsiteY12" fmla="*/ 66675 h 102869"/>
                <a:gd name="connsiteX13" fmla="*/ 38100 w 226694"/>
                <a:gd name="connsiteY13" fmla="*/ 67627 h 102869"/>
                <a:gd name="connsiteX14" fmla="*/ 40957 w 226694"/>
                <a:gd name="connsiteY14" fmla="*/ 67627 h 102869"/>
                <a:gd name="connsiteX15" fmla="*/ 37148 w 226694"/>
                <a:gd name="connsiteY15" fmla="*/ 67627 h 102869"/>
                <a:gd name="connsiteX16" fmla="*/ 43815 w 226694"/>
                <a:gd name="connsiteY16" fmla="*/ 66675 h 102869"/>
                <a:gd name="connsiteX17" fmla="*/ 44768 w 226694"/>
                <a:gd name="connsiteY17" fmla="*/ 65722 h 102869"/>
                <a:gd name="connsiteX18" fmla="*/ 46673 w 226694"/>
                <a:gd name="connsiteY18" fmla="*/ 65722 h 102869"/>
                <a:gd name="connsiteX19" fmla="*/ 46673 w 226694"/>
                <a:gd name="connsiteY19" fmla="*/ 65722 h 102869"/>
                <a:gd name="connsiteX20" fmla="*/ 47625 w 226694"/>
                <a:gd name="connsiteY20" fmla="*/ 65722 h 102869"/>
                <a:gd name="connsiteX21" fmla="*/ 51435 w 226694"/>
                <a:gd name="connsiteY21" fmla="*/ 64770 h 102869"/>
                <a:gd name="connsiteX22" fmla="*/ 56198 w 226694"/>
                <a:gd name="connsiteY22" fmla="*/ 63818 h 102869"/>
                <a:gd name="connsiteX23" fmla="*/ 41910 w 226694"/>
                <a:gd name="connsiteY23" fmla="*/ 65722 h 102869"/>
                <a:gd name="connsiteX24" fmla="*/ 41910 w 226694"/>
                <a:gd name="connsiteY24" fmla="*/ 65722 h 102869"/>
                <a:gd name="connsiteX25" fmla="*/ 45720 w 226694"/>
                <a:gd name="connsiteY25" fmla="*/ 64770 h 102869"/>
                <a:gd name="connsiteX26" fmla="*/ 50482 w 226694"/>
                <a:gd name="connsiteY26" fmla="*/ 64770 h 102869"/>
                <a:gd name="connsiteX27" fmla="*/ 44768 w 226694"/>
                <a:gd name="connsiteY27" fmla="*/ 64770 h 102869"/>
                <a:gd name="connsiteX28" fmla="*/ 52388 w 226694"/>
                <a:gd name="connsiteY28" fmla="*/ 63818 h 102869"/>
                <a:gd name="connsiteX29" fmla="*/ 46673 w 226694"/>
                <a:gd name="connsiteY29" fmla="*/ 63818 h 102869"/>
                <a:gd name="connsiteX30" fmla="*/ 47625 w 226694"/>
                <a:gd name="connsiteY30" fmla="*/ 61913 h 102869"/>
                <a:gd name="connsiteX31" fmla="*/ 50482 w 226694"/>
                <a:gd name="connsiteY31" fmla="*/ 61913 h 102869"/>
                <a:gd name="connsiteX32" fmla="*/ 48578 w 226694"/>
                <a:gd name="connsiteY32" fmla="*/ 60960 h 102869"/>
                <a:gd name="connsiteX33" fmla="*/ 49530 w 226694"/>
                <a:gd name="connsiteY33" fmla="*/ 60960 h 102869"/>
                <a:gd name="connsiteX34" fmla="*/ 47625 w 226694"/>
                <a:gd name="connsiteY34" fmla="*/ 60007 h 102869"/>
                <a:gd name="connsiteX35" fmla="*/ 49530 w 226694"/>
                <a:gd name="connsiteY35" fmla="*/ 60007 h 102869"/>
                <a:gd name="connsiteX36" fmla="*/ 51435 w 226694"/>
                <a:gd name="connsiteY36" fmla="*/ 59055 h 102869"/>
                <a:gd name="connsiteX37" fmla="*/ 52388 w 226694"/>
                <a:gd name="connsiteY37" fmla="*/ 60007 h 102869"/>
                <a:gd name="connsiteX38" fmla="*/ 52388 w 226694"/>
                <a:gd name="connsiteY38" fmla="*/ 58102 h 102869"/>
                <a:gd name="connsiteX39" fmla="*/ 53340 w 226694"/>
                <a:gd name="connsiteY39" fmla="*/ 56197 h 102869"/>
                <a:gd name="connsiteX40" fmla="*/ 56198 w 226694"/>
                <a:gd name="connsiteY40" fmla="*/ 56197 h 102869"/>
                <a:gd name="connsiteX41" fmla="*/ 57150 w 226694"/>
                <a:gd name="connsiteY41" fmla="*/ 51435 h 102869"/>
                <a:gd name="connsiteX42" fmla="*/ 55245 w 226694"/>
                <a:gd name="connsiteY42" fmla="*/ 50482 h 102869"/>
                <a:gd name="connsiteX43" fmla="*/ 58103 w 226694"/>
                <a:gd name="connsiteY43" fmla="*/ 48577 h 102869"/>
                <a:gd name="connsiteX44" fmla="*/ 58103 w 226694"/>
                <a:gd name="connsiteY44" fmla="*/ 50482 h 102869"/>
                <a:gd name="connsiteX45" fmla="*/ 58103 w 226694"/>
                <a:gd name="connsiteY45" fmla="*/ 49530 h 102869"/>
                <a:gd name="connsiteX46" fmla="*/ 59055 w 226694"/>
                <a:gd name="connsiteY46" fmla="*/ 52388 h 102869"/>
                <a:gd name="connsiteX47" fmla="*/ 57150 w 226694"/>
                <a:gd name="connsiteY47" fmla="*/ 51435 h 102869"/>
                <a:gd name="connsiteX48" fmla="*/ 57150 w 226694"/>
                <a:gd name="connsiteY48" fmla="*/ 55245 h 102869"/>
                <a:gd name="connsiteX49" fmla="*/ 58103 w 226694"/>
                <a:gd name="connsiteY49" fmla="*/ 54293 h 102869"/>
                <a:gd name="connsiteX50" fmla="*/ 58103 w 226694"/>
                <a:gd name="connsiteY50" fmla="*/ 55245 h 102869"/>
                <a:gd name="connsiteX51" fmla="*/ 59055 w 226694"/>
                <a:gd name="connsiteY51" fmla="*/ 54293 h 102869"/>
                <a:gd name="connsiteX52" fmla="*/ 60960 w 226694"/>
                <a:gd name="connsiteY52" fmla="*/ 56197 h 102869"/>
                <a:gd name="connsiteX53" fmla="*/ 60960 w 226694"/>
                <a:gd name="connsiteY53" fmla="*/ 55245 h 102869"/>
                <a:gd name="connsiteX54" fmla="*/ 64770 w 226694"/>
                <a:gd name="connsiteY54" fmla="*/ 54293 h 102869"/>
                <a:gd name="connsiteX55" fmla="*/ 71438 w 226694"/>
                <a:gd name="connsiteY55" fmla="*/ 44768 h 102869"/>
                <a:gd name="connsiteX56" fmla="*/ 72390 w 226694"/>
                <a:gd name="connsiteY56" fmla="*/ 48577 h 102869"/>
                <a:gd name="connsiteX57" fmla="*/ 66675 w 226694"/>
                <a:gd name="connsiteY57" fmla="*/ 51435 h 102869"/>
                <a:gd name="connsiteX58" fmla="*/ 67628 w 226694"/>
                <a:gd name="connsiteY58" fmla="*/ 52388 h 102869"/>
                <a:gd name="connsiteX59" fmla="*/ 70485 w 226694"/>
                <a:gd name="connsiteY59" fmla="*/ 49530 h 102869"/>
                <a:gd name="connsiteX60" fmla="*/ 73343 w 226694"/>
                <a:gd name="connsiteY60" fmla="*/ 50482 h 102869"/>
                <a:gd name="connsiteX61" fmla="*/ 77153 w 226694"/>
                <a:gd name="connsiteY61" fmla="*/ 45720 h 102869"/>
                <a:gd name="connsiteX62" fmla="*/ 75248 w 226694"/>
                <a:gd name="connsiteY62" fmla="*/ 48577 h 102869"/>
                <a:gd name="connsiteX63" fmla="*/ 79057 w 226694"/>
                <a:gd name="connsiteY63" fmla="*/ 44768 h 102869"/>
                <a:gd name="connsiteX64" fmla="*/ 78105 w 226694"/>
                <a:gd name="connsiteY64" fmla="*/ 45720 h 102869"/>
                <a:gd name="connsiteX65" fmla="*/ 81915 w 226694"/>
                <a:gd name="connsiteY65" fmla="*/ 44768 h 102869"/>
                <a:gd name="connsiteX66" fmla="*/ 81915 w 226694"/>
                <a:gd name="connsiteY66" fmla="*/ 44768 h 102869"/>
                <a:gd name="connsiteX67" fmla="*/ 90488 w 226694"/>
                <a:gd name="connsiteY67" fmla="*/ 38100 h 102869"/>
                <a:gd name="connsiteX68" fmla="*/ 91440 w 226694"/>
                <a:gd name="connsiteY68" fmla="*/ 40957 h 102869"/>
                <a:gd name="connsiteX69" fmla="*/ 93345 w 226694"/>
                <a:gd name="connsiteY69" fmla="*/ 31432 h 102869"/>
                <a:gd name="connsiteX70" fmla="*/ 95250 w 226694"/>
                <a:gd name="connsiteY70" fmla="*/ 39052 h 102869"/>
                <a:gd name="connsiteX71" fmla="*/ 98107 w 226694"/>
                <a:gd name="connsiteY71" fmla="*/ 37147 h 102869"/>
                <a:gd name="connsiteX72" fmla="*/ 96203 w 226694"/>
                <a:gd name="connsiteY72" fmla="*/ 34290 h 102869"/>
                <a:gd name="connsiteX73" fmla="*/ 100965 w 226694"/>
                <a:gd name="connsiteY73" fmla="*/ 35243 h 102869"/>
                <a:gd name="connsiteX74" fmla="*/ 100965 w 226694"/>
                <a:gd name="connsiteY74" fmla="*/ 31432 h 102869"/>
                <a:gd name="connsiteX75" fmla="*/ 101918 w 226694"/>
                <a:gd name="connsiteY75" fmla="*/ 34290 h 102869"/>
                <a:gd name="connsiteX76" fmla="*/ 103823 w 226694"/>
                <a:gd name="connsiteY76" fmla="*/ 30480 h 102869"/>
                <a:gd name="connsiteX77" fmla="*/ 105728 w 226694"/>
                <a:gd name="connsiteY77" fmla="*/ 33338 h 102869"/>
                <a:gd name="connsiteX78" fmla="*/ 108585 w 226694"/>
                <a:gd name="connsiteY78" fmla="*/ 31432 h 102869"/>
                <a:gd name="connsiteX79" fmla="*/ 106680 w 226694"/>
                <a:gd name="connsiteY79" fmla="*/ 31432 h 102869"/>
                <a:gd name="connsiteX80" fmla="*/ 111443 w 226694"/>
                <a:gd name="connsiteY80" fmla="*/ 24765 h 102869"/>
                <a:gd name="connsiteX81" fmla="*/ 114300 w 226694"/>
                <a:gd name="connsiteY81" fmla="*/ 28575 h 102869"/>
                <a:gd name="connsiteX82" fmla="*/ 117157 w 226694"/>
                <a:gd name="connsiteY82" fmla="*/ 18097 h 102869"/>
                <a:gd name="connsiteX83" fmla="*/ 118110 w 226694"/>
                <a:gd name="connsiteY83" fmla="*/ 19050 h 102869"/>
                <a:gd name="connsiteX84" fmla="*/ 120015 w 226694"/>
                <a:gd name="connsiteY84" fmla="*/ 17145 h 102869"/>
                <a:gd name="connsiteX85" fmla="*/ 116205 w 226694"/>
                <a:gd name="connsiteY85" fmla="*/ 28575 h 102869"/>
                <a:gd name="connsiteX86" fmla="*/ 119063 w 226694"/>
                <a:gd name="connsiteY86" fmla="*/ 28575 h 102869"/>
                <a:gd name="connsiteX87" fmla="*/ 118110 w 226694"/>
                <a:gd name="connsiteY87" fmla="*/ 30480 h 102869"/>
                <a:gd name="connsiteX88" fmla="*/ 122873 w 226694"/>
                <a:gd name="connsiteY88" fmla="*/ 28575 h 102869"/>
                <a:gd name="connsiteX89" fmla="*/ 124778 w 226694"/>
                <a:gd name="connsiteY89" fmla="*/ 23813 h 102869"/>
                <a:gd name="connsiteX90" fmla="*/ 120968 w 226694"/>
                <a:gd name="connsiteY90" fmla="*/ 27622 h 102869"/>
                <a:gd name="connsiteX91" fmla="*/ 124778 w 226694"/>
                <a:gd name="connsiteY91" fmla="*/ 20955 h 102869"/>
                <a:gd name="connsiteX92" fmla="*/ 125730 w 226694"/>
                <a:gd name="connsiteY92" fmla="*/ 24765 h 102869"/>
                <a:gd name="connsiteX93" fmla="*/ 128588 w 226694"/>
                <a:gd name="connsiteY93" fmla="*/ 22860 h 102869"/>
                <a:gd name="connsiteX94" fmla="*/ 130493 w 226694"/>
                <a:gd name="connsiteY94" fmla="*/ 24765 h 102869"/>
                <a:gd name="connsiteX95" fmla="*/ 135255 w 226694"/>
                <a:gd name="connsiteY95" fmla="*/ 21907 h 102869"/>
                <a:gd name="connsiteX96" fmla="*/ 138113 w 226694"/>
                <a:gd name="connsiteY96" fmla="*/ 21907 h 102869"/>
                <a:gd name="connsiteX97" fmla="*/ 133350 w 226694"/>
                <a:gd name="connsiteY97" fmla="*/ 13335 h 102869"/>
                <a:gd name="connsiteX98" fmla="*/ 139065 w 226694"/>
                <a:gd name="connsiteY98" fmla="*/ 14288 h 102869"/>
                <a:gd name="connsiteX99" fmla="*/ 140970 w 226694"/>
                <a:gd name="connsiteY99" fmla="*/ 19050 h 102869"/>
                <a:gd name="connsiteX100" fmla="*/ 140970 w 226694"/>
                <a:gd name="connsiteY100" fmla="*/ 17145 h 102869"/>
                <a:gd name="connsiteX101" fmla="*/ 142875 w 226694"/>
                <a:gd name="connsiteY101" fmla="*/ 18097 h 102869"/>
                <a:gd name="connsiteX102" fmla="*/ 142875 w 226694"/>
                <a:gd name="connsiteY102" fmla="*/ 16193 h 102869"/>
                <a:gd name="connsiteX103" fmla="*/ 146685 w 226694"/>
                <a:gd name="connsiteY103" fmla="*/ 15240 h 102869"/>
                <a:gd name="connsiteX104" fmla="*/ 148590 w 226694"/>
                <a:gd name="connsiteY104" fmla="*/ 9525 h 102869"/>
                <a:gd name="connsiteX105" fmla="*/ 149543 w 226694"/>
                <a:gd name="connsiteY105" fmla="*/ 10477 h 102869"/>
                <a:gd name="connsiteX106" fmla="*/ 152400 w 226694"/>
                <a:gd name="connsiteY106" fmla="*/ 9525 h 102869"/>
                <a:gd name="connsiteX107" fmla="*/ 155258 w 226694"/>
                <a:gd name="connsiteY107" fmla="*/ 14288 h 102869"/>
                <a:gd name="connsiteX108" fmla="*/ 154305 w 226694"/>
                <a:gd name="connsiteY108" fmla="*/ 16193 h 102869"/>
                <a:gd name="connsiteX109" fmla="*/ 156210 w 226694"/>
                <a:gd name="connsiteY109" fmla="*/ 17145 h 102869"/>
                <a:gd name="connsiteX110" fmla="*/ 154305 w 226694"/>
                <a:gd name="connsiteY110" fmla="*/ 18097 h 102869"/>
                <a:gd name="connsiteX111" fmla="*/ 158115 w 226694"/>
                <a:gd name="connsiteY111" fmla="*/ 20002 h 102869"/>
                <a:gd name="connsiteX112" fmla="*/ 155258 w 226694"/>
                <a:gd name="connsiteY112" fmla="*/ 16193 h 102869"/>
                <a:gd name="connsiteX113" fmla="*/ 163830 w 226694"/>
                <a:gd name="connsiteY113" fmla="*/ 17145 h 102869"/>
                <a:gd name="connsiteX114" fmla="*/ 163830 w 226694"/>
                <a:gd name="connsiteY114" fmla="*/ 19050 h 102869"/>
                <a:gd name="connsiteX115" fmla="*/ 171450 w 226694"/>
                <a:gd name="connsiteY115" fmla="*/ 24765 h 102869"/>
                <a:gd name="connsiteX116" fmla="*/ 168593 w 226694"/>
                <a:gd name="connsiteY116" fmla="*/ 27622 h 102869"/>
                <a:gd name="connsiteX117" fmla="*/ 165735 w 226694"/>
                <a:gd name="connsiteY117" fmla="*/ 22860 h 102869"/>
                <a:gd name="connsiteX118" fmla="*/ 166688 w 226694"/>
                <a:gd name="connsiteY118" fmla="*/ 24765 h 102869"/>
                <a:gd name="connsiteX119" fmla="*/ 164783 w 226694"/>
                <a:gd name="connsiteY119" fmla="*/ 22860 h 102869"/>
                <a:gd name="connsiteX120" fmla="*/ 171450 w 226694"/>
                <a:gd name="connsiteY120" fmla="*/ 33338 h 102869"/>
                <a:gd name="connsiteX121" fmla="*/ 173355 w 226694"/>
                <a:gd name="connsiteY121" fmla="*/ 33338 h 102869"/>
                <a:gd name="connsiteX122" fmla="*/ 172403 w 226694"/>
                <a:gd name="connsiteY122" fmla="*/ 32385 h 102869"/>
                <a:gd name="connsiteX123" fmla="*/ 174308 w 226694"/>
                <a:gd name="connsiteY123" fmla="*/ 31432 h 102869"/>
                <a:gd name="connsiteX124" fmla="*/ 179070 w 226694"/>
                <a:gd name="connsiteY124" fmla="*/ 35243 h 102869"/>
                <a:gd name="connsiteX125" fmla="*/ 178118 w 226694"/>
                <a:gd name="connsiteY125" fmla="*/ 36195 h 102869"/>
                <a:gd name="connsiteX126" fmla="*/ 177165 w 226694"/>
                <a:gd name="connsiteY126" fmla="*/ 34290 h 102869"/>
                <a:gd name="connsiteX127" fmla="*/ 180022 w 226694"/>
                <a:gd name="connsiteY127" fmla="*/ 38100 h 102869"/>
                <a:gd name="connsiteX128" fmla="*/ 180022 w 226694"/>
                <a:gd name="connsiteY128" fmla="*/ 36195 h 102869"/>
                <a:gd name="connsiteX129" fmla="*/ 185738 w 226694"/>
                <a:gd name="connsiteY129" fmla="*/ 40005 h 102869"/>
                <a:gd name="connsiteX130" fmla="*/ 185738 w 226694"/>
                <a:gd name="connsiteY130" fmla="*/ 37147 h 102869"/>
                <a:gd name="connsiteX131" fmla="*/ 181928 w 226694"/>
                <a:gd name="connsiteY131" fmla="*/ 36195 h 102869"/>
                <a:gd name="connsiteX132" fmla="*/ 180975 w 226694"/>
                <a:gd name="connsiteY132" fmla="*/ 30480 h 102869"/>
                <a:gd name="connsiteX133" fmla="*/ 180022 w 226694"/>
                <a:gd name="connsiteY133" fmla="*/ 30480 h 102869"/>
                <a:gd name="connsiteX134" fmla="*/ 179070 w 226694"/>
                <a:gd name="connsiteY134" fmla="*/ 30480 h 102869"/>
                <a:gd name="connsiteX135" fmla="*/ 179070 w 226694"/>
                <a:gd name="connsiteY135" fmla="*/ 30480 h 102869"/>
                <a:gd name="connsiteX136" fmla="*/ 179070 w 226694"/>
                <a:gd name="connsiteY136" fmla="*/ 30480 h 102869"/>
                <a:gd name="connsiteX137" fmla="*/ 179070 w 226694"/>
                <a:gd name="connsiteY137" fmla="*/ 30480 h 102869"/>
                <a:gd name="connsiteX138" fmla="*/ 179070 w 226694"/>
                <a:gd name="connsiteY138" fmla="*/ 31432 h 102869"/>
                <a:gd name="connsiteX139" fmla="*/ 174308 w 226694"/>
                <a:gd name="connsiteY139" fmla="*/ 28575 h 102869"/>
                <a:gd name="connsiteX140" fmla="*/ 175260 w 226694"/>
                <a:gd name="connsiteY140" fmla="*/ 27622 h 102869"/>
                <a:gd name="connsiteX141" fmla="*/ 173355 w 226694"/>
                <a:gd name="connsiteY141" fmla="*/ 26670 h 102869"/>
                <a:gd name="connsiteX142" fmla="*/ 175260 w 226694"/>
                <a:gd name="connsiteY142" fmla="*/ 24765 h 102869"/>
                <a:gd name="connsiteX143" fmla="*/ 174308 w 226694"/>
                <a:gd name="connsiteY143" fmla="*/ 22860 h 102869"/>
                <a:gd name="connsiteX144" fmla="*/ 171450 w 226694"/>
                <a:gd name="connsiteY144" fmla="*/ 19050 h 102869"/>
                <a:gd name="connsiteX145" fmla="*/ 169545 w 226694"/>
                <a:gd name="connsiteY145" fmla="*/ 18097 h 102869"/>
                <a:gd name="connsiteX146" fmla="*/ 167640 w 226694"/>
                <a:gd name="connsiteY146" fmla="*/ 17145 h 102869"/>
                <a:gd name="connsiteX147" fmla="*/ 167640 w 226694"/>
                <a:gd name="connsiteY147" fmla="*/ 17145 h 102869"/>
                <a:gd name="connsiteX148" fmla="*/ 163830 w 226694"/>
                <a:gd name="connsiteY148" fmla="*/ 13335 h 102869"/>
                <a:gd name="connsiteX149" fmla="*/ 161925 w 226694"/>
                <a:gd name="connsiteY149" fmla="*/ 11430 h 102869"/>
                <a:gd name="connsiteX150" fmla="*/ 159068 w 226694"/>
                <a:gd name="connsiteY150" fmla="*/ 6668 h 102869"/>
                <a:gd name="connsiteX151" fmla="*/ 154305 w 226694"/>
                <a:gd name="connsiteY151" fmla="*/ 1905 h 102869"/>
                <a:gd name="connsiteX152" fmla="*/ 154305 w 226694"/>
                <a:gd name="connsiteY152" fmla="*/ 952 h 102869"/>
                <a:gd name="connsiteX153" fmla="*/ 154305 w 226694"/>
                <a:gd name="connsiteY153" fmla="*/ 0 h 102869"/>
                <a:gd name="connsiteX154" fmla="*/ 145733 w 226694"/>
                <a:gd name="connsiteY154" fmla="*/ 3810 h 102869"/>
                <a:gd name="connsiteX155" fmla="*/ 134303 w 226694"/>
                <a:gd name="connsiteY155" fmla="*/ 7620 h 102869"/>
                <a:gd name="connsiteX156" fmla="*/ 135255 w 226694"/>
                <a:gd name="connsiteY156" fmla="*/ 8572 h 102869"/>
                <a:gd name="connsiteX157" fmla="*/ 130493 w 226694"/>
                <a:gd name="connsiteY157" fmla="*/ 11430 h 102869"/>
                <a:gd name="connsiteX158" fmla="*/ 131445 w 226694"/>
                <a:gd name="connsiteY158" fmla="*/ 12382 h 102869"/>
                <a:gd name="connsiteX159" fmla="*/ 123825 w 226694"/>
                <a:gd name="connsiteY159" fmla="*/ 15240 h 102869"/>
                <a:gd name="connsiteX160" fmla="*/ 124778 w 226694"/>
                <a:gd name="connsiteY160" fmla="*/ 14288 h 102869"/>
                <a:gd name="connsiteX161" fmla="*/ 114300 w 226694"/>
                <a:gd name="connsiteY161" fmla="*/ 19050 h 102869"/>
                <a:gd name="connsiteX162" fmla="*/ 112395 w 226694"/>
                <a:gd name="connsiteY162" fmla="*/ 20002 h 102869"/>
                <a:gd name="connsiteX163" fmla="*/ 112395 w 226694"/>
                <a:gd name="connsiteY163" fmla="*/ 20002 h 102869"/>
                <a:gd name="connsiteX164" fmla="*/ 112395 w 226694"/>
                <a:gd name="connsiteY164" fmla="*/ 20002 h 102869"/>
                <a:gd name="connsiteX165" fmla="*/ 111443 w 226694"/>
                <a:gd name="connsiteY165" fmla="*/ 20002 h 102869"/>
                <a:gd name="connsiteX166" fmla="*/ 112395 w 226694"/>
                <a:gd name="connsiteY166" fmla="*/ 20002 h 102869"/>
                <a:gd name="connsiteX167" fmla="*/ 110490 w 226694"/>
                <a:gd name="connsiteY167" fmla="*/ 21907 h 102869"/>
                <a:gd name="connsiteX168" fmla="*/ 109538 w 226694"/>
                <a:gd name="connsiteY168" fmla="*/ 20955 h 102869"/>
                <a:gd name="connsiteX169" fmla="*/ 109538 w 226694"/>
                <a:gd name="connsiteY169" fmla="*/ 20955 h 102869"/>
                <a:gd name="connsiteX170" fmla="*/ 109538 w 226694"/>
                <a:gd name="connsiteY170" fmla="*/ 22860 h 102869"/>
                <a:gd name="connsiteX171" fmla="*/ 108585 w 226694"/>
                <a:gd name="connsiteY171" fmla="*/ 23813 h 102869"/>
                <a:gd name="connsiteX172" fmla="*/ 104775 w 226694"/>
                <a:gd name="connsiteY172" fmla="*/ 23813 h 102869"/>
                <a:gd name="connsiteX173" fmla="*/ 100965 w 226694"/>
                <a:gd name="connsiteY173" fmla="*/ 28575 h 102869"/>
                <a:gd name="connsiteX174" fmla="*/ 100965 w 226694"/>
                <a:gd name="connsiteY174" fmla="*/ 27622 h 102869"/>
                <a:gd name="connsiteX175" fmla="*/ 98107 w 226694"/>
                <a:gd name="connsiteY175" fmla="*/ 28575 h 102869"/>
                <a:gd name="connsiteX176" fmla="*/ 97155 w 226694"/>
                <a:gd name="connsiteY176" fmla="*/ 27622 h 102869"/>
                <a:gd name="connsiteX177" fmla="*/ 96203 w 226694"/>
                <a:gd name="connsiteY177" fmla="*/ 30480 h 102869"/>
                <a:gd name="connsiteX178" fmla="*/ 94298 w 226694"/>
                <a:gd name="connsiteY178" fmla="*/ 28575 h 102869"/>
                <a:gd name="connsiteX179" fmla="*/ 90488 w 226694"/>
                <a:gd name="connsiteY179" fmla="*/ 33338 h 102869"/>
                <a:gd name="connsiteX180" fmla="*/ 90488 w 226694"/>
                <a:gd name="connsiteY180" fmla="*/ 32385 h 102869"/>
                <a:gd name="connsiteX181" fmla="*/ 87630 w 226694"/>
                <a:gd name="connsiteY181" fmla="*/ 34290 h 102869"/>
                <a:gd name="connsiteX182" fmla="*/ 70485 w 226694"/>
                <a:gd name="connsiteY182" fmla="*/ 40005 h 102869"/>
                <a:gd name="connsiteX183" fmla="*/ 68580 w 226694"/>
                <a:gd name="connsiteY183" fmla="*/ 41910 h 102869"/>
                <a:gd name="connsiteX184" fmla="*/ 67628 w 226694"/>
                <a:gd name="connsiteY184" fmla="*/ 40005 h 102869"/>
                <a:gd name="connsiteX185" fmla="*/ 61913 w 226694"/>
                <a:gd name="connsiteY185" fmla="*/ 43815 h 102869"/>
                <a:gd name="connsiteX186" fmla="*/ 61913 w 226694"/>
                <a:gd name="connsiteY186" fmla="*/ 41910 h 102869"/>
                <a:gd name="connsiteX187" fmla="*/ 60960 w 226694"/>
                <a:gd name="connsiteY187" fmla="*/ 42863 h 102869"/>
                <a:gd name="connsiteX188" fmla="*/ 60960 w 226694"/>
                <a:gd name="connsiteY188" fmla="*/ 41910 h 102869"/>
                <a:gd name="connsiteX189" fmla="*/ 60007 w 226694"/>
                <a:gd name="connsiteY189" fmla="*/ 47625 h 102869"/>
                <a:gd name="connsiteX190" fmla="*/ 57150 w 226694"/>
                <a:gd name="connsiteY190" fmla="*/ 49530 h 102869"/>
                <a:gd name="connsiteX191" fmla="*/ 57150 w 226694"/>
                <a:gd name="connsiteY191" fmla="*/ 47625 h 102869"/>
                <a:gd name="connsiteX192" fmla="*/ 50482 w 226694"/>
                <a:gd name="connsiteY192" fmla="*/ 51435 h 102869"/>
                <a:gd name="connsiteX193" fmla="*/ 48578 w 226694"/>
                <a:gd name="connsiteY193" fmla="*/ 52388 h 102869"/>
                <a:gd name="connsiteX194" fmla="*/ 41910 w 226694"/>
                <a:gd name="connsiteY194" fmla="*/ 55245 h 102869"/>
                <a:gd name="connsiteX195" fmla="*/ 42863 w 226694"/>
                <a:gd name="connsiteY195" fmla="*/ 55245 h 102869"/>
                <a:gd name="connsiteX196" fmla="*/ 39053 w 226694"/>
                <a:gd name="connsiteY196" fmla="*/ 58102 h 102869"/>
                <a:gd name="connsiteX197" fmla="*/ 39053 w 226694"/>
                <a:gd name="connsiteY197" fmla="*/ 58102 h 102869"/>
                <a:gd name="connsiteX198" fmla="*/ 29528 w 226694"/>
                <a:gd name="connsiteY198" fmla="*/ 60960 h 102869"/>
                <a:gd name="connsiteX199" fmla="*/ 32385 w 226694"/>
                <a:gd name="connsiteY199" fmla="*/ 60960 h 102869"/>
                <a:gd name="connsiteX200" fmla="*/ 30480 w 226694"/>
                <a:gd name="connsiteY200" fmla="*/ 61913 h 102869"/>
                <a:gd name="connsiteX201" fmla="*/ 23813 w 226694"/>
                <a:gd name="connsiteY201" fmla="*/ 63818 h 102869"/>
                <a:gd name="connsiteX202" fmla="*/ 26670 w 226694"/>
                <a:gd name="connsiteY202" fmla="*/ 62865 h 102869"/>
                <a:gd name="connsiteX203" fmla="*/ 20003 w 226694"/>
                <a:gd name="connsiteY203" fmla="*/ 64770 h 102869"/>
                <a:gd name="connsiteX204" fmla="*/ 9525 w 226694"/>
                <a:gd name="connsiteY204" fmla="*/ 66675 h 102869"/>
                <a:gd name="connsiteX205" fmla="*/ 9525 w 226694"/>
                <a:gd name="connsiteY205" fmla="*/ 65722 h 102869"/>
                <a:gd name="connsiteX206" fmla="*/ 11430 w 226694"/>
                <a:gd name="connsiteY206" fmla="*/ 67627 h 102869"/>
                <a:gd name="connsiteX207" fmla="*/ 1905 w 226694"/>
                <a:gd name="connsiteY207" fmla="*/ 69532 h 102869"/>
                <a:gd name="connsiteX208" fmla="*/ 0 w 226694"/>
                <a:gd name="connsiteY208" fmla="*/ 71438 h 102869"/>
                <a:gd name="connsiteX209" fmla="*/ 6668 w 226694"/>
                <a:gd name="connsiteY209" fmla="*/ 72390 h 102869"/>
                <a:gd name="connsiteX210" fmla="*/ 13335 w 226694"/>
                <a:gd name="connsiteY210" fmla="*/ 71438 h 102869"/>
                <a:gd name="connsiteX211" fmla="*/ 21907 w 226694"/>
                <a:gd name="connsiteY211" fmla="*/ 73343 h 102869"/>
                <a:gd name="connsiteX212" fmla="*/ 20955 w 226694"/>
                <a:gd name="connsiteY212" fmla="*/ 73343 h 102869"/>
                <a:gd name="connsiteX213" fmla="*/ 33338 w 226694"/>
                <a:gd name="connsiteY213" fmla="*/ 73343 h 102869"/>
                <a:gd name="connsiteX214" fmla="*/ 38100 w 226694"/>
                <a:gd name="connsiteY214" fmla="*/ 75247 h 102869"/>
                <a:gd name="connsiteX215" fmla="*/ 42863 w 226694"/>
                <a:gd name="connsiteY215" fmla="*/ 77152 h 102869"/>
                <a:gd name="connsiteX216" fmla="*/ 49530 w 226694"/>
                <a:gd name="connsiteY216" fmla="*/ 78105 h 102869"/>
                <a:gd name="connsiteX217" fmla="*/ 49530 w 226694"/>
                <a:gd name="connsiteY217" fmla="*/ 78105 h 102869"/>
                <a:gd name="connsiteX218" fmla="*/ 57150 w 226694"/>
                <a:gd name="connsiteY218" fmla="*/ 77152 h 102869"/>
                <a:gd name="connsiteX219" fmla="*/ 57150 w 226694"/>
                <a:gd name="connsiteY219" fmla="*/ 78105 h 102869"/>
                <a:gd name="connsiteX220" fmla="*/ 65723 w 226694"/>
                <a:gd name="connsiteY220" fmla="*/ 78105 h 102869"/>
                <a:gd name="connsiteX221" fmla="*/ 65723 w 226694"/>
                <a:gd name="connsiteY221" fmla="*/ 79057 h 102869"/>
                <a:gd name="connsiteX222" fmla="*/ 76200 w 226694"/>
                <a:gd name="connsiteY222" fmla="*/ 80963 h 102869"/>
                <a:gd name="connsiteX223" fmla="*/ 75248 w 226694"/>
                <a:gd name="connsiteY223" fmla="*/ 81915 h 102869"/>
                <a:gd name="connsiteX224" fmla="*/ 88582 w 226694"/>
                <a:gd name="connsiteY224" fmla="*/ 82868 h 102869"/>
                <a:gd name="connsiteX225" fmla="*/ 91440 w 226694"/>
                <a:gd name="connsiteY225" fmla="*/ 81915 h 102869"/>
                <a:gd name="connsiteX226" fmla="*/ 90488 w 226694"/>
                <a:gd name="connsiteY226" fmla="*/ 79057 h 102869"/>
                <a:gd name="connsiteX227" fmla="*/ 92393 w 226694"/>
                <a:gd name="connsiteY227" fmla="*/ 80963 h 102869"/>
                <a:gd name="connsiteX228" fmla="*/ 92393 w 226694"/>
                <a:gd name="connsiteY228" fmla="*/ 80963 h 102869"/>
                <a:gd name="connsiteX229" fmla="*/ 97155 w 226694"/>
                <a:gd name="connsiteY229" fmla="*/ 83820 h 102869"/>
                <a:gd name="connsiteX230" fmla="*/ 120015 w 226694"/>
                <a:gd name="connsiteY230" fmla="*/ 88582 h 102869"/>
                <a:gd name="connsiteX231" fmla="*/ 119063 w 226694"/>
                <a:gd name="connsiteY231" fmla="*/ 86677 h 102869"/>
                <a:gd name="connsiteX232" fmla="*/ 121920 w 226694"/>
                <a:gd name="connsiteY232" fmla="*/ 86677 h 102869"/>
                <a:gd name="connsiteX233" fmla="*/ 120968 w 226694"/>
                <a:gd name="connsiteY233" fmla="*/ 87630 h 102869"/>
                <a:gd name="connsiteX234" fmla="*/ 123825 w 226694"/>
                <a:gd name="connsiteY234" fmla="*/ 86677 h 102869"/>
                <a:gd name="connsiteX235" fmla="*/ 122873 w 226694"/>
                <a:gd name="connsiteY235" fmla="*/ 88582 h 102869"/>
                <a:gd name="connsiteX236" fmla="*/ 124778 w 226694"/>
                <a:gd name="connsiteY236" fmla="*/ 88582 h 102869"/>
                <a:gd name="connsiteX237" fmla="*/ 124778 w 226694"/>
                <a:gd name="connsiteY237" fmla="*/ 88582 h 102869"/>
                <a:gd name="connsiteX238" fmla="*/ 128588 w 226694"/>
                <a:gd name="connsiteY238" fmla="*/ 87630 h 102869"/>
                <a:gd name="connsiteX239" fmla="*/ 129540 w 226694"/>
                <a:gd name="connsiteY239" fmla="*/ 89535 h 102869"/>
                <a:gd name="connsiteX240" fmla="*/ 130493 w 226694"/>
                <a:gd name="connsiteY240" fmla="*/ 89535 h 102869"/>
                <a:gd name="connsiteX241" fmla="*/ 133350 w 226694"/>
                <a:gd name="connsiteY241" fmla="*/ 90488 h 102869"/>
                <a:gd name="connsiteX242" fmla="*/ 132398 w 226694"/>
                <a:gd name="connsiteY242" fmla="*/ 88582 h 102869"/>
                <a:gd name="connsiteX243" fmla="*/ 134303 w 226694"/>
                <a:gd name="connsiteY243" fmla="*/ 86677 h 102869"/>
                <a:gd name="connsiteX244" fmla="*/ 147638 w 226694"/>
                <a:gd name="connsiteY244" fmla="*/ 90488 h 102869"/>
                <a:gd name="connsiteX245" fmla="*/ 154305 w 226694"/>
                <a:gd name="connsiteY245" fmla="*/ 90488 h 102869"/>
                <a:gd name="connsiteX246" fmla="*/ 155258 w 226694"/>
                <a:gd name="connsiteY246" fmla="*/ 88582 h 102869"/>
                <a:gd name="connsiteX247" fmla="*/ 160020 w 226694"/>
                <a:gd name="connsiteY247" fmla="*/ 93345 h 102869"/>
                <a:gd name="connsiteX248" fmla="*/ 163830 w 226694"/>
                <a:gd name="connsiteY248" fmla="*/ 91440 h 102869"/>
                <a:gd name="connsiteX249" fmla="*/ 164783 w 226694"/>
                <a:gd name="connsiteY249" fmla="*/ 94297 h 102869"/>
                <a:gd name="connsiteX250" fmla="*/ 179070 w 226694"/>
                <a:gd name="connsiteY250" fmla="*/ 97155 h 102869"/>
                <a:gd name="connsiteX251" fmla="*/ 180022 w 226694"/>
                <a:gd name="connsiteY251" fmla="*/ 95250 h 102869"/>
                <a:gd name="connsiteX252" fmla="*/ 182880 w 226694"/>
                <a:gd name="connsiteY252" fmla="*/ 98107 h 102869"/>
                <a:gd name="connsiteX253" fmla="*/ 185738 w 226694"/>
                <a:gd name="connsiteY253" fmla="*/ 97155 h 102869"/>
                <a:gd name="connsiteX254" fmla="*/ 185738 w 226694"/>
                <a:gd name="connsiteY254" fmla="*/ 96202 h 102869"/>
                <a:gd name="connsiteX255" fmla="*/ 216218 w 226694"/>
                <a:gd name="connsiteY255" fmla="*/ 102870 h 102869"/>
                <a:gd name="connsiteX256" fmla="*/ 217170 w 226694"/>
                <a:gd name="connsiteY256" fmla="*/ 101918 h 102869"/>
                <a:gd name="connsiteX257" fmla="*/ 217170 w 226694"/>
                <a:gd name="connsiteY257" fmla="*/ 100013 h 102869"/>
                <a:gd name="connsiteX258" fmla="*/ 220980 w 226694"/>
                <a:gd name="connsiteY258" fmla="*/ 101918 h 102869"/>
                <a:gd name="connsiteX259" fmla="*/ 226695 w 226694"/>
                <a:gd name="connsiteY259" fmla="*/ 100965 h 102869"/>
                <a:gd name="connsiteX260" fmla="*/ 225743 w 226694"/>
                <a:gd name="connsiteY260" fmla="*/ 100965 h 102869"/>
                <a:gd name="connsiteX261" fmla="*/ 224790 w 226694"/>
                <a:gd name="connsiteY261" fmla="*/ 93345 h 102869"/>
                <a:gd name="connsiteX262" fmla="*/ 216218 w 226694"/>
                <a:gd name="connsiteY262" fmla="*/ 92393 h 102869"/>
                <a:gd name="connsiteX263" fmla="*/ 216218 w 226694"/>
                <a:gd name="connsiteY263" fmla="*/ 91440 h 102869"/>
                <a:gd name="connsiteX264" fmla="*/ 212408 w 226694"/>
                <a:gd name="connsiteY264" fmla="*/ 91440 h 102869"/>
                <a:gd name="connsiteX265" fmla="*/ 212408 w 226694"/>
                <a:gd name="connsiteY265" fmla="*/ 91440 h 102869"/>
                <a:gd name="connsiteX266" fmla="*/ 199072 w 226694"/>
                <a:gd name="connsiteY266" fmla="*/ 87630 h 102869"/>
                <a:gd name="connsiteX267" fmla="*/ 199072 w 226694"/>
                <a:gd name="connsiteY267" fmla="*/ 88582 h 102869"/>
                <a:gd name="connsiteX268" fmla="*/ 197168 w 226694"/>
                <a:gd name="connsiteY268" fmla="*/ 87630 h 102869"/>
                <a:gd name="connsiteX269" fmla="*/ 199072 w 226694"/>
                <a:gd name="connsiteY269" fmla="*/ 90488 h 102869"/>
                <a:gd name="connsiteX270" fmla="*/ 189547 w 226694"/>
                <a:gd name="connsiteY270" fmla="*/ 85725 h 102869"/>
                <a:gd name="connsiteX271" fmla="*/ 187643 w 226694"/>
                <a:gd name="connsiteY271" fmla="*/ 86677 h 102869"/>
                <a:gd name="connsiteX272" fmla="*/ 187643 w 226694"/>
                <a:gd name="connsiteY272" fmla="*/ 85725 h 102869"/>
                <a:gd name="connsiteX273" fmla="*/ 186690 w 226694"/>
                <a:gd name="connsiteY273" fmla="*/ 86677 h 102869"/>
                <a:gd name="connsiteX274" fmla="*/ 184785 w 226694"/>
                <a:gd name="connsiteY274" fmla="*/ 84772 h 102869"/>
                <a:gd name="connsiteX275" fmla="*/ 185738 w 226694"/>
                <a:gd name="connsiteY275" fmla="*/ 84772 h 102869"/>
                <a:gd name="connsiteX276" fmla="*/ 180022 w 226694"/>
                <a:gd name="connsiteY276" fmla="*/ 83820 h 102869"/>
                <a:gd name="connsiteX277" fmla="*/ 181928 w 226694"/>
                <a:gd name="connsiteY277" fmla="*/ 84772 h 102869"/>
                <a:gd name="connsiteX278" fmla="*/ 164783 w 226694"/>
                <a:gd name="connsiteY278" fmla="*/ 83820 h 102869"/>
                <a:gd name="connsiteX279" fmla="*/ 164783 w 226694"/>
                <a:gd name="connsiteY279" fmla="*/ 84772 h 102869"/>
                <a:gd name="connsiteX280" fmla="*/ 155258 w 226694"/>
                <a:gd name="connsiteY280" fmla="*/ 83820 h 102869"/>
                <a:gd name="connsiteX281" fmla="*/ 155258 w 226694"/>
                <a:gd name="connsiteY281" fmla="*/ 83820 h 102869"/>
                <a:gd name="connsiteX282" fmla="*/ 151448 w 226694"/>
                <a:gd name="connsiteY282" fmla="*/ 83820 h 102869"/>
                <a:gd name="connsiteX283" fmla="*/ 151448 w 226694"/>
                <a:gd name="connsiteY283" fmla="*/ 81915 h 102869"/>
                <a:gd name="connsiteX284" fmla="*/ 145733 w 226694"/>
                <a:gd name="connsiteY284" fmla="*/ 84772 h 102869"/>
                <a:gd name="connsiteX285" fmla="*/ 144780 w 226694"/>
                <a:gd name="connsiteY285" fmla="*/ 83820 h 102869"/>
                <a:gd name="connsiteX286" fmla="*/ 140970 w 226694"/>
                <a:gd name="connsiteY286" fmla="*/ 84772 h 102869"/>
                <a:gd name="connsiteX287" fmla="*/ 141923 w 226694"/>
                <a:gd name="connsiteY287" fmla="*/ 81915 h 102869"/>
                <a:gd name="connsiteX288" fmla="*/ 133350 w 226694"/>
                <a:gd name="connsiteY288" fmla="*/ 80010 h 102869"/>
                <a:gd name="connsiteX289" fmla="*/ 136208 w 226694"/>
                <a:gd name="connsiteY289" fmla="*/ 82868 h 102869"/>
                <a:gd name="connsiteX290" fmla="*/ 132398 w 226694"/>
                <a:gd name="connsiteY290" fmla="*/ 83820 h 102869"/>
                <a:gd name="connsiteX291" fmla="*/ 126682 w 226694"/>
                <a:gd name="connsiteY291" fmla="*/ 79057 h 102869"/>
                <a:gd name="connsiteX292" fmla="*/ 127635 w 226694"/>
                <a:gd name="connsiteY292" fmla="*/ 79057 h 102869"/>
                <a:gd name="connsiteX293" fmla="*/ 122873 w 226694"/>
                <a:gd name="connsiteY293" fmla="*/ 78105 h 102869"/>
                <a:gd name="connsiteX294" fmla="*/ 120015 w 226694"/>
                <a:gd name="connsiteY294" fmla="*/ 80010 h 102869"/>
                <a:gd name="connsiteX295" fmla="*/ 123825 w 226694"/>
                <a:gd name="connsiteY295" fmla="*/ 80010 h 102869"/>
                <a:gd name="connsiteX296" fmla="*/ 117157 w 226694"/>
                <a:gd name="connsiteY296" fmla="*/ 80963 h 102869"/>
                <a:gd name="connsiteX297" fmla="*/ 119063 w 226694"/>
                <a:gd name="connsiteY297" fmla="*/ 80010 h 102869"/>
                <a:gd name="connsiteX298" fmla="*/ 116205 w 226694"/>
                <a:gd name="connsiteY298" fmla="*/ 79057 h 102869"/>
                <a:gd name="connsiteX299" fmla="*/ 122873 w 226694"/>
                <a:gd name="connsiteY299" fmla="*/ 78105 h 102869"/>
                <a:gd name="connsiteX300" fmla="*/ 120015 w 226694"/>
                <a:gd name="connsiteY300" fmla="*/ 77152 h 102869"/>
                <a:gd name="connsiteX301" fmla="*/ 113348 w 226694"/>
                <a:gd name="connsiteY301" fmla="*/ 78105 h 102869"/>
                <a:gd name="connsiteX302" fmla="*/ 113348 w 226694"/>
                <a:gd name="connsiteY302" fmla="*/ 77152 h 102869"/>
                <a:gd name="connsiteX303" fmla="*/ 111443 w 226694"/>
                <a:gd name="connsiteY303" fmla="*/ 78105 h 102869"/>
                <a:gd name="connsiteX304" fmla="*/ 113348 w 226694"/>
                <a:gd name="connsiteY304" fmla="*/ 76200 h 102869"/>
                <a:gd name="connsiteX305" fmla="*/ 107632 w 226694"/>
                <a:gd name="connsiteY305" fmla="*/ 75247 h 102869"/>
                <a:gd name="connsiteX306" fmla="*/ 109538 w 226694"/>
                <a:gd name="connsiteY306" fmla="*/ 78105 h 102869"/>
                <a:gd name="connsiteX307" fmla="*/ 101918 w 226694"/>
                <a:gd name="connsiteY307" fmla="*/ 74295 h 102869"/>
                <a:gd name="connsiteX308" fmla="*/ 103823 w 226694"/>
                <a:gd name="connsiteY308" fmla="*/ 76200 h 102869"/>
                <a:gd name="connsiteX309" fmla="*/ 100965 w 226694"/>
                <a:gd name="connsiteY309" fmla="*/ 74295 h 102869"/>
                <a:gd name="connsiteX310" fmla="*/ 100013 w 226694"/>
                <a:gd name="connsiteY310" fmla="*/ 76200 h 102869"/>
                <a:gd name="connsiteX311" fmla="*/ 96203 w 226694"/>
                <a:gd name="connsiteY311" fmla="*/ 77152 h 102869"/>
                <a:gd name="connsiteX312" fmla="*/ 96203 w 226694"/>
                <a:gd name="connsiteY312" fmla="*/ 76200 h 102869"/>
                <a:gd name="connsiteX313" fmla="*/ 91440 w 226694"/>
                <a:gd name="connsiteY313" fmla="*/ 77152 h 102869"/>
                <a:gd name="connsiteX314" fmla="*/ 93345 w 226694"/>
                <a:gd name="connsiteY314" fmla="*/ 75247 h 102869"/>
                <a:gd name="connsiteX315" fmla="*/ 91440 w 226694"/>
                <a:gd name="connsiteY315" fmla="*/ 75247 h 102869"/>
                <a:gd name="connsiteX316" fmla="*/ 92393 w 226694"/>
                <a:gd name="connsiteY316" fmla="*/ 74295 h 102869"/>
                <a:gd name="connsiteX317" fmla="*/ 87630 w 226694"/>
                <a:gd name="connsiteY317" fmla="*/ 74295 h 102869"/>
                <a:gd name="connsiteX318" fmla="*/ 84773 w 226694"/>
                <a:gd name="connsiteY318" fmla="*/ 76200 h 102869"/>
                <a:gd name="connsiteX319" fmla="*/ 82868 w 226694"/>
                <a:gd name="connsiteY319" fmla="*/ 75247 h 102869"/>
                <a:gd name="connsiteX320" fmla="*/ 85725 w 226694"/>
                <a:gd name="connsiteY320" fmla="*/ 75247 h 102869"/>
                <a:gd name="connsiteX321" fmla="*/ 86678 w 226694"/>
                <a:gd name="connsiteY321" fmla="*/ 74295 h 102869"/>
                <a:gd name="connsiteX322" fmla="*/ 81915 w 226694"/>
                <a:gd name="connsiteY322" fmla="*/ 73343 h 102869"/>
                <a:gd name="connsiteX323" fmla="*/ 82868 w 226694"/>
                <a:gd name="connsiteY323" fmla="*/ 73343 h 102869"/>
                <a:gd name="connsiteX324" fmla="*/ 79057 w 226694"/>
                <a:gd name="connsiteY324" fmla="*/ 74295 h 102869"/>
                <a:gd name="connsiteX325" fmla="*/ 80010 w 226694"/>
                <a:gd name="connsiteY325" fmla="*/ 73343 h 102869"/>
                <a:gd name="connsiteX326" fmla="*/ 77153 w 226694"/>
                <a:gd name="connsiteY326" fmla="*/ 74295 h 102869"/>
                <a:gd name="connsiteX327" fmla="*/ 79057 w 226694"/>
                <a:gd name="connsiteY327" fmla="*/ 72390 h 102869"/>
                <a:gd name="connsiteX328" fmla="*/ 75248 w 226694"/>
                <a:gd name="connsiteY328" fmla="*/ 73343 h 102869"/>
                <a:gd name="connsiteX329" fmla="*/ 74295 w 226694"/>
                <a:gd name="connsiteY329" fmla="*/ 71438 h 102869"/>
                <a:gd name="connsiteX330" fmla="*/ 66675 w 226694"/>
                <a:gd name="connsiteY330" fmla="*/ 71438 h 102869"/>
                <a:gd name="connsiteX331" fmla="*/ 65723 w 226694"/>
                <a:gd name="connsiteY331" fmla="*/ 71438 h 102869"/>
                <a:gd name="connsiteX332" fmla="*/ 58103 w 226694"/>
                <a:gd name="connsiteY332" fmla="*/ 70485 h 102869"/>
                <a:gd name="connsiteX333" fmla="*/ 57150 w 226694"/>
                <a:gd name="connsiteY333" fmla="*/ 68580 h 102869"/>
                <a:gd name="connsiteX334" fmla="*/ 56198 w 226694"/>
                <a:gd name="connsiteY334" fmla="*/ 71438 h 102869"/>
                <a:gd name="connsiteX335" fmla="*/ 56198 w 226694"/>
                <a:gd name="connsiteY335" fmla="*/ 69532 h 102869"/>
                <a:gd name="connsiteX336" fmla="*/ 53340 w 226694"/>
                <a:gd name="connsiteY336" fmla="*/ 70485 h 102869"/>
                <a:gd name="connsiteX337" fmla="*/ 53340 w 226694"/>
                <a:gd name="connsiteY337" fmla="*/ 66675 h 102869"/>
                <a:gd name="connsiteX338" fmla="*/ 41910 w 226694"/>
                <a:gd name="connsiteY338" fmla="*/ 65722 h 102869"/>
                <a:gd name="connsiteX339" fmla="*/ 43815 w 226694"/>
                <a:gd name="connsiteY339" fmla="*/ 65722 h 102869"/>
                <a:gd name="connsiteX340" fmla="*/ 41910 w 226694"/>
                <a:gd name="connsiteY340" fmla="*/ 65722 h 102869"/>
                <a:gd name="connsiteX341" fmla="*/ 40005 w 226694"/>
                <a:gd name="connsiteY341" fmla="*/ 66675 h 102869"/>
                <a:gd name="connsiteX342" fmla="*/ 41910 w 226694"/>
                <a:gd name="connsiteY342" fmla="*/ 65722 h 102869"/>
                <a:gd name="connsiteX343" fmla="*/ 62865 w 226694"/>
                <a:gd name="connsiteY343" fmla="*/ 52388 h 102869"/>
                <a:gd name="connsiteX344" fmla="*/ 60960 w 226694"/>
                <a:gd name="connsiteY344" fmla="*/ 53340 h 102869"/>
                <a:gd name="connsiteX345" fmla="*/ 62865 w 226694"/>
                <a:gd name="connsiteY345" fmla="*/ 52388 h 102869"/>
                <a:gd name="connsiteX346" fmla="*/ 172403 w 226694"/>
                <a:gd name="connsiteY346" fmla="*/ 22860 h 102869"/>
                <a:gd name="connsiteX347" fmla="*/ 172403 w 226694"/>
                <a:gd name="connsiteY347" fmla="*/ 22860 h 102869"/>
                <a:gd name="connsiteX348" fmla="*/ 172403 w 226694"/>
                <a:gd name="connsiteY348" fmla="*/ 22860 h 102869"/>
                <a:gd name="connsiteX349" fmla="*/ 173355 w 226694"/>
                <a:gd name="connsiteY349" fmla="*/ 24765 h 102869"/>
                <a:gd name="connsiteX350" fmla="*/ 173355 w 226694"/>
                <a:gd name="connsiteY350" fmla="*/ 24765 h 102869"/>
                <a:gd name="connsiteX351" fmla="*/ 172403 w 226694"/>
                <a:gd name="connsiteY351" fmla="*/ 23813 h 102869"/>
                <a:gd name="connsiteX352" fmla="*/ 173355 w 226694"/>
                <a:gd name="connsiteY352" fmla="*/ 24765 h 102869"/>
                <a:gd name="connsiteX353" fmla="*/ 127635 w 226694"/>
                <a:gd name="connsiteY353" fmla="*/ 89535 h 102869"/>
                <a:gd name="connsiteX354" fmla="*/ 127635 w 226694"/>
                <a:gd name="connsiteY354" fmla="*/ 89535 h 102869"/>
                <a:gd name="connsiteX355" fmla="*/ 127635 w 226694"/>
                <a:gd name="connsiteY355" fmla="*/ 89535 h 10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</a:cxnLst>
              <a:rect l="l" t="t" r="r" b="b"/>
              <a:pathLst>
                <a:path w="226694" h="102869">
                  <a:moveTo>
                    <a:pt x="53340" y="66675"/>
                  </a:moveTo>
                  <a:cubicBezTo>
                    <a:pt x="53340" y="66675"/>
                    <a:pt x="53340" y="65722"/>
                    <a:pt x="53340" y="65722"/>
                  </a:cubicBezTo>
                  <a:cubicBezTo>
                    <a:pt x="55245" y="64770"/>
                    <a:pt x="55245" y="64770"/>
                    <a:pt x="56198" y="63818"/>
                  </a:cubicBezTo>
                  <a:cubicBezTo>
                    <a:pt x="54293" y="65722"/>
                    <a:pt x="54293" y="65722"/>
                    <a:pt x="53340" y="65722"/>
                  </a:cubicBezTo>
                  <a:cubicBezTo>
                    <a:pt x="52388" y="65722"/>
                    <a:pt x="52388" y="65722"/>
                    <a:pt x="49530" y="67627"/>
                  </a:cubicBezTo>
                  <a:cubicBezTo>
                    <a:pt x="49530" y="67627"/>
                    <a:pt x="50482" y="67627"/>
                    <a:pt x="50482" y="66675"/>
                  </a:cubicBezTo>
                  <a:cubicBezTo>
                    <a:pt x="50482" y="66675"/>
                    <a:pt x="50482" y="66675"/>
                    <a:pt x="51435" y="66675"/>
                  </a:cubicBezTo>
                  <a:cubicBezTo>
                    <a:pt x="54293" y="65722"/>
                    <a:pt x="45720" y="68580"/>
                    <a:pt x="45720" y="67627"/>
                  </a:cubicBezTo>
                  <a:cubicBezTo>
                    <a:pt x="45720" y="67627"/>
                    <a:pt x="46673" y="66675"/>
                    <a:pt x="47625" y="66675"/>
                  </a:cubicBezTo>
                  <a:lnTo>
                    <a:pt x="44768" y="66675"/>
                  </a:lnTo>
                  <a:cubicBezTo>
                    <a:pt x="44768" y="66675"/>
                    <a:pt x="46673" y="65722"/>
                    <a:pt x="46673" y="66675"/>
                  </a:cubicBezTo>
                  <a:lnTo>
                    <a:pt x="44768" y="66675"/>
                  </a:lnTo>
                  <a:lnTo>
                    <a:pt x="44768" y="66675"/>
                  </a:lnTo>
                  <a:cubicBezTo>
                    <a:pt x="42863" y="66675"/>
                    <a:pt x="40005" y="67627"/>
                    <a:pt x="38100" y="67627"/>
                  </a:cubicBezTo>
                  <a:cubicBezTo>
                    <a:pt x="39053" y="67627"/>
                    <a:pt x="40005" y="67627"/>
                    <a:pt x="40957" y="67627"/>
                  </a:cubicBezTo>
                  <a:lnTo>
                    <a:pt x="37148" y="67627"/>
                  </a:lnTo>
                  <a:cubicBezTo>
                    <a:pt x="40005" y="66675"/>
                    <a:pt x="43815" y="66675"/>
                    <a:pt x="43815" y="66675"/>
                  </a:cubicBezTo>
                  <a:cubicBezTo>
                    <a:pt x="53340" y="64770"/>
                    <a:pt x="41910" y="66675"/>
                    <a:pt x="44768" y="65722"/>
                  </a:cubicBezTo>
                  <a:cubicBezTo>
                    <a:pt x="44768" y="65722"/>
                    <a:pt x="45720" y="65722"/>
                    <a:pt x="46673" y="65722"/>
                  </a:cubicBezTo>
                  <a:lnTo>
                    <a:pt x="46673" y="65722"/>
                  </a:lnTo>
                  <a:lnTo>
                    <a:pt x="47625" y="65722"/>
                  </a:lnTo>
                  <a:cubicBezTo>
                    <a:pt x="49530" y="65722"/>
                    <a:pt x="50482" y="64770"/>
                    <a:pt x="51435" y="64770"/>
                  </a:cubicBezTo>
                  <a:cubicBezTo>
                    <a:pt x="53340" y="64770"/>
                    <a:pt x="53340" y="64770"/>
                    <a:pt x="56198" y="63818"/>
                  </a:cubicBezTo>
                  <a:cubicBezTo>
                    <a:pt x="54293" y="63818"/>
                    <a:pt x="44768" y="65722"/>
                    <a:pt x="41910" y="65722"/>
                  </a:cubicBezTo>
                  <a:cubicBezTo>
                    <a:pt x="42863" y="65722"/>
                    <a:pt x="43815" y="65722"/>
                    <a:pt x="41910" y="65722"/>
                  </a:cubicBezTo>
                  <a:cubicBezTo>
                    <a:pt x="45720" y="65722"/>
                    <a:pt x="45720" y="64770"/>
                    <a:pt x="45720" y="64770"/>
                  </a:cubicBezTo>
                  <a:lnTo>
                    <a:pt x="50482" y="64770"/>
                  </a:lnTo>
                  <a:cubicBezTo>
                    <a:pt x="48578" y="64770"/>
                    <a:pt x="46673" y="64770"/>
                    <a:pt x="44768" y="64770"/>
                  </a:cubicBezTo>
                  <a:cubicBezTo>
                    <a:pt x="45720" y="64770"/>
                    <a:pt x="49530" y="64770"/>
                    <a:pt x="52388" y="63818"/>
                  </a:cubicBezTo>
                  <a:cubicBezTo>
                    <a:pt x="53340" y="63818"/>
                    <a:pt x="46673" y="63818"/>
                    <a:pt x="46673" y="63818"/>
                  </a:cubicBezTo>
                  <a:cubicBezTo>
                    <a:pt x="49530" y="63818"/>
                    <a:pt x="47625" y="62865"/>
                    <a:pt x="47625" y="61913"/>
                  </a:cubicBezTo>
                  <a:cubicBezTo>
                    <a:pt x="49530" y="61913"/>
                    <a:pt x="49530" y="61913"/>
                    <a:pt x="50482" y="61913"/>
                  </a:cubicBezTo>
                  <a:cubicBezTo>
                    <a:pt x="49530" y="61913"/>
                    <a:pt x="49530" y="61913"/>
                    <a:pt x="48578" y="60960"/>
                  </a:cubicBezTo>
                  <a:cubicBezTo>
                    <a:pt x="48578" y="60960"/>
                    <a:pt x="49530" y="60960"/>
                    <a:pt x="49530" y="60960"/>
                  </a:cubicBezTo>
                  <a:cubicBezTo>
                    <a:pt x="49530" y="60960"/>
                    <a:pt x="46673" y="60007"/>
                    <a:pt x="47625" y="60007"/>
                  </a:cubicBezTo>
                  <a:cubicBezTo>
                    <a:pt x="46673" y="59055"/>
                    <a:pt x="48578" y="59055"/>
                    <a:pt x="49530" y="60007"/>
                  </a:cubicBezTo>
                  <a:cubicBezTo>
                    <a:pt x="51435" y="60007"/>
                    <a:pt x="52388" y="60007"/>
                    <a:pt x="51435" y="59055"/>
                  </a:cubicBezTo>
                  <a:cubicBezTo>
                    <a:pt x="52388" y="59055"/>
                    <a:pt x="52388" y="60007"/>
                    <a:pt x="52388" y="60007"/>
                  </a:cubicBezTo>
                  <a:cubicBezTo>
                    <a:pt x="52388" y="59055"/>
                    <a:pt x="52388" y="59055"/>
                    <a:pt x="52388" y="58102"/>
                  </a:cubicBezTo>
                  <a:cubicBezTo>
                    <a:pt x="52388" y="58102"/>
                    <a:pt x="52388" y="57150"/>
                    <a:pt x="53340" y="56197"/>
                  </a:cubicBezTo>
                  <a:lnTo>
                    <a:pt x="56198" y="56197"/>
                  </a:lnTo>
                  <a:cubicBezTo>
                    <a:pt x="54293" y="56197"/>
                    <a:pt x="55245" y="53340"/>
                    <a:pt x="57150" y="51435"/>
                  </a:cubicBezTo>
                  <a:cubicBezTo>
                    <a:pt x="56198" y="51435"/>
                    <a:pt x="55245" y="50482"/>
                    <a:pt x="55245" y="50482"/>
                  </a:cubicBezTo>
                  <a:lnTo>
                    <a:pt x="58103" y="48577"/>
                  </a:lnTo>
                  <a:cubicBezTo>
                    <a:pt x="58103" y="48577"/>
                    <a:pt x="58103" y="49530"/>
                    <a:pt x="58103" y="50482"/>
                  </a:cubicBezTo>
                  <a:lnTo>
                    <a:pt x="58103" y="49530"/>
                  </a:lnTo>
                  <a:cubicBezTo>
                    <a:pt x="59055" y="49530"/>
                    <a:pt x="59055" y="50482"/>
                    <a:pt x="59055" y="52388"/>
                  </a:cubicBezTo>
                  <a:cubicBezTo>
                    <a:pt x="59055" y="52388"/>
                    <a:pt x="58103" y="52388"/>
                    <a:pt x="57150" y="51435"/>
                  </a:cubicBezTo>
                  <a:cubicBezTo>
                    <a:pt x="57150" y="52388"/>
                    <a:pt x="57150" y="54293"/>
                    <a:pt x="57150" y="55245"/>
                  </a:cubicBezTo>
                  <a:cubicBezTo>
                    <a:pt x="57150" y="55245"/>
                    <a:pt x="57150" y="54293"/>
                    <a:pt x="58103" y="54293"/>
                  </a:cubicBezTo>
                  <a:cubicBezTo>
                    <a:pt x="58103" y="54293"/>
                    <a:pt x="58103" y="55245"/>
                    <a:pt x="58103" y="55245"/>
                  </a:cubicBezTo>
                  <a:cubicBezTo>
                    <a:pt x="58103" y="55245"/>
                    <a:pt x="58103" y="55245"/>
                    <a:pt x="59055" y="54293"/>
                  </a:cubicBezTo>
                  <a:lnTo>
                    <a:pt x="60960" y="56197"/>
                  </a:lnTo>
                  <a:lnTo>
                    <a:pt x="60960" y="55245"/>
                  </a:lnTo>
                  <a:lnTo>
                    <a:pt x="64770" y="54293"/>
                  </a:lnTo>
                  <a:cubicBezTo>
                    <a:pt x="66675" y="51435"/>
                    <a:pt x="67628" y="47625"/>
                    <a:pt x="71438" y="44768"/>
                  </a:cubicBezTo>
                  <a:cubicBezTo>
                    <a:pt x="71438" y="46672"/>
                    <a:pt x="72390" y="46672"/>
                    <a:pt x="72390" y="48577"/>
                  </a:cubicBezTo>
                  <a:cubicBezTo>
                    <a:pt x="70485" y="47625"/>
                    <a:pt x="69532" y="50482"/>
                    <a:pt x="66675" y="51435"/>
                  </a:cubicBezTo>
                  <a:cubicBezTo>
                    <a:pt x="67628" y="51435"/>
                    <a:pt x="67628" y="52388"/>
                    <a:pt x="67628" y="52388"/>
                  </a:cubicBezTo>
                  <a:lnTo>
                    <a:pt x="70485" y="49530"/>
                  </a:lnTo>
                  <a:cubicBezTo>
                    <a:pt x="71438" y="50482"/>
                    <a:pt x="71438" y="50482"/>
                    <a:pt x="73343" y="50482"/>
                  </a:cubicBezTo>
                  <a:cubicBezTo>
                    <a:pt x="71438" y="48577"/>
                    <a:pt x="75248" y="47625"/>
                    <a:pt x="77153" y="45720"/>
                  </a:cubicBezTo>
                  <a:cubicBezTo>
                    <a:pt x="78105" y="46672"/>
                    <a:pt x="78105" y="47625"/>
                    <a:pt x="75248" y="48577"/>
                  </a:cubicBezTo>
                  <a:cubicBezTo>
                    <a:pt x="78105" y="49530"/>
                    <a:pt x="76200" y="44768"/>
                    <a:pt x="79057" y="44768"/>
                  </a:cubicBezTo>
                  <a:cubicBezTo>
                    <a:pt x="79057" y="44768"/>
                    <a:pt x="78105" y="44768"/>
                    <a:pt x="78105" y="45720"/>
                  </a:cubicBezTo>
                  <a:cubicBezTo>
                    <a:pt x="79057" y="44768"/>
                    <a:pt x="81915" y="43815"/>
                    <a:pt x="81915" y="44768"/>
                  </a:cubicBezTo>
                  <a:lnTo>
                    <a:pt x="81915" y="44768"/>
                  </a:lnTo>
                  <a:cubicBezTo>
                    <a:pt x="84773" y="43815"/>
                    <a:pt x="91440" y="40005"/>
                    <a:pt x="90488" y="38100"/>
                  </a:cubicBezTo>
                  <a:cubicBezTo>
                    <a:pt x="90488" y="38100"/>
                    <a:pt x="91440" y="40957"/>
                    <a:pt x="91440" y="40957"/>
                  </a:cubicBezTo>
                  <a:lnTo>
                    <a:pt x="93345" y="31432"/>
                  </a:lnTo>
                  <a:cubicBezTo>
                    <a:pt x="93345" y="33338"/>
                    <a:pt x="97155" y="37147"/>
                    <a:pt x="95250" y="39052"/>
                  </a:cubicBezTo>
                  <a:cubicBezTo>
                    <a:pt x="96203" y="39052"/>
                    <a:pt x="97155" y="39052"/>
                    <a:pt x="98107" y="37147"/>
                  </a:cubicBezTo>
                  <a:cubicBezTo>
                    <a:pt x="97155" y="37147"/>
                    <a:pt x="95250" y="35243"/>
                    <a:pt x="96203" y="34290"/>
                  </a:cubicBezTo>
                  <a:cubicBezTo>
                    <a:pt x="99060" y="35243"/>
                    <a:pt x="98107" y="34290"/>
                    <a:pt x="100965" y="35243"/>
                  </a:cubicBezTo>
                  <a:cubicBezTo>
                    <a:pt x="100013" y="35243"/>
                    <a:pt x="100013" y="32385"/>
                    <a:pt x="100965" y="31432"/>
                  </a:cubicBezTo>
                  <a:cubicBezTo>
                    <a:pt x="100965" y="32385"/>
                    <a:pt x="101918" y="34290"/>
                    <a:pt x="101918" y="34290"/>
                  </a:cubicBezTo>
                  <a:lnTo>
                    <a:pt x="103823" y="30480"/>
                  </a:lnTo>
                  <a:cubicBezTo>
                    <a:pt x="102870" y="31432"/>
                    <a:pt x="104775" y="33338"/>
                    <a:pt x="105728" y="33338"/>
                  </a:cubicBezTo>
                  <a:cubicBezTo>
                    <a:pt x="104775" y="33338"/>
                    <a:pt x="108585" y="32385"/>
                    <a:pt x="108585" y="31432"/>
                  </a:cubicBezTo>
                  <a:lnTo>
                    <a:pt x="106680" y="31432"/>
                  </a:lnTo>
                  <a:cubicBezTo>
                    <a:pt x="110490" y="30480"/>
                    <a:pt x="108585" y="25718"/>
                    <a:pt x="111443" y="24765"/>
                  </a:cubicBezTo>
                  <a:cubicBezTo>
                    <a:pt x="111443" y="25718"/>
                    <a:pt x="112395" y="28575"/>
                    <a:pt x="114300" y="28575"/>
                  </a:cubicBezTo>
                  <a:cubicBezTo>
                    <a:pt x="114300" y="26670"/>
                    <a:pt x="114300" y="20002"/>
                    <a:pt x="117157" y="18097"/>
                  </a:cubicBezTo>
                  <a:lnTo>
                    <a:pt x="118110" y="19050"/>
                  </a:lnTo>
                  <a:lnTo>
                    <a:pt x="120015" y="17145"/>
                  </a:lnTo>
                  <a:cubicBezTo>
                    <a:pt x="120015" y="20002"/>
                    <a:pt x="118110" y="26670"/>
                    <a:pt x="116205" y="28575"/>
                  </a:cubicBezTo>
                  <a:cubicBezTo>
                    <a:pt x="118110" y="28575"/>
                    <a:pt x="117157" y="29527"/>
                    <a:pt x="119063" y="28575"/>
                  </a:cubicBezTo>
                  <a:cubicBezTo>
                    <a:pt x="120015" y="28575"/>
                    <a:pt x="118110" y="30480"/>
                    <a:pt x="118110" y="30480"/>
                  </a:cubicBezTo>
                  <a:lnTo>
                    <a:pt x="122873" y="28575"/>
                  </a:lnTo>
                  <a:cubicBezTo>
                    <a:pt x="121920" y="26670"/>
                    <a:pt x="125730" y="25718"/>
                    <a:pt x="124778" y="23813"/>
                  </a:cubicBezTo>
                  <a:lnTo>
                    <a:pt x="120968" y="27622"/>
                  </a:lnTo>
                  <a:cubicBezTo>
                    <a:pt x="120015" y="25718"/>
                    <a:pt x="121920" y="21907"/>
                    <a:pt x="124778" y="20955"/>
                  </a:cubicBezTo>
                  <a:cubicBezTo>
                    <a:pt x="125730" y="20955"/>
                    <a:pt x="125730" y="23813"/>
                    <a:pt x="125730" y="24765"/>
                  </a:cubicBezTo>
                  <a:cubicBezTo>
                    <a:pt x="125730" y="23813"/>
                    <a:pt x="128588" y="21907"/>
                    <a:pt x="128588" y="22860"/>
                  </a:cubicBezTo>
                  <a:lnTo>
                    <a:pt x="130493" y="24765"/>
                  </a:lnTo>
                  <a:cubicBezTo>
                    <a:pt x="132398" y="24765"/>
                    <a:pt x="132398" y="20955"/>
                    <a:pt x="135255" y="21907"/>
                  </a:cubicBezTo>
                  <a:cubicBezTo>
                    <a:pt x="136208" y="21907"/>
                    <a:pt x="138113" y="22860"/>
                    <a:pt x="138113" y="21907"/>
                  </a:cubicBezTo>
                  <a:cubicBezTo>
                    <a:pt x="136208" y="20955"/>
                    <a:pt x="133350" y="15240"/>
                    <a:pt x="133350" y="13335"/>
                  </a:cubicBezTo>
                  <a:cubicBezTo>
                    <a:pt x="133350" y="13335"/>
                    <a:pt x="138113" y="13335"/>
                    <a:pt x="139065" y="14288"/>
                  </a:cubicBezTo>
                  <a:cubicBezTo>
                    <a:pt x="140970" y="15240"/>
                    <a:pt x="139065" y="19050"/>
                    <a:pt x="140970" y="19050"/>
                  </a:cubicBezTo>
                  <a:cubicBezTo>
                    <a:pt x="140970" y="19050"/>
                    <a:pt x="140970" y="18097"/>
                    <a:pt x="140970" y="17145"/>
                  </a:cubicBezTo>
                  <a:cubicBezTo>
                    <a:pt x="141923" y="17145"/>
                    <a:pt x="140970" y="19050"/>
                    <a:pt x="142875" y="18097"/>
                  </a:cubicBezTo>
                  <a:cubicBezTo>
                    <a:pt x="141923" y="16193"/>
                    <a:pt x="146685" y="17145"/>
                    <a:pt x="142875" y="16193"/>
                  </a:cubicBezTo>
                  <a:cubicBezTo>
                    <a:pt x="143828" y="15240"/>
                    <a:pt x="144780" y="16193"/>
                    <a:pt x="146685" y="15240"/>
                  </a:cubicBezTo>
                  <a:cubicBezTo>
                    <a:pt x="145733" y="14288"/>
                    <a:pt x="146685" y="10477"/>
                    <a:pt x="148590" y="9525"/>
                  </a:cubicBezTo>
                  <a:cubicBezTo>
                    <a:pt x="148590" y="10477"/>
                    <a:pt x="148590" y="10477"/>
                    <a:pt x="149543" y="10477"/>
                  </a:cubicBezTo>
                  <a:cubicBezTo>
                    <a:pt x="150495" y="9525"/>
                    <a:pt x="151448" y="9525"/>
                    <a:pt x="152400" y="9525"/>
                  </a:cubicBezTo>
                  <a:cubicBezTo>
                    <a:pt x="153353" y="11430"/>
                    <a:pt x="154305" y="12382"/>
                    <a:pt x="155258" y="14288"/>
                  </a:cubicBezTo>
                  <a:cubicBezTo>
                    <a:pt x="155258" y="15240"/>
                    <a:pt x="155258" y="16193"/>
                    <a:pt x="154305" y="16193"/>
                  </a:cubicBezTo>
                  <a:cubicBezTo>
                    <a:pt x="154305" y="16193"/>
                    <a:pt x="155258" y="16193"/>
                    <a:pt x="156210" y="17145"/>
                  </a:cubicBezTo>
                  <a:cubicBezTo>
                    <a:pt x="156210" y="20002"/>
                    <a:pt x="154305" y="15240"/>
                    <a:pt x="154305" y="18097"/>
                  </a:cubicBezTo>
                  <a:cubicBezTo>
                    <a:pt x="155258" y="17145"/>
                    <a:pt x="157163" y="19050"/>
                    <a:pt x="158115" y="20002"/>
                  </a:cubicBezTo>
                  <a:cubicBezTo>
                    <a:pt x="159068" y="19050"/>
                    <a:pt x="156210" y="17145"/>
                    <a:pt x="155258" y="16193"/>
                  </a:cubicBezTo>
                  <a:cubicBezTo>
                    <a:pt x="157163" y="14288"/>
                    <a:pt x="160020" y="15240"/>
                    <a:pt x="163830" y="17145"/>
                  </a:cubicBezTo>
                  <a:cubicBezTo>
                    <a:pt x="165735" y="19050"/>
                    <a:pt x="163830" y="19050"/>
                    <a:pt x="163830" y="19050"/>
                  </a:cubicBezTo>
                  <a:cubicBezTo>
                    <a:pt x="166688" y="23813"/>
                    <a:pt x="169545" y="20002"/>
                    <a:pt x="171450" y="24765"/>
                  </a:cubicBezTo>
                  <a:cubicBezTo>
                    <a:pt x="171450" y="26670"/>
                    <a:pt x="169545" y="26670"/>
                    <a:pt x="168593" y="27622"/>
                  </a:cubicBezTo>
                  <a:cubicBezTo>
                    <a:pt x="166688" y="26670"/>
                    <a:pt x="166688" y="24765"/>
                    <a:pt x="165735" y="22860"/>
                  </a:cubicBezTo>
                  <a:lnTo>
                    <a:pt x="166688" y="24765"/>
                  </a:lnTo>
                  <a:cubicBezTo>
                    <a:pt x="165735" y="24765"/>
                    <a:pt x="164783" y="23813"/>
                    <a:pt x="164783" y="22860"/>
                  </a:cubicBezTo>
                  <a:cubicBezTo>
                    <a:pt x="164783" y="24765"/>
                    <a:pt x="170497" y="29527"/>
                    <a:pt x="171450" y="33338"/>
                  </a:cubicBezTo>
                  <a:cubicBezTo>
                    <a:pt x="172403" y="33338"/>
                    <a:pt x="173355" y="34290"/>
                    <a:pt x="173355" y="33338"/>
                  </a:cubicBezTo>
                  <a:lnTo>
                    <a:pt x="172403" y="32385"/>
                  </a:lnTo>
                  <a:cubicBezTo>
                    <a:pt x="172403" y="30480"/>
                    <a:pt x="175260" y="33338"/>
                    <a:pt x="174308" y="31432"/>
                  </a:cubicBezTo>
                  <a:cubicBezTo>
                    <a:pt x="176213" y="32385"/>
                    <a:pt x="178118" y="33338"/>
                    <a:pt x="179070" y="35243"/>
                  </a:cubicBezTo>
                  <a:lnTo>
                    <a:pt x="178118" y="36195"/>
                  </a:lnTo>
                  <a:cubicBezTo>
                    <a:pt x="178118" y="36195"/>
                    <a:pt x="178118" y="34290"/>
                    <a:pt x="177165" y="34290"/>
                  </a:cubicBezTo>
                  <a:cubicBezTo>
                    <a:pt x="178118" y="34290"/>
                    <a:pt x="178118" y="39052"/>
                    <a:pt x="180022" y="38100"/>
                  </a:cubicBezTo>
                  <a:lnTo>
                    <a:pt x="180022" y="36195"/>
                  </a:lnTo>
                  <a:cubicBezTo>
                    <a:pt x="181928" y="37147"/>
                    <a:pt x="184785" y="37147"/>
                    <a:pt x="185738" y="40005"/>
                  </a:cubicBezTo>
                  <a:cubicBezTo>
                    <a:pt x="186690" y="38100"/>
                    <a:pt x="185738" y="40005"/>
                    <a:pt x="185738" y="37147"/>
                  </a:cubicBezTo>
                  <a:cubicBezTo>
                    <a:pt x="184785" y="40005"/>
                    <a:pt x="181928" y="32385"/>
                    <a:pt x="181928" y="36195"/>
                  </a:cubicBezTo>
                  <a:cubicBezTo>
                    <a:pt x="182880" y="33338"/>
                    <a:pt x="180975" y="33338"/>
                    <a:pt x="180975" y="30480"/>
                  </a:cubicBezTo>
                  <a:cubicBezTo>
                    <a:pt x="180975" y="30480"/>
                    <a:pt x="180975" y="31432"/>
                    <a:pt x="180022" y="30480"/>
                  </a:cubicBezTo>
                  <a:cubicBezTo>
                    <a:pt x="180022" y="30480"/>
                    <a:pt x="180022" y="30480"/>
                    <a:pt x="179070" y="30480"/>
                  </a:cubicBezTo>
                  <a:lnTo>
                    <a:pt x="179070" y="30480"/>
                  </a:lnTo>
                  <a:lnTo>
                    <a:pt x="179070" y="30480"/>
                  </a:lnTo>
                  <a:cubicBezTo>
                    <a:pt x="179070" y="30480"/>
                    <a:pt x="179070" y="30480"/>
                    <a:pt x="179070" y="30480"/>
                  </a:cubicBezTo>
                  <a:cubicBezTo>
                    <a:pt x="179070" y="31432"/>
                    <a:pt x="179070" y="31432"/>
                    <a:pt x="179070" y="31432"/>
                  </a:cubicBezTo>
                  <a:cubicBezTo>
                    <a:pt x="177165" y="31432"/>
                    <a:pt x="175260" y="29527"/>
                    <a:pt x="174308" y="28575"/>
                  </a:cubicBezTo>
                  <a:cubicBezTo>
                    <a:pt x="173355" y="27622"/>
                    <a:pt x="175260" y="28575"/>
                    <a:pt x="175260" y="27622"/>
                  </a:cubicBezTo>
                  <a:lnTo>
                    <a:pt x="173355" y="26670"/>
                  </a:lnTo>
                  <a:cubicBezTo>
                    <a:pt x="174308" y="25718"/>
                    <a:pt x="173355" y="22860"/>
                    <a:pt x="175260" y="24765"/>
                  </a:cubicBezTo>
                  <a:lnTo>
                    <a:pt x="174308" y="22860"/>
                  </a:lnTo>
                  <a:cubicBezTo>
                    <a:pt x="174308" y="20955"/>
                    <a:pt x="173355" y="20002"/>
                    <a:pt x="171450" y="19050"/>
                  </a:cubicBezTo>
                  <a:cubicBezTo>
                    <a:pt x="170497" y="18097"/>
                    <a:pt x="168593" y="18097"/>
                    <a:pt x="169545" y="18097"/>
                  </a:cubicBezTo>
                  <a:lnTo>
                    <a:pt x="167640" y="17145"/>
                  </a:lnTo>
                  <a:lnTo>
                    <a:pt x="167640" y="17145"/>
                  </a:lnTo>
                  <a:cubicBezTo>
                    <a:pt x="166688" y="16193"/>
                    <a:pt x="164783" y="14288"/>
                    <a:pt x="163830" y="13335"/>
                  </a:cubicBezTo>
                  <a:cubicBezTo>
                    <a:pt x="162878" y="12382"/>
                    <a:pt x="162878" y="12382"/>
                    <a:pt x="161925" y="11430"/>
                  </a:cubicBezTo>
                  <a:cubicBezTo>
                    <a:pt x="160973" y="10477"/>
                    <a:pt x="160020" y="8572"/>
                    <a:pt x="159068" y="6668"/>
                  </a:cubicBezTo>
                  <a:cubicBezTo>
                    <a:pt x="157163" y="5715"/>
                    <a:pt x="156210" y="4763"/>
                    <a:pt x="154305" y="1905"/>
                  </a:cubicBezTo>
                  <a:lnTo>
                    <a:pt x="154305" y="952"/>
                  </a:lnTo>
                  <a:lnTo>
                    <a:pt x="154305" y="0"/>
                  </a:lnTo>
                  <a:cubicBezTo>
                    <a:pt x="152400" y="1905"/>
                    <a:pt x="146685" y="1905"/>
                    <a:pt x="145733" y="3810"/>
                  </a:cubicBezTo>
                  <a:cubicBezTo>
                    <a:pt x="140970" y="2857"/>
                    <a:pt x="137160" y="6668"/>
                    <a:pt x="134303" y="7620"/>
                  </a:cubicBezTo>
                  <a:lnTo>
                    <a:pt x="135255" y="8572"/>
                  </a:lnTo>
                  <a:cubicBezTo>
                    <a:pt x="133350" y="9525"/>
                    <a:pt x="132398" y="10477"/>
                    <a:pt x="130493" y="11430"/>
                  </a:cubicBezTo>
                  <a:lnTo>
                    <a:pt x="131445" y="12382"/>
                  </a:lnTo>
                  <a:cubicBezTo>
                    <a:pt x="130493" y="14288"/>
                    <a:pt x="126682" y="13335"/>
                    <a:pt x="123825" y="15240"/>
                  </a:cubicBezTo>
                  <a:cubicBezTo>
                    <a:pt x="123825" y="14288"/>
                    <a:pt x="124778" y="14288"/>
                    <a:pt x="124778" y="14288"/>
                  </a:cubicBezTo>
                  <a:cubicBezTo>
                    <a:pt x="120015" y="13335"/>
                    <a:pt x="118110" y="19050"/>
                    <a:pt x="114300" y="19050"/>
                  </a:cubicBezTo>
                  <a:cubicBezTo>
                    <a:pt x="113348" y="20002"/>
                    <a:pt x="113348" y="20002"/>
                    <a:pt x="112395" y="20002"/>
                  </a:cubicBezTo>
                  <a:lnTo>
                    <a:pt x="112395" y="20002"/>
                  </a:lnTo>
                  <a:lnTo>
                    <a:pt x="112395" y="20002"/>
                  </a:lnTo>
                  <a:cubicBezTo>
                    <a:pt x="112395" y="20002"/>
                    <a:pt x="111443" y="20002"/>
                    <a:pt x="111443" y="20002"/>
                  </a:cubicBezTo>
                  <a:cubicBezTo>
                    <a:pt x="111443" y="20002"/>
                    <a:pt x="112395" y="20002"/>
                    <a:pt x="112395" y="20002"/>
                  </a:cubicBezTo>
                  <a:cubicBezTo>
                    <a:pt x="111443" y="20002"/>
                    <a:pt x="111443" y="20955"/>
                    <a:pt x="110490" y="21907"/>
                  </a:cubicBezTo>
                  <a:lnTo>
                    <a:pt x="109538" y="20955"/>
                  </a:lnTo>
                  <a:cubicBezTo>
                    <a:pt x="109538" y="20955"/>
                    <a:pt x="109538" y="20955"/>
                    <a:pt x="109538" y="20955"/>
                  </a:cubicBezTo>
                  <a:cubicBezTo>
                    <a:pt x="108585" y="20955"/>
                    <a:pt x="109538" y="21907"/>
                    <a:pt x="109538" y="22860"/>
                  </a:cubicBezTo>
                  <a:cubicBezTo>
                    <a:pt x="109538" y="22860"/>
                    <a:pt x="108585" y="23813"/>
                    <a:pt x="108585" y="23813"/>
                  </a:cubicBezTo>
                  <a:cubicBezTo>
                    <a:pt x="106680" y="21907"/>
                    <a:pt x="106680" y="25718"/>
                    <a:pt x="104775" y="23813"/>
                  </a:cubicBezTo>
                  <a:cubicBezTo>
                    <a:pt x="104775" y="24765"/>
                    <a:pt x="100965" y="26670"/>
                    <a:pt x="100965" y="28575"/>
                  </a:cubicBezTo>
                  <a:cubicBezTo>
                    <a:pt x="100965" y="28575"/>
                    <a:pt x="100965" y="28575"/>
                    <a:pt x="100965" y="27622"/>
                  </a:cubicBezTo>
                  <a:cubicBezTo>
                    <a:pt x="100013" y="27622"/>
                    <a:pt x="99060" y="27622"/>
                    <a:pt x="98107" y="28575"/>
                  </a:cubicBezTo>
                  <a:lnTo>
                    <a:pt x="97155" y="27622"/>
                  </a:lnTo>
                  <a:lnTo>
                    <a:pt x="96203" y="30480"/>
                  </a:lnTo>
                  <a:cubicBezTo>
                    <a:pt x="94298" y="30480"/>
                    <a:pt x="93345" y="29527"/>
                    <a:pt x="94298" y="28575"/>
                  </a:cubicBezTo>
                  <a:cubicBezTo>
                    <a:pt x="92393" y="31432"/>
                    <a:pt x="92393" y="30480"/>
                    <a:pt x="90488" y="33338"/>
                  </a:cubicBezTo>
                  <a:lnTo>
                    <a:pt x="90488" y="32385"/>
                  </a:lnTo>
                  <a:cubicBezTo>
                    <a:pt x="89535" y="32385"/>
                    <a:pt x="88582" y="35243"/>
                    <a:pt x="87630" y="34290"/>
                  </a:cubicBezTo>
                  <a:cubicBezTo>
                    <a:pt x="84773" y="33338"/>
                    <a:pt x="77153" y="39052"/>
                    <a:pt x="70485" y="40005"/>
                  </a:cubicBezTo>
                  <a:cubicBezTo>
                    <a:pt x="72390" y="41910"/>
                    <a:pt x="67628" y="40005"/>
                    <a:pt x="68580" y="41910"/>
                  </a:cubicBezTo>
                  <a:cubicBezTo>
                    <a:pt x="67628" y="40957"/>
                    <a:pt x="66675" y="40957"/>
                    <a:pt x="67628" y="40005"/>
                  </a:cubicBezTo>
                  <a:cubicBezTo>
                    <a:pt x="64770" y="41910"/>
                    <a:pt x="62865" y="40957"/>
                    <a:pt x="61913" y="43815"/>
                  </a:cubicBezTo>
                  <a:cubicBezTo>
                    <a:pt x="60960" y="42863"/>
                    <a:pt x="61913" y="42863"/>
                    <a:pt x="61913" y="41910"/>
                  </a:cubicBezTo>
                  <a:cubicBezTo>
                    <a:pt x="61913" y="41910"/>
                    <a:pt x="60960" y="42863"/>
                    <a:pt x="60960" y="42863"/>
                  </a:cubicBezTo>
                  <a:cubicBezTo>
                    <a:pt x="60960" y="42863"/>
                    <a:pt x="60960" y="41910"/>
                    <a:pt x="60960" y="41910"/>
                  </a:cubicBezTo>
                  <a:cubicBezTo>
                    <a:pt x="58103" y="42863"/>
                    <a:pt x="59055" y="45720"/>
                    <a:pt x="60007" y="47625"/>
                  </a:cubicBezTo>
                  <a:cubicBezTo>
                    <a:pt x="58103" y="47625"/>
                    <a:pt x="57150" y="47625"/>
                    <a:pt x="57150" y="49530"/>
                  </a:cubicBezTo>
                  <a:cubicBezTo>
                    <a:pt x="56198" y="49530"/>
                    <a:pt x="55245" y="48577"/>
                    <a:pt x="57150" y="47625"/>
                  </a:cubicBezTo>
                  <a:cubicBezTo>
                    <a:pt x="56198" y="47625"/>
                    <a:pt x="50482" y="49530"/>
                    <a:pt x="50482" y="51435"/>
                  </a:cubicBezTo>
                  <a:cubicBezTo>
                    <a:pt x="49530" y="51435"/>
                    <a:pt x="48578" y="52388"/>
                    <a:pt x="48578" y="52388"/>
                  </a:cubicBezTo>
                  <a:cubicBezTo>
                    <a:pt x="45720" y="53340"/>
                    <a:pt x="44768" y="53340"/>
                    <a:pt x="41910" y="55245"/>
                  </a:cubicBezTo>
                  <a:lnTo>
                    <a:pt x="42863" y="55245"/>
                  </a:lnTo>
                  <a:cubicBezTo>
                    <a:pt x="43815" y="57150"/>
                    <a:pt x="40957" y="56197"/>
                    <a:pt x="39053" y="58102"/>
                  </a:cubicBezTo>
                  <a:lnTo>
                    <a:pt x="39053" y="58102"/>
                  </a:lnTo>
                  <a:cubicBezTo>
                    <a:pt x="31432" y="60007"/>
                    <a:pt x="38100" y="59055"/>
                    <a:pt x="29528" y="60960"/>
                  </a:cubicBezTo>
                  <a:lnTo>
                    <a:pt x="32385" y="60960"/>
                  </a:lnTo>
                  <a:cubicBezTo>
                    <a:pt x="35243" y="60960"/>
                    <a:pt x="33338" y="61913"/>
                    <a:pt x="30480" y="61913"/>
                  </a:cubicBezTo>
                  <a:cubicBezTo>
                    <a:pt x="27623" y="62865"/>
                    <a:pt x="23813" y="62865"/>
                    <a:pt x="23813" y="63818"/>
                  </a:cubicBezTo>
                  <a:lnTo>
                    <a:pt x="26670" y="62865"/>
                  </a:lnTo>
                  <a:cubicBezTo>
                    <a:pt x="26670" y="62865"/>
                    <a:pt x="23813" y="63818"/>
                    <a:pt x="20003" y="64770"/>
                  </a:cubicBezTo>
                  <a:cubicBezTo>
                    <a:pt x="16193" y="65722"/>
                    <a:pt x="10478" y="66675"/>
                    <a:pt x="9525" y="66675"/>
                  </a:cubicBezTo>
                  <a:cubicBezTo>
                    <a:pt x="8573" y="66675"/>
                    <a:pt x="9525" y="66675"/>
                    <a:pt x="9525" y="65722"/>
                  </a:cubicBezTo>
                  <a:cubicBezTo>
                    <a:pt x="-952" y="68580"/>
                    <a:pt x="13335" y="65722"/>
                    <a:pt x="11430" y="67627"/>
                  </a:cubicBezTo>
                  <a:cubicBezTo>
                    <a:pt x="7620" y="68580"/>
                    <a:pt x="5715" y="67627"/>
                    <a:pt x="1905" y="69532"/>
                  </a:cubicBezTo>
                  <a:cubicBezTo>
                    <a:pt x="0" y="70485"/>
                    <a:pt x="0" y="70485"/>
                    <a:pt x="0" y="71438"/>
                  </a:cubicBezTo>
                  <a:cubicBezTo>
                    <a:pt x="3810" y="71438"/>
                    <a:pt x="7620" y="71438"/>
                    <a:pt x="6668" y="72390"/>
                  </a:cubicBezTo>
                  <a:cubicBezTo>
                    <a:pt x="7620" y="71438"/>
                    <a:pt x="9525" y="71438"/>
                    <a:pt x="13335" y="71438"/>
                  </a:cubicBezTo>
                  <a:cubicBezTo>
                    <a:pt x="16193" y="71438"/>
                    <a:pt x="13335" y="74295"/>
                    <a:pt x="21907" y="73343"/>
                  </a:cubicBezTo>
                  <a:cubicBezTo>
                    <a:pt x="21907" y="73343"/>
                    <a:pt x="21907" y="73343"/>
                    <a:pt x="20955" y="73343"/>
                  </a:cubicBezTo>
                  <a:cubicBezTo>
                    <a:pt x="24765" y="73343"/>
                    <a:pt x="30480" y="73343"/>
                    <a:pt x="33338" y="73343"/>
                  </a:cubicBezTo>
                  <a:cubicBezTo>
                    <a:pt x="29528" y="75247"/>
                    <a:pt x="34290" y="75247"/>
                    <a:pt x="38100" y="75247"/>
                  </a:cubicBezTo>
                  <a:cubicBezTo>
                    <a:pt x="41910" y="75247"/>
                    <a:pt x="44768" y="75247"/>
                    <a:pt x="42863" y="77152"/>
                  </a:cubicBezTo>
                  <a:lnTo>
                    <a:pt x="49530" y="78105"/>
                  </a:lnTo>
                  <a:lnTo>
                    <a:pt x="49530" y="78105"/>
                  </a:lnTo>
                  <a:cubicBezTo>
                    <a:pt x="53340" y="79057"/>
                    <a:pt x="56198" y="78105"/>
                    <a:pt x="57150" y="77152"/>
                  </a:cubicBezTo>
                  <a:cubicBezTo>
                    <a:pt x="58103" y="77152"/>
                    <a:pt x="57150" y="78105"/>
                    <a:pt x="57150" y="78105"/>
                  </a:cubicBezTo>
                  <a:cubicBezTo>
                    <a:pt x="60960" y="79057"/>
                    <a:pt x="61913" y="79057"/>
                    <a:pt x="65723" y="78105"/>
                  </a:cubicBezTo>
                  <a:lnTo>
                    <a:pt x="65723" y="79057"/>
                  </a:lnTo>
                  <a:cubicBezTo>
                    <a:pt x="66675" y="78105"/>
                    <a:pt x="71438" y="81915"/>
                    <a:pt x="76200" y="80963"/>
                  </a:cubicBezTo>
                  <a:cubicBezTo>
                    <a:pt x="76200" y="80963"/>
                    <a:pt x="76200" y="80963"/>
                    <a:pt x="75248" y="81915"/>
                  </a:cubicBezTo>
                  <a:cubicBezTo>
                    <a:pt x="80010" y="80963"/>
                    <a:pt x="85725" y="87630"/>
                    <a:pt x="88582" y="82868"/>
                  </a:cubicBezTo>
                  <a:lnTo>
                    <a:pt x="91440" y="81915"/>
                  </a:lnTo>
                  <a:cubicBezTo>
                    <a:pt x="87630" y="80963"/>
                    <a:pt x="92393" y="80010"/>
                    <a:pt x="90488" y="79057"/>
                  </a:cubicBezTo>
                  <a:cubicBezTo>
                    <a:pt x="92393" y="79057"/>
                    <a:pt x="94298" y="80963"/>
                    <a:pt x="92393" y="80963"/>
                  </a:cubicBezTo>
                  <a:lnTo>
                    <a:pt x="92393" y="80963"/>
                  </a:lnTo>
                  <a:cubicBezTo>
                    <a:pt x="91440" y="83820"/>
                    <a:pt x="97155" y="82868"/>
                    <a:pt x="97155" y="83820"/>
                  </a:cubicBezTo>
                  <a:cubicBezTo>
                    <a:pt x="104775" y="84772"/>
                    <a:pt x="112395" y="87630"/>
                    <a:pt x="120015" y="88582"/>
                  </a:cubicBezTo>
                  <a:lnTo>
                    <a:pt x="119063" y="86677"/>
                  </a:lnTo>
                  <a:lnTo>
                    <a:pt x="121920" y="86677"/>
                  </a:lnTo>
                  <a:cubicBezTo>
                    <a:pt x="122873" y="87630"/>
                    <a:pt x="122873" y="88582"/>
                    <a:pt x="120968" y="87630"/>
                  </a:cubicBezTo>
                  <a:cubicBezTo>
                    <a:pt x="121920" y="88582"/>
                    <a:pt x="123825" y="86677"/>
                    <a:pt x="123825" y="86677"/>
                  </a:cubicBezTo>
                  <a:cubicBezTo>
                    <a:pt x="127635" y="87630"/>
                    <a:pt x="121920" y="88582"/>
                    <a:pt x="122873" y="88582"/>
                  </a:cubicBezTo>
                  <a:lnTo>
                    <a:pt x="124778" y="88582"/>
                  </a:lnTo>
                  <a:lnTo>
                    <a:pt x="124778" y="88582"/>
                  </a:lnTo>
                  <a:cubicBezTo>
                    <a:pt x="125730" y="87630"/>
                    <a:pt x="126682" y="86677"/>
                    <a:pt x="128588" y="87630"/>
                  </a:cubicBezTo>
                  <a:cubicBezTo>
                    <a:pt x="129540" y="88582"/>
                    <a:pt x="129540" y="88582"/>
                    <a:pt x="129540" y="89535"/>
                  </a:cubicBezTo>
                  <a:cubicBezTo>
                    <a:pt x="129540" y="89535"/>
                    <a:pt x="129540" y="89535"/>
                    <a:pt x="130493" y="89535"/>
                  </a:cubicBezTo>
                  <a:lnTo>
                    <a:pt x="133350" y="90488"/>
                  </a:lnTo>
                  <a:lnTo>
                    <a:pt x="132398" y="88582"/>
                  </a:lnTo>
                  <a:cubicBezTo>
                    <a:pt x="134303" y="87630"/>
                    <a:pt x="135255" y="89535"/>
                    <a:pt x="134303" y="86677"/>
                  </a:cubicBezTo>
                  <a:cubicBezTo>
                    <a:pt x="136208" y="89535"/>
                    <a:pt x="145733" y="89535"/>
                    <a:pt x="147638" y="90488"/>
                  </a:cubicBezTo>
                  <a:cubicBezTo>
                    <a:pt x="149543" y="89535"/>
                    <a:pt x="151448" y="89535"/>
                    <a:pt x="154305" y="90488"/>
                  </a:cubicBezTo>
                  <a:cubicBezTo>
                    <a:pt x="153353" y="90488"/>
                    <a:pt x="153353" y="88582"/>
                    <a:pt x="155258" y="88582"/>
                  </a:cubicBezTo>
                  <a:cubicBezTo>
                    <a:pt x="154305" y="92393"/>
                    <a:pt x="159068" y="90488"/>
                    <a:pt x="160020" y="93345"/>
                  </a:cubicBezTo>
                  <a:cubicBezTo>
                    <a:pt x="159068" y="91440"/>
                    <a:pt x="165735" y="93345"/>
                    <a:pt x="163830" y="91440"/>
                  </a:cubicBezTo>
                  <a:cubicBezTo>
                    <a:pt x="165735" y="92393"/>
                    <a:pt x="163830" y="92393"/>
                    <a:pt x="164783" y="94297"/>
                  </a:cubicBezTo>
                  <a:cubicBezTo>
                    <a:pt x="169545" y="93345"/>
                    <a:pt x="174308" y="96202"/>
                    <a:pt x="179070" y="97155"/>
                  </a:cubicBezTo>
                  <a:cubicBezTo>
                    <a:pt x="179070" y="97155"/>
                    <a:pt x="178118" y="96202"/>
                    <a:pt x="180022" y="95250"/>
                  </a:cubicBezTo>
                  <a:lnTo>
                    <a:pt x="182880" y="98107"/>
                  </a:lnTo>
                  <a:cubicBezTo>
                    <a:pt x="183833" y="98107"/>
                    <a:pt x="183833" y="95250"/>
                    <a:pt x="185738" y="97155"/>
                  </a:cubicBezTo>
                  <a:cubicBezTo>
                    <a:pt x="185738" y="97155"/>
                    <a:pt x="184785" y="96202"/>
                    <a:pt x="185738" y="96202"/>
                  </a:cubicBezTo>
                  <a:cubicBezTo>
                    <a:pt x="195263" y="100013"/>
                    <a:pt x="206693" y="97155"/>
                    <a:pt x="216218" y="102870"/>
                  </a:cubicBezTo>
                  <a:cubicBezTo>
                    <a:pt x="215265" y="101918"/>
                    <a:pt x="216218" y="101918"/>
                    <a:pt x="217170" y="101918"/>
                  </a:cubicBezTo>
                  <a:cubicBezTo>
                    <a:pt x="216218" y="101918"/>
                    <a:pt x="217170" y="100965"/>
                    <a:pt x="217170" y="100013"/>
                  </a:cubicBezTo>
                  <a:lnTo>
                    <a:pt x="220980" y="101918"/>
                  </a:lnTo>
                  <a:cubicBezTo>
                    <a:pt x="221933" y="100013"/>
                    <a:pt x="225743" y="102870"/>
                    <a:pt x="226695" y="100965"/>
                  </a:cubicBezTo>
                  <a:lnTo>
                    <a:pt x="225743" y="100965"/>
                  </a:lnTo>
                  <a:cubicBezTo>
                    <a:pt x="227647" y="99060"/>
                    <a:pt x="223838" y="96202"/>
                    <a:pt x="224790" y="93345"/>
                  </a:cubicBezTo>
                  <a:cubicBezTo>
                    <a:pt x="222885" y="95250"/>
                    <a:pt x="220028" y="89535"/>
                    <a:pt x="216218" y="92393"/>
                  </a:cubicBezTo>
                  <a:cubicBezTo>
                    <a:pt x="215265" y="91440"/>
                    <a:pt x="217170" y="91440"/>
                    <a:pt x="216218" y="91440"/>
                  </a:cubicBezTo>
                  <a:cubicBezTo>
                    <a:pt x="215265" y="92393"/>
                    <a:pt x="214313" y="92393"/>
                    <a:pt x="212408" y="91440"/>
                  </a:cubicBezTo>
                  <a:lnTo>
                    <a:pt x="212408" y="91440"/>
                  </a:lnTo>
                  <a:cubicBezTo>
                    <a:pt x="206693" y="90488"/>
                    <a:pt x="204788" y="89535"/>
                    <a:pt x="199072" y="87630"/>
                  </a:cubicBezTo>
                  <a:lnTo>
                    <a:pt x="199072" y="88582"/>
                  </a:lnTo>
                  <a:cubicBezTo>
                    <a:pt x="198120" y="88582"/>
                    <a:pt x="197168" y="87630"/>
                    <a:pt x="197168" y="87630"/>
                  </a:cubicBezTo>
                  <a:cubicBezTo>
                    <a:pt x="195263" y="89535"/>
                    <a:pt x="200978" y="88582"/>
                    <a:pt x="199072" y="90488"/>
                  </a:cubicBezTo>
                  <a:cubicBezTo>
                    <a:pt x="198120" y="87630"/>
                    <a:pt x="190500" y="89535"/>
                    <a:pt x="189547" y="85725"/>
                  </a:cubicBezTo>
                  <a:cubicBezTo>
                    <a:pt x="187643" y="85725"/>
                    <a:pt x="189547" y="87630"/>
                    <a:pt x="187643" y="86677"/>
                  </a:cubicBezTo>
                  <a:lnTo>
                    <a:pt x="187643" y="85725"/>
                  </a:lnTo>
                  <a:lnTo>
                    <a:pt x="186690" y="86677"/>
                  </a:lnTo>
                  <a:cubicBezTo>
                    <a:pt x="185738" y="86677"/>
                    <a:pt x="184785" y="84772"/>
                    <a:pt x="184785" y="84772"/>
                  </a:cubicBezTo>
                  <a:cubicBezTo>
                    <a:pt x="184785" y="84772"/>
                    <a:pt x="185738" y="84772"/>
                    <a:pt x="185738" y="84772"/>
                  </a:cubicBezTo>
                  <a:cubicBezTo>
                    <a:pt x="183833" y="83820"/>
                    <a:pt x="180975" y="84772"/>
                    <a:pt x="180022" y="83820"/>
                  </a:cubicBezTo>
                  <a:lnTo>
                    <a:pt x="181928" y="84772"/>
                  </a:lnTo>
                  <a:cubicBezTo>
                    <a:pt x="176213" y="84772"/>
                    <a:pt x="170497" y="82868"/>
                    <a:pt x="164783" y="83820"/>
                  </a:cubicBezTo>
                  <a:lnTo>
                    <a:pt x="164783" y="84772"/>
                  </a:lnTo>
                  <a:cubicBezTo>
                    <a:pt x="159068" y="85725"/>
                    <a:pt x="160020" y="83820"/>
                    <a:pt x="155258" y="83820"/>
                  </a:cubicBezTo>
                  <a:lnTo>
                    <a:pt x="155258" y="83820"/>
                  </a:lnTo>
                  <a:cubicBezTo>
                    <a:pt x="154305" y="83820"/>
                    <a:pt x="153353" y="84772"/>
                    <a:pt x="151448" y="83820"/>
                  </a:cubicBezTo>
                  <a:cubicBezTo>
                    <a:pt x="152400" y="82868"/>
                    <a:pt x="149543" y="81915"/>
                    <a:pt x="151448" y="81915"/>
                  </a:cubicBezTo>
                  <a:cubicBezTo>
                    <a:pt x="146685" y="82868"/>
                    <a:pt x="149543" y="82868"/>
                    <a:pt x="145733" y="84772"/>
                  </a:cubicBezTo>
                  <a:lnTo>
                    <a:pt x="144780" y="83820"/>
                  </a:lnTo>
                  <a:cubicBezTo>
                    <a:pt x="143828" y="84772"/>
                    <a:pt x="143828" y="84772"/>
                    <a:pt x="140970" y="84772"/>
                  </a:cubicBezTo>
                  <a:cubicBezTo>
                    <a:pt x="142875" y="83820"/>
                    <a:pt x="140018" y="82868"/>
                    <a:pt x="141923" y="81915"/>
                  </a:cubicBezTo>
                  <a:cubicBezTo>
                    <a:pt x="138113" y="79057"/>
                    <a:pt x="135255" y="82868"/>
                    <a:pt x="133350" y="80010"/>
                  </a:cubicBezTo>
                  <a:cubicBezTo>
                    <a:pt x="130493" y="82868"/>
                    <a:pt x="137160" y="81915"/>
                    <a:pt x="136208" y="82868"/>
                  </a:cubicBezTo>
                  <a:cubicBezTo>
                    <a:pt x="137160" y="83820"/>
                    <a:pt x="134303" y="84772"/>
                    <a:pt x="132398" y="83820"/>
                  </a:cubicBezTo>
                  <a:cubicBezTo>
                    <a:pt x="130493" y="83820"/>
                    <a:pt x="130493" y="80010"/>
                    <a:pt x="126682" y="79057"/>
                  </a:cubicBezTo>
                  <a:cubicBezTo>
                    <a:pt x="126682" y="79057"/>
                    <a:pt x="126682" y="79057"/>
                    <a:pt x="127635" y="79057"/>
                  </a:cubicBezTo>
                  <a:cubicBezTo>
                    <a:pt x="126682" y="78105"/>
                    <a:pt x="124778" y="80010"/>
                    <a:pt x="122873" y="78105"/>
                  </a:cubicBezTo>
                  <a:cubicBezTo>
                    <a:pt x="121920" y="80010"/>
                    <a:pt x="120968" y="78105"/>
                    <a:pt x="120015" y="80010"/>
                  </a:cubicBezTo>
                  <a:lnTo>
                    <a:pt x="123825" y="80010"/>
                  </a:lnTo>
                  <a:cubicBezTo>
                    <a:pt x="121920" y="80010"/>
                    <a:pt x="120015" y="82868"/>
                    <a:pt x="117157" y="80963"/>
                  </a:cubicBezTo>
                  <a:cubicBezTo>
                    <a:pt x="117157" y="80963"/>
                    <a:pt x="118110" y="80010"/>
                    <a:pt x="119063" y="80010"/>
                  </a:cubicBezTo>
                  <a:cubicBezTo>
                    <a:pt x="118110" y="79057"/>
                    <a:pt x="117157" y="80010"/>
                    <a:pt x="116205" y="79057"/>
                  </a:cubicBezTo>
                  <a:cubicBezTo>
                    <a:pt x="117157" y="77152"/>
                    <a:pt x="120015" y="79057"/>
                    <a:pt x="122873" y="78105"/>
                  </a:cubicBezTo>
                  <a:cubicBezTo>
                    <a:pt x="121920" y="77152"/>
                    <a:pt x="119063" y="79057"/>
                    <a:pt x="120015" y="77152"/>
                  </a:cubicBezTo>
                  <a:cubicBezTo>
                    <a:pt x="118110" y="80010"/>
                    <a:pt x="116205" y="76200"/>
                    <a:pt x="113348" y="78105"/>
                  </a:cubicBezTo>
                  <a:lnTo>
                    <a:pt x="113348" y="77152"/>
                  </a:lnTo>
                  <a:cubicBezTo>
                    <a:pt x="113348" y="77152"/>
                    <a:pt x="112395" y="78105"/>
                    <a:pt x="111443" y="78105"/>
                  </a:cubicBezTo>
                  <a:lnTo>
                    <a:pt x="113348" y="76200"/>
                  </a:lnTo>
                  <a:cubicBezTo>
                    <a:pt x="111443" y="77152"/>
                    <a:pt x="109538" y="74295"/>
                    <a:pt x="107632" y="75247"/>
                  </a:cubicBezTo>
                  <a:cubicBezTo>
                    <a:pt x="111443" y="76200"/>
                    <a:pt x="108585" y="77152"/>
                    <a:pt x="109538" y="78105"/>
                  </a:cubicBezTo>
                  <a:cubicBezTo>
                    <a:pt x="104775" y="79057"/>
                    <a:pt x="106680" y="74295"/>
                    <a:pt x="101918" y="74295"/>
                  </a:cubicBezTo>
                  <a:cubicBezTo>
                    <a:pt x="102870" y="74295"/>
                    <a:pt x="104775" y="75247"/>
                    <a:pt x="103823" y="76200"/>
                  </a:cubicBezTo>
                  <a:cubicBezTo>
                    <a:pt x="102870" y="76200"/>
                    <a:pt x="101918" y="75247"/>
                    <a:pt x="100965" y="74295"/>
                  </a:cubicBezTo>
                  <a:cubicBezTo>
                    <a:pt x="97155" y="74295"/>
                    <a:pt x="100965" y="75247"/>
                    <a:pt x="100013" y="76200"/>
                  </a:cubicBezTo>
                  <a:cubicBezTo>
                    <a:pt x="99060" y="74295"/>
                    <a:pt x="98107" y="76200"/>
                    <a:pt x="96203" y="77152"/>
                  </a:cubicBezTo>
                  <a:lnTo>
                    <a:pt x="96203" y="76200"/>
                  </a:lnTo>
                  <a:cubicBezTo>
                    <a:pt x="92393" y="75247"/>
                    <a:pt x="94298" y="79057"/>
                    <a:pt x="91440" y="77152"/>
                  </a:cubicBezTo>
                  <a:lnTo>
                    <a:pt x="93345" y="75247"/>
                  </a:lnTo>
                  <a:lnTo>
                    <a:pt x="91440" y="75247"/>
                  </a:lnTo>
                  <a:lnTo>
                    <a:pt x="92393" y="74295"/>
                  </a:lnTo>
                  <a:cubicBezTo>
                    <a:pt x="90488" y="75247"/>
                    <a:pt x="89535" y="74295"/>
                    <a:pt x="87630" y="74295"/>
                  </a:cubicBezTo>
                  <a:cubicBezTo>
                    <a:pt x="87630" y="75247"/>
                    <a:pt x="86678" y="76200"/>
                    <a:pt x="84773" y="76200"/>
                  </a:cubicBezTo>
                  <a:cubicBezTo>
                    <a:pt x="83820" y="75247"/>
                    <a:pt x="85725" y="75247"/>
                    <a:pt x="82868" y="75247"/>
                  </a:cubicBezTo>
                  <a:cubicBezTo>
                    <a:pt x="83820" y="74295"/>
                    <a:pt x="84773" y="73343"/>
                    <a:pt x="85725" y="75247"/>
                  </a:cubicBezTo>
                  <a:cubicBezTo>
                    <a:pt x="85725" y="75247"/>
                    <a:pt x="86678" y="74295"/>
                    <a:pt x="86678" y="74295"/>
                  </a:cubicBezTo>
                  <a:cubicBezTo>
                    <a:pt x="85725" y="73343"/>
                    <a:pt x="82868" y="73343"/>
                    <a:pt x="81915" y="73343"/>
                  </a:cubicBezTo>
                  <a:cubicBezTo>
                    <a:pt x="81915" y="73343"/>
                    <a:pt x="82868" y="73343"/>
                    <a:pt x="82868" y="73343"/>
                  </a:cubicBezTo>
                  <a:lnTo>
                    <a:pt x="79057" y="74295"/>
                  </a:lnTo>
                  <a:cubicBezTo>
                    <a:pt x="78105" y="73343"/>
                    <a:pt x="79057" y="73343"/>
                    <a:pt x="80010" y="73343"/>
                  </a:cubicBezTo>
                  <a:cubicBezTo>
                    <a:pt x="79057" y="73343"/>
                    <a:pt x="79057" y="74295"/>
                    <a:pt x="77153" y="74295"/>
                  </a:cubicBezTo>
                  <a:cubicBezTo>
                    <a:pt x="77153" y="73343"/>
                    <a:pt x="78105" y="72390"/>
                    <a:pt x="79057" y="72390"/>
                  </a:cubicBezTo>
                  <a:lnTo>
                    <a:pt x="75248" y="73343"/>
                  </a:lnTo>
                  <a:cubicBezTo>
                    <a:pt x="75248" y="72390"/>
                    <a:pt x="73343" y="71438"/>
                    <a:pt x="74295" y="71438"/>
                  </a:cubicBezTo>
                  <a:cubicBezTo>
                    <a:pt x="72390" y="70485"/>
                    <a:pt x="68580" y="72390"/>
                    <a:pt x="66675" y="71438"/>
                  </a:cubicBezTo>
                  <a:cubicBezTo>
                    <a:pt x="66675" y="71438"/>
                    <a:pt x="66675" y="71438"/>
                    <a:pt x="65723" y="71438"/>
                  </a:cubicBezTo>
                  <a:cubicBezTo>
                    <a:pt x="62865" y="70485"/>
                    <a:pt x="60960" y="69532"/>
                    <a:pt x="58103" y="70485"/>
                  </a:cubicBezTo>
                  <a:cubicBezTo>
                    <a:pt x="58103" y="69532"/>
                    <a:pt x="57150" y="68580"/>
                    <a:pt x="57150" y="68580"/>
                  </a:cubicBezTo>
                  <a:cubicBezTo>
                    <a:pt x="56198" y="68580"/>
                    <a:pt x="57150" y="71438"/>
                    <a:pt x="56198" y="71438"/>
                  </a:cubicBezTo>
                  <a:cubicBezTo>
                    <a:pt x="54293" y="71438"/>
                    <a:pt x="56198" y="69532"/>
                    <a:pt x="56198" y="69532"/>
                  </a:cubicBezTo>
                  <a:cubicBezTo>
                    <a:pt x="55245" y="70485"/>
                    <a:pt x="52388" y="72390"/>
                    <a:pt x="53340" y="70485"/>
                  </a:cubicBezTo>
                  <a:cubicBezTo>
                    <a:pt x="53340" y="66675"/>
                    <a:pt x="53340" y="67627"/>
                    <a:pt x="53340" y="66675"/>
                  </a:cubicBezTo>
                  <a:close/>
                  <a:moveTo>
                    <a:pt x="41910" y="65722"/>
                  </a:moveTo>
                  <a:cubicBezTo>
                    <a:pt x="42863" y="65722"/>
                    <a:pt x="43815" y="65722"/>
                    <a:pt x="43815" y="65722"/>
                  </a:cubicBezTo>
                  <a:cubicBezTo>
                    <a:pt x="42863" y="65722"/>
                    <a:pt x="42863" y="65722"/>
                    <a:pt x="41910" y="65722"/>
                  </a:cubicBezTo>
                  <a:cubicBezTo>
                    <a:pt x="40957" y="65722"/>
                    <a:pt x="40957" y="65722"/>
                    <a:pt x="40005" y="66675"/>
                  </a:cubicBezTo>
                  <a:cubicBezTo>
                    <a:pt x="38100" y="66675"/>
                    <a:pt x="40005" y="65722"/>
                    <a:pt x="41910" y="65722"/>
                  </a:cubicBezTo>
                  <a:close/>
                  <a:moveTo>
                    <a:pt x="62865" y="52388"/>
                  </a:moveTo>
                  <a:cubicBezTo>
                    <a:pt x="62865" y="53340"/>
                    <a:pt x="61913" y="53340"/>
                    <a:pt x="60960" y="53340"/>
                  </a:cubicBezTo>
                  <a:cubicBezTo>
                    <a:pt x="61913" y="52388"/>
                    <a:pt x="61913" y="52388"/>
                    <a:pt x="62865" y="52388"/>
                  </a:cubicBezTo>
                  <a:close/>
                  <a:moveTo>
                    <a:pt x="172403" y="22860"/>
                  </a:moveTo>
                  <a:lnTo>
                    <a:pt x="172403" y="22860"/>
                  </a:lnTo>
                  <a:cubicBezTo>
                    <a:pt x="171450" y="21907"/>
                    <a:pt x="172403" y="21907"/>
                    <a:pt x="172403" y="22860"/>
                  </a:cubicBezTo>
                  <a:close/>
                  <a:moveTo>
                    <a:pt x="173355" y="24765"/>
                  </a:moveTo>
                  <a:cubicBezTo>
                    <a:pt x="174308" y="25718"/>
                    <a:pt x="174308" y="24765"/>
                    <a:pt x="173355" y="24765"/>
                  </a:cubicBezTo>
                  <a:cubicBezTo>
                    <a:pt x="173355" y="24765"/>
                    <a:pt x="173355" y="23813"/>
                    <a:pt x="172403" y="23813"/>
                  </a:cubicBezTo>
                  <a:cubicBezTo>
                    <a:pt x="172403" y="24765"/>
                    <a:pt x="172403" y="24765"/>
                    <a:pt x="173355" y="24765"/>
                  </a:cubicBezTo>
                  <a:close/>
                  <a:moveTo>
                    <a:pt x="127635" y="89535"/>
                  </a:moveTo>
                  <a:lnTo>
                    <a:pt x="127635" y="89535"/>
                  </a:lnTo>
                  <a:cubicBezTo>
                    <a:pt x="127635" y="88582"/>
                    <a:pt x="127635" y="89535"/>
                    <a:pt x="127635" y="895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6" name="任意多边形: 形状 485"/>
            <p:cNvSpPr/>
            <p:nvPr>
              <p:custDataLst>
                <p:tags r:id="rId477"/>
              </p:custDataLst>
            </p:nvPr>
          </p:nvSpPr>
          <p:spPr>
            <a:xfrm>
              <a:off x="1443037" y="4296727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7" name="任意多边形: 形状 486"/>
            <p:cNvSpPr/>
            <p:nvPr>
              <p:custDataLst>
                <p:tags r:id="rId478"/>
              </p:custDataLst>
            </p:nvPr>
          </p:nvSpPr>
          <p:spPr>
            <a:xfrm>
              <a:off x="1450657" y="4309110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  <a:gd name="connsiteX3" fmla="*/ 0 w 9525"/>
                <a:gd name="connsiteY3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8" name="任意多边形: 形状 487"/>
            <p:cNvSpPr/>
            <p:nvPr>
              <p:custDataLst>
                <p:tags r:id="rId479"/>
              </p:custDataLst>
            </p:nvPr>
          </p:nvSpPr>
          <p:spPr>
            <a:xfrm>
              <a:off x="1524952" y="4259580"/>
              <a:ext cx="952" cy="9525"/>
            </a:xfrm>
            <a:custGeom>
              <a:avLst/>
              <a:gdLst>
                <a:gd name="connsiteX0" fmla="*/ 953 w 952"/>
                <a:gd name="connsiteY0" fmla="*/ 0 h 9525"/>
                <a:gd name="connsiteX1" fmla="*/ 0 w 952"/>
                <a:gd name="connsiteY1" fmla="*/ 0 h 9525"/>
                <a:gd name="connsiteX2" fmla="*/ 953 w 952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5">
                  <a:moveTo>
                    <a:pt x="95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95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9" name="任意多边形: 形状 488"/>
            <p:cNvSpPr/>
            <p:nvPr>
              <p:custDataLst>
                <p:tags r:id="rId480"/>
              </p:custDataLst>
            </p:nvPr>
          </p:nvSpPr>
          <p:spPr>
            <a:xfrm>
              <a:off x="1566862" y="4273867"/>
              <a:ext cx="952" cy="952"/>
            </a:xfrm>
            <a:custGeom>
              <a:avLst/>
              <a:gdLst>
                <a:gd name="connsiteX0" fmla="*/ 952 w 952"/>
                <a:gd name="connsiteY0" fmla="*/ 952 h 952"/>
                <a:gd name="connsiteX1" fmla="*/ 0 w 952"/>
                <a:gd name="connsiteY1" fmla="*/ 0 h 952"/>
                <a:gd name="connsiteX2" fmla="*/ 952 w 952"/>
                <a:gd name="connsiteY2" fmla="*/ 952 h 952"/>
                <a:gd name="connsiteX3" fmla="*/ 952 w 952"/>
                <a:gd name="connsiteY3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952">
                  <a:moveTo>
                    <a:pt x="952" y="952"/>
                  </a:moveTo>
                  <a:lnTo>
                    <a:pt x="0" y="0"/>
                  </a:lnTo>
                  <a:cubicBezTo>
                    <a:pt x="0" y="952"/>
                    <a:pt x="0" y="952"/>
                    <a:pt x="952" y="952"/>
                  </a:cubicBezTo>
                  <a:cubicBezTo>
                    <a:pt x="952" y="952"/>
                    <a:pt x="952" y="952"/>
                    <a:pt x="952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0" name="任意多边形: 形状 489"/>
            <p:cNvSpPr/>
            <p:nvPr>
              <p:custDataLst>
                <p:tags r:id="rId481"/>
              </p:custDataLst>
            </p:nvPr>
          </p:nvSpPr>
          <p:spPr>
            <a:xfrm>
              <a:off x="1570672" y="4290589"/>
              <a:ext cx="952" cy="846"/>
            </a:xfrm>
            <a:custGeom>
              <a:avLst/>
              <a:gdLst>
                <a:gd name="connsiteX0" fmla="*/ 0 w 952"/>
                <a:gd name="connsiteY0" fmla="*/ 423 h 846"/>
                <a:gd name="connsiteX1" fmla="*/ 0 w 952"/>
                <a:gd name="connsiteY1" fmla="*/ 423 h 846"/>
                <a:gd name="connsiteX2" fmla="*/ 952 w 952"/>
                <a:gd name="connsiteY2" fmla="*/ 423 h 846"/>
                <a:gd name="connsiteX3" fmla="*/ 0 w 952"/>
                <a:gd name="connsiteY3" fmla="*/ 423 h 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846">
                  <a:moveTo>
                    <a:pt x="0" y="423"/>
                  </a:moveTo>
                  <a:cubicBezTo>
                    <a:pt x="952" y="423"/>
                    <a:pt x="952" y="1376"/>
                    <a:pt x="0" y="423"/>
                  </a:cubicBezTo>
                  <a:lnTo>
                    <a:pt x="952" y="423"/>
                  </a:lnTo>
                  <a:cubicBezTo>
                    <a:pt x="952" y="423"/>
                    <a:pt x="0" y="-529"/>
                    <a:pt x="0" y="4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1" name="任意多边形: 形状 490"/>
            <p:cNvSpPr/>
            <p:nvPr>
              <p:custDataLst>
                <p:tags r:id="rId482"/>
              </p:custDataLst>
            </p:nvPr>
          </p:nvSpPr>
          <p:spPr>
            <a:xfrm>
              <a:off x="1565515" y="4278630"/>
              <a:ext cx="1741" cy="1905"/>
            </a:xfrm>
            <a:custGeom>
              <a:avLst/>
              <a:gdLst>
                <a:gd name="connsiteX0" fmla="*/ 395 w 1741"/>
                <a:gd name="connsiteY0" fmla="*/ 0 h 1905"/>
                <a:gd name="connsiteX1" fmla="*/ 1347 w 1741"/>
                <a:gd name="connsiteY1" fmla="*/ 1905 h 1905"/>
                <a:gd name="connsiteX2" fmla="*/ 1347 w 1741"/>
                <a:gd name="connsiteY2" fmla="*/ 1905 h 1905"/>
                <a:gd name="connsiteX3" fmla="*/ 395 w 1741"/>
                <a:gd name="connsiteY3" fmla="*/ 0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1" h="1905">
                  <a:moveTo>
                    <a:pt x="395" y="0"/>
                  </a:moveTo>
                  <a:cubicBezTo>
                    <a:pt x="-558" y="952"/>
                    <a:pt x="395" y="952"/>
                    <a:pt x="1347" y="1905"/>
                  </a:cubicBezTo>
                  <a:lnTo>
                    <a:pt x="1347" y="1905"/>
                  </a:lnTo>
                  <a:cubicBezTo>
                    <a:pt x="2300" y="1905"/>
                    <a:pt x="1347" y="952"/>
                    <a:pt x="39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2" name="任意多边形: 形状 491"/>
            <p:cNvSpPr/>
            <p:nvPr>
              <p:custDataLst>
                <p:tags r:id="rId483"/>
              </p:custDataLst>
            </p:nvPr>
          </p:nvSpPr>
          <p:spPr>
            <a:xfrm>
              <a:off x="1566862" y="4281487"/>
              <a:ext cx="714" cy="9525"/>
            </a:xfrm>
            <a:custGeom>
              <a:avLst/>
              <a:gdLst>
                <a:gd name="connsiteX0" fmla="*/ 0 w 714"/>
                <a:gd name="connsiteY0" fmla="*/ 0 h 9525"/>
                <a:gd name="connsiteX1" fmla="*/ 0 w 714"/>
                <a:gd name="connsiteY1" fmla="*/ 0 h 9525"/>
                <a:gd name="connsiteX2" fmla="*/ 0 w 714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9525">
                  <a:moveTo>
                    <a:pt x="0" y="0"/>
                  </a:moveTo>
                  <a:cubicBezTo>
                    <a:pt x="0" y="0"/>
                    <a:pt x="952" y="0"/>
                    <a:pt x="0" y="0"/>
                  </a:cubicBezTo>
                  <a:cubicBezTo>
                    <a:pt x="952" y="0"/>
                    <a:pt x="952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3" name="任意多边形: 形状 492"/>
            <p:cNvSpPr/>
            <p:nvPr>
              <p:custDataLst>
                <p:tags r:id="rId484"/>
              </p:custDataLst>
            </p:nvPr>
          </p:nvSpPr>
          <p:spPr>
            <a:xfrm>
              <a:off x="1559378" y="4267052"/>
              <a:ext cx="2166" cy="1374"/>
            </a:xfrm>
            <a:custGeom>
              <a:avLst/>
              <a:gdLst>
                <a:gd name="connsiteX0" fmla="*/ 816 w 2166"/>
                <a:gd name="connsiteY0" fmla="*/ 1100 h 1374"/>
                <a:gd name="connsiteX1" fmla="*/ 1769 w 2166"/>
                <a:gd name="connsiteY1" fmla="*/ 1100 h 1374"/>
                <a:gd name="connsiteX2" fmla="*/ 816 w 2166"/>
                <a:gd name="connsiteY2" fmla="*/ 1100 h 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6" h="1374">
                  <a:moveTo>
                    <a:pt x="816" y="1100"/>
                  </a:moveTo>
                  <a:cubicBezTo>
                    <a:pt x="816" y="2052"/>
                    <a:pt x="1769" y="147"/>
                    <a:pt x="1769" y="1100"/>
                  </a:cubicBezTo>
                  <a:cubicBezTo>
                    <a:pt x="3674" y="147"/>
                    <a:pt x="-2041" y="-805"/>
                    <a:pt x="816" y="1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4" name="任意多边形: 形状 493"/>
            <p:cNvSpPr/>
            <p:nvPr>
              <p:custDataLst>
                <p:tags r:id="rId485"/>
              </p:custDataLst>
            </p:nvPr>
          </p:nvSpPr>
          <p:spPr>
            <a:xfrm>
              <a:off x="1563052" y="4280535"/>
              <a:ext cx="952" cy="1904"/>
            </a:xfrm>
            <a:custGeom>
              <a:avLst/>
              <a:gdLst>
                <a:gd name="connsiteX0" fmla="*/ 0 w 952"/>
                <a:gd name="connsiteY0" fmla="*/ 1905 h 1904"/>
                <a:gd name="connsiteX1" fmla="*/ 952 w 952"/>
                <a:gd name="connsiteY1" fmla="*/ 0 h 1904"/>
                <a:gd name="connsiteX2" fmla="*/ 0 w 952"/>
                <a:gd name="connsiteY2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1904">
                  <a:moveTo>
                    <a:pt x="0" y="1905"/>
                  </a:moveTo>
                  <a:lnTo>
                    <a:pt x="95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5" name="任意多边形: 形状 494"/>
            <p:cNvSpPr/>
            <p:nvPr>
              <p:custDataLst>
                <p:tags r:id="rId486"/>
              </p:custDataLst>
            </p:nvPr>
          </p:nvSpPr>
          <p:spPr>
            <a:xfrm>
              <a:off x="1558289" y="4273867"/>
              <a:ext cx="1905" cy="1905"/>
            </a:xfrm>
            <a:custGeom>
              <a:avLst/>
              <a:gdLst>
                <a:gd name="connsiteX0" fmla="*/ 0 w 1905"/>
                <a:gd name="connsiteY0" fmla="*/ 0 h 1905"/>
                <a:gd name="connsiteX1" fmla="*/ 952 w 1905"/>
                <a:gd name="connsiteY1" fmla="*/ 1905 h 1905"/>
                <a:gd name="connsiteX2" fmla="*/ 1905 w 1905"/>
                <a:gd name="connsiteY2" fmla="*/ 1905 h 1905"/>
                <a:gd name="connsiteX3" fmla="*/ 0 w 1905"/>
                <a:gd name="connsiteY3" fmla="*/ 0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" h="1905">
                  <a:moveTo>
                    <a:pt x="0" y="0"/>
                  </a:moveTo>
                  <a:lnTo>
                    <a:pt x="952" y="1905"/>
                  </a:lnTo>
                  <a:cubicBezTo>
                    <a:pt x="952" y="1905"/>
                    <a:pt x="952" y="1905"/>
                    <a:pt x="1905" y="1905"/>
                  </a:cubicBezTo>
                  <a:cubicBezTo>
                    <a:pt x="952" y="952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6" name="任意多边形: 形状 495"/>
            <p:cNvSpPr/>
            <p:nvPr>
              <p:custDataLst>
                <p:tags r:id="rId487"/>
              </p:custDataLst>
            </p:nvPr>
          </p:nvSpPr>
          <p:spPr>
            <a:xfrm>
              <a:off x="1560195" y="4275772"/>
              <a:ext cx="952" cy="952"/>
            </a:xfrm>
            <a:custGeom>
              <a:avLst/>
              <a:gdLst>
                <a:gd name="connsiteX0" fmla="*/ 0 w 952"/>
                <a:gd name="connsiteY0" fmla="*/ 0 h 952"/>
                <a:gd name="connsiteX1" fmla="*/ 952 w 952"/>
                <a:gd name="connsiteY1" fmla="*/ 952 h 952"/>
                <a:gd name="connsiteX2" fmla="*/ 0 w 952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">
                  <a:moveTo>
                    <a:pt x="0" y="0"/>
                  </a:moveTo>
                  <a:cubicBezTo>
                    <a:pt x="0" y="952"/>
                    <a:pt x="952" y="952"/>
                    <a:pt x="952" y="952"/>
                  </a:cubicBezTo>
                  <a:cubicBezTo>
                    <a:pt x="952" y="952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7" name="任意多边形: 形状 496"/>
            <p:cNvSpPr/>
            <p:nvPr>
              <p:custDataLst>
                <p:tags r:id="rId488"/>
              </p:custDataLst>
            </p:nvPr>
          </p:nvSpPr>
          <p:spPr>
            <a:xfrm>
              <a:off x="1560195" y="4278630"/>
              <a:ext cx="952" cy="1905"/>
            </a:xfrm>
            <a:custGeom>
              <a:avLst/>
              <a:gdLst>
                <a:gd name="connsiteX0" fmla="*/ 952 w 952"/>
                <a:gd name="connsiteY0" fmla="*/ 1905 h 1905"/>
                <a:gd name="connsiteX1" fmla="*/ 952 w 952"/>
                <a:gd name="connsiteY1" fmla="*/ 952 h 1905"/>
                <a:gd name="connsiteX2" fmla="*/ 0 w 952"/>
                <a:gd name="connsiteY2" fmla="*/ 0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1905">
                  <a:moveTo>
                    <a:pt x="952" y="1905"/>
                  </a:moveTo>
                  <a:lnTo>
                    <a:pt x="952" y="95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8" name="任意多边形: 形状 497"/>
            <p:cNvSpPr/>
            <p:nvPr>
              <p:custDataLst>
                <p:tags r:id="rId489"/>
              </p:custDataLst>
            </p:nvPr>
          </p:nvSpPr>
          <p:spPr>
            <a:xfrm>
              <a:off x="1543579" y="4257675"/>
              <a:ext cx="2328" cy="952"/>
            </a:xfrm>
            <a:custGeom>
              <a:avLst/>
              <a:gdLst>
                <a:gd name="connsiteX0" fmla="*/ 2328 w 2328"/>
                <a:gd name="connsiteY0" fmla="*/ 952 h 952"/>
                <a:gd name="connsiteX1" fmla="*/ 423 w 2328"/>
                <a:gd name="connsiteY1" fmla="*/ 0 h 952"/>
                <a:gd name="connsiteX2" fmla="*/ 423 w 2328"/>
                <a:gd name="connsiteY2" fmla="*/ 952 h 952"/>
                <a:gd name="connsiteX3" fmla="*/ 2328 w 2328"/>
                <a:gd name="connsiteY3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" h="952">
                  <a:moveTo>
                    <a:pt x="2328" y="952"/>
                  </a:moveTo>
                  <a:lnTo>
                    <a:pt x="423" y="0"/>
                  </a:lnTo>
                  <a:cubicBezTo>
                    <a:pt x="-529" y="0"/>
                    <a:pt x="423" y="952"/>
                    <a:pt x="423" y="952"/>
                  </a:cubicBezTo>
                  <a:cubicBezTo>
                    <a:pt x="1376" y="952"/>
                    <a:pt x="2328" y="952"/>
                    <a:pt x="2328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9" name="任意多边形: 形状 498"/>
            <p:cNvSpPr/>
            <p:nvPr>
              <p:custDataLst>
                <p:tags r:id="rId490"/>
              </p:custDataLst>
            </p:nvPr>
          </p:nvSpPr>
          <p:spPr>
            <a:xfrm>
              <a:off x="1545907" y="4264342"/>
              <a:ext cx="952" cy="952"/>
            </a:xfrm>
            <a:custGeom>
              <a:avLst/>
              <a:gdLst>
                <a:gd name="connsiteX0" fmla="*/ 953 w 952"/>
                <a:gd name="connsiteY0" fmla="*/ 952 h 952"/>
                <a:gd name="connsiteX1" fmla="*/ 953 w 952"/>
                <a:gd name="connsiteY1" fmla="*/ 0 h 952"/>
                <a:gd name="connsiteX2" fmla="*/ 0 w 952"/>
                <a:gd name="connsiteY2" fmla="*/ 952 h 952"/>
                <a:gd name="connsiteX3" fmla="*/ 953 w 952"/>
                <a:gd name="connsiteY3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952">
                  <a:moveTo>
                    <a:pt x="953" y="952"/>
                  </a:moveTo>
                  <a:cubicBezTo>
                    <a:pt x="953" y="0"/>
                    <a:pt x="953" y="0"/>
                    <a:pt x="953" y="0"/>
                  </a:cubicBezTo>
                  <a:lnTo>
                    <a:pt x="0" y="952"/>
                  </a:lnTo>
                  <a:lnTo>
                    <a:pt x="953" y="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0" name="任意多边形: 形状 499"/>
            <p:cNvSpPr/>
            <p:nvPr>
              <p:custDataLst>
                <p:tags r:id="rId491"/>
              </p:custDataLst>
            </p:nvPr>
          </p:nvSpPr>
          <p:spPr>
            <a:xfrm>
              <a:off x="1541282" y="4260862"/>
              <a:ext cx="2034" cy="1574"/>
            </a:xfrm>
            <a:custGeom>
              <a:avLst/>
              <a:gdLst>
                <a:gd name="connsiteX0" fmla="*/ 1768 w 2034"/>
                <a:gd name="connsiteY0" fmla="*/ 622 h 1574"/>
                <a:gd name="connsiteX1" fmla="*/ 815 w 2034"/>
                <a:gd name="connsiteY1" fmla="*/ 1575 h 1574"/>
                <a:gd name="connsiteX2" fmla="*/ 1768 w 2034"/>
                <a:gd name="connsiteY2" fmla="*/ 622 h 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4" h="1574">
                  <a:moveTo>
                    <a:pt x="1768" y="622"/>
                  </a:moveTo>
                  <a:cubicBezTo>
                    <a:pt x="815" y="622"/>
                    <a:pt x="-1090" y="-1283"/>
                    <a:pt x="815" y="1575"/>
                  </a:cubicBezTo>
                  <a:cubicBezTo>
                    <a:pt x="815" y="622"/>
                    <a:pt x="2720" y="2527"/>
                    <a:pt x="1768" y="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1" name="任意多边形: 形状 500"/>
            <p:cNvSpPr/>
            <p:nvPr>
              <p:custDataLst>
                <p:tags r:id="rId492"/>
              </p:custDataLst>
            </p:nvPr>
          </p:nvSpPr>
          <p:spPr>
            <a:xfrm>
              <a:off x="1520189" y="4253864"/>
              <a:ext cx="952" cy="2857"/>
            </a:xfrm>
            <a:custGeom>
              <a:avLst/>
              <a:gdLst>
                <a:gd name="connsiteX0" fmla="*/ 953 w 952"/>
                <a:gd name="connsiteY0" fmla="*/ 2858 h 2857"/>
                <a:gd name="connsiteX1" fmla="*/ 953 w 952"/>
                <a:gd name="connsiteY1" fmla="*/ 2858 h 2857"/>
                <a:gd name="connsiteX2" fmla="*/ 0 w 952"/>
                <a:gd name="connsiteY2" fmla="*/ 0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2857">
                  <a:moveTo>
                    <a:pt x="953" y="2858"/>
                  </a:moveTo>
                  <a:lnTo>
                    <a:pt x="953" y="2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2" name="任意多边形: 形状 501"/>
            <p:cNvSpPr/>
            <p:nvPr>
              <p:custDataLst>
                <p:tags r:id="rId493"/>
              </p:custDataLst>
            </p:nvPr>
          </p:nvSpPr>
          <p:spPr>
            <a:xfrm>
              <a:off x="1498135" y="4271010"/>
              <a:ext cx="3004" cy="2857"/>
            </a:xfrm>
            <a:custGeom>
              <a:avLst/>
              <a:gdLst>
                <a:gd name="connsiteX0" fmla="*/ 1100 w 3004"/>
                <a:gd name="connsiteY0" fmla="*/ 2857 h 2857"/>
                <a:gd name="connsiteX1" fmla="*/ 3005 w 3004"/>
                <a:gd name="connsiteY1" fmla="*/ 952 h 2857"/>
                <a:gd name="connsiteX2" fmla="*/ 1100 w 3004"/>
                <a:gd name="connsiteY2" fmla="*/ 0 h 2857"/>
                <a:gd name="connsiteX3" fmla="*/ 1100 w 3004"/>
                <a:gd name="connsiteY3" fmla="*/ 2857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4" h="2857">
                  <a:moveTo>
                    <a:pt x="1100" y="2857"/>
                  </a:moveTo>
                  <a:cubicBezTo>
                    <a:pt x="3957" y="2857"/>
                    <a:pt x="1100" y="952"/>
                    <a:pt x="3005" y="952"/>
                  </a:cubicBezTo>
                  <a:cubicBezTo>
                    <a:pt x="3005" y="0"/>
                    <a:pt x="1100" y="952"/>
                    <a:pt x="1100" y="0"/>
                  </a:cubicBezTo>
                  <a:cubicBezTo>
                    <a:pt x="147" y="1905"/>
                    <a:pt x="-805" y="1905"/>
                    <a:pt x="1100" y="28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3" name="任意多边形: 形状 502"/>
            <p:cNvSpPr/>
            <p:nvPr>
              <p:custDataLst>
                <p:tags r:id="rId494"/>
              </p:custDataLst>
            </p:nvPr>
          </p:nvSpPr>
          <p:spPr>
            <a:xfrm>
              <a:off x="1499235" y="4271248"/>
              <a:ext cx="714" cy="714"/>
            </a:xfrm>
            <a:custGeom>
              <a:avLst/>
              <a:gdLst>
                <a:gd name="connsiteX0" fmla="*/ 0 w 714"/>
                <a:gd name="connsiteY0" fmla="*/ 714 h 714"/>
                <a:gd name="connsiteX1" fmla="*/ 0 w 714"/>
                <a:gd name="connsiteY1" fmla="*/ 714 h 714"/>
                <a:gd name="connsiteX2" fmla="*/ 0 w 714"/>
                <a:gd name="connsiteY2" fmla="*/ 714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714">
                  <a:moveTo>
                    <a:pt x="0" y="714"/>
                  </a:moveTo>
                  <a:cubicBezTo>
                    <a:pt x="952" y="-238"/>
                    <a:pt x="952" y="-238"/>
                    <a:pt x="0" y="714"/>
                  </a:cubicBezTo>
                  <a:cubicBezTo>
                    <a:pt x="952" y="-238"/>
                    <a:pt x="0" y="-238"/>
                    <a:pt x="0" y="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4" name="任意多边形: 形状 503"/>
            <p:cNvSpPr/>
            <p:nvPr>
              <p:custDataLst>
                <p:tags r:id="rId495"/>
              </p:custDataLst>
            </p:nvPr>
          </p:nvSpPr>
          <p:spPr>
            <a:xfrm>
              <a:off x="1604962" y="4344352"/>
              <a:ext cx="1904" cy="952"/>
            </a:xfrm>
            <a:custGeom>
              <a:avLst/>
              <a:gdLst>
                <a:gd name="connsiteX0" fmla="*/ 0 w 1904"/>
                <a:gd name="connsiteY0" fmla="*/ 0 h 952"/>
                <a:gd name="connsiteX1" fmla="*/ 1905 w 1904"/>
                <a:gd name="connsiteY1" fmla="*/ 953 h 952"/>
                <a:gd name="connsiteX2" fmla="*/ 952 w 1904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952">
                  <a:moveTo>
                    <a:pt x="0" y="0"/>
                  </a:moveTo>
                  <a:lnTo>
                    <a:pt x="1905" y="953"/>
                  </a:lnTo>
                  <a:lnTo>
                    <a:pt x="95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5" name="任意多边形: 形状 504"/>
            <p:cNvSpPr/>
            <p:nvPr>
              <p:custDataLst>
                <p:tags r:id="rId496"/>
              </p:custDataLst>
            </p:nvPr>
          </p:nvSpPr>
          <p:spPr>
            <a:xfrm>
              <a:off x="1608772" y="4343400"/>
              <a:ext cx="952" cy="1905"/>
            </a:xfrm>
            <a:custGeom>
              <a:avLst/>
              <a:gdLst>
                <a:gd name="connsiteX0" fmla="*/ 0 w 952"/>
                <a:gd name="connsiteY0" fmla="*/ 0 h 1905"/>
                <a:gd name="connsiteX1" fmla="*/ 0 w 952"/>
                <a:gd name="connsiteY1" fmla="*/ 1905 h 1905"/>
                <a:gd name="connsiteX2" fmla="*/ 952 w 952"/>
                <a:gd name="connsiteY2" fmla="*/ 0 h 1905"/>
                <a:gd name="connsiteX3" fmla="*/ 0 w 952"/>
                <a:gd name="connsiteY3" fmla="*/ 0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1905">
                  <a:moveTo>
                    <a:pt x="0" y="0"/>
                  </a:moveTo>
                  <a:lnTo>
                    <a:pt x="0" y="1905"/>
                  </a:lnTo>
                  <a:lnTo>
                    <a:pt x="952" y="0"/>
                  </a:lnTo>
                  <a:cubicBezTo>
                    <a:pt x="952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6" name="任意多边形: 形状 505"/>
            <p:cNvSpPr/>
            <p:nvPr>
              <p:custDataLst>
                <p:tags r:id="rId497"/>
              </p:custDataLst>
            </p:nvPr>
          </p:nvSpPr>
          <p:spPr>
            <a:xfrm>
              <a:off x="1435417" y="4304347"/>
              <a:ext cx="2857" cy="9525"/>
            </a:xfrm>
            <a:custGeom>
              <a:avLst/>
              <a:gdLst>
                <a:gd name="connsiteX0" fmla="*/ 2857 w 2857"/>
                <a:gd name="connsiteY0" fmla="*/ 0 h 9525"/>
                <a:gd name="connsiteX1" fmla="*/ 1905 w 2857"/>
                <a:gd name="connsiteY1" fmla="*/ 0 h 9525"/>
                <a:gd name="connsiteX2" fmla="*/ 0 w 2857"/>
                <a:gd name="connsiteY2" fmla="*/ 0 h 9525"/>
                <a:gd name="connsiteX3" fmla="*/ 2857 w 2857"/>
                <a:gd name="connsiteY3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9525">
                  <a:moveTo>
                    <a:pt x="2857" y="0"/>
                  </a:moveTo>
                  <a:lnTo>
                    <a:pt x="1905" y="0"/>
                  </a:lnTo>
                  <a:cubicBezTo>
                    <a:pt x="952" y="0"/>
                    <a:pt x="0" y="0"/>
                    <a:pt x="0" y="0"/>
                  </a:cubicBezTo>
                  <a:lnTo>
                    <a:pt x="285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7" name="任意多边形: 形状 506"/>
            <p:cNvSpPr/>
            <p:nvPr>
              <p:custDataLst>
                <p:tags r:id="rId498"/>
              </p:custDataLst>
            </p:nvPr>
          </p:nvSpPr>
          <p:spPr>
            <a:xfrm>
              <a:off x="1432560" y="4306252"/>
              <a:ext cx="3809" cy="952"/>
            </a:xfrm>
            <a:custGeom>
              <a:avLst/>
              <a:gdLst>
                <a:gd name="connsiteX0" fmla="*/ 3810 w 3809"/>
                <a:gd name="connsiteY0" fmla="*/ 0 h 952"/>
                <a:gd name="connsiteX1" fmla="*/ 3810 w 3809"/>
                <a:gd name="connsiteY1" fmla="*/ 0 h 952"/>
                <a:gd name="connsiteX2" fmla="*/ 0 w 3809"/>
                <a:gd name="connsiteY2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09" h="952">
                  <a:moveTo>
                    <a:pt x="3810" y="0"/>
                  </a:moveTo>
                  <a:lnTo>
                    <a:pt x="3810" y="0"/>
                  </a:lnTo>
                  <a:lnTo>
                    <a:pt x="0" y="9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8" name="任意多边形: 形状 507"/>
            <p:cNvSpPr/>
            <p:nvPr>
              <p:custDataLst>
                <p:tags r:id="rId499"/>
              </p:custDataLst>
            </p:nvPr>
          </p:nvSpPr>
          <p:spPr>
            <a:xfrm>
              <a:off x="1440418" y="4304347"/>
              <a:ext cx="714" cy="846"/>
            </a:xfrm>
            <a:custGeom>
              <a:avLst/>
              <a:gdLst>
                <a:gd name="connsiteX0" fmla="*/ 714 w 714"/>
                <a:gd name="connsiteY0" fmla="*/ 0 h 846"/>
                <a:gd name="connsiteX1" fmla="*/ 714 w 714"/>
                <a:gd name="connsiteY1" fmla="*/ 0 h 846"/>
                <a:gd name="connsiteX2" fmla="*/ 714 w 714"/>
                <a:gd name="connsiteY2" fmla="*/ 0 h 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846">
                  <a:moveTo>
                    <a:pt x="714" y="0"/>
                  </a:moveTo>
                  <a:cubicBezTo>
                    <a:pt x="714" y="0"/>
                    <a:pt x="-238" y="952"/>
                    <a:pt x="714" y="0"/>
                  </a:cubicBezTo>
                  <a:cubicBezTo>
                    <a:pt x="-238" y="0"/>
                    <a:pt x="-238" y="1905"/>
                    <a:pt x="7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509" name="图形 29"/>
          <p:cNvGrpSpPr/>
          <p:nvPr userDrawn="1">
            <p:custDataLst>
              <p:tags r:id="rId500"/>
            </p:custDataLst>
          </p:nvPr>
        </p:nvGrpSpPr>
        <p:grpSpPr>
          <a:xfrm>
            <a:off x="9245918" y="2338705"/>
            <a:ext cx="407670" cy="288607"/>
            <a:chOff x="2326004" y="3940492"/>
            <a:chExt cx="407670" cy="288607"/>
          </a:xfrm>
          <a:solidFill>
            <a:schemeClr val="accent2"/>
          </a:solidFill>
        </p:grpSpPr>
        <p:sp>
          <p:nvSpPr>
            <p:cNvPr id="510" name="任意多边形: 形状 509"/>
            <p:cNvSpPr/>
            <p:nvPr>
              <p:custDataLst>
                <p:tags r:id="rId501"/>
              </p:custDataLst>
            </p:nvPr>
          </p:nvSpPr>
          <p:spPr>
            <a:xfrm>
              <a:off x="2336059" y="4227194"/>
              <a:ext cx="1270" cy="1905"/>
            </a:xfrm>
            <a:custGeom>
              <a:avLst/>
              <a:gdLst>
                <a:gd name="connsiteX0" fmla="*/ 423 w 1270"/>
                <a:gd name="connsiteY0" fmla="*/ 0 h 1905"/>
                <a:gd name="connsiteX1" fmla="*/ 423 w 1270"/>
                <a:gd name="connsiteY1" fmla="*/ 1905 h 1905"/>
                <a:gd name="connsiteX2" fmla="*/ 423 w 1270"/>
                <a:gd name="connsiteY2" fmla="*/ 0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" h="1905">
                  <a:moveTo>
                    <a:pt x="423" y="0"/>
                  </a:moveTo>
                  <a:cubicBezTo>
                    <a:pt x="-529" y="953"/>
                    <a:pt x="423" y="953"/>
                    <a:pt x="423" y="1905"/>
                  </a:cubicBezTo>
                  <a:cubicBezTo>
                    <a:pt x="2328" y="0"/>
                    <a:pt x="423" y="0"/>
                    <a:pt x="42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1" name="任意多边形: 形状 510"/>
            <p:cNvSpPr/>
            <p:nvPr>
              <p:custDataLst>
                <p:tags r:id="rId502"/>
              </p:custDataLst>
            </p:nvPr>
          </p:nvSpPr>
          <p:spPr>
            <a:xfrm>
              <a:off x="2356484" y="4209097"/>
              <a:ext cx="2857" cy="2857"/>
            </a:xfrm>
            <a:custGeom>
              <a:avLst/>
              <a:gdLst>
                <a:gd name="connsiteX0" fmla="*/ 0 w 2857"/>
                <a:gd name="connsiteY0" fmla="*/ 2857 h 2857"/>
                <a:gd name="connsiteX1" fmla="*/ 0 w 2857"/>
                <a:gd name="connsiteY1" fmla="*/ 2857 h 2857"/>
                <a:gd name="connsiteX2" fmla="*/ 2858 w 2857"/>
                <a:gd name="connsiteY2" fmla="*/ 0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" h="2857">
                  <a:moveTo>
                    <a:pt x="0" y="2857"/>
                  </a:moveTo>
                  <a:lnTo>
                    <a:pt x="0" y="2857"/>
                  </a:lnTo>
                  <a:lnTo>
                    <a:pt x="285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2" name="任意多边形: 形状 511"/>
            <p:cNvSpPr/>
            <p:nvPr>
              <p:custDataLst>
                <p:tags r:id="rId503"/>
              </p:custDataLst>
            </p:nvPr>
          </p:nvSpPr>
          <p:spPr>
            <a:xfrm>
              <a:off x="2364104" y="4198619"/>
              <a:ext cx="13335" cy="8572"/>
            </a:xfrm>
            <a:custGeom>
              <a:avLst/>
              <a:gdLst>
                <a:gd name="connsiteX0" fmla="*/ 13335 w 13335"/>
                <a:gd name="connsiteY0" fmla="*/ 0 h 8572"/>
                <a:gd name="connsiteX1" fmla="*/ 1905 w 13335"/>
                <a:gd name="connsiteY1" fmla="*/ 6668 h 8572"/>
                <a:gd name="connsiteX2" fmla="*/ 953 w 13335"/>
                <a:gd name="connsiteY2" fmla="*/ 6668 h 8572"/>
                <a:gd name="connsiteX3" fmla="*/ 0 w 13335"/>
                <a:gd name="connsiteY3" fmla="*/ 8573 h 8572"/>
                <a:gd name="connsiteX4" fmla="*/ 13335 w 13335"/>
                <a:gd name="connsiteY4" fmla="*/ 0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8572">
                  <a:moveTo>
                    <a:pt x="13335" y="0"/>
                  </a:moveTo>
                  <a:cubicBezTo>
                    <a:pt x="10478" y="0"/>
                    <a:pt x="5715" y="4763"/>
                    <a:pt x="1905" y="6668"/>
                  </a:cubicBezTo>
                  <a:lnTo>
                    <a:pt x="953" y="6668"/>
                  </a:lnTo>
                  <a:lnTo>
                    <a:pt x="0" y="8573"/>
                  </a:lnTo>
                  <a:cubicBezTo>
                    <a:pt x="4763" y="5715"/>
                    <a:pt x="9525" y="1905"/>
                    <a:pt x="1333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3" name="任意多边形: 形状 512"/>
            <p:cNvSpPr/>
            <p:nvPr>
              <p:custDataLst>
                <p:tags r:id="rId504"/>
              </p:custDataLst>
            </p:nvPr>
          </p:nvSpPr>
          <p:spPr>
            <a:xfrm>
              <a:off x="2386965" y="4195140"/>
              <a:ext cx="2857" cy="1574"/>
            </a:xfrm>
            <a:custGeom>
              <a:avLst/>
              <a:gdLst>
                <a:gd name="connsiteX0" fmla="*/ 2857 w 2857"/>
                <a:gd name="connsiteY0" fmla="*/ 622 h 1574"/>
                <a:gd name="connsiteX1" fmla="*/ 0 w 2857"/>
                <a:gd name="connsiteY1" fmla="*/ 1575 h 1574"/>
                <a:gd name="connsiteX2" fmla="*/ 952 w 2857"/>
                <a:gd name="connsiteY2" fmla="*/ 1575 h 1574"/>
                <a:gd name="connsiteX3" fmla="*/ 2857 w 2857"/>
                <a:gd name="connsiteY3" fmla="*/ 622 h 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1574">
                  <a:moveTo>
                    <a:pt x="2857" y="622"/>
                  </a:moveTo>
                  <a:cubicBezTo>
                    <a:pt x="1905" y="622"/>
                    <a:pt x="4763" y="-1283"/>
                    <a:pt x="0" y="1575"/>
                  </a:cubicBezTo>
                  <a:cubicBezTo>
                    <a:pt x="0" y="1575"/>
                    <a:pt x="0" y="1575"/>
                    <a:pt x="952" y="1575"/>
                  </a:cubicBezTo>
                  <a:cubicBezTo>
                    <a:pt x="1905" y="1575"/>
                    <a:pt x="1905" y="622"/>
                    <a:pt x="2857" y="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4" name="任意多边形: 形状 513"/>
            <p:cNvSpPr/>
            <p:nvPr>
              <p:custDataLst>
                <p:tags r:id="rId505"/>
              </p:custDataLst>
            </p:nvPr>
          </p:nvSpPr>
          <p:spPr>
            <a:xfrm>
              <a:off x="2387367" y="4196714"/>
              <a:ext cx="1099" cy="423"/>
            </a:xfrm>
            <a:custGeom>
              <a:avLst/>
              <a:gdLst>
                <a:gd name="connsiteX0" fmla="*/ 550 w 1099"/>
                <a:gd name="connsiteY0" fmla="*/ 0 h 423"/>
                <a:gd name="connsiteX1" fmla="*/ 550 w 1099"/>
                <a:gd name="connsiteY1" fmla="*/ 0 h 423"/>
                <a:gd name="connsiteX2" fmla="*/ 550 w 1099"/>
                <a:gd name="connsiteY2" fmla="*/ 0 h 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9" h="423">
                  <a:moveTo>
                    <a:pt x="550" y="0"/>
                  </a:moveTo>
                  <a:cubicBezTo>
                    <a:pt x="-1355" y="953"/>
                    <a:pt x="2455" y="0"/>
                    <a:pt x="550" y="0"/>
                  </a:cubicBezTo>
                  <a:lnTo>
                    <a:pt x="5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5" name="任意多边形: 形状 514"/>
            <p:cNvSpPr/>
            <p:nvPr>
              <p:custDataLst>
                <p:tags r:id="rId506"/>
              </p:custDataLst>
            </p:nvPr>
          </p:nvSpPr>
          <p:spPr>
            <a:xfrm>
              <a:off x="2394584" y="4190047"/>
              <a:ext cx="5000" cy="1904"/>
            </a:xfrm>
            <a:custGeom>
              <a:avLst/>
              <a:gdLst>
                <a:gd name="connsiteX0" fmla="*/ 2858 w 5000"/>
                <a:gd name="connsiteY0" fmla="*/ 0 h 1904"/>
                <a:gd name="connsiteX1" fmla="*/ 0 w 5000"/>
                <a:gd name="connsiteY1" fmla="*/ 1905 h 1904"/>
                <a:gd name="connsiteX2" fmla="*/ 2858 w 5000"/>
                <a:gd name="connsiteY2" fmla="*/ 953 h 1904"/>
                <a:gd name="connsiteX3" fmla="*/ 2858 w 5000"/>
                <a:gd name="connsiteY3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00" h="1904">
                  <a:moveTo>
                    <a:pt x="2858" y="0"/>
                  </a:moveTo>
                  <a:lnTo>
                    <a:pt x="0" y="1905"/>
                  </a:lnTo>
                  <a:cubicBezTo>
                    <a:pt x="953" y="1905"/>
                    <a:pt x="3810" y="0"/>
                    <a:pt x="2858" y="953"/>
                  </a:cubicBezTo>
                  <a:cubicBezTo>
                    <a:pt x="5715" y="0"/>
                    <a:pt x="5715" y="0"/>
                    <a:pt x="285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6" name="任意多边形: 形状 515"/>
            <p:cNvSpPr/>
            <p:nvPr>
              <p:custDataLst>
                <p:tags r:id="rId507"/>
              </p:custDataLst>
            </p:nvPr>
          </p:nvSpPr>
          <p:spPr>
            <a:xfrm>
              <a:off x="2398395" y="4187190"/>
              <a:ext cx="952" cy="952"/>
            </a:xfrm>
            <a:custGeom>
              <a:avLst/>
              <a:gdLst>
                <a:gd name="connsiteX0" fmla="*/ 952 w 952"/>
                <a:gd name="connsiteY0" fmla="*/ 0 h 952"/>
                <a:gd name="connsiteX1" fmla="*/ 0 w 952"/>
                <a:gd name="connsiteY1" fmla="*/ 953 h 952"/>
                <a:gd name="connsiteX2" fmla="*/ 952 w 952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">
                  <a:moveTo>
                    <a:pt x="952" y="0"/>
                  </a:moveTo>
                  <a:lnTo>
                    <a:pt x="0" y="953"/>
                  </a:lnTo>
                  <a:cubicBezTo>
                    <a:pt x="0" y="953"/>
                    <a:pt x="952" y="953"/>
                    <a:pt x="95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7" name="任意多边形: 形状 516"/>
            <p:cNvSpPr/>
            <p:nvPr>
              <p:custDataLst>
                <p:tags r:id="rId508"/>
              </p:custDataLst>
            </p:nvPr>
          </p:nvSpPr>
          <p:spPr>
            <a:xfrm>
              <a:off x="2395537" y="4187904"/>
              <a:ext cx="2857" cy="3095"/>
            </a:xfrm>
            <a:custGeom>
              <a:avLst/>
              <a:gdLst>
                <a:gd name="connsiteX0" fmla="*/ 0 w 2857"/>
                <a:gd name="connsiteY0" fmla="*/ 3096 h 3095"/>
                <a:gd name="connsiteX1" fmla="*/ 2858 w 2857"/>
                <a:gd name="connsiteY1" fmla="*/ 238 h 3095"/>
                <a:gd name="connsiteX2" fmla="*/ 1905 w 2857"/>
                <a:gd name="connsiteY2" fmla="*/ 1191 h 3095"/>
                <a:gd name="connsiteX3" fmla="*/ 0 w 2857"/>
                <a:gd name="connsiteY3" fmla="*/ 3096 h 3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3095">
                  <a:moveTo>
                    <a:pt x="0" y="3096"/>
                  </a:moveTo>
                  <a:lnTo>
                    <a:pt x="2858" y="238"/>
                  </a:lnTo>
                  <a:cubicBezTo>
                    <a:pt x="1905" y="238"/>
                    <a:pt x="1905" y="-714"/>
                    <a:pt x="1905" y="1191"/>
                  </a:cubicBezTo>
                  <a:cubicBezTo>
                    <a:pt x="1905" y="1191"/>
                    <a:pt x="953" y="2143"/>
                    <a:pt x="0" y="3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8" name="任意多边形: 形状 517"/>
            <p:cNvSpPr/>
            <p:nvPr>
              <p:custDataLst>
                <p:tags r:id="rId509"/>
              </p:custDataLst>
            </p:nvPr>
          </p:nvSpPr>
          <p:spPr>
            <a:xfrm>
              <a:off x="2388968" y="4191000"/>
              <a:ext cx="4663" cy="2989"/>
            </a:xfrm>
            <a:custGeom>
              <a:avLst/>
              <a:gdLst>
                <a:gd name="connsiteX0" fmla="*/ 4664 w 4663"/>
                <a:gd name="connsiteY0" fmla="*/ 952 h 2989"/>
                <a:gd name="connsiteX1" fmla="*/ 2759 w 4663"/>
                <a:gd name="connsiteY1" fmla="*/ 0 h 2989"/>
                <a:gd name="connsiteX2" fmla="*/ 4664 w 4663"/>
                <a:gd name="connsiteY2" fmla="*/ 952 h 2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3" h="2989">
                  <a:moveTo>
                    <a:pt x="4664" y="952"/>
                  </a:moveTo>
                  <a:cubicBezTo>
                    <a:pt x="2759" y="1905"/>
                    <a:pt x="854" y="2857"/>
                    <a:pt x="2759" y="0"/>
                  </a:cubicBezTo>
                  <a:cubicBezTo>
                    <a:pt x="-2004" y="3810"/>
                    <a:pt x="-99" y="3810"/>
                    <a:pt x="4664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9" name="任意多边形: 形状 518"/>
            <p:cNvSpPr/>
            <p:nvPr>
              <p:custDataLst>
                <p:tags r:id="rId510"/>
              </p:custDataLst>
            </p:nvPr>
          </p:nvSpPr>
          <p:spPr>
            <a:xfrm>
              <a:off x="2372677" y="4196714"/>
              <a:ext cx="4762" cy="2857"/>
            </a:xfrm>
            <a:custGeom>
              <a:avLst/>
              <a:gdLst>
                <a:gd name="connsiteX0" fmla="*/ 4763 w 4762"/>
                <a:gd name="connsiteY0" fmla="*/ 0 h 2857"/>
                <a:gd name="connsiteX1" fmla="*/ 1905 w 4762"/>
                <a:gd name="connsiteY1" fmla="*/ 953 h 2857"/>
                <a:gd name="connsiteX2" fmla="*/ 0 w 4762"/>
                <a:gd name="connsiteY2" fmla="*/ 2858 h 2857"/>
                <a:gd name="connsiteX3" fmla="*/ 4763 w 4762"/>
                <a:gd name="connsiteY3" fmla="*/ 0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" h="2857">
                  <a:moveTo>
                    <a:pt x="4763" y="0"/>
                  </a:moveTo>
                  <a:lnTo>
                    <a:pt x="1905" y="953"/>
                  </a:lnTo>
                  <a:lnTo>
                    <a:pt x="0" y="2858"/>
                  </a:lnTo>
                  <a:cubicBezTo>
                    <a:pt x="952" y="953"/>
                    <a:pt x="4763" y="0"/>
                    <a:pt x="47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0" name="任意多边形: 形状 519"/>
            <p:cNvSpPr/>
            <p:nvPr>
              <p:custDataLst>
                <p:tags r:id="rId511"/>
              </p:custDataLst>
            </p:nvPr>
          </p:nvSpPr>
          <p:spPr>
            <a:xfrm>
              <a:off x="2412682" y="4178617"/>
              <a:ext cx="3809" cy="1904"/>
            </a:xfrm>
            <a:custGeom>
              <a:avLst/>
              <a:gdLst>
                <a:gd name="connsiteX0" fmla="*/ 3810 w 3809"/>
                <a:gd name="connsiteY0" fmla="*/ 952 h 1904"/>
                <a:gd name="connsiteX1" fmla="*/ 1905 w 3809"/>
                <a:gd name="connsiteY1" fmla="*/ 0 h 1904"/>
                <a:gd name="connsiteX2" fmla="*/ 0 w 3809"/>
                <a:gd name="connsiteY2" fmla="*/ 1905 h 1904"/>
                <a:gd name="connsiteX3" fmla="*/ 3810 w 3809"/>
                <a:gd name="connsiteY3" fmla="*/ 952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9" h="1904">
                  <a:moveTo>
                    <a:pt x="3810" y="952"/>
                  </a:moveTo>
                  <a:cubicBezTo>
                    <a:pt x="3810" y="952"/>
                    <a:pt x="1905" y="952"/>
                    <a:pt x="1905" y="0"/>
                  </a:cubicBezTo>
                  <a:lnTo>
                    <a:pt x="0" y="1905"/>
                  </a:lnTo>
                  <a:cubicBezTo>
                    <a:pt x="952" y="1905"/>
                    <a:pt x="2858" y="952"/>
                    <a:pt x="3810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1" name="任意多边形: 形状 520"/>
            <p:cNvSpPr/>
            <p:nvPr>
              <p:custDataLst>
                <p:tags r:id="rId512"/>
              </p:custDataLst>
            </p:nvPr>
          </p:nvSpPr>
          <p:spPr>
            <a:xfrm>
              <a:off x="2413634" y="4176712"/>
              <a:ext cx="2857" cy="2857"/>
            </a:xfrm>
            <a:custGeom>
              <a:avLst/>
              <a:gdLst>
                <a:gd name="connsiteX0" fmla="*/ 0 w 2857"/>
                <a:gd name="connsiteY0" fmla="*/ 2857 h 2857"/>
                <a:gd name="connsiteX1" fmla="*/ 2858 w 2857"/>
                <a:gd name="connsiteY1" fmla="*/ 0 h 2857"/>
                <a:gd name="connsiteX2" fmla="*/ 0 w 2857"/>
                <a:gd name="connsiteY2" fmla="*/ 2857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" h="2857">
                  <a:moveTo>
                    <a:pt x="0" y="2857"/>
                  </a:moveTo>
                  <a:lnTo>
                    <a:pt x="2858" y="0"/>
                  </a:lnTo>
                  <a:cubicBezTo>
                    <a:pt x="0" y="1905"/>
                    <a:pt x="0" y="1905"/>
                    <a:pt x="0" y="28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2" name="任意多边形: 形状 521"/>
            <p:cNvSpPr/>
            <p:nvPr>
              <p:custDataLst>
                <p:tags r:id="rId513"/>
              </p:custDataLst>
            </p:nvPr>
          </p:nvSpPr>
          <p:spPr>
            <a:xfrm>
              <a:off x="2394584" y="4184332"/>
              <a:ext cx="5715" cy="4762"/>
            </a:xfrm>
            <a:custGeom>
              <a:avLst/>
              <a:gdLst>
                <a:gd name="connsiteX0" fmla="*/ 4763 w 5715"/>
                <a:gd name="connsiteY0" fmla="*/ 953 h 4762"/>
                <a:gd name="connsiteX1" fmla="*/ 0 w 5715"/>
                <a:gd name="connsiteY1" fmla="*/ 4763 h 4762"/>
                <a:gd name="connsiteX2" fmla="*/ 5715 w 5715"/>
                <a:gd name="connsiteY2" fmla="*/ 0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" h="4762">
                  <a:moveTo>
                    <a:pt x="4763" y="953"/>
                  </a:moveTo>
                  <a:lnTo>
                    <a:pt x="0" y="4763"/>
                  </a:lnTo>
                  <a:lnTo>
                    <a:pt x="571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3" name="任意多边形: 形状 522"/>
            <p:cNvSpPr/>
            <p:nvPr>
              <p:custDataLst>
                <p:tags r:id="rId514"/>
              </p:custDataLst>
            </p:nvPr>
          </p:nvSpPr>
          <p:spPr>
            <a:xfrm>
              <a:off x="2426970" y="4170997"/>
              <a:ext cx="1904" cy="2857"/>
            </a:xfrm>
            <a:custGeom>
              <a:avLst/>
              <a:gdLst>
                <a:gd name="connsiteX0" fmla="*/ 952 w 1904"/>
                <a:gd name="connsiteY0" fmla="*/ 953 h 2857"/>
                <a:gd name="connsiteX1" fmla="*/ 0 w 1904"/>
                <a:gd name="connsiteY1" fmla="*/ 2858 h 2857"/>
                <a:gd name="connsiteX2" fmla="*/ 1905 w 1904"/>
                <a:gd name="connsiteY2" fmla="*/ 0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2857">
                  <a:moveTo>
                    <a:pt x="952" y="953"/>
                  </a:moveTo>
                  <a:lnTo>
                    <a:pt x="0" y="2858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4" name="任意多边形: 形状 523"/>
            <p:cNvSpPr/>
            <p:nvPr>
              <p:custDataLst>
                <p:tags r:id="rId515"/>
              </p:custDataLst>
            </p:nvPr>
          </p:nvSpPr>
          <p:spPr>
            <a:xfrm>
              <a:off x="2435386" y="4163377"/>
              <a:ext cx="5870" cy="4762"/>
            </a:xfrm>
            <a:custGeom>
              <a:avLst/>
              <a:gdLst>
                <a:gd name="connsiteX0" fmla="*/ 156 w 5870"/>
                <a:gd name="connsiteY0" fmla="*/ 3810 h 4762"/>
                <a:gd name="connsiteX1" fmla="*/ 1108 w 5870"/>
                <a:gd name="connsiteY1" fmla="*/ 4763 h 4762"/>
                <a:gd name="connsiteX2" fmla="*/ 5871 w 5870"/>
                <a:gd name="connsiteY2" fmla="*/ 0 h 4762"/>
                <a:gd name="connsiteX3" fmla="*/ 156 w 5870"/>
                <a:gd name="connsiteY3" fmla="*/ 3810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70" h="4762">
                  <a:moveTo>
                    <a:pt x="156" y="3810"/>
                  </a:moveTo>
                  <a:cubicBezTo>
                    <a:pt x="-797" y="5715"/>
                    <a:pt x="3013" y="3810"/>
                    <a:pt x="1108" y="4763"/>
                  </a:cubicBezTo>
                  <a:cubicBezTo>
                    <a:pt x="3013" y="2857"/>
                    <a:pt x="4918" y="1905"/>
                    <a:pt x="5871" y="0"/>
                  </a:cubicBezTo>
                  <a:cubicBezTo>
                    <a:pt x="4918" y="1905"/>
                    <a:pt x="3013" y="2857"/>
                    <a:pt x="156" y="38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5" name="任意多边形: 形状 524"/>
            <p:cNvSpPr/>
            <p:nvPr>
              <p:custDataLst>
                <p:tags r:id="rId516"/>
              </p:custDataLst>
            </p:nvPr>
          </p:nvSpPr>
          <p:spPr>
            <a:xfrm>
              <a:off x="2442209" y="4161472"/>
              <a:ext cx="1905" cy="2857"/>
            </a:xfrm>
            <a:custGeom>
              <a:avLst/>
              <a:gdLst>
                <a:gd name="connsiteX0" fmla="*/ 1905 w 1905"/>
                <a:gd name="connsiteY0" fmla="*/ 0 h 2857"/>
                <a:gd name="connsiteX1" fmla="*/ 0 w 1905"/>
                <a:gd name="connsiteY1" fmla="*/ 2858 h 2857"/>
                <a:gd name="connsiteX2" fmla="*/ 1905 w 1905"/>
                <a:gd name="connsiteY2" fmla="*/ 0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2857">
                  <a:moveTo>
                    <a:pt x="1905" y="0"/>
                  </a:moveTo>
                  <a:cubicBezTo>
                    <a:pt x="953" y="953"/>
                    <a:pt x="0" y="1905"/>
                    <a:pt x="0" y="2858"/>
                  </a:cubicBezTo>
                  <a:cubicBezTo>
                    <a:pt x="953" y="953"/>
                    <a:pt x="1905" y="953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6" name="任意多边形: 形状 525"/>
            <p:cNvSpPr/>
            <p:nvPr>
              <p:custDataLst>
                <p:tags r:id="rId517"/>
              </p:custDataLst>
            </p:nvPr>
          </p:nvSpPr>
          <p:spPr>
            <a:xfrm>
              <a:off x="2422207" y="4171950"/>
              <a:ext cx="2857" cy="952"/>
            </a:xfrm>
            <a:custGeom>
              <a:avLst/>
              <a:gdLst>
                <a:gd name="connsiteX0" fmla="*/ 0 w 2857"/>
                <a:gd name="connsiteY0" fmla="*/ 953 h 952"/>
                <a:gd name="connsiteX1" fmla="*/ 2858 w 2857"/>
                <a:gd name="connsiteY1" fmla="*/ 0 h 952"/>
                <a:gd name="connsiteX2" fmla="*/ 952 w 2857"/>
                <a:gd name="connsiteY2" fmla="*/ 0 h 952"/>
                <a:gd name="connsiteX3" fmla="*/ 0 w 2857"/>
                <a:gd name="connsiteY3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952">
                  <a:moveTo>
                    <a:pt x="0" y="953"/>
                  </a:moveTo>
                  <a:cubicBezTo>
                    <a:pt x="0" y="953"/>
                    <a:pt x="952" y="953"/>
                    <a:pt x="2858" y="0"/>
                  </a:cubicBezTo>
                  <a:lnTo>
                    <a:pt x="952" y="0"/>
                  </a:lnTo>
                  <a:cubicBezTo>
                    <a:pt x="952" y="953"/>
                    <a:pt x="0" y="953"/>
                    <a:pt x="0" y="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7" name="任意多边形: 形状 526"/>
            <p:cNvSpPr/>
            <p:nvPr>
              <p:custDataLst>
                <p:tags r:id="rId518"/>
              </p:custDataLst>
            </p:nvPr>
          </p:nvSpPr>
          <p:spPr>
            <a:xfrm>
              <a:off x="2423159" y="4170997"/>
              <a:ext cx="2857" cy="1905"/>
            </a:xfrm>
            <a:custGeom>
              <a:avLst/>
              <a:gdLst>
                <a:gd name="connsiteX0" fmla="*/ 0 w 2857"/>
                <a:gd name="connsiteY0" fmla="*/ 1905 h 1905"/>
                <a:gd name="connsiteX1" fmla="*/ 0 w 2857"/>
                <a:gd name="connsiteY1" fmla="*/ 1905 h 1905"/>
                <a:gd name="connsiteX2" fmla="*/ 2858 w 2857"/>
                <a:gd name="connsiteY2" fmla="*/ 0 h 1905"/>
                <a:gd name="connsiteX3" fmla="*/ 0 w 2857"/>
                <a:gd name="connsiteY3" fmla="*/ 1905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1905">
                  <a:moveTo>
                    <a:pt x="0" y="1905"/>
                  </a:moveTo>
                  <a:lnTo>
                    <a:pt x="0" y="1905"/>
                  </a:lnTo>
                  <a:cubicBezTo>
                    <a:pt x="953" y="953"/>
                    <a:pt x="1905" y="953"/>
                    <a:pt x="2858" y="0"/>
                  </a:cubicBezTo>
                  <a:cubicBezTo>
                    <a:pt x="2858" y="0"/>
                    <a:pt x="1905" y="953"/>
                    <a:pt x="0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8" name="任意多边形: 形状 527"/>
            <p:cNvSpPr/>
            <p:nvPr>
              <p:custDataLst>
                <p:tags r:id="rId519"/>
              </p:custDataLst>
            </p:nvPr>
          </p:nvSpPr>
          <p:spPr>
            <a:xfrm>
              <a:off x="2422207" y="4173140"/>
              <a:ext cx="9525" cy="714"/>
            </a:xfrm>
            <a:custGeom>
              <a:avLst/>
              <a:gdLst>
                <a:gd name="connsiteX0" fmla="*/ 0 w 9525"/>
                <a:gd name="connsiteY0" fmla="*/ 714 h 714"/>
                <a:gd name="connsiteX1" fmla="*/ 0 w 9525"/>
                <a:gd name="connsiteY1" fmla="*/ 714 h 714"/>
                <a:gd name="connsiteX2" fmla="*/ 0 w 9525"/>
                <a:gd name="connsiteY2" fmla="*/ 714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714">
                  <a:moveTo>
                    <a:pt x="0" y="714"/>
                  </a:moveTo>
                  <a:lnTo>
                    <a:pt x="0" y="714"/>
                  </a:lnTo>
                  <a:cubicBezTo>
                    <a:pt x="0" y="-238"/>
                    <a:pt x="0" y="-238"/>
                    <a:pt x="0" y="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9" name="任意多边形: 形状 528"/>
            <p:cNvSpPr/>
            <p:nvPr>
              <p:custDataLst>
                <p:tags r:id="rId520"/>
              </p:custDataLst>
            </p:nvPr>
          </p:nvSpPr>
          <p:spPr>
            <a:xfrm>
              <a:off x="2407920" y="4177036"/>
              <a:ext cx="2830" cy="3485"/>
            </a:xfrm>
            <a:custGeom>
              <a:avLst/>
              <a:gdLst>
                <a:gd name="connsiteX0" fmla="*/ 0 w 2830"/>
                <a:gd name="connsiteY0" fmla="*/ 3486 h 3485"/>
                <a:gd name="connsiteX1" fmla="*/ 952 w 2830"/>
                <a:gd name="connsiteY1" fmla="*/ 628 h 3485"/>
                <a:gd name="connsiteX2" fmla="*/ 0 w 2830"/>
                <a:gd name="connsiteY2" fmla="*/ 3486 h 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0" h="3485">
                  <a:moveTo>
                    <a:pt x="0" y="3486"/>
                  </a:moveTo>
                  <a:cubicBezTo>
                    <a:pt x="1905" y="1581"/>
                    <a:pt x="4763" y="-1277"/>
                    <a:pt x="952" y="628"/>
                  </a:cubicBezTo>
                  <a:cubicBezTo>
                    <a:pt x="0" y="1581"/>
                    <a:pt x="1905" y="1581"/>
                    <a:pt x="0" y="34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0" name="任意多边形: 形状 529"/>
            <p:cNvSpPr/>
            <p:nvPr>
              <p:custDataLst>
                <p:tags r:id="rId521"/>
              </p:custDataLst>
            </p:nvPr>
          </p:nvSpPr>
          <p:spPr>
            <a:xfrm>
              <a:off x="2415540" y="4172902"/>
              <a:ext cx="3809" cy="2857"/>
            </a:xfrm>
            <a:custGeom>
              <a:avLst/>
              <a:gdLst>
                <a:gd name="connsiteX0" fmla="*/ 3810 w 3809"/>
                <a:gd name="connsiteY0" fmla="*/ 0 h 2857"/>
                <a:gd name="connsiteX1" fmla="*/ 0 w 3809"/>
                <a:gd name="connsiteY1" fmla="*/ 1905 h 2857"/>
                <a:gd name="connsiteX2" fmla="*/ 0 w 3809"/>
                <a:gd name="connsiteY2" fmla="*/ 2857 h 2857"/>
                <a:gd name="connsiteX3" fmla="*/ 3810 w 3809"/>
                <a:gd name="connsiteY3" fmla="*/ 0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9" h="2857">
                  <a:moveTo>
                    <a:pt x="3810" y="0"/>
                  </a:moveTo>
                  <a:lnTo>
                    <a:pt x="0" y="1905"/>
                  </a:lnTo>
                  <a:cubicBezTo>
                    <a:pt x="0" y="1905"/>
                    <a:pt x="952" y="1905"/>
                    <a:pt x="0" y="2857"/>
                  </a:cubicBezTo>
                  <a:lnTo>
                    <a:pt x="381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1" name="任意多边形: 形状 530"/>
            <p:cNvSpPr/>
            <p:nvPr>
              <p:custDataLst>
                <p:tags r:id="rId522"/>
              </p:custDataLst>
            </p:nvPr>
          </p:nvSpPr>
          <p:spPr>
            <a:xfrm>
              <a:off x="2419350" y="4171950"/>
              <a:ext cx="1904" cy="952"/>
            </a:xfrm>
            <a:custGeom>
              <a:avLst/>
              <a:gdLst>
                <a:gd name="connsiteX0" fmla="*/ 1905 w 1904"/>
                <a:gd name="connsiteY0" fmla="*/ 0 h 952"/>
                <a:gd name="connsiteX1" fmla="*/ 0 w 1904"/>
                <a:gd name="connsiteY1" fmla="*/ 953 h 952"/>
                <a:gd name="connsiteX2" fmla="*/ 1905 w 1904"/>
                <a:gd name="connsiteY2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952">
                  <a:moveTo>
                    <a:pt x="1905" y="0"/>
                  </a:moveTo>
                  <a:lnTo>
                    <a:pt x="0" y="953"/>
                  </a:lnTo>
                  <a:lnTo>
                    <a:pt x="1905" y="9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2" name="任意多边形: 形状 531"/>
            <p:cNvSpPr/>
            <p:nvPr>
              <p:custDataLst>
                <p:tags r:id="rId523"/>
              </p:custDataLst>
            </p:nvPr>
          </p:nvSpPr>
          <p:spPr>
            <a:xfrm>
              <a:off x="2436821" y="4159567"/>
              <a:ext cx="6340" cy="4848"/>
            </a:xfrm>
            <a:custGeom>
              <a:avLst/>
              <a:gdLst>
                <a:gd name="connsiteX0" fmla="*/ 1578 w 6340"/>
                <a:gd name="connsiteY0" fmla="*/ 3810 h 4848"/>
                <a:gd name="connsiteX1" fmla="*/ 6341 w 6340"/>
                <a:gd name="connsiteY1" fmla="*/ 0 h 4848"/>
                <a:gd name="connsiteX2" fmla="*/ 626 w 6340"/>
                <a:gd name="connsiteY2" fmla="*/ 2857 h 4848"/>
                <a:gd name="connsiteX3" fmla="*/ 1578 w 6340"/>
                <a:gd name="connsiteY3" fmla="*/ 3810 h 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40" h="4848">
                  <a:moveTo>
                    <a:pt x="1578" y="3810"/>
                  </a:moveTo>
                  <a:cubicBezTo>
                    <a:pt x="2531" y="2857"/>
                    <a:pt x="4436" y="1905"/>
                    <a:pt x="6341" y="0"/>
                  </a:cubicBezTo>
                  <a:cubicBezTo>
                    <a:pt x="4436" y="952"/>
                    <a:pt x="2531" y="1905"/>
                    <a:pt x="626" y="2857"/>
                  </a:cubicBezTo>
                  <a:cubicBezTo>
                    <a:pt x="-327" y="4763"/>
                    <a:pt x="-327" y="5715"/>
                    <a:pt x="1578" y="38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3" name="任意多边形: 形状 532"/>
            <p:cNvSpPr/>
            <p:nvPr>
              <p:custDataLst>
                <p:tags r:id="rId524"/>
              </p:custDataLst>
            </p:nvPr>
          </p:nvSpPr>
          <p:spPr>
            <a:xfrm>
              <a:off x="2430779" y="4168140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4" name="任意多边形: 形状 533"/>
            <p:cNvSpPr/>
            <p:nvPr>
              <p:custDataLst>
                <p:tags r:id="rId525"/>
              </p:custDataLst>
            </p:nvPr>
          </p:nvSpPr>
          <p:spPr>
            <a:xfrm>
              <a:off x="2459354" y="4149090"/>
              <a:ext cx="952" cy="9525"/>
            </a:xfrm>
            <a:custGeom>
              <a:avLst/>
              <a:gdLst>
                <a:gd name="connsiteX0" fmla="*/ 953 w 952"/>
                <a:gd name="connsiteY0" fmla="*/ 0 h 9525"/>
                <a:gd name="connsiteX1" fmla="*/ 0 w 952"/>
                <a:gd name="connsiteY1" fmla="*/ 0 h 9525"/>
                <a:gd name="connsiteX2" fmla="*/ 0 w 952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5">
                  <a:moveTo>
                    <a:pt x="953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5" name="任意多边形: 形状 534"/>
            <p:cNvSpPr/>
            <p:nvPr>
              <p:custDataLst>
                <p:tags r:id="rId526"/>
              </p:custDataLst>
            </p:nvPr>
          </p:nvSpPr>
          <p:spPr>
            <a:xfrm>
              <a:off x="2433637" y="4163377"/>
              <a:ext cx="2857" cy="1904"/>
            </a:xfrm>
            <a:custGeom>
              <a:avLst/>
              <a:gdLst>
                <a:gd name="connsiteX0" fmla="*/ 2858 w 2857"/>
                <a:gd name="connsiteY0" fmla="*/ 0 h 1904"/>
                <a:gd name="connsiteX1" fmla="*/ 0 w 2857"/>
                <a:gd name="connsiteY1" fmla="*/ 1905 h 1904"/>
                <a:gd name="connsiteX2" fmla="*/ 2858 w 2857"/>
                <a:gd name="connsiteY2" fmla="*/ 0 h 1904"/>
                <a:gd name="connsiteX3" fmla="*/ 2858 w 2857"/>
                <a:gd name="connsiteY3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1904">
                  <a:moveTo>
                    <a:pt x="2858" y="0"/>
                  </a:moveTo>
                  <a:cubicBezTo>
                    <a:pt x="953" y="953"/>
                    <a:pt x="953" y="1905"/>
                    <a:pt x="0" y="1905"/>
                  </a:cubicBezTo>
                  <a:cubicBezTo>
                    <a:pt x="953" y="1905"/>
                    <a:pt x="1905" y="953"/>
                    <a:pt x="2858" y="0"/>
                  </a:cubicBezTo>
                  <a:cubicBezTo>
                    <a:pt x="2858" y="0"/>
                    <a:pt x="2858" y="0"/>
                    <a:pt x="285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6" name="任意多边形: 形状 535"/>
            <p:cNvSpPr/>
            <p:nvPr>
              <p:custDataLst>
                <p:tags r:id="rId527"/>
              </p:custDataLst>
            </p:nvPr>
          </p:nvSpPr>
          <p:spPr>
            <a:xfrm>
              <a:off x="2446020" y="4157662"/>
              <a:ext cx="2857" cy="952"/>
            </a:xfrm>
            <a:custGeom>
              <a:avLst/>
              <a:gdLst>
                <a:gd name="connsiteX0" fmla="*/ 2858 w 2857"/>
                <a:gd name="connsiteY0" fmla="*/ 0 h 952"/>
                <a:gd name="connsiteX1" fmla="*/ 0 w 2857"/>
                <a:gd name="connsiteY1" fmla="*/ 953 h 952"/>
                <a:gd name="connsiteX2" fmla="*/ 2858 w 2857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" h="952">
                  <a:moveTo>
                    <a:pt x="2858" y="0"/>
                  </a:moveTo>
                  <a:cubicBezTo>
                    <a:pt x="1905" y="0"/>
                    <a:pt x="952" y="953"/>
                    <a:pt x="0" y="953"/>
                  </a:cubicBezTo>
                  <a:cubicBezTo>
                    <a:pt x="952" y="953"/>
                    <a:pt x="2858" y="0"/>
                    <a:pt x="285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7" name="任意多边形: 形状 536"/>
            <p:cNvSpPr/>
            <p:nvPr>
              <p:custDataLst>
                <p:tags r:id="rId528"/>
              </p:custDataLst>
            </p:nvPr>
          </p:nvSpPr>
          <p:spPr>
            <a:xfrm>
              <a:off x="2431732" y="4168140"/>
              <a:ext cx="423" cy="0"/>
            </a:xfrm>
            <a:custGeom>
              <a:avLst/>
              <a:gdLst>
                <a:gd name="connsiteX0" fmla="*/ 0 w 423"/>
                <a:gd name="connsiteY0" fmla="*/ 0 h 0"/>
                <a:gd name="connsiteX1" fmla="*/ 0 w 423"/>
                <a:gd name="connsiteY1" fmla="*/ 0 h 0"/>
                <a:gd name="connsiteX2" fmla="*/ 0 w 423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">
                  <a:moveTo>
                    <a:pt x="0" y="0"/>
                  </a:moveTo>
                  <a:lnTo>
                    <a:pt x="0" y="0"/>
                  </a:lnTo>
                  <a:cubicBezTo>
                    <a:pt x="952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8" name="任意多边形: 形状 537"/>
            <p:cNvSpPr/>
            <p:nvPr>
              <p:custDataLst>
                <p:tags r:id="rId529"/>
              </p:custDataLst>
            </p:nvPr>
          </p:nvSpPr>
          <p:spPr>
            <a:xfrm>
              <a:off x="2431732" y="4166234"/>
              <a:ext cx="1904" cy="1905"/>
            </a:xfrm>
            <a:custGeom>
              <a:avLst/>
              <a:gdLst>
                <a:gd name="connsiteX0" fmla="*/ 0 w 1904"/>
                <a:gd name="connsiteY0" fmla="*/ 1905 h 1905"/>
                <a:gd name="connsiteX1" fmla="*/ 1905 w 1904"/>
                <a:gd name="connsiteY1" fmla="*/ 0 h 1905"/>
                <a:gd name="connsiteX2" fmla="*/ 0 w 1904"/>
                <a:gd name="connsiteY2" fmla="*/ 1905 h 1905"/>
                <a:gd name="connsiteX3" fmla="*/ 0 w 1904"/>
                <a:gd name="connsiteY3" fmla="*/ 1905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" h="1905">
                  <a:moveTo>
                    <a:pt x="0" y="1905"/>
                  </a:moveTo>
                  <a:cubicBezTo>
                    <a:pt x="952" y="953"/>
                    <a:pt x="952" y="953"/>
                    <a:pt x="1905" y="0"/>
                  </a:cubicBezTo>
                  <a:cubicBezTo>
                    <a:pt x="952" y="0"/>
                    <a:pt x="0" y="953"/>
                    <a:pt x="0" y="1905"/>
                  </a:cubicBezTo>
                  <a:cubicBezTo>
                    <a:pt x="0" y="1905"/>
                    <a:pt x="0" y="1905"/>
                    <a:pt x="0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9" name="任意多边形: 形状 538"/>
            <p:cNvSpPr/>
            <p:nvPr>
              <p:custDataLst>
                <p:tags r:id="rId530"/>
              </p:custDataLst>
            </p:nvPr>
          </p:nvSpPr>
          <p:spPr>
            <a:xfrm>
              <a:off x="2453594" y="4137659"/>
              <a:ext cx="11785" cy="11677"/>
            </a:xfrm>
            <a:custGeom>
              <a:avLst/>
              <a:gdLst>
                <a:gd name="connsiteX0" fmla="*/ 7665 w 11785"/>
                <a:gd name="connsiteY0" fmla="*/ 1905 h 11677"/>
                <a:gd name="connsiteX1" fmla="*/ 998 w 11785"/>
                <a:gd name="connsiteY1" fmla="*/ 7620 h 11677"/>
                <a:gd name="connsiteX2" fmla="*/ 5760 w 11785"/>
                <a:gd name="connsiteY2" fmla="*/ 11430 h 11677"/>
                <a:gd name="connsiteX3" fmla="*/ 8618 w 11785"/>
                <a:gd name="connsiteY3" fmla="*/ 7620 h 11677"/>
                <a:gd name="connsiteX4" fmla="*/ 2903 w 11785"/>
                <a:gd name="connsiteY4" fmla="*/ 8572 h 11677"/>
                <a:gd name="connsiteX5" fmla="*/ 8618 w 11785"/>
                <a:gd name="connsiteY5" fmla="*/ 5715 h 11677"/>
                <a:gd name="connsiteX6" fmla="*/ 11475 w 11785"/>
                <a:gd name="connsiteY6" fmla="*/ 0 h 11677"/>
                <a:gd name="connsiteX7" fmla="*/ 7665 w 11785"/>
                <a:gd name="connsiteY7" fmla="*/ 2858 h 11677"/>
                <a:gd name="connsiteX8" fmla="*/ 7665 w 11785"/>
                <a:gd name="connsiteY8" fmla="*/ 1905 h 11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85" h="11677">
                  <a:moveTo>
                    <a:pt x="7665" y="1905"/>
                  </a:moveTo>
                  <a:cubicBezTo>
                    <a:pt x="7665" y="2858"/>
                    <a:pt x="4808" y="5715"/>
                    <a:pt x="998" y="7620"/>
                  </a:cubicBezTo>
                  <a:cubicBezTo>
                    <a:pt x="-1860" y="10478"/>
                    <a:pt x="1950" y="12383"/>
                    <a:pt x="5760" y="11430"/>
                  </a:cubicBezTo>
                  <a:cubicBezTo>
                    <a:pt x="5760" y="11430"/>
                    <a:pt x="5760" y="10478"/>
                    <a:pt x="8618" y="7620"/>
                  </a:cubicBezTo>
                  <a:cubicBezTo>
                    <a:pt x="6713" y="7620"/>
                    <a:pt x="998" y="11430"/>
                    <a:pt x="2903" y="8572"/>
                  </a:cubicBezTo>
                  <a:cubicBezTo>
                    <a:pt x="6713" y="5715"/>
                    <a:pt x="6713" y="6668"/>
                    <a:pt x="8618" y="5715"/>
                  </a:cubicBezTo>
                  <a:cubicBezTo>
                    <a:pt x="5760" y="5715"/>
                    <a:pt x="13380" y="953"/>
                    <a:pt x="11475" y="0"/>
                  </a:cubicBezTo>
                  <a:lnTo>
                    <a:pt x="7665" y="2858"/>
                  </a:lnTo>
                  <a:cubicBezTo>
                    <a:pt x="7665" y="2858"/>
                    <a:pt x="8618" y="1905"/>
                    <a:pt x="7665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0" name="任意多边形: 形状 539"/>
            <p:cNvSpPr/>
            <p:nvPr>
              <p:custDataLst>
                <p:tags r:id="rId531"/>
              </p:custDataLst>
            </p:nvPr>
          </p:nvSpPr>
          <p:spPr>
            <a:xfrm>
              <a:off x="2452687" y="4149090"/>
              <a:ext cx="7620" cy="4762"/>
            </a:xfrm>
            <a:custGeom>
              <a:avLst/>
              <a:gdLst>
                <a:gd name="connsiteX0" fmla="*/ 953 w 7620"/>
                <a:gd name="connsiteY0" fmla="*/ 3810 h 4762"/>
                <a:gd name="connsiteX1" fmla="*/ 0 w 7620"/>
                <a:gd name="connsiteY1" fmla="*/ 4763 h 4762"/>
                <a:gd name="connsiteX2" fmla="*/ 5715 w 7620"/>
                <a:gd name="connsiteY2" fmla="*/ 2857 h 4762"/>
                <a:gd name="connsiteX3" fmla="*/ 7620 w 7620"/>
                <a:gd name="connsiteY3" fmla="*/ 0 h 4762"/>
                <a:gd name="connsiteX4" fmla="*/ 953 w 7620"/>
                <a:gd name="connsiteY4" fmla="*/ 3810 h 4762"/>
                <a:gd name="connsiteX5" fmla="*/ 953 w 7620"/>
                <a:gd name="connsiteY5" fmla="*/ 3810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" h="4762">
                  <a:moveTo>
                    <a:pt x="953" y="3810"/>
                  </a:moveTo>
                  <a:lnTo>
                    <a:pt x="0" y="4763"/>
                  </a:lnTo>
                  <a:cubicBezTo>
                    <a:pt x="1905" y="3810"/>
                    <a:pt x="2858" y="3810"/>
                    <a:pt x="5715" y="2857"/>
                  </a:cubicBezTo>
                  <a:cubicBezTo>
                    <a:pt x="7620" y="953"/>
                    <a:pt x="7620" y="0"/>
                    <a:pt x="7620" y="0"/>
                  </a:cubicBezTo>
                  <a:lnTo>
                    <a:pt x="953" y="3810"/>
                  </a:lnTo>
                  <a:lnTo>
                    <a:pt x="953" y="3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1" name="任意多边形: 形状 540"/>
            <p:cNvSpPr/>
            <p:nvPr>
              <p:custDataLst>
                <p:tags r:id="rId532"/>
              </p:custDataLst>
            </p:nvPr>
          </p:nvSpPr>
          <p:spPr>
            <a:xfrm>
              <a:off x="2442209" y="4153852"/>
              <a:ext cx="9525" cy="5715"/>
            </a:xfrm>
            <a:custGeom>
              <a:avLst/>
              <a:gdLst>
                <a:gd name="connsiteX0" fmla="*/ 3810 w 9525"/>
                <a:gd name="connsiteY0" fmla="*/ 3810 h 5715"/>
                <a:gd name="connsiteX1" fmla="*/ 4763 w 9525"/>
                <a:gd name="connsiteY1" fmla="*/ 0 h 5715"/>
                <a:gd name="connsiteX2" fmla="*/ 0 w 9525"/>
                <a:gd name="connsiteY2" fmla="*/ 4763 h 5715"/>
                <a:gd name="connsiteX3" fmla="*/ 3810 w 9525"/>
                <a:gd name="connsiteY3" fmla="*/ 3810 h 5715"/>
                <a:gd name="connsiteX4" fmla="*/ 0 w 9525"/>
                <a:gd name="connsiteY4" fmla="*/ 5715 h 5715"/>
                <a:gd name="connsiteX5" fmla="*/ 3810 w 9525"/>
                <a:gd name="connsiteY5" fmla="*/ 3810 h 5715"/>
                <a:gd name="connsiteX6" fmla="*/ 3810 w 9525"/>
                <a:gd name="connsiteY6" fmla="*/ 3810 h 5715"/>
                <a:gd name="connsiteX7" fmla="*/ 3810 w 9525"/>
                <a:gd name="connsiteY7" fmla="*/ 3810 h 5715"/>
                <a:gd name="connsiteX8" fmla="*/ 3810 w 9525"/>
                <a:gd name="connsiteY8" fmla="*/ 3810 h 5715"/>
                <a:gd name="connsiteX9" fmla="*/ 3810 w 9525"/>
                <a:gd name="connsiteY9" fmla="*/ 3810 h 5715"/>
                <a:gd name="connsiteX10" fmla="*/ 3810 w 9525"/>
                <a:gd name="connsiteY10" fmla="*/ 3810 h 5715"/>
                <a:gd name="connsiteX11" fmla="*/ 3810 w 9525"/>
                <a:gd name="connsiteY11" fmla="*/ 3810 h 5715"/>
                <a:gd name="connsiteX12" fmla="*/ 3810 w 9525"/>
                <a:gd name="connsiteY12" fmla="*/ 3810 h 5715"/>
                <a:gd name="connsiteX13" fmla="*/ 3810 w 9525"/>
                <a:gd name="connsiteY13" fmla="*/ 3810 h 5715"/>
                <a:gd name="connsiteX14" fmla="*/ 3810 w 9525"/>
                <a:gd name="connsiteY14" fmla="*/ 3810 h 5715"/>
                <a:gd name="connsiteX15" fmla="*/ 9525 w 9525"/>
                <a:gd name="connsiteY15" fmla="*/ 0 h 5715"/>
                <a:gd name="connsiteX16" fmla="*/ 3810 w 9525"/>
                <a:gd name="connsiteY16" fmla="*/ 3810 h 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" h="5715">
                  <a:moveTo>
                    <a:pt x="3810" y="3810"/>
                  </a:moveTo>
                  <a:cubicBezTo>
                    <a:pt x="3810" y="1905"/>
                    <a:pt x="7620" y="0"/>
                    <a:pt x="4763" y="0"/>
                  </a:cubicBezTo>
                  <a:cubicBezTo>
                    <a:pt x="953" y="2857"/>
                    <a:pt x="2858" y="2857"/>
                    <a:pt x="0" y="4763"/>
                  </a:cubicBezTo>
                  <a:cubicBezTo>
                    <a:pt x="6668" y="0"/>
                    <a:pt x="-952" y="6667"/>
                    <a:pt x="3810" y="3810"/>
                  </a:cubicBezTo>
                  <a:cubicBezTo>
                    <a:pt x="2858" y="4763"/>
                    <a:pt x="1905" y="5715"/>
                    <a:pt x="0" y="5715"/>
                  </a:cubicBezTo>
                  <a:cubicBezTo>
                    <a:pt x="1905" y="5715"/>
                    <a:pt x="2858" y="5715"/>
                    <a:pt x="3810" y="3810"/>
                  </a:cubicBezTo>
                  <a:lnTo>
                    <a:pt x="3810" y="3810"/>
                  </a:lnTo>
                  <a:lnTo>
                    <a:pt x="3810" y="3810"/>
                  </a:lnTo>
                  <a:lnTo>
                    <a:pt x="3810" y="3810"/>
                  </a:lnTo>
                  <a:cubicBezTo>
                    <a:pt x="3810" y="4763"/>
                    <a:pt x="2858" y="4763"/>
                    <a:pt x="3810" y="3810"/>
                  </a:cubicBezTo>
                  <a:cubicBezTo>
                    <a:pt x="3810" y="4763"/>
                    <a:pt x="3810" y="4763"/>
                    <a:pt x="3810" y="3810"/>
                  </a:cubicBezTo>
                  <a:cubicBezTo>
                    <a:pt x="3810" y="4763"/>
                    <a:pt x="3810" y="3810"/>
                    <a:pt x="3810" y="3810"/>
                  </a:cubicBezTo>
                  <a:cubicBezTo>
                    <a:pt x="5715" y="2857"/>
                    <a:pt x="3810" y="3810"/>
                    <a:pt x="3810" y="3810"/>
                  </a:cubicBezTo>
                  <a:cubicBezTo>
                    <a:pt x="3810" y="4763"/>
                    <a:pt x="3810" y="4763"/>
                    <a:pt x="3810" y="3810"/>
                  </a:cubicBezTo>
                  <a:lnTo>
                    <a:pt x="3810" y="3810"/>
                  </a:lnTo>
                  <a:lnTo>
                    <a:pt x="9525" y="0"/>
                  </a:lnTo>
                  <a:cubicBezTo>
                    <a:pt x="8573" y="953"/>
                    <a:pt x="6668" y="1905"/>
                    <a:pt x="3810" y="38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2" name="任意多边形: 形状 541"/>
            <p:cNvSpPr/>
            <p:nvPr>
              <p:custDataLst>
                <p:tags r:id="rId533"/>
              </p:custDataLst>
            </p:nvPr>
          </p:nvSpPr>
          <p:spPr>
            <a:xfrm>
              <a:off x="2410777" y="4172902"/>
              <a:ext cx="714" cy="9525"/>
            </a:xfrm>
            <a:custGeom>
              <a:avLst/>
              <a:gdLst>
                <a:gd name="connsiteX0" fmla="*/ 0 w 714"/>
                <a:gd name="connsiteY0" fmla="*/ 0 h 9525"/>
                <a:gd name="connsiteX1" fmla="*/ 0 w 714"/>
                <a:gd name="connsiteY1" fmla="*/ 0 h 9525"/>
                <a:gd name="connsiteX2" fmla="*/ 0 w 714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952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52" y="0"/>
                    <a:pt x="952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3" name="任意多边形: 形状 542"/>
            <p:cNvSpPr/>
            <p:nvPr>
              <p:custDataLst>
                <p:tags r:id="rId534"/>
              </p:custDataLst>
            </p:nvPr>
          </p:nvSpPr>
          <p:spPr>
            <a:xfrm>
              <a:off x="2409268" y="4171950"/>
              <a:ext cx="8176" cy="2720"/>
            </a:xfrm>
            <a:custGeom>
              <a:avLst/>
              <a:gdLst>
                <a:gd name="connsiteX0" fmla="*/ 4367 w 8176"/>
                <a:gd name="connsiteY0" fmla="*/ 0 h 2720"/>
                <a:gd name="connsiteX1" fmla="*/ 2462 w 8176"/>
                <a:gd name="connsiteY1" fmla="*/ 1905 h 2720"/>
                <a:gd name="connsiteX2" fmla="*/ 1509 w 8176"/>
                <a:gd name="connsiteY2" fmla="*/ 953 h 2720"/>
                <a:gd name="connsiteX3" fmla="*/ 1509 w 8176"/>
                <a:gd name="connsiteY3" fmla="*/ 1905 h 2720"/>
                <a:gd name="connsiteX4" fmla="*/ 1509 w 8176"/>
                <a:gd name="connsiteY4" fmla="*/ 1905 h 2720"/>
                <a:gd name="connsiteX5" fmla="*/ 8177 w 8176"/>
                <a:gd name="connsiteY5" fmla="*/ 0 h 2720"/>
                <a:gd name="connsiteX6" fmla="*/ 4367 w 8176"/>
                <a:gd name="connsiteY6" fmla="*/ 0 h 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76" h="2720">
                  <a:moveTo>
                    <a:pt x="4367" y="0"/>
                  </a:moveTo>
                  <a:cubicBezTo>
                    <a:pt x="4367" y="0"/>
                    <a:pt x="3414" y="953"/>
                    <a:pt x="2462" y="1905"/>
                  </a:cubicBezTo>
                  <a:cubicBezTo>
                    <a:pt x="557" y="2857"/>
                    <a:pt x="2462" y="1905"/>
                    <a:pt x="1509" y="953"/>
                  </a:cubicBezTo>
                  <a:cubicBezTo>
                    <a:pt x="557" y="1905"/>
                    <a:pt x="-1348" y="3810"/>
                    <a:pt x="1509" y="1905"/>
                  </a:cubicBezTo>
                  <a:lnTo>
                    <a:pt x="1509" y="1905"/>
                  </a:lnTo>
                  <a:cubicBezTo>
                    <a:pt x="4367" y="953"/>
                    <a:pt x="8177" y="0"/>
                    <a:pt x="8177" y="0"/>
                  </a:cubicBezTo>
                  <a:cubicBezTo>
                    <a:pt x="8177" y="0"/>
                    <a:pt x="6272" y="0"/>
                    <a:pt x="43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4" name="任意多边形: 形状 543"/>
            <p:cNvSpPr/>
            <p:nvPr>
              <p:custDataLst>
                <p:tags r:id="rId535"/>
              </p:custDataLst>
            </p:nvPr>
          </p:nvSpPr>
          <p:spPr>
            <a:xfrm>
              <a:off x="2429675" y="4160519"/>
              <a:ext cx="4914" cy="3810"/>
            </a:xfrm>
            <a:custGeom>
              <a:avLst/>
              <a:gdLst>
                <a:gd name="connsiteX0" fmla="*/ 152 w 4914"/>
                <a:gd name="connsiteY0" fmla="*/ 3810 h 3810"/>
                <a:gd name="connsiteX1" fmla="*/ 4915 w 4914"/>
                <a:gd name="connsiteY1" fmla="*/ 0 h 3810"/>
                <a:gd name="connsiteX2" fmla="*/ 2057 w 4914"/>
                <a:gd name="connsiteY2" fmla="*/ 953 h 3810"/>
                <a:gd name="connsiteX3" fmla="*/ 2057 w 4914"/>
                <a:gd name="connsiteY3" fmla="*/ 953 h 3810"/>
                <a:gd name="connsiteX4" fmla="*/ 152 w 4914"/>
                <a:gd name="connsiteY4" fmla="*/ 3810 h 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4" h="3810">
                  <a:moveTo>
                    <a:pt x="152" y="3810"/>
                  </a:moveTo>
                  <a:lnTo>
                    <a:pt x="4915" y="0"/>
                  </a:lnTo>
                  <a:lnTo>
                    <a:pt x="2057" y="953"/>
                  </a:lnTo>
                  <a:lnTo>
                    <a:pt x="2057" y="953"/>
                  </a:lnTo>
                  <a:cubicBezTo>
                    <a:pt x="-800" y="2858"/>
                    <a:pt x="152" y="3810"/>
                    <a:pt x="152" y="38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5" name="任意多边形: 形状 544"/>
            <p:cNvSpPr/>
            <p:nvPr>
              <p:custDataLst>
                <p:tags r:id="rId536"/>
              </p:custDataLst>
            </p:nvPr>
          </p:nvSpPr>
          <p:spPr>
            <a:xfrm>
              <a:off x="2461259" y="4147184"/>
              <a:ext cx="1905" cy="3809"/>
            </a:xfrm>
            <a:custGeom>
              <a:avLst/>
              <a:gdLst>
                <a:gd name="connsiteX0" fmla="*/ 0 w 1905"/>
                <a:gd name="connsiteY0" fmla="*/ 1905 h 3809"/>
                <a:gd name="connsiteX1" fmla="*/ 0 w 1905"/>
                <a:gd name="connsiteY1" fmla="*/ 3810 h 3809"/>
                <a:gd name="connsiteX2" fmla="*/ 1905 w 1905"/>
                <a:gd name="connsiteY2" fmla="*/ 0 h 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3809">
                  <a:moveTo>
                    <a:pt x="0" y="1905"/>
                  </a:moveTo>
                  <a:lnTo>
                    <a:pt x="0" y="3810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6" name="任意多边形: 形状 545"/>
            <p:cNvSpPr/>
            <p:nvPr>
              <p:custDataLst>
                <p:tags r:id="rId537"/>
              </p:custDataLst>
            </p:nvPr>
          </p:nvSpPr>
          <p:spPr>
            <a:xfrm>
              <a:off x="2467927" y="4144327"/>
              <a:ext cx="1904" cy="1904"/>
            </a:xfrm>
            <a:custGeom>
              <a:avLst/>
              <a:gdLst>
                <a:gd name="connsiteX0" fmla="*/ 0 w 1904"/>
                <a:gd name="connsiteY0" fmla="*/ 953 h 1904"/>
                <a:gd name="connsiteX1" fmla="*/ 0 w 1904"/>
                <a:gd name="connsiteY1" fmla="*/ 1905 h 1904"/>
                <a:gd name="connsiteX2" fmla="*/ 1905 w 1904"/>
                <a:gd name="connsiteY2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1904">
                  <a:moveTo>
                    <a:pt x="0" y="953"/>
                  </a:moveTo>
                  <a:lnTo>
                    <a:pt x="0" y="1905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7" name="任意多边形: 形状 546"/>
            <p:cNvSpPr/>
            <p:nvPr>
              <p:custDataLst>
                <p:tags r:id="rId538"/>
              </p:custDataLst>
            </p:nvPr>
          </p:nvSpPr>
          <p:spPr>
            <a:xfrm>
              <a:off x="2552700" y="3968115"/>
              <a:ext cx="1904" cy="9525"/>
            </a:xfrm>
            <a:custGeom>
              <a:avLst/>
              <a:gdLst>
                <a:gd name="connsiteX0" fmla="*/ 1905 w 1904"/>
                <a:gd name="connsiteY0" fmla="*/ 0 h 9525"/>
                <a:gd name="connsiteX1" fmla="*/ 0 w 1904"/>
                <a:gd name="connsiteY1" fmla="*/ 0 h 9525"/>
                <a:gd name="connsiteX2" fmla="*/ 1905 w 1904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9525">
                  <a:moveTo>
                    <a:pt x="1905" y="0"/>
                  </a:moveTo>
                  <a:lnTo>
                    <a:pt x="0" y="0"/>
                  </a:lnTo>
                  <a:cubicBezTo>
                    <a:pt x="953" y="0"/>
                    <a:pt x="953" y="0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8" name="任意多边形: 形状 547"/>
            <p:cNvSpPr/>
            <p:nvPr>
              <p:custDataLst>
                <p:tags r:id="rId539"/>
              </p:custDataLst>
            </p:nvPr>
          </p:nvSpPr>
          <p:spPr>
            <a:xfrm>
              <a:off x="2567225" y="3969305"/>
              <a:ext cx="714" cy="714"/>
            </a:xfrm>
            <a:custGeom>
              <a:avLst/>
              <a:gdLst>
                <a:gd name="connsiteX0" fmla="*/ 714 w 714"/>
                <a:gd name="connsiteY0" fmla="*/ 714 h 714"/>
                <a:gd name="connsiteX1" fmla="*/ 714 w 714"/>
                <a:gd name="connsiteY1" fmla="*/ 714 h 714"/>
                <a:gd name="connsiteX2" fmla="*/ 714 w 714"/>
                <a:gd name="connsiteY2" fmla="*/ 714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714">
                  <a:moveTo>
                    <a:pt x="714" y="714"/>
                  </a:moveTo>
                  <a:lnTo>
                    <a:pt x="714" y="714"/>
                  </a:lnTo>
                  <a:cubicBezTo>
                    <a:pt x="-238" y="-238"/>
                    <a:pt x="-238" y="-238"/>
                    <a:pt x="714" y="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9" name="任意多边形: 形状 548"/>
            <p:cNvSpPr/>
            <p:nvPr>
              <p:custDataLst>
                <p:tags r:id="rId540"/>
              </p:custDataLst>
            </p:nvPr>
          </p:nvSpPr>
          <p:spPr>
            <a:xfrm>
              <a:off x="2638425" y="4034790"/>
              <a:ext cx="5864" cy="2857"/>
            </a:xfrm>
            <a:custGeom>
              <a:avLst/>
              <a:gdLst>
                <a:gd name="connsiteX0" fmla="*/ 0 w 5864"/>
                <a:gd name="connsiteY0" fmla="*/ 2857 h 2857"/>
                <a:gd name="connsiteX1" fmla="*/ 5715 w 5864"/>
                <a:gd name="connsiteY1" fmla="*/ 952 h 2857"/>
                <a:gd name="connsiteX2" fmla="*/ 4763 w 5864"/>
                <a:gd name="connsiteY2" fmla="*/ 0 h 2857"/>
                <a:gd name="connsiteX3" fmla="*/ 0 w 5864"/>
                <a:gd name="connsiteY3" fmla="*/ 2857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64" h="2857">
                  <a:moveTo>
                    <a:pt x="0" y="2857"/>
                  </a:moveTo>
                  <a:cubicBezTo>
                    <a:pt x="2858" y="1905"/>
                    <a:pt x="6667" y="1905"/>
                    <a:pt x="5715" y="952"/>
                  </a:cubicBezTo>
                  <a:lnTo>
                    <a:pt x="4763" y="0"/>
                  </a:lnTo>
                  <a:cubicBezTo>
                    <a:pt x="1905" y="1905"/>
                    <a:pt x="953" y="1905"/>
                    <a:pt x="0" y="28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0" name="任意多边形: 形状 549"/>
            <p:cNvSpPr/>
            <p:nvPr>
              <p:custDataLst>
                <p:tags r:id="rId541"/>
              </p:custDataLst>
            </p:nvPr>
          </p:nvSpPr>
          <p:spPr>
            <a:xfrm>
              <a:off x="2677477" y="3974782"/>
              <a:ext cx="2857" cy="952"/>
            </a:xfrm>
            <a:custGeom>
              <a:avLst/>
              <a:gdLst>
                <a:gd name="connsiteX0" fmla="*/ 0 w 2857"/>
                <a:gd name="connsiteY0" fmla="*/ 952 h 952"/>
                <a:gd name="connsiteX1" fmla="*/ 0 w 2857"/>
                <a:gd name="connsiteY1" fmla="*/ 952 h 952"/>
                <a:gd name="connsiteX2" fmla="*/ 2857 w 2857"/>
                <a:gd name="connsiteY2" fmla="*/ 0 h 952"/>
                <a:gd name="connsiteX3" fmla="*/ 0 w 2857"/>
                <a:gd name="connsiteY3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952">
                  <a:moveTo>
                    <a:pt x="0" y="952"/>
                  </a:moveTo>
                  <a:lnTo>
                    <a:pt x="0" y="952"/>
                  </a:lnTo>
                  <a:cubicBezTo>
                    <a:pt x="1905" y="952"/>
                    <a:pt x="1905" y="952"/>
                    <a:pt x="2857" y="0"/>
                  </a:cubicBezTo>
                  <a:cubicBezTo>
                    <a:pt x="1905" y="0"/>
                    <a:pt x="952" y="0"/>
                    <a:pt x="0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1" name="任意多边形: 形状 550"/>
            <p:cNvSpPr/>
            <p:nvPr>
              <p:custDataLst>
                <p:tags r:id="rId542"/>
              </p:custDataLst>
            </p:nvPr>
          </p:nvSpPr>
          <p:spPr>
            <a:xfrm>
              <a:off x="2671762" y="3978592"/>
              <a:ext cx="3809" cy="952"/>
            </a:xfrm>
            <a:custGeom>
              <a:avLst/>
              <a:gdLst>
                <a:gd name="connsiteX0" fmla="*/ 3810 w 3809"/>
                <a:gd name="connsiteY0" fmla="*/ 953 h 952"/>
                <a:gd name="connsiteX1" fmla="*/ 0 w 3809"/>
                <a:gd name="connsiteY1" fmla="*/ 0 h 952"/>
                <a:gd name="connsiteX2" fmla="*/ 3810 w 3809"/>
                <a:gd name="connsiteY2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09" h="952">
                  <a:moveTo>
                    <a:pt x="3810" y="953"/>
                  </a:moveTo>
                  <a:lnTo>
                    <a:pt x="0" y="0"/>
                  </a:lnTo>
                  <a:cubicBezTo>
                    <a:pt x="953" y="953"/>
                    <a:pt x="1905" y="953"/>
                    <a:pt x="3810" y="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2" name="任意多边形: 形状 551"/>
            <p:cNvSpPr/>
            <p:nvPr>
              <p:custDataLst>
                <p:tags r:id="rId543"/>
              </p:custDataLst>
            </p:nvPr>
          </p:nvSpPr>
          <p:spPr>
            <a:xfrm>
              <a:off x="2479357" y="3961447"/>
              <a:ext cx="2057" cy="952"/>
            </a:xfrm>
            <a:custGeom>
              <a:avLst/>
              <a:gdLst>
                <a:gd name="connsiteX0" fmla="*/ 1905 w 2057"/>
                <a:gd name="connsiteY0" fmla="*/ 0 h 952"/>
                <a:gd name="connsiteX1" fmla="*/ 0 w 2057"/>
                <a:gd name="connsiteY1" fmla="*/ 952 h 952"/>
                <a:gd name="connsiteX2" fmla="*/ 1905 w 2057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7" h="952">
                  <a:moveTo>
                    <a:pt x="1905" y="0"/>
                  </a:moveTo>
                  <a:lnTo>
                    <a:pt x="0" y="952"/>
                  </a:lnTo>
                  <a:cubicBezTo>
                    <a:pt x="2858" y="952"/>
                    <a:pt x="1905" y="0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3" name="任意多边形: 形状 552"/>
            <p:cNvSpPr/>
            <p:nvPr>
              <p:custDataLst>
                <p:tags r:id="rId544"/>
              </p:custDataLst>
            </p:nvPr>
          </p:nvSpPr>
          <p:spPr>
            <a:xfrm>
              <a:off x="2538412" y="4096702"/>
              <a:ext cx="5715" cy="2857"/>
            </a:xfrm>
            <a:custGeom>
              <a:avLst/>
              <a:gdLst>
                <a:gd name="connsiteX0" fmla="*/ 0 w 5715"/>
                <a:gd name="connsiteY0" fmla="*/ 2857 h 2857"/>
                <a:gd name="connsiteX1" fmla="*/ 5715 w 5715"/>
                <a:gd name="connsiteY1" fmla="*/ 0 h 2857"/>
                <a:gd name="connsiteX2" fmla="*/ 0 w 5715"/>
                <a:gd name="connsiteY2" fmla="*/ 2857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" h="2857">
                  <a:moveTo>
                    <a:pt x="0" y="2857"/>
                  </a:moveTo>
                  <a:cubicBezTo>
                    <a:pt x="1905" y="1905"/>
                    <a:pt x="3810" y="953"/>
                    <a:pt x="5715" y="0"/>
                  </a:cubicBezTo>
                  <a:cubicBezTo>
                    <a:pt x="2858" y="1905"/>
                    <a:pt x="0" y="1905"/>
                    <a:pt x="0" y="28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4" name="任意多边形: 形状 553"/>
            <p:cNvSpPr/>
            <p:nvPr>
              <p:custDataLst>
                <p:tags r:id="rId545"/>
              </p:custDataLst>
            </p:nvPr>
          </p:nvSpPr>
          <p:spPr>
            <a:xfrm>
              <a:off x="2559367" y="3956685"/>
              <a:ext cx="1904" cy="952"/>
            </a:xfrm>
            <a:custGeom>
              <a:avLst/>
              <a:gdLst>
                <a:gd name="connsiteX0" fmla="*/ 1905 w 1904"/>
                <a:gd name="connsiteY0" fmla="*/ 0 h 952"/>
                <a:gd name="connsiteX1" fmla="*/ 0 w 1904"/>
                <a:gd name="connsiteY1" fmla="*/ 952 h 952"/>
                <a:gd name="connsiteX2" fmla="*/ 1905 w 1904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952">
                  <a:moveTo>
                    <a:pt x="1905" y="0"/>
                  </a:moveTo>
                  <a:cubicBezTo>
                    <a:pt x="953" y="0"/>
                    <a:pt x="0" y="0"/>
                    <a:pt x="0" y="952"/>
                  </a:cubicBezTo>
                  <a:cubicBezTo>
                    <a:pt x="953" y="0"/>
                    <a:pt x="1905" y="0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5" name="任意多边形: 形状 554"/>
            <p:cNvSpPr/>
            <p:nvPr>
              <p:custDataLst>
                <p:tags r:id="rId546"/>
              </p:custDataLst>
            </p:nvPr>
          </p:nvSpPr>
          <p:spPr>
            <a:xfrm>
              <a:off x="2544127" y="4093844"/>
              <a:ext cx="5714" cy="2857"/>
            </a:xfrm>
            <a:custGeom>
              <a:avLst/>
              <a:gdLst>
                <a:gd name="connsiteX0" fmla="*/ 5715 w 5714"/>
                <a:gd name="connsiteY0" fmla="*/ 0 h 2857"/>
                <a:gd name="connsiteX1" fmla="*/ 4763 w 5714"/>
                <a:gd name="connsiteY1" fmla="*/ 0 h 2857"/>
                <a:gd name="connsiteX2" fmla="*/ 0 w 5714"/>
                <a:gd name="connsiteY2" fmla="*/ 2858 h 2857"/>
                <a:gd name="connsiteX3" fmla="*/ 5715 w 5714"/>
                <a:gd name="connsiteY3" fmla="*/ 0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" h="2857">
                  <a:moveTo>
                    <a:pt x="5715" y="0"/>
                  </a:moveTo>
                  <a:cubicBezTo>
                    <a:pt x="5715" y="0"/>
                    <a:pt x="4763" y="0"/>
                    <a:pt x="4763" y="0"/>
                  </a:cubicBezTo>
                  <a:cubicBezTo>
                    <a:pt x="3810" y="953"/>
                    <a:pt x="1905" y="1905"/>
                    <a:pt x="0" y="2858"/>
                  </a:cubicBezTo>
                  <a:cubicBezTo>
                    <a:pt x="1905" y="2858"/>
                    <a:pt x="3810" y="1905"/>
                    <a:pt x="571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6" name="任意多边形: 形状 555"/>
            <p:cNvSpPr/>
            <p:nvPr>
              <p:custDataLst>
                <p:tags r:id="rId547"/>
              </p:custDataLst>
            </p:nvPr>
          </p:nvSpPr>
          <p:spPr>
            <a:xfrm>
              <a:off x="2363152" y="4127182"/>
              <a:ext cx="9525" cy="714"/>
            </a:xfrm>
            <a:custGeom>
              <a:avLst/>
              <a:gdLst>
                <a:gd name="connsiteX0" fmla="*/ 0 w 9525"/>
                <a:gd name="connsiteY0" fmla="*/ 0 h 714"/>
                <a:gd name="connsiteX1" fmla="*/ 0 w 9525"/>
                <a:gd name="connsiteY1" fmla="*/ 0 h 714"/>
                <a:gd name="connsiteX2" fmla="*/ 0 w 9525"/>
                <a:gd name="connsiteY2" fmla="*/ 0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714">
                  <a:moveTo>
                    <a:pt x="0" y="0"/>
                  </a:moveTo>
                  <a:lnTo>
                    <a:pt x="0" y="0"/>
                  </a:lnTo>
                  <a:cubicBezTo>
                    <a:pt x="0" y="953"/>
                    <a:pt x="0" y="953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7" name="任意多边形: 形状 556"/>
            <p:cNvSpPr/>
            <p:nvPr>
              <p:custDataLst>
                <p:tags r:id="rId548"/>
              </p:custDataLst>
            </p:nvPr>
          </p:nvSpPr>
          <p:spPr>
            <a:xfrm>
              <a:off x="2332672" y="4196714"/>
              <a:ext cx="952" cy="2857"/>
            </a:xfrm>
            <a:custGeom>
              <a:avLst/>
              <a:gdLst>
                <a:gd name="connsiteX0" fmla="*/ 0 w 952"/>
                <a:gd name="connsiteY0" fmla="*/ 2858 h 2857"/>
                <a:gd name="connsiteX1" fmla="*/ 953 w 952"/>
                <a:gd name="connsiteY1" fmla="*/ 0 h 2857"/>
                <a:gd name="connsiteX2" fmla="*/ 0 w 952"/>
                <a:gd name="connsiteY2" fmla="*/ 2858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2857">
                  <a:moveTo>
                    <a:pt x="0" y="2858"/>
                  </a:moveTo>
                  <a:cubicBezTo>
                    <a:pt x="0" y="1905"/>
                    <a:pt x="0" y="953"/>
                    <a:pt x="953" y="0"/>
                  </a:cubicBezTo>
                  <a:cubicBezTo>
                    <a:pt x="0" y="0"/>
                    <a:pt x="0" y="953"/>
                    <a:pt x="0" y="2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8" name="任意多边形: 形状 557"/>
            <p:cNvSpPr/>
            <p:nvPr>
              <p:custDataLst>
                <p:tags r:id="rId549"/>
              </p:custDataLst>
            </p:nvPr>
          </p:nvSpPr>
          <p:spPr>
            <a:xfrm>
              <a:off x="2495402" y="4128134"/>
              <a:ext cx="1099" cy="423"/>
            </a:xfrm>
            <a:custGeom>
              <a:avLst/>
              <a:gdLst>
                <a:gd name="connsiteX0" fmla="*/ 1100 w 1099"/>
                <a:gd name="connsiteY0" fmla="*/ 0 h 423"/>
                <a:gd name="connsiteX1" fmla="*/ 1100 w 1099"/>
                <a:gd name="connsiteY1" fmla="*/ 0 h 423"/>
                <a:gd name="connsiteX2" fmla="*/ 1100 w 1099"/>
                <a:gd name="connsiteY2" fmla="*/ 0 h 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9" h="423">
                  <a:moveTo>
                    <a:pt x="1100" y="0"/>
                  </a:moveTo>
                  <a:cubicBezTo>
                    <a:pt x="-805" y="953"/>
                    <a:pt x="147" y="0"/>
                    <a:pt x="1100" y="0"/>
                  </a:cubicBezTo>
                  <a:lnTo>
                    <a:pt x="110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9" name="任意多边形: 形状 558"/>
            <p:cNvSpPr/>
            <p:nvPr>
              <p:custDataLst>
                <p:tags r:id="rId550"/>
              </p:custDataLst>
            </p:nvPr>
          </p:nvSpPr>
          <p:spPr>
            <a:xfrm>
              <a:off x="2486025" y="4128134"/>
              <a:ext cx="714" cy="9525"/>
            </a:xfrm>
            <a:custGeom>
              <a:avLst/>
              <a:gdLst>
                <a:gd name="connsiteX0" fmla="*/ 0 w 714"/>
                <a:gd name="connsiteY0" fmla="*/ 0 h 9525"/>
                <a:gd name="connsiteX1" fmla="*/ 0 w 714"/>
                <a:gd name="connsiteY1" fmla="*/ 0 h 9525"/>
                <a:gd name="connsiteX2" fmla="*/ 0 w 714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9525">
                  <a:moveTo>
                    <a:pt x="0" y="0"/>
                  </a:moveTo>
                  <a:cubicBezTo>
                    <a:pt x="953" y="0"/>
                    <a:pt x="953" y="0"/>
                    <a:pt x="0" y="0"/>
                  </a:cubicBezTo>
                  <a:cubicBezTo>
                    <a:pt x="953" y="0"/>
                    <a:pt x="953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0" name="任意多边形: 形状 559"/>
            <p:cNvSpPr/>
            <p:nvPr>
              <p:custDataLst>
                <p:tags r:id="rId551"/>
              </p:custDataLst>
            </p:nvPr>
          </p:nvSpPr>
          <p:spPr>
            <a:xfrm>
              <a:off x="2560320" y="4078605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1" name="任意多边形: 形状 560"/>
            <p:cNvSpPr/>
            <p:nvPr>
              <p:custDataLst>
                <p:tags r:id="rId552"/>
              </p:custDataLst>
            </p:nvPr>
          </p:nvSpPr>
          <p:spPr>
            <a:xfrm>
              <a:off x="2493645" y="4128134"/>
              <a:ext cx="1904" cy="952"/>
            </a:xfrm>
            <a:custGeom>
              <a:avLst/>
              <a:gdLst>
                <a:gd name="connsiteX0" fmla="*/ 0 w 1904"/>
                <a:gd name="connsiteY0" fmla="*/ 953 h 952"/>
                <a:gd name="connsiteX1" fmla="*/ 1905 w 1904"/>
                <a:gd name="connsiteY1" fmla="*/ 0 h 952"/>
                <a:gd name="connsiteX2" fmla="*/ 0 w 1904"/>
                <a:gd name="connsiteY2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952">
                  <a:moveTo>
                    <a:pt x="0" y="953"/>
                  </a:moveTo>
                  <a:cubicBezTo>
                    <a:pt x="952" y="953"/>
                    <a:pt x="952" y="0"/>
                    <a:pt x="1905" y="0"/>
                  </a:cubicBezTo>
                  <a:cubicBezTo>
                    <a:pt x="1905" y="0"/>
                    <a:pt x="952" y="0"/>
                    <a:pt x="0" y="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2" name="任意多边形: 形状 561"/>
            <p:cNvSpPr/>
            <p:nvPr>
              <p:custDataLst>
                <p:tags r:id="rId553"/>
              </p:custDataLst>
            </p:nvPr>
          </p:nvSpPr>
          <p:spPr>
            <a:xfrm>
              <a:off x="2493019" y="4129087"/>
              <a:ext cx="1578" cy="952"/>
            </a:xfrm>
            <a:custGeom>
              <a:avLst/>
              <a:gdLst>
                <a:gd name="connsiteX0" fmla="*/ 1578 w 1578"/>
                <a:gd name="connsiteY0" fmla="*/ 0 h 952"/>
                <a:gd name="connsiteX1" fmla="*/ 626 w 1578"/>
                <a:gd name="connsiteY1" fmla="*/ 953 h 952"/>
                <a:gd name="connsiteX2" fmla="*/ 1578 w 1578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8" h="952">
                  <a:moveTo>
                    <a:pt x="1578" y="0"/>
                  </a:moveTo>
                  <a:cubicBezTo>
                    <a:pt x="626" y="0"/>
                    <a:pt x="626" y="953"/>
                    <a:pt x="626" y="953"/>
                  </a:cubicBezTo>
                  <a:cubicBezTo>
                    <a:pt x="-327" y="953"/>
                    <a:pt x="-327" y="953"/>
                    <a:pt x="157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3" name="任意多边形: 形状 562"/>
            <p:cNvSpPr/>
            <p:nvPr>
              <p:custDataLst>
                <p:tags r:id="rId554"/>
              </p:custDataLst>
            </p:nvPr>
          </p:nvSpPr>
          <p:spPr>
            <a:xfrm>
              <a:off x="2495550" y="4126230"/>
              <a:ext cx="2857" cy="952"/>
            </a:xfrm>
            <a:custGeom>
              <a:avLst/>
              <a:gdLst>
                <a:gd name="connsiteX0" fmla="*/ 2858 w 2857"/>
                <a:gd name="connsiteY0" fmla="*/ 0 h 952"/>
                <a:gd name="connsiteX1" fmla="*/ 0 w 2857"/>
                <a:gd name="connsiteY1" fmla="*/ 952 h 952"/>
                <a:gd name="connsiteX2" fmla="*/ 0 w 2857"/>
                <a:gd name="connsiteY2" fmla="*/ 952 h 952"/>
                <a:gd name="connsiteX3" fmla="*/ 2858 w 2857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952">
                  <a:moveTo>
                    <a:pt x="2858" y="0"/>
                  </a:moveTo>
                  <a:cubicBezTo>
                    <a:pt x="1905" y="952"/>
                    <a:pt x="953" y="952"/>
                    <a:pt x="0" y="952"/>
                  </a:cubicBezTo>
                  <a:cubicBezTo>
                    <a:pt x="0" y="952"/>
                    <a:pt x="953" y="952"/>
                    <a:pt x="0" y="952"/>
                  </a:cubicBezTo>
                  <a:cubicBezTo>
                    <a:pt x="953" y="952"/>
                    <a:pt x="1905" y="952"/>
                    <a:pt x="285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4" name="任意多边形: 形状 563"/>
            <p:cNvSpPr/>
            <p:nvPr>
              <p:custDataLst>
                <p:tags r:id="rId555"/>
              </p:custDataLst>
            </p:nvPr>
          </p:nvSpPr>
          <p:spPr>
            <a:xfrm>
              <a:off x="2395537" y="3988117"/>
              <a:ext cx="9525" cy="1803"/>
            </a:xfrm>
            <a:custGeom>
              <a:avLst/>
              <a:gdLst>
                <a:gd name="connsiteX0" fmla="*/ 0 w 9525"/>
                <a:gd name="connsiteY0" fmla="*/ 0 h 1803"/>
                <a:gd name="connsiteX1" fmla="*/ 0 w 9525"/>
                <a:gd name="connsiteY1" fmla="*/ 0 h 1803"/>
                <a:gd name="connsiteX2" fmla="*/ 0 w 9525"/>
                <a:gd name="connsiteY2" fmla="*/ 0 h 1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803">
                  <a:moveTo>
                    <a:pt x="0" y="0"/>
                  </a:moveTo>
                  <a:cubicBezTo>
                    <a:pt x="0" y="953"/>
                    <a:pt x="0" y="953"/>
                    <a:pt x="0" y="0"/>
                  </a:cubicBezTo>
                  <a:cubicBezTo>
                    <a:pt x="0" y="2858"/>
                    <a:pt x="0" y="1905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5" name="任意多边形: 形状 564"/>
            <p:cNvSpPr/>
            <p:nvPr>
              <p:custDataLst>
                <p:tags r:id="rId556"/>
              </p:custDataLst>
            </p:nvPr>
          </p:nvSpPr>
          <p:spPr>
            <a:xfrm>
              <a:off x="2669857" y="4003357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6" name="任意多边形: 形状 565"/>
            <p:cNvSpPr/>
            <p:nvPr>
              <p:custDataLst>
                <p:tags r:id="rId557"/>
              </p:custDataLst>
            </p:nvPr>
          </p:nvSpPr>
          <p:spPr>
            <a:xfrm>
              <a:off x="2669857" y="3998595"/>
              <a:ext cx="4762" cy="5714"/>
            </a:xfrm>
            <a:custGeom>
              <a:avLst/>
              <a:gdLst>
                <a:gd name="connsiteX0" fmla="*/ 4763 w 4762"/>
                <a:gd name="connsiteY0" fmla="*/ 0 h 5714"/>
                <a:gd name="connsiteX1" fmla="*/ 0 w 4762"/>
                <a:gd name="connsiteY1" fmla="*/ 3810 h 5714"/>
                <a:gd name="connsiteX2" fmla="*/ 3810 w 4762"/>
                <a:gd name="connsiteY2" fmla="*/ 5715 h 5714"/>
                <a:gd name="connsiteX3" fmla="*/ 4763 w 4762"/>
                <a:gd name="connsiteY3" fmla="*/ 0 h 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" h="5714">
                  <a:moveTo>
                    <a:pt x="4763" y="0"/>
                  </a:moveTo>
                  <a:cubicBezTo>
                    <a:pt x="2858" y="2858"/>
                    <a:pt x="1905" y="2858"/>
                    <a:pt x="0" y="3810"/>
                  </a:cubicBezTo>
                  <a:lnTo>
                    <a:pt x="3810" y="5715"/>
                  </a:lnTo>
                  <a:lnTo>
                    <a:pt x="476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7" name="任意多边形: 形状 566"/>
            <p:cNvSpPr/>
            <p:nvPr>
              <p:custDataLst>
                <p:tags r:id="rId558"/>
              </p:custDataLst>
            </p:nvPr>
          </p:nvSpPr>
          <p:spPr>
            <a:xfrm>
              <a:off x="2327368" y="3940492"/>
              <a:ext cx="406306" cy="275272"/>
            </a:xfrm>
            <a:custGeom>
              <a:avLst/>
              <a:gdLst>
                <a:gd name="connsiteX0" fmla="*/ 194851 w 406306"/>
                <a:gd name="connsiteY0" fmla="*/ 24765 h 275272"/>
                <a:gd name="connsiteX1" fmla="*/ 198661 w 406306"/>
                <a:gd name="connsiteY1" fmla="*/ 26670 h 275272"/>
                <a:gd name="connsiteX2" fmla="*/ 192946 w 406306"/>
                <a:gd name="connsiteY2" fmla="*/ 28575 h 275272"/>
                <a:gd name="connsiteX3" fmla="*/ 211044 w 406306"/>
                <a:gd name="connsiteY3" fmla="*/ 26670 h 275272"/>
                <a:gd name="connsiteX4" fmla="*/ 213901 w 406306"/>
                <a:gd name="connsiteY4" fmla="*/ 27623 h 275272"/>
                <a:gd name="connsiteX5" fmla="*/ 211996 w 406306"/>
                <a:gd name="connsiteY5" fmla="*/ 27623 h 275272"/>
                <a:gd name="connsiteX6" fmla="*/ 223426 w 406306"/>
                <a:gd name="connsiteY6" fmla="*/ 26670 h 275272"/>
                <a:gd name="connsiteX7" fmla="*/ 226284 w 406306"/>
                <a:gd name="connsiteY7" fmla="*/ 28575 h 275272"/>
                <a:gd name="connsiteX8" fmla="*/ 231999 w 406306"/>
                <a:gd name="connsiteY8" fmla="*/ 28575 h 275272"/>
                <a:gd name="connsiteX9" fmla="*/ 231999 w 406306"/>
                <a:gd name="connsiteY9" fmla="*/ 29528 h 275272"/>
                <a:gd name="connsiteX10" fmla="*/ 240571 w 406306"/>
                <a:gd name="connsiteY10" fmla="*/ 30480 h 275272"/>
                <a:gd name="connsiteX11" fmla="*/ 240571 w 406306"/>
                <a:gd name="connsiteY11" fmla="*/ 30480 h 275272"/>
                <a:gd name="connsiteX12" fmla="*/ 246286 w 406306"/>
                <a:gd name="connsiteY12" fmla="*/ 29528 h 275272"/>
                <a:gd name="connsiteX13" fmla="*/ 245334 w 406306"/>
                <a:gd name="connsiteY13" fmla="*/ 30480 h 275272"/>
                <a:gd name="connsiteX14" fmla="*/ 250096 w 406306"/>
                <a:gd name="connsiteY14" fmla="*/ 30480 h 275272"/>
                <a:gd name="connsiteX15" fmla="*/ 244381 w 406306"/>
                <a:gd name="connsiteY15" fmla="*/ 31433 h 275272"/>
                <a:gd name="connsiteX16" fmla="*/ 257716 w 406306"/>
                <a:gd name="connsiteY16" fmla="*/ 34290 h 275272"/>
                <a:gd name="connsiteX17" fmla="*/ 253906 w 406306"/>
                <a:gd name="connsiteY17" fmla="*/ 31433 h 275272"/>
                <a:gd name="connsiteX18" fmla="*/ 265336 w 406306"/>
                <a:gd name="connsiteY18" fmla="*/ 35243 h 275272"/>
                <a:gd name="connsiteX19" fmla="*/ 260574 w 406306"/>
                <a:gd name="connsiteY19" fmla="*/ 30480 h 275272"/>
                <a:gd name="connsiteX20" fmla="*/ 266289 w 406306"/>
                <a:gd name="connsiteY20" fmla="*/ 30480 h 275272"/>
                <a:gd name="connsiteX21" fmla="*/ 272004 w 406306"/>
                <a:gd name="connsiteY21" fmla="*/ 32385 h 275272"/>
                <a:gd name="connsiteX22" fmla="*/ 272004 w 406306"/>
                <a:gd name="connsiteY22" fmla="*/ 34290 h 275272"/>
                <a:gd name="connsiteX23" fmla="*/ 277719 w 406306"/>
                <a:gd name="connsiteY23" fmla="*/ 32385 h 275272"/>
                <a:gd name="connsiteX24" fmla="*/ 283434 w 406306"/>
                <a:gd name="connsiteY24" fmla="*/ 35243 h 275272"/>
                <a:gd name="connsiteX25" fmla="*/ 287244 w 406306"/>
                <a:gd name="connsiteY25" fmla="*/ 33338 h 275272"/>
                <a:gd name="connsiteX26" fmla="*/ 303436 w 406306"/>
                <a:gd name="connsiteY26" fmla="*/ 34290 h 275272"/>
                <a:gd name="connsiteX27" fmla="*/ 304389 w 406306"/>
                <a:gd name="connsiteY27" fmla="*/ 36195 h 275272"/>
                <a:gd name="connsiteX28" fmla="*/ 308199 w 406306"/>
                <a:gd name="connsiteY28" fmla="*/ 35243 h 275272"/>
                <a:gd name="connsiteX29" fmla="*/ 308199 w 406306"/>
                <a:gd name="connsiteY29" fmla="*/ 36195 h 275272"/>
                <a:gd name="connsiteX30" fmla="*/ 312961 w 406306"/>
                <a:gd name="connsiteY30" fmla="*/ 34290 h 275272"/>
                <a:gd name="connsiteX31" fmla="*/ 327249 w 406306"/>
                <a:gd name="connsiteY31" fmla="*/ 36195 h 275272"/>
                <a:gd name="connsiteX32" fmla="*/ 327249 w 406306"/>
                <a:gd name="connsiteY32" fmla="*/ 38100 h 275272"/>
                <a:gd name="connsiteX33" fmla="*/ 340584 w 406306"/>
                <a:gd name="connsiteY33" fmla="*/ 36195 h 275272"/>
                <a:gd name="connsiteX34" fmla="*/ 345346 w 406306"/>
                <a:gd name="connsiteY34" fmla="*/ 38100 h 275272"/>
                <a:gd name="connsiteX35" fmla="*/ 351061 w 406306"/>
                <a:gd name="connsiteY35" fmla="*/ 34290 h 275272"/>
                <a:gd name="connsiteX36" fmla="*/ 348204 w 406306"/>
                <a:gd name="connsiteY36" fmla="*/ 32385 h 275272"/>
                <a:gd name="connsiteX37" fmla="*/ 354871 w 406306"/>
                <a:gd name="connsiteY37" fmla="*/ 32385 h 275272"/>
                <a:gd name="connsiteX38" fmla="*/ 353919 w 406306"/>
                <a:gd name="connsiteY38" fmla="*/ 34290 h 275272"/>
                <a:gd name="connsiteX39" fmla="*/ 354871 w 406306"/>
                <a:gd name="connsiteY39" fmla="*/ 34290 h 275272"/>
                <a:gd name="connsiteX40" fmla="*/ 353919 w 406306"/>
                <a:gd name="connsiteY40" fmla="*/ 37148 h 275272"/>
                <a:gd name="connsiteX41" fmla="*/ 351061 w 406306"/>
                <a:gd name="connsiteY41" fmla="*/ 36195 h 275272"/>
                <a:gd name="connsiteX42" fmla="*/ 348204 w 406306"/>
                <a:gd name="connsiteY42" fmla="*/ 39053 h 275272"/>
                <a:gd name="connsiteX43" fmla="*/ 350109 w 406306"/>
                <a:gd name="connsiteY43" fmla="*/ 39053 h 275272"/>
                <a:gd name="connsiteX44" fmla="*/ 349156 w 406306"/>
                <a:gd name="connsiteY44" fmla="*/ 40005 h 275272"/>
                <a:gd name="connsiteX45" fmla="*/ 351061 w 406306"/>
                <a:gd name="connsiteY45" fmla="*/ 40005 h 275272"/>
                <a:gd name="connsiteX46" fmla="*/ 352014 w 406306"/>
                <a:gd name="connsiteY46" fmla="*/ 41910 h 275272"/>
                <a:gd name="connsiteX47" fmla="*/ 352014 w 406306"/>
                <a:gd name="connsiteY47" fmla="*/ 40958 h 275272"/>
                <a:gd name="connsiteX48" fmla="*/ 356776 w 406306"/>
                <a:gd name="connsiteY48" fmla="*/ 41910 h 275272"/>
                <a:gd name="connsiteX49" fmla="*/ 358681 w 406306"/>
                <a:gd name="connsiteY49" fmla="*/ 42863 h 275272"/>
                <a:gd name="connsiteX50" fmla="*/ 359634 w 406306"/>
                <a:gd name="connsiteY50" fmla="*/ 42863 h 275272"/>
                <a:gd name="connsiteX51" fmla="*/ 383446 w 406306"/>
                <a:gd name="connsiteY51" fmla="*/ 40005 h 275272"/>
                <a:gd name="connsiteX52" fmla="*/ 372969 w 406306"/>
                <a:gd name="connsiteY52" fmla="*/ 42863 h 275272"/>
                <a:gd name="connsiteX53" fmla="*/ 370111 w 406306"/>
                <a:gd name="connsiteY53" fmla="*/ 41910 h 275272"/>
                <a:gd name="connsiteX54" fmla="*/ 364396 w 406306"/>
                <a:gd name="connsiteY54" fmla="*/ 41910 h 275272"/>
                <a:gd name="connsiteX55" fmla="*/ 363444 w 406306"/>
                <a:gd name="connsiteY55" fmla="*/ 42863 h 275272"/>
                <a:gd name="connsiteX56" fmla="*/ 371064 w 406306"/>
                <a:gd name="connsiteY56" fmla="*/ 41910 h 275272"/>
                <a:gd name="connsiteX57" fmla="*/ 369159 w 406306"/>
                <a:gd name="connsiteY57" fmla="*/ 43815 h 275272"/>
                <a:gd name="connsiteX58" fmla="*/ 376779 w 406306"/>
                <a:gd name="connsiteY58" fmla="*/ 42863 h 275272"/>
                <a:gd name="connsiteX59" fmla="*/ 373921 w 406306"/>
                <a:gd name="connsiteY59" fmla="*/ 45720 h 275272"/>
                <a:gd name="connsiteX60" fmla="*/ 372969 w 406306"/>
                <a:gd name="connsiteY60" fmla="*/ 44768 h 275272"/>
                <a:gd name="connsiteX61" fmla="*/ 372016 w 406306"/>
                <a:gd name="connsiteY61" fmla="*/ 46673 h 275272"/>
                <a:gd name="connsiteX62" fmla="*/ 370111 w 406306"/>
                <a:gd name="connsiteY62" fmla="*/ 48578 h 275272"/>
                <a:gd name="connsiteX63" fmla="*/ 371064 w 406306"/>
                <a:gd name="connsiteY63" fmla="*/ 47625 h 275272"/>
                <a:gd name="connsiteX64" fmla="*/ 366301 w 406306"/>
                <a:gd name="connsiteY64" fmla="*/ 50483 h 275272"/>
                <a:gd name="connsiteX65" fmla="*/ 367254 w 406306"/>
                <a:gd name="connsiteY65" fmla="*/ 50483 h 275272"/>
                <a:gd name="connsiteX66" fmla="*/ 363444 w 406306"/>
                <a:gd name="connsiteY66" fmla="*/ 52388 h 275272"/>
                <a:gd name="connsiteX67" fmla="*/ 358681 w 406306"/>
                <a:gd name="connsiteY67" fmla="*/ 56198 h 275272"/>
                <a:gd name="connsiteX68" fmla="*/ 351061 w 406306"/>
                <a:gd name="connsiteY68" fmla="*/ 62865 h 275272"/>
                <a:gd name="connsiteX69" fmla="*/ 351061 w 406306"/>
                <a:gd name="connsiteY69" fmla="*/ 59055 h 275272"/>
                <a:gd name="connsiteX70" fmla="*/ 343441 w 406306"/>
                <a:gd name="connsiteY70" fmla="*/ 73343 h 275272"/>
                <a:gd name="connsiteX71" fmla="*/ 341536 w 406306"/>
                <a:gd name="connsiteY71" fmla="*/ 64770 h 275272"/>
                <a:gd name="connsiteX72" fmla="*/ 334869 w 406306"/>
                <a:gd name="connsiteY72" fmla="*/ 69533 h 275272"/>
                <a:gd name="connsiteX73" fmla="*/ 337726 w 406306"/>
                <a:gd name="connsiteY73" fmla="*/ 71438 h 275272"/>
                <a:gd name="connsiteX74" fmla="*/ 328201 w 406306"/>
                <a:gd name="connsiteY74" fmla="*/ 73343 h 275272"/>
                <a:gd name="connsiteX75" fmla="*/ 327249 w 406306"/>
                <a:gd name="connsiteY75" fmla="*/ 78105 h 275272"/>
                <a:gd name="connsiteX76" fmla="*/ 326296 w 406306"/>
                <a:gd name="connsiteY76" fmla="*/ 75248 h 275272"/>
                <a:gd name="connsiteX77" fmla="*/ 321534 w 406306"/>
                <a:gd name="connsiteY77" fmla="*/ 81915 h 275272"/>
                <a:gd name="connsiteX78" fmla="*/ 318676 w 406306"/>
                <a:gd name="connsiteY78" fmla="*/ 80010 h 275272"/>
                <a:gd name="connsiteX79" fmla="*/ 312009 w 406306"/>
                <a:gd name="connsiteY79" fmla="*/ 84773 h 275272"/>
                <a:gd name="connsiteX80" fmla="*/ 314866 w 406306"/>
                <a:gd name="connsiteY80" fmla="*/ 83820 h 275272"/>
                <a:gd name="connsiteX81" fmla="*/ 303436 w 406306"/>
                <a:gd name="connsiteY81" fmla="*/ 96203 h 275272"/>
                <a:gd name="connsiteX82" fmla="*/ 299626 w 406306"/>
                <a:gd name="connsiteY82" fmla="*/ 93345 h 275272"/>
                <a:gd name="connsiteX83" fmla="*/ 291054 w 406306"/>
                <a:gd name="connsiteY83" fmla="*/ 109538 h 275272"/>
                <a:gd name="connsiteX84" fmla="*/ 289149 w 406306"/>
                <a:gd name="connsiteY84" fmla="*/ 109538 h 275272"/>
                <a:gd name="connsiteX85" fmla="*/ 285339 w 406306"/>
                <a:gd name="connsiteY85" fmla="*/ 113348 h 275272"/>
                <a:gd name="connsiteX86" fmla="*/ 295816 w 406306"/>
                <a:gd name="connsiteY86" fmla="*/ 95250 h 275272"/>
                <a:gd name="connsiteX87" fmla="*/ 291054 w 406306"/>
                <a:gd name="connsiteY87" fmla="*/ 97155 h 275272"/>
                <a:gd name="connsiteX88" fmla="*/ 293911 w 406306"/>
                <a:gd name="connsiteY88" fmla="*/ 94298 h 275272"/>
                <a:gd name="connsiteX89" fmla="*/ 284386 w 406306"/>
                <a:gd name="connsiteY89" fmla="*/ 100013 h 275272"/>
                <a:gd name="connsiteX90" fmla="*/ 279624 w 406306"/>
                <a:gd name="connsiteY90" fmla="*/ 106680 h 275272"/>
                <a:gd name="connsiteX91" fmla="*/ 288196 w 406306"/>
                <a:gd name="connsiteY91" fmla="*/ 99060 h 275272"/>
                <a:gd name="connsiteX92" fmla="*/ 278671 w 406306"/>
                <a:gd name="connsiteY92" fmla="*/ 110490 h 275272"/>
                <a:gd name="connsiteX93" fmla="*/ 277719 w 406306"/>
                <a:gd name="connsiteY93" fmla="*/ 106680 h 275272"/>
                <a:gd name="connsiteX94" fmla="*/ 271051 w 406306"/>
                <a:gd name="connsiteY94" fmla="*/ 111443 h 275272"/>
                <a:gd name="connsiteX95" fmla="*/ 272956 w 406306"/>
                <a:gd name="connsiteY95" fmla="*/ 108585 h 275272"/>
                <a:gd name="connsiteX96" fmla="*/ 263431 w 406306"/>
                <a:gd name="connsiteY96" fmla="*/ 115252 h 275272"/>
                <a:gd name="connsiteX97" fmla="*/ 257716 w 406306"/>
                <a:gd name="connsiteY97" fmla="*/ 117158 h 275272"/>
                <a:gd name="connsiteX98" fmla="*/ 264384 w 406306"/>
                <a:gd name="connsiteY98" fmla="*/ 124777 h 275272"/>
                <a:gd name="connsiteX99" fmla="*/ 252954 w 406306"/>
                <a:gd name="connsiteY99" fmla="*/ 128588 h 275272"/>
                <a:gd name="connsiteX100" fmla="*/ 252001 w 406306"/>
                <a:gd name="connsiteY100" fmla="*/ 122873 h 275272"/>
                <a:gd name="connsiteX101" fmla="*/ 251049 w 406306"/>
                <a:gd name="connsiteY101" fmla="*/ 125730 h 275272"/>
                <a:gd name="connsiteX102" fmla="*/ 247239 w 406306"/>
                <a:gd name="connsiteY102" fmla="*/ 126683 h 275272"/>
                <a:gd name="connsiteX103" fmla="*/ 246286 w 406306"/>
                <a:gd name="connsiteY103" fmla="*/ 128588 h 275272"/>
                <a:gd name="connsiteX104" fmla="*/ 238666 w 406306"/>
                <a:gd name="connsiteY104" fmla="*/ 133350 h 275272"/>
                <a:gd name="connsiteX105" fmla="*/ 233904 w 406306"/>
                <a:gd name="connsiteY105" fmla="*/ 141923 h 275272"/>
                <a:gd name="connsiteX106" fmla="*/ 231999 w 406306"/>
                <a:gd name="connsiteY106" fmla="*/ 140970 h 275272"/>
                <a:gd name="connsiteX107" fmla="*/ 214854 w 406306"/>
                <a:gd name="connsiteY107" fmla="*/ 150495 h 275272"/>
                <a:gd name="connsiteX108" fmla="*/ 211996 w 406306"/>
                <a:gd name="connsiteY108" fmla="*/ 150495 h 275272"/>
                <a:gd name="connsiteX109" fmla="*/ 209139 w 406306"/>
                <a:gd name="connsiteY109" fmla="*/ 153353 h 275272"/>
                <a:gd name="connsiteX110" fmla="*/ 209139 w 406306"/>
                <a:gd name="connsiteY110" fmla="*/ 150495 h 275272"/>
                <a:gd name="connsiteX111" fmla="*/ 202471 w 406306"/>
                <a:gd name="connsiteY111" fmla="*/ 157163 h 275272"/>
                <a:gd name="connsiteX112" fmla="*/ 211996 w 406306"/>
                <a:gd name="connsiteY112" fmla="*/ 150495 h 275272"/>
                <a:gd name="connsiteX113" fmla="*/ 203424 w 406306"/>
                <a:gd name="connsiteY113" fmla="*/ 162878 h 275272"/>
                <a:gd name="connsiteX114" fmla="*/ 199614 w 406306"/>
                <a:gd name="connsiteY114" fmla="*/ 163830 h 275272"/>
                <a:gd name="connsiteX115" fmla="*/ 184374 w 406306"/>
                <a:gd name="connsiteY115" fmla="*/ 176213 h 275272"/>
                <a:gd name="connsiteX116" fmla="*/ 181516 w 406306"/>
                <a:gd name="connsiteY116" fmla="*/ 173355 h 275272"/>
                <a:gd name="connsiteX117" fmla="*/ 191994 w 406306"/>
                <a:gd name="connsiteY117" fmla="*/ 167640 h 275272"/>
                <a:gd name="connsiteX118" fmla="*/ 188184 w 406306"/>
                <a:gd name="connsiteY118" fmla="*/ 169545 h 275272"/>
                <a:gd name="connsiteX119" fmla="*/ 193899 w 406306"/>
                <a:gd name="connsiteY119" fmla="*/ 165735 h 275272"/>
                <a:gd name="connsiteX120" fmla="*/ 168181 w 406306"/>
                <a:gd name="connsiteY120" fmla="*/ 180023 h 275272"/>
                <a:gd name="connsiteX121" fmla="*/ 166276 w 406306"/>
                <a:gd name="connsiteY121" fmla="*/ 182880 h 275272"/>
                <a:gd name="connsiteX122" fmla="*/ 168181 w 406306"/>
                <a:gd name="connsiteY122" fmla="*/ 180975 h 275272"/>
                <a:gd name="connsiteX123" fmla="*/ 168181 w 406306"/>
                <a:gd name="connsiteY123" fmla="*/ 183833 h 275272"/>
                <a:gd name="connsiteX124" fmla="*/ 157704 w 406306"/>
                <a:gd name="connsiteY124" fmla="*/ 192405 h 275272"/>
                <a:gd name="connsiteX125" fmla="*/ 155799 w 406306"/>
                <a:gd name="connsiteY125" fmla="*/ 191453 h 275272"/>
                <a:gd name="connsiteX126" fmla="*/ 160561 w 406306"/>
                <a:gd name="connsiteY126" fmla="*/ 189548 h 275272"/>
                <a:gd name="connsiteX127" fmla="*/ 151036 w 406306"/>
                <a:gd name="connsiteY127" fmla="*/ 195263 h 275272"/>
                <a:gd name="connsiteX128" fmla="*/ 154846 w 406306"/>
                <a:gd name="connsiteY128" fmla="*/ 194310 h 275272"/>
                <a:gd name="connsiteX129" fmla="*/ 144369 w 406306"/>
                <a:gd name="connsiteY129" fmla="*/ 202883 h 275272"/>
                <a:gd name="connsiteX130" fmla="*/ 149131 w 406306"/>
                <a:gd name="connsiteY130" fmla="*/ 201930 h 275272"/>
                <a:gd name="connsiteX131" fmla="*/ 153894 w 406306"/>
                <a:gd name="connsiteY131" fmla="*/ 196215 h 275272"/>
                <a:gd name="connsiteX132" fmla="*/ 164371 w 406306"/>
                <a:gd name="connsiteY132" fmla="*/ 193358 h 275272"/>
                <a:gd name="connsiteX133" fmla="*/ 166276 w 406306"/>
                <a:gd name="connsiteY133" fmla="*/ 191453 h 275272"/>
                <a:gd name="connsiteX134" fmla="*/ 167229 w 406306"/>
                <a:gd name="connsiteY134" fmla="*/ 190500 h 275272"/>
                <a:gd name="connsiteX135" fmla="*/ 167229 w 406306"/>
                <a:gd name="connsiteY135" fmla="*/ 190500 h 275272"/>
                <a:gd name="connsiteX136" fmla="*/ 167229 w 406306"/>
                <a:gd name="connsiteY136" fmla="*/ 190500 h 275272"/>
                <a:gd name="connsiteX137" fmla="*/ 167229 w 406306"/>
                <a:gd name="connsiteY137" fmla="*/ 190500 h 275272"/>
                <a:gd name="connsiteX138" fmla="*/ 165324 w 406306"/>
                <a:gd name="connsiteY138" fmla="*/ 190500 h 275272"/>
                <a:gd name="connsiteX139" fmla="*/ 172944 w 406306"/>
                <a:gd name="connsiteY139" fmla="*/ 182880 h 275272"/>
                <a:gd name="connsiteX140" fmla="*/ 173896 w 406306"/>
                <a:gd name="connsiteY140" fmla="*/ 183833 h 275272"/>
                <a:gd name="connsiteX141" fmla="*/ 175801 w 406306"/>
                <a:gd name="connsiteY141" fmla="*/ 180975 h 275272"/>
                <a:gd name="connsiteX142" fmla="*/ 177706 w 406306"/>
                <a:gd name="connsiteY142" fmla="*/ 182880 h 275272"/>
                <a:gd name="connsiteX143" fmla="*/ 182469 w 406306"/>
                <a:gd name="connsiteY143" fmla="*/ 180023 h 275272"/>
                <a:gd name="connsiteX144" fmla="*/ 191041 w 406306"/>
                <a:gd name="connsiteY144" fmla="*/ 175260 h 275272"/>
                <a:gd name="connsiteX145" fmla="*/ 193899 w 406306"/>
                <a:gd name="connsiteY145" fmla="*/ 172403 h 275272"/>
                <a:gd name="connsiteX146" fmla="*/ 200566 w 406306"/>
                <a:gd name="connsiteY146" fmla="*/ 167640 h 275272"/>
                <a:gd name="connsiteX147" fmla="*/ 200566 w 406306"/>
                <a:gd name="connsiteY147" fmla="*/ 167640 h 275272"/>
                <a:gd name="connsiteX148" fmla="*/ 222474 w 406306"/>
                <a:gd name="connsiteY148" fmla="*/ 154305 h 275272"/>
                <a:gd name="connsiteX149" fmla="*/ 231046 w 406306"/>
                <a:gd name="connsiteY149" fmla="*/ 148590 h 275272"/>
                <a:gd name="connsiteX150" fmla="*/ 231999 w 406306"/>
                <a:gd name="connsiteY150" fmla="*/ 148590 h 275272"/>
                <a:gd name="connsiteX151" fmla="*/ 241524 w 406306"/>
                <a:gd name="connsiteY151" fmla="*/ 141923 h 275272"/>
                <a:gd name="connsiteX152" fmla="*/ 261526 w 406306"/>
                <a:gd name="connsiteY152" fmla="*/ 130493 h 275272"/>
                <a:gd name="connsiteX153" fmla="*/ 260574 w 406306"/>
                <a:gd name="connsiteY153" fmla="*/ 129540 h 275272"/>
                <a:gd name="connsiteX154" fmla="*/ 271051 w 406306"/>
                <a:gd name="connsiteY154" fmla="*/ 121920 h 275272"/>
                <a:gd name="connsiteX155" fmla="*/ 270099 w 406306"/>
                <a:gd name="connsiteY155" fmla="*/ 120968 h 275272"/>
                <a:gd name="connsiteX156" fmla="*/ 286291 w 406306"/>
                <a:gd name="connsiteY156" fmla="*/ 111443 h 275272"/>
                <a:gd name="connsiteX157" fmla="*/ 283434 w 406306"/>
                <a:gd name="connsiteY157" fmla="*/ 113348 h 275272"/>
                <a:gd name="connsiteX158" fmla="*/ 304389 w 406306"/>
                <a:gd name="connsiteY158" fmla="*/ 100013 h 275272"/>
                <a:gd name="connsiteX159" fmla="*/ 308199 w 406306"/>
                <a:gd name="connsiteY159" fmla="*/ 97155 h 275272"/>
                <a:gd name="connsiteX160" fmla="*/ 308199 w 406306"/>
                <a:gd name="connsiteY160" fmla="*/ 97155 h 275272"/>
                <a:gd name="connsiteX161" fmla="*/ 309151 w 406306"/>
                <a:gd name="connsiteY161" fmla="*/ 97155 h 275272"/>
                <a:gd name="connsiteX162" fmla="*/ 312009 w 406306"/>
                <a:gd name="connsiteY162" fmla="*/ 96203 h 275272"/>
                <a:gd name="connsiteX163" fmla="*/ 310104 w 406306"/>
                <a:gd name="connsiteY163" fmla="*/ 97155 h 275272"/>
                <a:gd name="connsiteX164" fmla="*/ 314866 w 406306"/>
                <a:gd name="connsiteY164" fmla="*/ 93345 h 275272"/>
                <a:gd name="connsiteX165" fmla="*/ 316771 w 406306"/>
                <a:gd name="connsiteY165" fmla="*/ 94298 h 275272"/>
                <a:gd name="connsiteX166" fmla="*/ 316771 w 406306"/>
                <a:gd name="connsiteY166" fmla="*/ 94298 h 275272"/>
                <a:gd name="connsiteX167" fmla="*/ 316771 w 406306"/>
                <a:gd name="connsiteY167" fmla="*/ 92393 h 275272"/>
                <a:gd name="connsiteX168" fmla="*/ 318676 w 406306"/>
                <a:gd name="connsiteY168" fmla="*/ 90488 h 275272"/>
                <a:gd name="connsiteX169" fmla="*/ 326296 w 406306"/>
                <a:gd name="connsiteY169" fmla="*/ 87630 h 275272"/>
                <a:gd name="connsiteX170" fmla="*/ 334869 w 406306"/>
                <a:gd name="connsiteY170" fmla="*/ 78105 h 275272"/>
                <a:gd name="connsiteX171" fmla="*/ 334869 w 406306"/>
                <a:gd name="connsiteY171" fmla="*/ 79058 h 275272"/>
                <a:gd name="connsiteX172" fmla="*/ 340584 w 406306"/>
                <a:gd name="connsiteY172" fmla="*/ 75248 h 275272"/>
                <a:gd name="connsiteX173" fmla="*/ 342489 w 406306"/>
                <a:gd name="connsiteY173" fmla="*/ 76200 h 275272"/>
                <a:gd name="connsiteX174" fmla="*/ 345346 w 406306"/>
                <a:gd name="connsiteY174" fmla="*/ 71438 h 275272"/>
                <a:gd name="connsiteX175" fmla="*/ 348204 w 406306"/>
                <a:gd name="connsiteY175" fmla="*/ 73343 h 275272"/>
                <a:gd name="connsiteX176" fmla="*/ 357729 w 406306"/>
                <a:gd name="connsiteY176" fmla="*/ 63818 h 275272"/>
                <a:gd name="connsiteX177" fmla="*/ 357729 w 406306"/>
                <a:gd name="connsiteY177" fmla="*/ 64770 h 275272"/>
                <a:gd name="connsiteX178" fmla="*/ 363444 w 406306"/>
                <a:gd name="connsiteY178" fmla="*/ 60008 h 275272"/>
                <a:gd name="connsiteX179" fmla="*/ 369159 w 406306"/>
                <a:gd name="connsiteY179" fmla="*/ 58103 h 275272"/>
                <a:gd name="connsiteX180" fmla="*/ 379636 w 406306"/>
                <a:gd name="connsiteY180" fmla="*/ 51435 h 275272"/>
                <a:gd name="connsiteX181" fmla="*/ 406306 w 406306"/>
                <a:gd name="connsiteY181" fmla="*/ 35243 h 275272"/>
                <a:gd name="connsiteX182" fmla="*/ 401544 w 406306"/>
                <a:gd name="connsiteY182" fmla="*/ 34290 h 275272"/>
                <a:gd name="connsiteX183" fmla="*/ 396781 w 406306"/>
                <a:gd name="connsiteY183" fmla="*/ 34290 h 275272"/>
                <a:gd name="connsiteX184" fmla="*/ 390114 w 406306"/>
                <a:gd name="connsiteY184" fmla="*/ 33338 h 275272"/>
                <a:gd name="connsiteX185" fmla="*/ 392971 w 406306"/>
                <a:gd name="connsiteY185" fmla="*/ 31433 h 275272"/>
                <a:gd name="connsiteX186" fmla="*/ 379636 w 406306"/>
                <a:gd name="connsiteY186" fmla="*/ 29528 h 275272"/>
                <a:gd name="connsiteX187" fmla="*/ 368206 w 406306"/>
                <a:gd name="connsiteY187" fmla="*/ 29528 h 275272"/>
                <a:gd name="connsiteX188" fmla="*/ 370111 w 406306"/>
                <a:gd name="connsiteY188" fmla="*/ 28575 h 275272"/>
                <a:gd name="connsiteX189" fmla="*/ 365349 w 406306"/>
                <a:gd name="connsiteY189" fmla="*/ 28575 h 275272"/>
                <a:gd name="connsiteX190" fmla="*/ 369159 w 406306"/>
                <a:gd name="connsiteY190" fmla="*/ 27623 h 275272"/>
                <a:gd name="connsiteX191" fmla="*/ 360586 w 406306"/>
                <a:gd name="connsiteY191" fmla="*/ 28575 h 275272"/>
                <a:gd name="connsiteX192" fmla="*/ 358681 w 406306"/>
                <a:gd name="connsiteY192" fmla="*/ 31433 h 275272"/>
                <a:gd name="connsiteX193" fmla="*/ 351061 w 406306"/>
                <a:gd name="connsiteY193" fmla="*/ 31433 h 275272"/>
                <a:gd name="connsiteX194" fmla="*/ 352014 w 406306"/>
                <a:gd name="connsiteY194" fmla="*/ 29528 h 275272"/>
                <a:gd name="connsiteX195" fmla="*/ 336774 w 406306"/>
                <a:gd name="connsiteY195" fmla="*/ 28575 h 275272"/>
                <a:gd name="connsiteX196" fmla="*/ 332964 w 406306"/>
                <a:gd name="connsiteY196" fmla="*/ 28575 h 275272"/>
                <a:gd name="connsiteX197" fmla="*/ 321534 w 406306"/>
                <a:gd name="connsiteY197" fmla="*/ 27623 h 275272"/>
                <a:gd name="connsiteX198" fmla="*/ 323439 w 406306"/>
                <a:gd name="connsiteY198" fmla="*/ 27623 h 275272"/>
                <a:gd name="connsiteX199" fmla="*/ 314866 w 406306"/>
                <a:gd name="connsiteY199" fmla="*/ 27623 h 275272"/>
                <a:gd name="connsiteX200" fmla="*/ 314866 w 406306"/>
                <a:gd name="connsiteY200" fmla="*/ 27623 h 275272"/>
                <a:gd name="connsiteX201" fmla="*/ 300579 w 406306"/>
                <a:gd name="connsiteY201" fmla="*/ 24765 h 275272"/>
                <a:gd name="connsiteX202" fmla="*/ 300579 w 406306"/>
                <a:gd name="connsiteY202" fmla="*/ 25717 h 275272"/>
                <a:gd name="connsiteX203" fmla="*/ 286291 w 406306"/>
                <a:gd name="connsiteY203" fmla="*/ 23813 h 275272"/>
                <a:gd name="connsiteX204" fmla="*/ 288196 w 406306"/>
                <a:gd name="connsiteY204" fmla="*/ 24765 h 275272"/>
                <a:gd name="connsiteX205" fmla="*/ 276766 w 406306"/>
                <a:gd name="connsiteY205" fmla="*/ 19050 h 275272"/>
                <a:gd name="connsiteX206" fmla="*/ 278671 w 406306"/>
                <a:gd name="connsiteY206" fmla="*/ 19050 h 275272"/>
                <a:gd name="connsiteX207" fmla="*/ 271051 w 406306"/>
                <a:gd name="connsiteY207" fmla="*/ 20003 h 275272"/>
                <a:gd name="connsiteX208" fmla="*/ 269146 w 406306"/>
                <a:gd name="connsiteY208" fmla="*/ 17145 h 275272"/>
                <a:gd name="connsiteX209" fmla="*/ 252001 w 406306"/>
                <a:gd name="connsiteY209" fmla="*/ 16193 h 275272"/>
                <a:gd name="connsiteX210" fmla="*/ 251049 w 406306"/>
                <a:gd name="connsiteY210" fmla="*/ 18098 h 275272"/>
                <a:gd name="connsiteX211" fmla="*/ 235809 w 406306"/>
                <a:gd name="connsiteY211" fmla="*/ 16193 h 275272"/>
                <a:gd name="connsiteX212" fmla="*/ 234856 w 406306"/>
                <a:gd name="connsiteY212" fmla="*/ 15240 h 275272"/>
                <a:gd name="connsiteX213" fmla="*/ 221521 w 406306"/>
                <a:gd name="connsiteY213" fmla="*/ 16193 h 275272"/>
                <a:gd name="connsiteX214" fmla="*/ 201519 w 406306"/>
                <a:gd name="connsiteY214" fmla="*/ 12383 h 275272"/>
                <a:gd name="connsiteX215" fmla="*/ 188184 w 406306"/>
                <a:gd name="connsiteY215" fmla="*/ 12383 h 275272"/>
                <a:gd name="connsiteX216" fmla="*/ 188184 w 406306"/>
                <a:gd name="connsiteY216" fmla="*/ 12383 h 275272"/>
                <a:gd name="connsiteX217" fmla="*/ 176754 w 406306"/>
                <a:gd name="connsiteY217" fmla="*/ 13335 h 275272"/>
                <a:gd name="connsiteX218" fmla="*/ 176754 w 406306"/>
                <a:gd name="connsiteY218" fmla="*/ 12383 h 275272"/>
                <a:gd name="connsiteX219" fmla="*/ 157704 w 406306"/>
                <a:gd name="connsiteY219" fmla="*/ 11430 h 275272"/>
                <a:gd name="connsiteX220" fmla="*/ 156751 w 406306"/>
                <a:gd name="connsiteY220" fmla="*/ 10478 h 275272"/>
                <a:gd name="connsiteX221" fmla="*/ 133891 w 406306"/>
                <a:gd name="connsiteY221" fmla="*/ 7620 h 275272"/>
                <a:gd name="connsiteX222" fmla="*/ 134844 w 406306"/>
                <a:gd name="connsiteY222" fmla="*/ 6668 h 275272"/>
                <a:gd name="connsiteX223" fmla="*/ 105316 w 406306"/>
                <a:gd name="connsiteY223" fmla="*/ 4763 h 275272"/>
                <a:gd name="connsiteX224" fmla="*/ 98649 w 406306"/>
                <a:gd name="connsiteY224" fmla="*/ 4763 h 275272"/>
                <a:gd name="connsiteX225" fmla="*/ 100554 w 406306"/>
                <a:gd name="connsiteY225" fmla="*/ 7620 h 275272"/>
                <a:gd name="connsiteX226" fmla="*/ 95791 w 406306"/>
                <a:gd name="connsiteY226" fmla="*/ 5715 h 275272"/>
                <a:gd name="connsiteX227" fmla="*/ 96744 w 406306"/>
                <a:gd name="connsiteY227" fmla="*/ 5715 h 275272"/>
                <a:gd name="connsiteX228" fmla="*/ 86266 w 406306"/>
                <a:gd name="connsiteY228" fmla="*/ 1905 h 275272"/>
                <a:gd name="connsiteX229" fmla="*/ 71026 w 406306"/>
                <a:gd name="connsiteY229" fmla="*/ 0 h 275272"/>
                <a:gd name="connsiteX230" fmla="*/ 67216 w 406306"/>
                <a:gd name="connsiteY230" fmla="*/ 13335 h 275272"/>
                <a:gd name="connsiteX231" fmla="*/ 64359 w 406306"/>
                <a:gd name="connsiteY231" fmla="*/ 22860 h 275272"/>
                <a:gd name="connsiteX232" fmla="*/ 58644 w 406306"/>
                <a:gd name="connsiteY232" fmla="*/ 41910 h 275272"/>
                <a:gd name="connsiteX233" fmla="*/ 61501 w 406306"/>
                <a:gd name="connsiteY233" fmla="*/ 40958 h 275272"/>
                <a:gd name="connsiteX234" fmla="*/ 59596 w 406306"/>
                <a:gd name="connsiteY234" fmla="*/ 46673 h 275272"/>
                <a:gd name="connsiteX235" fmla="*/ 58644 w 406306"/>
                <a:gd name="connsiteY235" fmla="*/ 43815 h 275272"/>
                <a:gd name="connsiteX236" fmla="*/ 58644 w 406306"/>
                <a:gd name="connsiteY236" fmla="*/ 51435 h 275272"/>
                <a:gd name="connsiteX237" fmla="*/ 56739 w 406306"/>
                <a:gd name="connsiteY237" fmla="*/ 50483 h 275272"/>
                <a:gd name="connsiteX238" fmla="*/ 55786 w 406306"/>
                <a:gd name="connsiteY238" fmla="*/ 53340 h 275272"/>
                <a:gd name="connsiteX239" fmla="*/ 55786 w 406306"/>
                <a:gd name="connsiteY239" fmla="*/ 52388 h 275272"/>
                <a:gd name="connsiteX240" fmla="*/ 55786 w 406306"/>
                <a:gd name="connsiteY240" fmla="*/ 60008 h 275272"/>
                <a:gd name="connsiteX241" fmla="*/ 53881 w 406306"/>
                <a:gd name="connsiteY241" fmla="*/ 62865 h 275272"/>
                <a:gd name="connsiteX242" fmla="*/ 52929 w 406306"/>
                <a:gd name="connsiteY242" fmla="*/ 64770 h 275272"/>
                <a:gd name="connsiteX243" fmla="*/ 51024 w 406306"/>
                <a:gd name="connsiteY243" fmla="*/ 71438 h 275272"/>
                <a:gd name="connsiteX244" fmla="*/ 52929 w 406306"/>
                <a:gd name="connsiteY244" fmla="*/ 68580 h 275272"/>
                <a:gd name="connsiteX245" fmla="*/ 53881 w 406306"/>
                <a:gd name="connsiteY245" fmla="*/ 72390 h 275272"/>
                <a:gd name="connsiteX246" fmla="*/ 44356 w 406306"/>
                <a:gd name="connsiteY246" fmla="*/ 100965 h 275272"/>
                <a:gd name="connsiteX247" fmla="*/ 41499 w 406306"/>
                <a:gd name="connsiteY247" fmla="*/ 115252 h 275272"/>
                <a:gd name="connsiteX248" fmla="*/ 42451 w 406306"/>
                <a:gd name="connsiteY248" fmla="*/ 118110 h 275272"/>
                <a:gd name="connsiteX249" fmla="*/ 34831 w 406306"/>
                <a:gd name="connsiteY249" fmla="*/ 129540 h 275272"/>
                <a:gd name="connsiteX250" fmla="*/ 35784 w 406306"/>
                <a:gd name="connsiteY250" fmla="*/ 138113 h 275272"/>
                <a:gd name="connsiteX251" fmla="*/ 32926 w 406306"/>
                <a:gd name="connsiteY251" fmla="*/ 140970 h 275272"/>
                <a:gd name="connsiteX252" fmla="*/ 24354 w 406306"/>
                <a:gd name="connsiteY252" fmla="*/ 172403 h 275272"/>
                <a:gd name="connsiteX253" fmla="*/ 26259 w 406306"/>
                <a:gd name="connsiteY253" fmla="*/ 173355 h 275272"/>
                <a:gd name="connsiteX254" fmla="*/ 22449 w 406306"/>
                <a:gd name="connsiteY254" fmla="*/ 179070 h 275272"/>
                <a:gd name="connsiteX255" fmla="*/ 21496 w 406306"/>
                <a:gd name="connsiteY255" fmla="*/ 185738 h 275272"/>
                <a:gd name="connsiteX256" fmla="*/ 22449 w 406306"/>
                <a:gd name="connsiteY256" fmla="*/ 185738 h 275272"/>
                <a:gd name="connsiteX257" fmla="*/ 2446 w 406306"/>
                <a:gd name="connsiteY257" fmla="*/ 253365 h 275272"/>
                <a:gd name="connsiteX258" fmla="*/ 3399 w 406306"/>
                <a:gd name="connsiteY258" fmla="*/ 255270 h 275272"/>
                <a:gd name="connsiteX259" fmla="*/ 5304 w 406306"/>
                <a:gd name="connsiteY259" fmla="*/ 255270 h 275272"/>
                <a:gd name="connsiteX260" fmla="*/ 1494 w 406306"/>
                <a:gd name="connsiteY260" fmla="*/ 263843 h 275272"/>
                <a:gd name="connsiteX261" fmla="*/ 541 w 406306"/>
                <a:gd name="connsiteY261" fmla="*/ 275273 h 275272"/>
                <a:gd name="connsiteX262" fmla="*/ 541 w 406306"/>
                <a:gd name="connsiteY262" fmla="*/ 272415 h 275272"/>
                <a:gd name="connsiteX263" fmla="*/ 9114 w 406306"/>
                <a:gd name="connsiteY263" fmla="*/ 269558 h 275272"/>
                <a:gd name="connsiteX264" fmla="*/ 13876 w 406306"/>
                <a:gd name="connsiteY264" fmla="*/ 250508 h 275272"/>
                <a:gd name="connsiteX265" fmla="*/ 14829 w 406306"/>
                <a:gd name="connsiteY265" fmla="*/ 251460 h 275272"/>
                <a:gd name="connsiteX266" fmla="*/ 15781 w 406306"/>
                <a:gd name="connsiteY266" fmla="*/ 242888 h 275272"/>
                <a:gd name="connsiteX267" fmla="*/ 15781 w 406306"/>
                <a:gd name="connsiteY267" fmla="*/ 243840 h 275272"/>
                <a:gd name="connsiteX268" fmla="*/ 25306 w 406306"/>
                <a:gd name="connsiteY268" fmla="*/ 214313 h 275272"/>
                <a:gd name="connsiteX269" fmla="*/ 23401 w 406306"/>
                <a:gd name="connsiteY269" fmla="*/ 215265 h 275272"/>
                <a:gd name="connsiteX270" fmla="*/ 25306 w 406306"/>
                <a:gd name="connsiteY270" fmla="*/ 210503 h 275272"/>
                <a:gd name="connsiteX271" fmla="*/ 21496 w 406306"/>
                <a:gd name="connsiteY271" fmla="*/ 215265 h 275272"/>
                <a:gd name="connsiteX272" fmla="*/ 30069 w 406306"/>
                <a:gd name="connsiteY272" fmla="*/ 193358 h 275272"/>
                <a:gd name="connsiteX273" fmla="*/ 29116 w 406306"/>
                <a:gd name="connsiteY273" fmla="*/ 189548 h 275272"/>
                <a:gd name="connsiteX274" fmla="*/ 30069 w 406306"/>
                <a:gd name="connsiteY274" fmla="*/ 188595 h 275272"/>
                <a:gd name="connsiteX275" fmla="*/ 29116 w 406306"/>
                <a:gd name="connsiteY275" fmla="*/ 187643 h 275272"/>
                <a:gd name="connsiteX276" fmla="*/ 31974 w 406306"/>
                <a:gd name="connsiteY276" fmla="*/ 183833 h 275272"/>
                <a:gd name="connsiteX277" fmla="*/ 31974 w 406306"/>
                <a:gd name="connsiteY277" fmla="*/ 186690 h 275272"/>
                <a:gd name="connsiteX278" fmla="*/ 34831 w 406306"/>
                <a:gd name="connsiteY278" fmla="*/ 175260 h 275272"/>
                <a:gd name="connsiteX279" fmla="*/ 32926 w 406306"/>
                <a:gd name="connsiteY279" fmla="*/ 179070 h 275272"/>
                <a:gd name="connsiteX280" fmla="*/ 41499 w 406306"/>
                <a:gd name="connsiteY280" fmla="*/ 140970 h 275272"/>
                <a:gd name="connsiteX281" fmla="*/ 40546 w 406306"/>
                <a:gd name="connsiteY281" fmla="*/ 141923 h 275272"/>
                <a:gd name="connsiteX282" fmla="*/ 45309 w 406306"/>
                <a:gd name="connsiteY282" fmla="*/ 125730 h 275272"/>
                <a:gd name="connsiteX283" fmla="*/ 45309 w 406306"/>
                <a:gd name="connsiteY283" fmla="*/ 125730 h 275272"/>
                <a:gd name="connsiteX284" fmla="*/ 46261 w 406306"/>
                <a:gd name="connsiteY284" fmla="*/ 118110 h 275272"/>
                <a:gd name="connsiteX285" fmla="*/ 49119 w 406306"/>
                <a:gd name="connsiteY285" fmla="*/ 117158 h 275272"/>
                <a:gd name="connsiteX286" fmla="*/ 49119 w 406306"/>
                <a:gd name="connsiteY286" fmla="*/ 105727 h 275272"/>
                <a:gd name="connsiteX287" fmla="*/ 50071 w 406306"/>
                <a:gd name="connsiteY287" fmla="*/ 104775 h 275272"/>
                <a:gd name="connsiteX288" fmla="*/ 50071 w 406306"/>
                <a:gd name="connsiteY288" fmla="*/ 97155 h 275272"/>
                <a:gd name="connsiteX289" fmla="*/ 51976 w 406306"/>
                <a:gd name="connsiteY289" fmla="*/ 99060 h 275272"/>
                <a:gd name="connsiteX290" fmla="*/ 57691 w 406306"/>
                <a:gd name="connsiteY290" fmla="*/ 80010 h 275272"/>
                <a:gd name="connsiteX291" fmla="*/ 53881 w 406306"/>
                <a:gd name="connsiteY291" fmla="*/ 85725 h 275272"/>
                <a:gd name="connsiteX292" fmla="*/ 53881 w 406306"/>
                <a:gd name="connsiteY292" fmla="*/ 78105 h 275272"/>
                <a:gd name="connsiteX293" fmla="*/ 60549 w 406306"/>
                <a:gd name="connsiteY293" fmla="*/ 65723 h 275272"/>
                <a:gd name="connsiteX294" fmla="*/ 60549 w 406306"/>
                <a:gd name="connsiteY294" fmla="*/ 67628 h 275272"/>
                <a:gd name="connsiteX295" fmla="*/ 63406 w 406306"/>
                <a:gd name="connsiteY295" fmla="*/ 58103 h 275272"/>
                <a:gd name="connsiteX296" fmla="*/ 62454 w 406306"/>
                <a:gd name="connsiteY296" fmla="*/ 52388 h 275272"/>
                <a:gd name="connsiteX297" fmla="*/ 61501 w 406306"/>
                <a:gd name="connsiteY297" fmla="*/ 60008 h 275272"/>
                <a:gd name="connsiteX298" fmla="*/ 63406 w 406306"/>
                <a:gd name="connsiteY298" fmla="*/ 44768 h 275272"/>
                <a:gd name="connsiteX299" fmla="*/ 63406 w 406306"/>
                <a:gd name="connsiteY299" fmla="*/ 49530 h 275272"/>
                <a:gd name="connsiteX300" fmla="*/ 65311 w 406306"/>
                <a:gd name="connsiteY300" fmla="*/ 43815 h 275272"/>
                <a:gd name="connsiteX301" fmla="*/ 63406 w 406306"/>
                <a:gd name="connsiteY301" fmla="*/ 58103 h 275272"/>
                <a:gd name="connsiteX302" fmla="*/ 65311 w 406306"/>
                <a:gd name="connsiteY302" fmla="*/ 52388 h 275272"/>
                <a:gd name="connsiteX303" fmla="*/ 67216 w 406306"/>
                <a:gd name="connsiteY303" fmla="*/ 38100 h 275272"/>
                <a:gd name="connsiteX304" fmla="*/ 68169 w 406306"/>
                <a:gd name="connsiteY304" fmla="*/ 39053 h 275272"/>
                <a:gd name="connsiteX305" fmla="*/ 68169 w 406306"/>
                <a:gd name="connsiteY305" fmla="*/ 34290 h 275272"/>
                <a:gd name="connsiteX306" fmla="*/ 69121 w 406306"/>
                <a:gd name="connsiteY306" fmla="*/ 37148 h 275272"/>
                <a:gd name="connsiteX307" fmla="*/ 72931 w 406306"/>
                <a:gd name="connsiteY307" fmla="*/ 24765 h 275272"/>
                <a:gd name="connsiteX308" fmla="*/ 69121 w 406306"/>
                <a:gd name="connsiteY308" fmla="*/ 29528 h 275272"/>
                <a:gd name="connsiteX309" fmla="*/ 71979 w 406306"/>
                <a:gd name="connsiteY309" fmla="*/ 20955 h 275272"/>
                <a:gd name="connsiteX310" fmla="*/ 74836 w 406306"/>
                <a:gd name="connsiteY310" fmla="*/ 15240 h 275272"/>
                <a:gd name="connsiteX311" fmla="*/ 72931 w 406306"/>
                <a:gd name="connsiteY311" fmla="*/ 15240 h 275272"/>
                <a:gd name="connsiteX312" fmla="*/ 74836 w 406306"/>
                <a:gd name="connsiteY312" fmla="*/ 14288 h 275272"/>
                <a:gd name="connsiteX313" fmla="*/ 74836 w 406306"/>
                <a:gd name="connsiteY313" fmla="*/ 14288 h 275272"/>
                <a:gd name="connsiteX314" fmla="*/ 73884 w 406306"/>
                <a:gd name="connsiteY314" fmla="*/ 12383 h 275272"/>
                <a:gd name="connsiteX315" fmla="*/ 77694 w 406306"/>
                <a:gd name="connsiteY315" fmla="*/ 11430 h 275272"/>
                <a:gd name="connsiteX316" fmla="*/ 77694 w 406306"/>
                <a:gd name="connsiteY316" fmla="*/ 12383 h 275272"/>
                <a:gd name="connsiteX317" fmla="*/ 89124 w 406306"/>
                <a:gd name="connsiteY317" fmla="*/ 11430 h 275272"/>
                <a:gd name="connsiteX318" fmla="*/ 91981 w 406306"/>
                <a:gd name="connsiteY318" fmla="*/ 12383 h 275272"/>
                <a:gd name="connsiteX319" fmla="*/ 96744 w 406306"/>
                <a:gd name="connsiteY319" fmla="*/ 12383 h 275272"/>
                <a:gd name="connsiteX320" fmla="*/ 95791 w 406306"/>
                <a:gd name="connsiteY320" fmla="*/ 13335 h 275272"/>
                <a:gd name="connsiteX321" fmla="*/ 107221 w 406306"/>
                <a:gd name="connsiteY321" fmla="*/ 14288 h 275272"/>
                <a:gd name="connsiteX322" fmla="*/ 111984 w 406306"/>
                <a:gd name="connsiteY322" fmla="*/ 12383 h 275272"/>
                <a:gd name="connsiteX323" fmla="*/ 115794 w 406306"/>
                <a:gd name="connsiteY323" fmla="*/ 14288 h 275272"/>
                <a:gd name="connsiteX324" fmla="*/ 110079 w 406306"/>
                <a:gd name="connsiteY324" fmla="*/ 14288 h 275272"/>
                <a:gd name="connsiteX325" fmla="*/ 108174 w 406306"/>
                <a:gd name="connsiteY325" fmla="*/ 15240 h 275272"/>
                <a:gd name="connsiteX326" fmla="*/ 117699 w 406306"/>
                <a:gd name="connsiteY326" fmla="*/ 16193 h 275272"/>
                <a:gd name="connsiteX327" fmla="*/ 115794 w 406306"/>
                <a:gd name="connsiteY327" fmla="*/ 15240 h 275272"/>
                <a:gd name="connsiteX328" fmla="*/ 124366 w 406306"/>
                <a:gd name="connsiteY328" fmla="*/ 14288 h 275272"/>
                <a:gd name="connsiteX329" fmla="*/ 123414 w 406306"/>
                <a:gd name="connsiteY329" fmla="*/ 15240 h 275272"/>
                <a:gd name="connsiteX330" fmla="*/ 129129 w 406306"/>
                <a:gd name="connsiteY330" fmla="*/ 15240 h 275272"/>
                <a:gd name="connsiteX331" fmla="*/ 124366 w 406306"/>
                <a:gd name="connsiteY331" fmla="*/ 17145 h 275272"/>
                <a:gd name="connsiteX332" fmla="*/ 132939 w 406306"/>
                <a:gd name="connsiteY332" fmla="*/ 17145 h 275272"/>
                <a:gd name="connsiteX333" fmla="*/ 135796 w 406306"/>
                <a:gd name="connsiteY333" fmla="*/ 19050 h 275272"/>
                <a:gd name="connsiteX334" fmla="*/ 152941 w 406306"/>
                <a:gd name="connsiteY334" fmla="*/ 20003 h 275272"/>
                <a:gd name="connsiteX335" fmla="*/ 154846 w 406306"/>
                <a:gd name="connsiteY335" fmla="*/ 20003 h 275272"/>
                <a:gd name="connsiteX336" fmla="*/ 171991 w 406306"/>
                <a:gd name="connsiteY336" fmla="*/ 21908 h 275272"/>
                <a:gd name="connsiteX337" fmla="*/ 175801 w 406306"/>
                <a:gd name="connsiteY337" fmla="*/ 23813 h 275272"/>
                <a:gd name="connsiteX338" fmla="*/ 179611 w 406306"/>
                <a:gd name="connsiteY338" fmla="*/ 20955 h 275272"/>
                <a:gd name="connsiteX339" fmla="*/ 183421 w 406306"/>
                <a:gd name="connsiteY339" fmla="*/ 23813 h 275272"/>
                <a:gd name="connsiteX340" fmla="*/ 197709 w 406306"/>
                <a:gd name="connsiteY340" fmla="*/ 23813 h 275272"/>
                <a:gd name="connsiteX341" fmla="*/ 194851 w 406306"/>
                <a:gd name="connsiteY341" fmla="*/ 24765 h 275272"/>
                <a:gd name="connsiteX342" fmla="*/ 260574 w 406306"/>
                <a:gd name="connsiteY342" fmla="*/ 30480 h 275272"/>
                <a:gd name="connsiteX343" fmla="*/ 255811 w 406306"/>
                <a:gd name="connsiteY343" fmla="*/ 30480 h 275272"/>
                <a:gd name="connsiteX344" fmla="*/ 260574 w 406306"/>
                <a:gd name="connsiteY344" fmla="*/ 30480 h 275272"/>
                <a:gd name="connsiteX345" fmla="*/ 359634 w 406306"/>
                <a:gd name="connsiteY345" fmla="*/ 38100 h 275272"/>
                <a:gd name="connsiteX346" fmla="*/ 355824 w 406306"/>
                <a:gd name="connsiteY346" fmla="*/ 37148 h 275272"/>
                <a:gd name="connsiteX347" fmla="*/ 359634 w 406306"/>
                <a:gd name="connsiteY347" fmla="*/ 38100 h 275272"/>
                <a:gd name="connsiteX348" fmla="*/ 184374 w 406306"/>
                <a:gd name="connsiteY348" fmla="*/ 176213 h 275272"/>
                <a:gd name="connsiteX349" fmla="*/ 184374 w 406306"/>
                <a:gd name="connsiteY349" fmla="*/ 176213 h 275272"/>
                <a:gd name="connsiteX350" fmla="*/ 184374 w 406306"/>
                <a:gd name="connsiteY350" fmla="*/ 176213 h 275272"/>
                <a:gd name="connsiteX351" fmla="*/ 178659 w 406306"/>
                <a:gd name="connsiteY351" fmla="*/ 179070 h 275272"/>
                <a:gd name="connsiteX352" fmla="*/ 178659 w 406306"/>
                <a:gd name="connsiteY352" fmla="*/ 179070 h 275272"/>
                <a:gd name="connsiteX353" fmla="*/ 181516 w 406306"/>
                <a:gd name="connsiteY353" fmla="*/ 178118 h 275272"/>
                <a:gd name="connsiteX354" fmla="*/ 178659 w 406306"/>
                <a:gd name="connsiteY354" fmla="*/ 179070 h 275272"/>
                <a:gd name="connsiteX355" fmla="*/ 54834 w 406306"/>
                <a:gd name="connsiteY355" fmla="*/ 63818 h 275272"/>
                <a:gd name="connsiteX356" fmla="*/ 55786 w 406306"/>
                <a:gd name="connsiteY356" fmla="*/ 62865 h 275272"/>
                <a:gd name="connsiteX357" fmla="*/ 54834 w 406306"/>
                <a:gd name="connsiteY357" fmla="*/ 63818 h 27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</a:cxnLst>
              <a:rect l="l" t="t" r="r" b="b"/>
              <a:pathLst>
                <a:path w="406306" h="275272">
                  <a:moveTo>
                    <a:pt x="194851" y="24765"/>
                  </a:moveTo>
                  <a:lnTo>
                    <a:pt x="198661" y="26670"/>
                  </a:lnTo>
                  <a:cubicBezTo>
                    <a:pt x="192946" y="27623"/>
                    <a:pt x="189136" y="26670"/>
                    <a:pt x="192946" y="28575"/>
                  </a:cubicBezTo>
                  <a:cubicBezTo>
                    <a:pt x="193899" y="24765"/>
                    <a:pt x="210091" y="30480"/>
                    <a:pt x="211044" y="26670"/>
                  </a:cubicBezTo>
                  <a:lnTo>
                    <a:pt x="213901" y="27623"/>
                  </a:lnTo>
                  <a:cubicBezTo>
                    <a:pt x="212949" y="27623"/>
                    <a:pt x="212949" y="27623"/>
                    <a:pt x="211996" y="27623"/>
                  </a:cubicBezTo>
                  <a:cubicBezTo>
                    <a:pt x="217711" y="29528"/>
                    <a:pt x="216759" y="25717"/>
                    <a:pt x="223426" y="26670"/>
                  </a:cubicBezTo>
                  <a:cubicBezTo>
                    <a:pt x="226284" y="27623"/>
                    <a:pt x="227236" y="27623"/>
                    <a:pt x="226284" y="28575"/>
                  </a:cubicBezTo>
                  <a:lnTo>
                    <a:pt x="231999" y="28575"/>
                  </a:lnTo>
                  <a:cubicBezTo>
                    <a:pt x="233904" y="28575"/>
                    <a:pt x="232951" y="29528"/>
                    <a:pt x="231999" y="29528"/>
                  </a:cubicBezTo>
                  <a:lnTo>
                    <a:pt x="240571" y="30480"/>
                  </a:lnTo>
                  <a:lnTo>
                    <a:pt x="240571" y="30480"/>
                  </a:lnTo>
                  <a:cubicBezTo>
                    <a:pt x="241524" y="30480"/>
                    <a:pt x="244381" y="29528"/>
                    <a:pt x="246286" y="29528"/>
                  </a:cubicBezTo>
                  <a:cubicBezTo>
                    <a:pt x="248191" y="30480"/>
                    <a:pt x="245334" y="29528"/>
                    <a:pt x="245334" y="30480"/>
                  </a:cubicBezTo>
                  <a:lnTo>
                    <a:pt x="250096" y="30480"/>
                  </a:lnTo>
                  <a:cubicBezTo>
                    <a:pt x="252001" y="31433"/>
                    <a:pt x="248191" y="32385"/>
                    <a:pt x="244381" y="31433"/>
                  </a:cubicBezTo>
                  <a:cubicBezTo>
                    <a:pt x="248191" y="35243"/>
                    <a:pt x="248191" y="30480"/>
                    <a:pt x="257716" y="34290"/>
                  </a:cubicBezTo>
                  <a:lnTo>
                    <a:pt x="253906" y="31433"/>
                  </a:lnTo>
                  <a:cubicBezTo>
                    <a:pt x="256764" y="34290"/>
                    <a:pt x="260574" y="33338"/>
                    <a:pt x="265336" y="35243"/>
                  </a:cubicBezTo>
                  <a:cubicBezTo>
                    <a:pt x="264384" y="34290"/>
                    <a:pt x="255811" y="30480"/>
                    <a:pt x="260574" y="30480"/>
                  </a:cubicBezTo>
                  <a:cubicBezTo>
                    <a:pt x="261526" y="30480"/>
                    <a:pt x="263431" y="31433"/>
                    <a:pt x="266289" y="30480"/>
                  </a:cubicBezTo>
                  <a:cubicBezTo>
                    <a:pt x="266289" y="31433"/>
                    <a:pt x="269146" y="31433"/>
                    <a:pt x="272004" y="32385"/>
                  </a:cubicBezTo>
                  <a:lnTo>
                    <a:pt x="272004" y="34290"/>
                  </a:lnTo>
                  <a:cubicBezTo>
                    <a:pt x="275814" y="34290"/>
                    <a:pt x="275814" y="33338"/>
                    <a:pt x="277719" y="32385"/>
                  </a:cubicBezTo>
                  <a:cubicBezTo>
                    <a:pt x="281529" y="33338"/>
                    <a:pt x="282481" y="34290"/>
                    <a:pt x="283434" y="35243"/>
                  </a:cubicBezTo>
                  <a:cubicBezTo>
                    <a:pt x="290101" y="36195"/>
                    <a:pt x="279624" y="32385"/>
                    <a:pt x="287244" y="33338"/>
                  </a:cubicBezTo>
                  <a:cubicBezTo>
                    <a:pt x="292959" y="34290"/>
                    <a:pt x="296769" y="34290"/>
                    <a:pt x="303436" y="34290"/>
                  </a:cubicBezTo>
                  <a:cubicBezTo>
                    <a:pt x="307246" y="35243"/>
                    <a:pt x="302484" y="35243"/>
                    <a:pt x="304389" y="36195"/>
                  </a:cubicBezTo>
                  <a:lnTo>
                    <a:pt x="308199" y="35243"/>
                  </a:lnTo>
                  <a:cubicBezTo>
                    <a:pt x="309151" y="35243"/>
                    <a:pt x="309151" y="36195"/>
                    <a:pt x="308199" y="36195"/>
                  </a:cubicBezTo>
                  <a:cubicBezTo>
                    <a:pt x="311056" y="36195"/>
                    <a:pt x="308199" y="34290"/>
                    <a:pt x="312961" y="34290"/>
                  </a:cubicBezTo>
                  <a:cubicBezTo>
                    <a:pt x="313914" y="32385"/>
                    <a:pt x="321534" y="38100"/>
                    <a:pt x="327249" y="36195"/>
                  </a:cubicBezTo>
                  <a:cubicBezTo>
                    <a:pt x="328201" y="37148"/>
                    <a:pt x="326296" y="37148"/>
                    <a:pt x="327249" y="38100"/>
                  </a:cubicBezTo>
                  <a:cubicBezTo>
                    <a:pt x="334869" y="37148"/>
                    <a:pt x="333916" y="38100"/>
                    <a:pt x="340584" y="36195"/>
                  </a:cubicBezTo>
                  <a:lnTo>
                    <a:pt x="345346" y="38100"/>
                  </a:lnTo>
                  <a:cubicBezTo>
                    <a:pt x="341536" y="36195"/>
                    <a:pt x="346299" y="35243"/>
                    <a:pt x="351061" y="34290"/>
                  </a:cubicBezTo>
                  <a:cubicBezTo>
                    <a:pt x="350109" y="33338"/>
                    <a:pt x="348204" y="32385"/>
                    <a:pt x="348204" y="32385"/>
                  </a:cubicBezTo>
                  <a:lnTo>
                    <a:pt x="354871" y="32385"/>
                  </a:lnTo>
                  <a:cubicBezTo>
                    <a:pt x="355824" y="32385"/>
                    <a:pt x="354871" y="33338"/>
                    <a:pt x="353919" y="34290"/>
                  </a:cubicBezTo>
                  <a:cubicBezTo>
                    <a:pt x="353919" y="34290"/>
                    <a:pt x="354871" y="34290"/>
                    <a:pt x="354871" y="34290"/>
                  </a:cubicBezTo>
                  <a:cubicBezTo>
                    <a:pt x="357729" y="35243"/>
                    <a:pt x="355824" y="36195"/>
                    <a:pt x="353919" y="37148"/>
                  </a:cubicBezTo>
                  <a:cubicBezTo>
                    <a:pt x="352966" y="37148"/>
                    <a:pt x="352014" y="36195"/>
                    <a:pt x="351061" y="36195"/>
                  </a:cubicBezTo>
                  <a:cubicBezTo>
                    <a:pt x="349156" y="37148"/>
                    <a:pt x="347251" y="38100"/>
                    <a:pt x="348204" y="39053"/>
                  </a:cubicBezTo>
                  <a:cubicBezTo>
                    <a:pt x="348204" y="39053"/>
                    <a:pt x="349156" y="39053"/>
                    <a:pt x="350109" y="39053"/>
                  </a:cubicBezTo>
                  <a:cubicBezTo>
                    <a:pt x="349156" y="39053"/>
                    <a:pt x="349156" y="39053"/>
                    <a:pt x="349156" y="40005"/>
                  </a:cubicBezTo>
                  <a:cubicBezTo>
                    <a:pt x="349156" y="40005"/>
                    <a:pt x="350109" y="40005"/>
                    <a:pt x="351061" y="40005"/>
                  </a:cubicBezTo>
                  <a:lnTo>
                    <a:pt x="352014" y="41910"/>
                  </a:lnTo>
                  <a:lnTo>
                    <a:pt x="352014" y="40958"/>
                  </a:lnTo>
                  <a:lnTo>
                    <a:pt x="356776" y="41910"/>
                  </a:lnTo>
                  <a:cubicBezTo>
                    <a:pt x="357729" y="41910"/>
                    <a:pt x="358681" y="41910"/>
                    <a:pt x="358681" y="42863"/>
                  </a:cubicBezTo>
                  <a:lnTo>
                    <a:pt x="359634" y="42863"/>
                  </a:lnTo>
                  <a:cubicBezTo>
                    <a:pt x="362491" y="40958"/>
                    <a:pt x="371064" y="39053"/>
                    <a:pt x="383446" y="40005"/>
                  </a:cubicBezTo>
                  <a:cubicBezTo>
                    <a:pt x="377731" y="40958"/>
                    <a:pt x="377731" y="41910"/>
                    <a:pt x="372969" y="42863"/>
                  </a:cubicBezTo>
                  <a:cubicBezTo>
                    <a:pt x="373921" y="41910"/>
                    <a:pt x="372016" y="41910"/>
                    <a:pt x="370111" y="41910"/>
                  </a:cubicBezTo>
                  <a:cubicBezTo>
                    <a:pt x="368206" y="41910"/>
                    <a:pt x="365349" y="41910"/>
                    <a:pt x="364396" y="41910"/>
                  </a:cubicBezTo>
                  <a:cubicBezTo>
                    <a:pt x="365349" y="41910"/>
                    <a:pt x="364396" y="42863"/>
                    <a:pt x="363444" y="42863"/>
                  </a:cubicBezTo>
                  <a:cubicBezTo>
                    <a:pt x="365349" y="42863"/>
                    <a:pt x="368206" y="41910"/>
                    <a:pt x="371064" y="41910"/>
                  </a:cubicBezTo>
                  <a:cubicBezTo>
                    <a:pt x="368206" y="42863"/>
                    <a:pt x="370111" y="42863"/>
                    <a:pt x="369159" y="43815"/>
                  </a:cubicBezTo>
                  <a:cubicBezTo>
                    <a:pt x="372016" y="42863"/>
                    <a:pt x="373921" y="42863"/>
                    <a:pt x="376779" y="42863"/>
                  </a:cubicBezTo>
                  <a:cubicBezTo>
                    <a:pt x="375826" y="43815"/>
                    <a:pt x="373921" y="44768"/>
                    <a:pt x="373921" y="45720"/>
                  </a:cubicBezTo>
                  <a:cubicBezTo>
                    <a:pt x="372016" y="45720"/>
                    <a:pt x="370111" y="45720"/>
                    <a:pt x="372969" y="44768"/>
                  </a:cubicBezTo>
                  <a:cubicBezTo>
                    <a:pt x="369159" y="45720"/>
                    <a:pt x="371064" y="45720"/>
                    <a:pt x="372016" y="46673"/>
                  </a:cubicBezTo>
                  <a:cubicBezTo>
                    <a:pt x="372969" y="46673"/>
                    <a:pt x="373921" y="47625"/>
                    <a:pt x="370111" y="48578"/>
                  </a:cubicBezTo>
                  <a:cubicBezTo>
                    <a:pt x="371064" y="48578"/>
                    <a:pt x="371064" y="47625"/>
                    <a:pt x="371064" y="47625"/>
                  </a:cubicBezTo>
                  <a:cubicBezTo>
                    <a:pt x="371064" y="48578"/>
                    <a:pt x="366301" y="51435"/>
                    <a:pt x="366301" y="50483"/>
                  </a:cubicBezTo>
                  <a:lnTo>
                    <a:pt x="367254" y="50483"/>
                  </a:lnTo>
                  <a:cubicBezTo>
                    <a:pt x="366301" y="51435"/>
                    <a:pt x="365349" y="51435"/>
                    <a:pt x="363444" y="52388"/>
                  </a:cubicBezTo>
                  <a:cubicBezTo>
                    <a:pt x="361539" y="53340"/>
                    <a:pt x="359634" y="54293"/>
                    <a:pt x="358681" y="56198"/>
                  </a:cubicBezTo>
                  <a:cubicBezTo>
                    <a:pt x="354871" y="59055"/>
                    <a:pt x="351061" y="61913"/>
                    <a:pt x="351061" y="62865"/>
                  </a:cubicBezTo>
                  <a:cubicBezTo>
                    <a:pt x="351061" y="62865"/>
                    <a:pt x="350109" y="60008"/>
                    <a:pt x="351061" y="59055"/>
                  </a:cubicBezTo>
                  <a:lnTo>
                    <a:pt x="343441" y="73343"/>
                  </a:lnTo>
                  <a:cubicBezTo>
                    <a:pt x="343441" y="71438"/>
                    <a:pt x="336774" y="69533"/>
                    <a:pt x="341536" y="64770"/>
                  </a:cubicBezTo>
                  <a:cubicBezTo>
                    <a:pt x="339631" y="65723"/>
                    <a:pt x="337726" y="66675"/>
                    <a:pt x="334869" y="69533"/>
                  </a:cubicBezTo>
                  <a:cubicBezTo>
                    <a:pt x="335821" y="69533"/>
                    <a:pt x="338679" y="70485"/>
                    <a:pt x="337726" y="71438"/>
                  </a:cubicBezTo>
                  <a:cubicBezTo>
                    <a:pt x="332964" y="72390"/>
                    <a:pt x="333916" y="72390"/>
                    <a:pt x="328201" y="73343"/>
                  </a:cubicBezTo>
                  <a:cubicBezTo>
                    <a:pt x="330106" y="72390"/>
                    <a:pt x="330106" y="76200"/>
                    <a:pt x="327249" y="78105"/>
                  </a:cubicBezTo>
                  <a:cubicBezTo>
                    <a:pt x="327249" y="77153"/>
                    <a:pt x="325344" y="75248"/>
                    <a:pt x="326296" y="75248"/>
                  </a:cubicBezTo>
                  <a:lnTo>
                    <a:pt x="321534" y="81915"/>
                  </a:lnTo>
                  <a:cubicBezTo>
                    <a:pt x="322486" y="80010"/>
                    <a:pt x="320581" y="80010"/>
                    <a:pt x="318676" y="80010"/>
                  </a:cubicBezTo>
                  <a:cubicBezTo>
                    <a:pt x="319629" y="80010"/>
                    <a:pt x="312961" y="83820"/>
                    <a:pt x="312009" y="84773"/>
                  </a:cubicBezTo>
                  <a:lnTo>
                    <a:pt x="314866" y="83820"/>
                  </a:lnTo>
                  <a:cubicBezTo>
                    <a:pt x="307246" y="87630"/>
                    <a:pt x="310104" y="91440"/>
                    <a:pt x="303436" y="96203"/>
                  </a:cubicBezTo>
                  <a:cubicBezTo>
                    <a:pt x="304389" y="95250"/>
                    <a:pt x="303436" y="91440"/>
                    <a:pt x="299626" y="93345"/>
                  </a:cubicBezTo>
                  <a:cubicBezTo>
                    <a:pt x="298674" y="95250"/>
                    <a:pt x="296769" y="103823"/>
                    <a:pt x="291054" y="109538"/>
                  </a:cubicBezTo>
                  <a:lnTo>
                    <a:pt x="289149" y="109538"/>
                  </a:lnTo>
                  <a:lnTo>
                    <a:pt x="285339" y="113348"/>
                  </a:lnTo>
                  <a:cubicBezTo>
                    <a:pt x="287244" y="109538"/>
                    <a:pt x="292959" y="100013"/>
                    <a:pt x="295816" y="95250"/>
                  </a:cubicBezTo>
                  <a:cubicBezTo>
                    <a:pt x="292959" y="96203"/>
                    <a:pt x="294864" y="95250"/>
                    <a:pt x="291054" y="97155"/>
                  </a:cubicBezTo>
                  <a:cubicBezTo>
                    <a:pt x="289149" y="97155"/>
                    <a:pt x="292959" y="94298"/>
                    <a:pt x="293911" y="94298"/>
                  </a:cubicBezTo>
                  <a:lnTo>
                    <a:pt x="284386" y="100013"/>
                  </a:lnTo>
                  <a:cubicBezTo>
                    <a:pt x="285339" y="100965"/>
                    <a:pt x="278671" y="105727"/>
                    <a:pt x="279624" y="106680"/>
                  </a:cubicBezTo>
                  <a:lnTo>
                    <a:pt x="288196" y="99060"/>
                  </a:lnTo>
                  <a:cubicBezTo>
                    <a:pt x="289149" y="100013"/>
                    <a:pt x="285339" y="106680"/>
                    <a:pt x="278671" y="110490"/>
                  </a:cubicBezTo>
                  <a:cubicBezTo>
                    <a:pt x="276766" y="110490"/>
                    <a:pt x="277719" y="106680"/>
                    <a:pt x="277719" y="106680"/>
                  </a:cubicBezTo>
                  <a:cubicBezTo>
                    <a:pt x="276766" y="107633"/>
                    <a:pt x="272004" y="111443"/>
                    <a:pt x="271051" y="111443"/>
                  </a:cubicBezTo>
                  <a:lnTo>
                    <a:pt x="272956" y="108585"/>
                  </a:lnTo>
                  <a:cubicBezTo>
                    <a:pt x="269146" y="110490"/>
                    <a:pt x="268194" y="114300"/>
                    <a:pt x="263431" y="115252"/>
                  </a:cubicBezTo>
                  <a:cubicBezTo>
                    <a:pt x="261526" y="116205"/>
                    <a:pt x="257716" y="116205"/>
                    <a:pt x="257716" y="117158"/>
                  </a:cubicBezTo>
                  <a:cubicBezTo>
                    <a:pt x="261526" y="117158"/>
                    <a:pt x="265336" y="122873"/>
                    <a:pt x="264384" y="124777"/>
                  </a:cubicBezTo>
                  <a:cubicBezTo>
                    <a:pt x="263431" y="124777"/>
                    <a:pt x="255811" y="127635"/>
                    <a:pt x="252954" y="128588"/>
                  </a:cubicBezTo>
                  <a:cubicBezTo>
                    <a:pt x="249144" y="128588"/>
                    <a:pt x="254859" y="122873"/>
                    <a:pt x="252001" y="122873"/>
                  </a:cubicBezTo>
                  <a:cubicBezTo>
                    <a:pt x="252001" y="122873"/>
                    <a:pt x="251049" y="124777"/>
                    <a:pt x="251049" y="125730"/>
                  </a:cubicBezTo>
                  <a:cubicBezTo>
                    <a:pt x="249144" y="126683"/>
                    <a:pt x="251049" y="123825"/>
                    <a:pt x="247239" y="126683"/>
                  </a:cubicBezTo>
                  <a:cubicBezTo>
                    <a:pt x="247239" y="128588"/>
                    <a:pt x="240571" y="130493"/>
                    <a:pt x="246286" y="128588"/>
                  </a:cubicBezTo>
                  <a:cubicBezTo>
                    <a:pt x="243429" y="131445"/>
                    <a:pt x="242476" y="130493"/>
                    <a:pt x="238666" y="133350"/>
                  </a:cubicBezTo>
                  <a:cubicBezTo>
                    <a:pt x="240571" y="133350"/>
                    <a:pt x="237714" y="139065"/>
                    <a:pt x="233904" y="141923"/>
                  </a:cubicBezTo>
                  <a:cubicBezTo>
                    <a:pt x="233904" y="140970"/>
                    <a:pt x="232951" y="140970"/>
                    <a:pt x="231999" y="140970"/>
                  </a:cubicBezTo>
                  <a:cubicBezTo>
                    <a:pt x="225331" y="144780"/>
                    <a:pt x="220569" y="146685"/>
                    <a:pt x="214854" y="150495"/>
                  </a:cubicBezTo>
                  <a:cubicBezTo>
                    <a:pt x="213901" y="150495"/>
                    <a:pt x="211044" y="152400"/>
                    <a:pt x="211996" y="150495"/>
                  </a:cubicBezTo>
                  <a:cubicBezTo>
                    <a:pt x="211044" y="151448"/>
                    <a:pt x="211044" y="152400"/>
                    <a:pt x="209139" y="153353"/>
                  </a:cubicBezTo>
                  <a:cubicBezTo>
                    <a:pt x="204376" y="154305"/>
                    <a:pt x="213901" y="150495"/>
                    <a:pt x="209139" y="150495"/>
                  </a:cubicBezTo>
                  <a:cubicBezTo>
                    <a:pt x="209139" y="151448"/>
                    <a:pt x="204376" y="155258"/>
                    <a:pt x="202471" y="157163"/>
                  </a:cubicBezTo>
                  <a:cubicBezTo>
                    <a:pt x="204376" y="158115"/>
                    <a:pt x="209139" y="153353"/>
                    <a:pt x="211996" y="150495"/>
                  </a:cubicBezTo>
                  <a:cubicBezTo>
                    <a:pt x="212949" y="152400"/>
                    <a:pt x="209139" y="157163"/>
                    <a:pt x="203424" y="162878"/>
                  </a:cubicBezTo>
                  <a:cubicBezTo>
                    <a:pt x="198661" y="166688"/>
                    <a:pt x="200566" y="162878"/>
                    <a:pt x="199614" y="163830"/>
                  </a:cubicBezTo>
                  <a:cubicBezTo>
                    <a:pt x="189136" y="169545"/>
                    <a:pt x="192946" y="172403"/>
                    <a:pt x="184374" y="176213"/>
                  </a:cubicBezTo>
                  <a:cubicBezTo>
                    <a:pt x="180564" y="177165"/>
                    <a:pt x="182469" y="174308"/>
                    <a:pt x="181516" y="173355"/>
                  </a:cubicBezTo>
                  <a:cubicBezTo>
                    <a:pt x="185326" y="170498"/>
                    <a:pt x="189136" y="169545"/>
                    <a:pt x="191994" y="167640"/>
                  </a:cubicBezTo>
                  <a:lnTo>
                    <a:pt x="188184" y="169545"/>
                  </a:lnTo>
                  <a:cubicBezTo>
                    <a:pt x="189136" y="168593"/>
                    <a:pt x="191994" y="165735"/>
                    <a:pt x="193899" y="165735"/>
                  </a:cubicBezTo>
                  <a:cubicBezTo>
                    <a:pt x="190089" y="166688"/>
                    <a:pt x="176754" y="176213"/>
                    <a:pt x="168181" y="180023"/>
                  </a:cubicBezTo>
                  <a:cubicBezTo>
                    <a:pt x="167229" y="180975"/>
                    <a:pt x="165324" y="182880"/>
                    <a:pt x="166276" y="182880"/>
                  </a:cubicBezTo>
                  <a:lnTo>
                    <a:pt x="168181" y="180975"/>
                  </a:lnTo>
                  <a:cubicBezTo>
                    <a:pt x="171039" y="180975"/>
                    <a:pt x="164371" y="184785"/>
                    <a:pt x="168181" y="183833"/>
                  </a:cubicBezTo>
                  <a:cubicBezTo>
                    <a:pt x="165324" y="186690"/>
                    <a:pt x="162466" y="189548"/>
                    <a:pt x="157704" y="192405"/>
                  </a:cubicBezTo>
                  <a:lnTo>
                    <a:pt x="155799" y="191453"/>
                  </a:lnTo>
                  <a:cubicBezTo>
                    <a:pt x="155799" y="191453"/>
                    <a:pt x="159609" y="190500"/>
                    <a:pt x="160561" y="189548"/>
                  </a:cubicBezTo>
                  <a:cubicBezTo>
                    <a:pt x="158656" y="191453"/>
                    <a:pt x="151989" y="192405"/>
                    <a:pt x="151036" y="195263"/>
                  </a:cubicBezTo>
                  <a:lnTo>
                    <a:pt x="154846" y="194310"/>
                  </a:lnTo>
                  <a:cubicBezTo>
                    <a:pt x="151989" y="197168"/>
                    <a:pt x="149131" y="200978"/>
                    <a:pt x="144369" y="202883"/>
                  </a:cubicBezTo>
                  <a:cubicBezTo>
                    <a:pt x="147226" y="202883"/>
                    <a:pt x="145321" y="201930"/>
                    <a:pt x="149131" y="201930"/>
                  </a:cubicBezTo>
                  <a:cubicBezTo>
                    <a:pt x="145321" y="201930"/>
                    <a:pt x="159609" y="195263"/>
                    <a:pt x="153894" y="196215"/>
                  </a:cubicBezTo>
                  <a:cubicBezTo>
                    <a:pt x="157704" y="196215"/>
                    <a:pt x="159609" y="193358"/>
                    <a:pt x="164371" y="193358"/>
                  </a:cubicBezTo>
                  <a:cubicBezTo>
                    <a:pt x="164371" y="193358"/>
                    <a:pt x="162466" y="193358"/>
                    <a:pt x="166276" y="191453"/>
                  </a:cubicBezTo>
                  <a:cubicBezTo>
                    <a:pt x="166276" y="191453"/>
                    <a:pt x="166276" y="190500"/>
                    <a:pt x="167229" y="190500"/>
                  </a:cubicBezTo>
                  <a:cubicBezTo>
                    <a:pt x="167229" y="190500"/>
                    <a:pt x="167229" y="190500"/>
                    <a:pt x="167229" y="190500"/>
                  </a:cubicBezTo>
                  <a:lnTo>
                    <a:pt x="167229" y="190500"/>
                  </a:lnTo>
                  <a:cubicBezTo>
                    <a:pt x="167229" y="190500"/>
                    <a:pt x="167229" y="190500"/>
                    <a:pt x="167229" y="190500"/>
                  </a:cubicBezTo>
                  <a:cubicBezTo>
                    <a:pt x="166276" y="190500"/>
                    <a:pt x="165324" y="191453"/>
                    <a:pt x="165324" y="190500"/>
                  </a:cubicBezTo>
                  <a:cubicBezTo>
                    <a:pt x="166276" y="188595"/>
                    <a:pt x="171991" y="184785"/>
                    <a:pt x="172944" y="182880"/>
                  </a:cubicBezTo>
                  <a:cubicBezTo>
                    <a:pt x="174849" y="181928"/>
                    <a:pt x="171991" y="183833"/>
                    <a:pt x="173896" y="183833"/>
                  </a:cubicBezTo>
                  <a:lnTo>
                    <a:pt x="175801" y="180975"/>
                  </a:lnTo>
                  <a:cubicBezTo>
                    <a:pt x="176754" y="181928"/>
                    <a:pt x="182469" y="179070"/>
                    <a:pt x="177706" y="182880"/>
                  </a:cubicBezTo>
                  <a:lnTo>
                    <a:pt x="182469" y="180023"/>
                  </a:lnTo>
                  <a:cubicBezTo>
                    <a:pt x="185326" y="179070"/>
                    <a:pt x="189136" y="177165"/>
                    <a:pt x="191041" y="175260"/>
                  </a:cubicBezTo>
                  <a:cubicBezTo>
                    <a:pt x="192946" y="174308"/>
                    <a:pt x="195804" y="170498"/>
                    <a:pt x="193899" y="172403"/>
                  </a:cubicBezTo>
                  <a:lnTo>
                    <a:pt x="200566" y="167640"/>
                  </a:lnTo>
                  <a:lnTo>
                    <a:pt x="200566" y="167640"/>
                  </a:lnTo>
                  <a:cubicBezTo>
                    <a:pt x="207234" y="163830"/>
                    <a:pt x="212949" y="157163"/>
                    <a:pt x="222474" y="154305"/>
                  </a:cubicBezTo>
                  <a:cubicBezTo>
                    <a:pt x="224379" y="152400"/>
                    <a:pt x="226284" y="150495"/>
                    <a:pt x="231046" y="148590"/>
                  </a:cubicBezTo>
                  <a:lnTo>
                    <a:pt x="231999" y="148590"/>
                  </a:lnTo>
                  <a:cubicBezTo>
                    <a:pt x="234856" y="146685"/>
                    <a:pt x="241524" y="143828"/>
                    <a:pt x="241524" y="141923"/>
                  </a:cubicBezTo>
                  <a:cubicBezTo>
                    <a:pt x="246286" y="141923"/>
                    <a:pt x="255811" y="133350"/>
                    <a:pt x="261526" y="130493"/>
                  </a:cubicBezTo>
                  <a:lnTo>
                    <a:pt x="260574" y="129540"/>
                  </a:lnTo>
                  <a:cubicBezTo>
                    <a:pt x="264384" y="127635"/>
                    <a:pt x="267241" y="124777"/>
                    <a:pt x="271051" y="121920"/>
                  </a:cubicBezTo>
                  <a:lnTo>
                    <a:pt x="270099" y="120968"/>
                  </a:lnTo>
                  <a:cubicBezTo>
                    <a:pt x="272956" y="118110"/>
                    <a:pt x="280576" y="115252"/>
                    <a:pt x="286291" y="111443"/>
                  </a:cubicBezTo>
                  <a:cubicBezTo>
                    <a:pt x="286291" y="112395"/>
                    <a:pt x="284386" y="113348"/>
                    <a:pt x="283434" y="113348"/>
                  </a:cubicBezTo>
                  <a:cubicBezTo>
                    <a:pt x="292006" y="111443"/>
                    <a:pt x="297721" y="101918"/>
                    <a:pt x="304389" y="100013"/>
                  </a:cubicBezTo>
                  <a:cubicBezTo>
                    <a:pt x="305341" y="99060"/>
                    <a:pt x="307246" y="98108"/>
                    <a:pt x="308199" y="97155"/>
                  </a:cubicBezTo>
                  <a:cubicBezTo>
                    <a:pt x="308199" y="97155"/>
                    <a:pt x="308199" y="97155"/>
                    <a:pt x="308199" y="97155"/>
                  </a:cubicBezTo>
                  <a:cubicBezTo>
                    <a:pt x="308199" y="97155"/>
                    <a:pt x="308199" y="97155"/>
                    <a:pt x="309151" y="97155"/>
                  </a:cubicBezTo>
                  <a:cubicBezTo>
                    <a:pt x="310104" y="97155"/>
                    <a:pt x="311056" y="96203"/>
                    <a:pt x="312009" y="96203"/>
                  </a:cubicBezTo>
                  <a:cubicBezTo>
                    <a:pt x="311056" y="96203"/>
                    <a:pt x="310104" y="96203"/>
                    <a:pt x="310104" y="97155"/>
                  </a:cubicBezTo>
                  <a:cubicBezTo>
                    <a:pt x="311056" y="96203"/>
                    <a:pt x="312961" y="95250"/>
                    <a:pt x="314866" y="93345"/>
                  </a:cubicBezTo>
                  <a:lnTo>
                    <a:pt x="316771" y="94298"/>
                  </a:lnTo>
                  <a:cubicBezTo>
                    <a:pt x="316771" y="94298"/>
                    <a:pt x="316771" y="94298"/>
                    <a:pt x="316771" y="94298"/>
                  </a:cubicBezTo>
                  <a:cubicBezTo>
                    <a:pt x="318676" y="93345"/>
                    <a:pt x="317724" y="92393"/>
                    <a:pt x="316771" y="92393"/>
                  </a:cubicBezTo>
                  <a:cubicBezTo>
                    <a:pt x="317724" y="91440"/>
                    <a:pt x="318676" y="90488"/>
                    <a:pt x="318676" y="90488"/>
                  </a:cubicBezTo>
                  <a:cubicBezTo>
                    <a:pt x="321534" y="91440"/>
                    <a:pt x="323439" y="86678"/>
                    <a:pt x="326296" y="87630"/>
                  </a:cubicBezTo>
                  <a:cubicBezTo>
                    <a:pt x="327249" y="85725"/>
                    <a:pt x="334869" y="80963"/>
                    <a:pt x="334869" y="78105"/>
                  </a:cubicBezTo>
                  <a:cubicBezTo>
                    <a:pt x="334869" y="78105"/>
                    <a:pt x="335821" y="78105"/>
                    <a:pt x="334869" y="79058"/>
                  </a:cubicBezTo>
                  <a:cubicBezTo>
                    <a:pt x="336774" y="78105"/>
                    <a:pt x="339631" y="77153"/>
                    <a:pt x="340584" y="75248"/>
                  </a:cubicBezTo>
                  <a:lnTo>
                    <a:pt x="342489" y="76200"/>
                  </a:lnTo>
                  <a:lnTo>
                    <a:pt x="345346" y="71438"/>
                  </a:lnTo>
                  <a:cubicBezTo>
                    <a:pt x="348204" y="70485"/>
                    <a:pt x="350109" y="70485"/>
                    <a:pt x="348204" y="73343"/>
                  </a:cubicBezTo>
                  <a:cubicBezTo>
                    <a:pt x="353919" y="67628"/>
                    <a:pt x="352966" y="69533"/>
                    <a:pt x="357729" y="63818"/>
                  </a:cubicBezTo>
                  <a:lnTo>
                    <a:pt x="357729" y="64770"/>
                  </a:lnTo>
                  <a:cubicBezTo>
                    <a:pt x="359634" y="63818"/>
                    <a:pt x="362491" y="60008"/>
                    <a:pt x="363444" y="60008"/>
                  </a:cubicBezTo>
                  <a:cubicBezTo>
                    <a:pt x="364396" y="60008"/>
                    <a:pt x="366301" y="59055"/>
                    <a:pt x="369159" y="58103"/>
                  </a:cubicBezTo>
                  <a:cubicBezTo>
                    <a:pt x="372016" y="56198"/>
                    <a:pt x="375826" y="54293"/>
                    <a:pt x="379636" y="51435"/>
                  </a:cubicBezTo>
                  <a:cubicBezTo>
                    <a:pt x="387256" y="46673"/>
                    <a:pt x="396781" y="40958"/>
                    <a:pt x="406306" y="35243"/>
                  </a:cubicBezTo>
                  <a:cubicBezTo>
                    <a:pt x="404401" y="35243"/>
                    <a:pt x="402496" y="34290"/>
                    <a:pt x="401544" y="34290"/>
                  </a:cubicBezTo>
                  <a:cubicBezTo>
                    <a:pt x="399639" y="35243"/>
                    <a:pt x="397734" y="35243"/>
                    <a:pt x="396781" y="34290"/>
                  </a:cubicBezTo>
                  <a:cubicBezTo>
                    <a:pt x="394876" y="33338"/>
                    <a:pt x="392019" y="32385"/>
                    <a:pt x="390114" y="33338"/>
                  </a:cubicBezTo>
                  <a:cubicBezTo>
                    <a:pt x="390114" y="32385"/>
                    <a:pt x="388209" y="32385"/>
                    <a:pt x="392971" y="31433"/>
                  </a:cubicBezTo>
                  <a:cubicBezTo>
                    <a:pt x="387256" y="31433"/>
                    <a:pt x="383446" y="30480"/>
                    <a:pt x="379636" y="29528"/>
                  </a:cubicBezTo>
                  <a:cubicBezTo>
                    <a:pt x="375826" y="28575"/>
                    <a:pt x="372969" y="28575"/>
                    <a:pt x="368206" y="29528"/>
                  </a:cubicBezTo>
                  <a:cubicBezTo>
                    <a:pt x="367254" y="28575"/>
                    <a:pt x="371064" y="28575"/>
                    <a:pt x="370111" y="28575"/>
                  </a:cubicBezTo>
                  <a:cubicBezTo>
                    <a:pt x="369159" y="28575"/>
                    <a:pt x="366301" y="28575"/>
                    <a:pt x="365349" y="28575"/>
                  </a:cubicBezTo>
                  <a:cubicBezTo>
                    <a:pt x="364396" y="27623"/>
                    <a:pt x="367254" y="28575"/>
                    <a:pt x="369159" y="27623"/>
                  </a:cubicBezTo>
                  <a:cubicBezTo>
                    <a:pt x="362491" y="26670"/>
                    <a:pt x="361539" y="27623"/>
                    <a:pt x="360586" y="28575"/>
                  </a:cubicBezTo>
                  <a:cubicBezTo>
                    <a:pt x="359634" y="29528"/>
                    <a:pt x="358681" y="30480"/>
                    <a:pt x="358681" y="31433"/>
                  </a:cubicBezTo>
                  <a:cubicBezTo>
                    <a:pt x="354871" y="30480"/>
                    <a:pt x="353919" y="29528"/>
                    <a:pt x="351061" y="31433"/>
                  </a:cubicBezTo>
                  <a:cubicBezTo>
                    <a:pt x="350109" y="30480"/>
                    <a:pt x="348204" y="29528"/>
                    <a:pt x="352014" y="29528"/>
                  </a:cubicBezTo>
                  <a:cubicBezTo>
                    <a:pt x="349156" y="29528"/>
                    <a:pt x="336774" y="26670"/>
                    <a:pt x="336774" y="28575"/>
                  </a:cubicBezTo>
                  <a:cubicBezTo>
                    <a:pt x="335821" y="27623"/>
                    <a:pt x="332964" y="27623"/>
                    <a:pt x="332964" y="28575"/>
                  </a:cubicBezTo>
                  <a:cubicBezTo>
                    <a:pt x="327249" y="27623"/>
                    <a:pt x="327249" y="27623"/>
                    <a:pt x="321534" y="27623"/>
                  </a:cubicBezTo>
                  <a:lnTo>
                    <a:pt x="323439" y="27623"/>
                  </a:lnTo>
                  <a:cubicBezTo>
                    <a:pt x="321534" y="29528"/>
                    <a:pt x="318676" y="27623"/>
                    <a:pt x="314866" y="27623"/>
                  </a:cubicBezTo>
                  <a:lnTo>
                    <a:pt x="314866" y="27623"/>
                  </a:lnTo>
                  <a:cubicBezTo>
                    <a:pt x="305341" y="24765"/>
                    <a:pt x="310104" y="27623"/>
                    <a:pt x="300579" y="24765"/>
                  </a:cubicBezTo>
                  <a:lnTo>
                    <a:pt x="300579" y="25717"/>
                  </a:lnTo>
                  <a:cubicBezTo>
                    <a:pt x="299626" y="28575"/>
                    <a:pt x="292006" y="22860"/>
                    <a:pt x="286291" y="23813"/>
                  </a:cubicBezTo>
                  <a:lnTo>
                    <a:pt x="288196" y="24765"/>
                  </a:lnTo>
                  <a:cubicBezTo>
                    <a:pt x="285339" y="25717"/>
                    <a:pt x="279624" y="20003"/>
                    <a:pt x="276766" y="19050"/>
                  </a:cubicBezTo>
                  <a:cubicBezTo>
                    <a:pt x="275814" y="19050"/>
                    <a:pt x="277719" y="19050"/>
                    <a:pt x="278671" y="19050"/>
                  </a:cubicBezTo>
                  <a:cubicBezTo>
                    <a:pt x="271051" y="16193"/>
                    <a:pt x="277719" y="20955"/>
                    <a:pt x="271051" y="20003"/>
                  </a:cubicBezTo>
                  <a:cubicBezTo>
                    <a:pt x="270099" y="19050"/>
                    <a:pt x="272956" y="18098"/>
                    <a:pt x="269146" y="17145"/>
                  </a:cubicBezTo>
                  <a:cubicBezTo>
                    <a:pt x="267241" y="16193"/>
                    <a:pt x="256764" y="19050"/>
                    <a:pt x="252001" y="16193"/>
                  </a:cubicBezTo>
                  <a:cubicBezTo>
                    <a:pt x="252954" y="17145"/>
                    <a:pt x="253906" y="18098"/>
                    <a:pt x="251049" y="18098"/>
                  </a:cubicBezTo>
                  <a:cubicBezTo>
                    <a:pt x="246286" y="18098"/>
                    <a:pt x="239619" y="14288"/>
                    <a:pt x="235809" y="16193"/>
                  </a:cubicBezTo>
                  <a:cubicBezTo>
                    <a:pt x="234856" y="16193"/>
                    <a:pt x="234856" y="16193"/>
                    <a:pt x="234856" y="15240"/>
                  </a:cubicBezTo>
                  <a:cubicBezTo>
                    <a:pt x="231046" y="15240"/>
                    <a:pt x="224379" y="15240"/>
                    <a:pt x="221521" y="16193"/>
                  </a:cubicBezTo>
                  <a:cubicBezTo>
                    <a:pt x="218664" y="11430"/>
                    <a:pt x="200566" y="16193"/>
                    <a:pt x="201519" y="12383"/>
                  </a:cubicBezTo>
                  <a:lnTo>
                    <a:pt x="188184" y="12383"/>
                  </a:lnTo>
                  <a:lnTo>
                    <a:pt x="188184" y="12383"/>
                  </a:lnTo>
                  <a:cubicBezTo>
                    <a:pt x="181516" y="11430"/>
                    <a:pt x="179611" y="12383"/>
                    <a:pt x="176754" y="13335"/>
                  </a:cubicBezTo>
                  <a:cubicBezTo>
                    <a:pt x="174849" y="13335"/>
                    <a:pt x="176754" y="12383"/>
                    <a:pt x="176754" y="12383"/>
                  </a:cubicBezTo>
                  <a:cubicBezTo>
                    <a:pt x="167229" y="10478"/>
                    <a:pt x="166276" y="10478"/>
                    <a:pt x="157704" y="11430"/>
                  </a:cubicBezTo>
                  <a:lnTo>
                    <a:pt x="156751" y="10478"/>
                  </a:lnTo>
                  <a:cubicBezTo>
                    <a:pt x="154846" y="11430"/>
                    <a:pt x="143416" y="6668"/>
                    <a:pt x="133891" y="7620"/>
                  </a:cubicBezTo>
                  <a:cubicBezTo>
                    <a:pt x="133891" y="7620"/>
                    <a:pt x="133891" y="7620"/>
                    <a:pt x="134844" y="6668"/>
                  </a:cubicBezTo>
                  <a:cubicBezTo>
                    <a:pt x="124366" y="6668"/>
                    <a:pt x="110079" y="0"/>
                    <a:pt x="105316" y="4763"/>
                  </a:cubicBezTo>
                  <a:lnTo>
                    <a:pt x="98649" y="4763"/>
                  </a:lnTo>
                  <a:cubicBezTo>
                    <a:pt x="107221" y="5715"/>
                    <a:pt x="96744" y="6668"/>
                    <a:pt x="100554" y="7620"/>
                  </a:cubicBezTo>
                  <a:cubicBezTo>
                    <a:pt x="96744" y="7620"/>
                    <a:pt x="91981" y="4763"/>
                    <a:pt x="95791" y="5715"/>
                  </a:cubicBezTo>
                  <a:lnTo>
                    <a:pt x="96744" y="5715"/>
                  </a:lnTo>
                  <a:cubicBezTo>
                    <a:pt x="98649" y="3810"/>
                    <a:pt x="85314" y="3810"/>
                    <a:pt x="86266" y="1905"/>
                  </a:cubicBezTo>
                  <a:cubicBezTo>
                    <a:pt x="81504" y="953"/>
                    <a:pt x="75789" y="953"/>
                    <a:pt x="71026" y="0"/>
                  </a:cubicBezTo>
                  <a:lnTo>
                    <a:pt x="67216" y="13335"/>
                  </a:lnTo>
                  <a:cubicBezTo>
                    <a:pt x="66264" y="16193"/>
                    <a:pt x="65311" y="20003"/>
                    <a:pt x="64359" y="22860"/>
                  </a:cubicBezTo>
                  <a:cubicBezTo>
                    <a:pt x="62454" y="29528"/>
                    <a:pt x="60549" y="35243"/>
                    <a:pt x="58644" y="41910"/>
                  </a:cubicBezTo>
                  <a:lnTo>
                    <a:pt x="61501" y="40958"/>
                  </a:lnTo>
                  <a:lnTo>
                    <a:pt x="59596" y="46673"/>
                  </a:lnTo>
                  <a:cubicBezTo>
                    <a:pt x="58644" y="47625"/>
                    <a:pt x="57691" y="48578"/>
                    <a:pt x="58644" y="43815"/>
                  </a:cubicBezTo>
                  <a:cubicBezTo>
                    <a:pt x="56739" y="45720"/>
                    <a:pt x="57691" y="50483"/>
                    <a:pt x="58644" y="51435"/>
                  </a:cubicBezTo>
                  <a:cubicBezTo>
                    <a:pt x="55786" y="59055"/>
                    <a:pt x="56739" y="47625"/>
                    <a:pt x="56739" y="50483"/>
                  </a:cubicBezTo>
                  <a:lnTo>
                    <a:pt x="55786" y="53340"/>
                  </a:lnTo>
                  <a:lnTo>
                    <a:pt x="55786" y="52388"/>
                  </a:lnTo>
                  <a:cubicBezTo>
                    <a:pt x="55786" y="55245"/>
                    <a:pt x="56739" y="55245"/>
                    <a:pt x="55786" y="60008"/>
                  </a:cubicBezTo>
                  <a:cubicBezTo>
                    <a:pt x="54834" y="62865"/>
                    <a:pt x="53881" y="60960"/>
                    <a:pt x="53881" y="62865"/>
                  </a:cubicBezTo>
                  <a:cubicBezTo>
                    <a:pt x="53881" y="62865"/>
                    <a:pt x="53881" y="62865"/>
                    <a:pt x="52929" y="64770"/>
                  </a:cubicBezTo>
                  <a:lnTo>
                    <a:pt x="51024" y="71438"/>
                  </a:lnTo>
                  <a:lnTo>
                    <a:pt x="52929" y="68580"/>
                  </a:lnTo>
                  <a:cubicBezTo>
                    <a:pt x="52929" y="71438"/>
                    <a:pt x="51024" y="75248"/>
                    <a:pt x="53881" y="72390"/>
                  </a:cubicBezTo>
                  <a:cubicBezTo>
                    <a:pt x="50071" y="76200"/>
                    <a:pt x="46261" y="98108"/>
                    <a:pt x="44356" y="100965"/>
                  </a:cubicBezTo>
                  <a:cubicBezTo>
                    <a:pt x="44356" y="105727"/>
                    <a:pt x="43404" y="109538"/>
                    <a:pt x="41499" y="115252"/>
                  </a:cubicBezTo>
                  <a:cubicBezTo>
                    <a:pt x="42451" y="114300"/>
                    <a:pt x="44356" y="113348"/>
                    <a:pt x="42451" y="118110"/>
                  </a:cubicBezTo>
                  <a:cubicBezTo>
                    <a:pt x="39594" y="115252"/>
                    <a:pt x="38641" y="125730"/>
                    <a:pt x="34831" y="129540"/>
                  </a:cubicBezTo>
                  <a:cubicBezTo>
                    <a:pt x="37689" y="126683"/>
                    <a:pt x="31974" y="142875"/>
                    <a:pt x="35784" y="138113"/>
                  </a:cubicBezTo>
                  <a:cubicBezTo>
                    <a:pt x="34831" y="141923"/>
                    <a:pt x="34831" y="138113"/>
                    <a:pt x="32926" y="140970"/>
                  </a:cubicBezTo>
                  <a:cubicBezTo>
                    <a:pt x="31974" y="150495"/>
                    <a:pt x="27211" y="160973"/>
                    <a:pt x="24354" y="172403"/>
                  </a:cubicBezTo>
                  <a:cubicBezTo>
                    <a:pt x="24354" y="172403"/>
                    <a:pt x="26259" y="171450"/>
                    <a:pt x="26259" y="173355"/>
                  </a:cubicBezTo>
                  <a:lnTo>
                    <a:pt x="22449" y="179070"/>
                  </a:lnTo>
                  <a:cubicBezTo>
                    <a:pt x="22449" y="180975"/>
                    <a:pt x="24354" y="181928"/>
                    <a:pt x="21496" y="185738"/>
                  </a:cubicBezTo>
                  <a:cubicBezTo>
                    <a:pt x="22449" y="184785"/>
                    <a:pt x="22449" y="184785"/>
                    <a:pt x="22449" y="185738"/>
                  </a:cubicBezTo>
                  <a:cubicBezTo>
                    <a:pt x="14829" y="207645"/>
                    <a:pt x="12924" y="231458"/>
                    <a:pt x="2446" y="253365"/>
                  </a:cubicBezTo>
                  <a:cubicBezTo>
                    <a:pt x="4351" y="250508"/>
                    <a:pt x="3399" y="252413"/>
                    <a:pt x="3399" y="255270"/>
                  </a:cubicBezTo>
                  <a:cubicBezTo>
                    <a:pt x="4351" y="253365"/>
                    <a:pt x="4351" y="255270"/>
                    <a:pt x="5304" y="255270"/>
                  </a:cubicBezTo>
                  <a:lnTo>
                    <a:pt x="1494" y="263843"/>
                  </a:lnTo>
                  <a:cubicBezTo>
                    <a:pt x="2446" y="265748"/>
                    <a:pt x="-1364" y="274320"/>
                    <a:pt x="541" y="275273"/>
                  </a:cubicBezTo>
                  <a:lnTo>
                    <a:pt x="541" y="272415"/>
                  </a:lnTo>
                  <a:cubicBezTo>
                    <a:pt x="1494" y="277178"/>
                    <a:pt x="6256" y="267653"/>
                    <a:pt x="9114" y="269558"/>
                  </a:cubicBezTo>
                  <a:cubicBezTo>
                    <a:pt x="8161" y="264795"/>
                    <a:pt x="15781" y="259080"/>
                    <a:pt x="13876" y="250508"/>
                  </a:cubicBezTo>
                  <a:cubicBezTo>
                    <a:pt x="14829" y="248603"/>
                    <a:pt x="13876" y="252413"/>
                    <a:pt x="14829" y="251460"/>
                  </a:cubicBezTo>
                  <a:cubicBezTo>
                    <a:pt x="13876" y="249555"/>
                    <a:pt x="14829" y="246698"/>
                    <a:pt x="15781" y="242888"/>
                  </a:cubicBezTo>
                  <a:lnTo>
                    <a:pt x="15781" y="243840"/>
                  </a:lnTo>
                  <a:cubicBezTo>
                    <a:pt x="18639" y="232410"/>
                    <a:pt x="20544" y="227648"/>
                    <a:pt x="25306" y="214313"/>
                  </a:cubicBezTo>
                  <a:lnTo>
                    <a:pt x="23401" y="215265"/>
                  </a:lnTo>
                  <a:cubicBezTo>
                    <a:pt x="24354" y="212408"/>
                    <a:pt x="25306" y="212408"/>
                    <a:pt x="25306" y="210503"/>
                  </a:cubicBezTo>
                  <a:cubicBezTo>
                    <a:pt x="24354" y="206693"/>
                    <a:pt x="23401" y="218123"/>
                    <a:pt x="21496" y="215265"/>
                  </a:cubicBezTo>
                  <a:cubicBezTo>
                    <a:pt x="25306" y="212408"/>
                    <a:pt x="26259" y="195263"/>
                    <a:pt x="30069" y="193358"/>
                  </a:cubicBezTo>
                  <a:cubicBezTo>
                    <a:pt x="31021" y="188595"/>
                    <a:pt x="28164" y="194310"/>
                    <a:pt x="29116" y="189548"/>
                  </a:cubicBezTo>
                  <a:lnTo>
                    <a:pt x="30069" y="188595"/>
                  </a:lnTo>
                  <a:lnTo>
                    <a:pt x="29116" y="187643"/>
                  </a:lnTo>
                  <a:cubicBezTo>
                    <a:pt x="30069" y="184785"/>
                    <a:pt x="31021" y="183833"/>
                    <a:pt x="31974" y="183833"/>
                  </a:cubicBezTo>
                  <a:cubicBezTo>
                    <a:pt x="31974" y="184785"/>
                    <a:pt x="31974" y="185738"/>
                    <a:pt x="31974" y="186690"/>
                  </a:cubicBezTo>
                  <a:cubicBezTo>
                    <a:pt x="33879" y="182880"/>
                    <a:pt x="33879" y="176213"/>
                    <a:pt x="34831" y="175260"/>
                  </a:cubicBezTo>
                  <a:lnTo>
                    <a:pt x="32926" y="179070"/>
                  </a:lnTo>
                  <a:cubicBezTo>
                    <a:pt x="34831" y="166688"/>
                    <a:pt x="39594" y="153353"/>
                    <a:pt x="41499" y="140970"/>
                  </a:cubicBezTo>
                  <a:lnTo>
                    <a:pt x="40546" y="141923"/>
                  </a:lnTo>
                  <a:cubicBezTo>
                    <a:pt x="41499" y="133350"/>
                    <a:pt x="43404" y="135255"/>
                    <a:pt x="45309" y="125730"/>
                  </a:cubicBezTo>
                  <a:lnTo>
                    <a:pt x="45309" y="125730"/>
                  </a:lnTo>
                  <a:cubicBezTo>
                    <a:pt x="45309" y="123825"/>
                    <a:pt x="45309" y="120968"/>
                    <a:pt x="46261" y="118110"/>
                  </a:cubicBezTo>
                  <a:cubicBezTo>
                    <a:pt x="46261" y="120968"/>
                    <a:pt x="49119" y="114300"/>
                    <a:pt x="49119" y="117158"/>
                  </a:cubicBezTo>
                  <a:cubicBezTo>
                    <a:pt x="50071" y="107633"/>
                    <a:pt x="49119" y="112395"/>
                    <a:pt x="49119" y="105727"/>
                  </a:cubicBezTo>
                  <a:lnTo>
                    <a:pt x="50071" y="104775"/>
                  </a:lnTo>
                  <a:cubicBezTo>
                    <a:pt x="50071" y="102870"/>
                    <a:pt x="49119" y="101918"/>
                    <a:pt x="50071" y="97155"/>
                  </a:cubicBezTo>
                  <a:cubicBezTo>
                    <a:pt x="50071" y="100965"/>
                    <a:pt x="51976" y="94298"/>
                    <a:pt x="51976" y="99060"/>
                  </a:cubicBezTo>
                  <a:cubicBezTo>
                    <a:pt x="56739" y="89535"/>
                    <a:pt x="53881" y="83820"/>
                    <a:pt x="57691" y="80010"/>
                  </a:cubicBezTo>
                  <a:cubicBezTo>
                    <a:pt x="55786" y="74295"/>
                    <a:pt x="53881" y="88583"/>
                    <a:pt x="53881" y="85725"/>
                  </a:cubicBezTo>
                  <a:cubicBezTo>
                    <a:pt x="51976" y="87630"/>
                    <a:pt x="52929" y="80963"/>
                    <a:pt x="53881" y="78105"/>
                  </a:cubicBezTo>
                  <a:cubicBezTo>
                    <a:pt x="54834" y="75248"/>
                    <a:pt x="58644" y="73343"/>
                    <a:pt x="60549" y="65723"/>
                  </a:cubicBezTo>
                  <a:cubicBezTo>
                    <a:pt x="60549" y="66675"/>
                    <a:pt x="60549" y="66675"/>
                    <a:pt x="60549" y="67628"/>
                  </a:cubicBezTo>
                  <a:cubicBezTo>
                    <a:pt x="62454" y="64770"/>
                    <a:pt x="61501" y="61913"/>
                    <a:pt x="63406" y="58103"/>
                  </a:cubicBezTo>
                  <a:cubicBezTo>
                    <a:pt x="62454" y="55245"/>
                    <a:pt x="64359" y="53340"/>
                    <a:pt x="62454" y="52388"/>
                  </a:cubicBezTo>
                  <a:lnTo>
                    <a:pt x="61501" y="60008"/>
                  </a:lnTo>
                  <a:cubicBezTo>
                    <a:pt x="62454" y="55245"/>
                    <a:pt x="60549" y="51435"/>
                    <a:pt x="63406" y="44768"/>
                  </a:cubicBezTo>
                  <a:cubicBezTo>
                    <a:pt x="63406" y="45720"/>
                    <a:pt x="63406" y="47625"/>
                    <a:pt x="63406" y="49530"/>
                  </a:cubicBezTo>
                  <a:cubicBezTo>
                    <a:pt x="64359" y="47625"/>
                    <a:pt x="64359" y="45720"/>
                    <a:pt x="65311" y="43815"/>
                  </a:cubicBezTo>
                  <a:cubicBezTo>
                    <a:pt x="67216" y="44768"/>
                    <a:pt x="63406" y="53340"/>
                    <a:pt x="63406" y="58103"/>
                  </a:cubicBezTo>
                  <a:cubicBezTo>
                    <a:pt x="65311" y="56198"/>
                    <a:pt x="64359" y="49530"/>
                    <a:pt x="65311" y="52388"/>
                  </a:cubicBezTo>
                  <a:cubicBezTo>
                    <a:pt x="63406" y="48578"/>
                    <a:pt x="68169" y="44768"/>
                    <a:pt x="67216" y="38100"/>
                  </a:cubicBezTo>
                  <a:lnTo>
                    <a:pt x="68169" y="39053"/>
                  </a:lnTo>
                  <a:cubicBezTo>
                    <a:pt x="68169" y="38100"/>
                    <a:pt x="68169" y="36195"/>
                    <a:pt x="68169" y="34290"/>
                  </a:cubicBezTo>
                  <a:lnTo>
                    <a:pt x="69121" y="37148"/>
                  </a:lnTo>
                  <a:cubicBezTo>
                    <a:pt x="69121" y="32385"/>
                    <a:pt x="72931" y="28575"/>
                    <a:pt x="72931" y="24765"/>
                  </a:cubicBezTo>
                  <a:cubicBezTo>
                    <a:pt x="71026" y="33338"/>
                    <a:pt x="71026" y="26670"/>
                    <a:pt x="69121" y="29528"/>
                  </a:cubicBezTo>
                  <a:cubicBezTo>
                    <a:pt x="70074" y="23813"/>
                    <a:pt x="71026" y="22860"/>
                    <a:pt x="71979" y="20955"/>
                  </a:cubicBezTo>
                  <a:cubicBezTo>
                    <a:pt x="72931" y="20003"/>
                    <a:pt x="75789" y="16193"/>
                    <a:pt x="74836" y="15240"/>
                  </a:cubicBezTo>
                  <a:cubicBezTo>
                    <a:pt x="74836" y="15240"/>
                    <a:pt x="73884" y="17145"/>
                    <a:pt x="72931" y="15240"/>
                  </a:cubicBezTo>
                  <a:cubicBezTo>
                    <a:pt x="73884" y="14288"/>
                    <a:pt x="73884" y="13335"/>
                    <a:pt x="74836" y="14288"/>
                  </a:cubicBezTo>
                  <a:lnTo>
                    <a:pt x="74836" y="14288"/>
                  </a:lnTo>
                  <a:cubicBezTo>
                    <a:pt x="76741" y="14288"/>
                    <a:pt x="72931" y="12383"/>
                    <a:pt x="73884" y="12383"/>
                  </a:cubicBezTo>
                  <a:cubicBezTo>
                    <a:pt x="75789" y="14288"/>
                    <a:pt x="74836" y="11430"/>
                    <a:pt x="77694" y="11430"/>
                  </a:cubicBezTo>
                  <a:lnTo>
                    <a:pt x="77694" y="12383"/>
                  </a:lnTo>
                  <a:cubicBezTo>
                    <a:pt x="87219" y="14288"/>
                    <a:pt x="80551" y="9525"/>
                    <a:pt x="89124" y="11430"/>
                  </a:cubicBezTo>
                  <a:lnTo>
                    <a:pt x="91981" y="12383"/>
                  </a:lnTo>
                  <a:lnTo>
                    <a:pt x="96744" y="12383"/>
                  </a:lnTo>
                  <a:lnTo>
                    <a:pt x="95791" y="13335"/>
                  </a:lnTo>
                  <a:cubicBezTo>
                    <a:pt x="100554" y="12383"/>
                    <a:pt x="102459" y="13335"/>
                    <a:pt x="107221" y="14288"/>
                  </a:cubicBezTo>
                  <a:cubicBezTo>
                    <a:pt x="106269" y="13335"/>
                    <a:pt x="108174" y="12383"/>
                    <a:pt x="111984" y="12383"/>
                  </a:cubicBezTo>
                  <a:cubicBezTo>
                    <a:pt x="114841" y="13335"/>
                    <a:pt x="110079" y="13335"/>
                    <a:pt x="115794" y="14288"/>
                  </a:cubicBezTo>
                  <a:cubicBezTo>
                    <a:pt x="113889" y="15240"/>
                    <a:pt x="112936" y="16193"/>
                    <a:pt x="110079" y="14288"/>
                  </a:cubicBezTo>
                  <a:cubicBezTo>
                    <a:pt x="110079" y="14288"/>
                    <a:pt x="109126" y="15240"/>
                    <a:pt x="108174" y="15240"/>
                  </a:cubicBezTo>
                  <a:cubicBezTo>
                    <a:pt x="111031" y="16193"/>
                    <a:pt x="115794" y="16193"/>
                    <a:pt x="117699" y="16193"/>
                  </a:cubicBezTo>
                  <a:cubicBezTo>
                    <a:pt x="116746" y="16193"/>
                    <a:pt x="115794" y="16193"/>
                    <a:pt x="115794" y="15240"/>
                  </a:cubicBezTo>
                  <a:lnTo>
                    <a:pt x="124366" y="14288"/>
                  </a:lnTo>
                  <a:cubicBezTo>
                    <a:pt x="125319" y="15240"/>
                    <a:pt x="124366" y="15240"/>
                    <a:pt x="123414" y="15240"/>
                  </a:cubicBezTo>
                  <a:cubicBezTo>
                    <a:pt x="125319" y="15240"/>
                    <a:pt x="126271" y="15240"/>
                    <a:pt x="129129" y="15240"/>
                  </a:cubicBezTo>
                  <a:cubicBezTo>
                    <a:pt x="128176" y="16193"/>
                    <a:pt x="128176" y="17145"/>
                    <a:pt x="124366" y="17145"/>
                  </a:cubicBezTo>
                  <a:lnTo>
                    <a:pt x="132939" y="17145"/>
                  </a:lnTo>
                  <a:cubicBezTo>
                    <a:pt x="133891" y="18098"/>
                    <a:pt x="136749" y="19050"/>
                    <a:pt x="135796" y="19050"/>
                  </a:cubicBezTo>
                  <a:cubicBezTo>
                    <a:pt x="140559" y="20003"/>
                    <a:pt x="147226" y="18098"/>
                    <a:pt x="152941" y="20003"/>
                  </a:cubicBezTo>
                  <a:cubicBezTo>
                    <a:pt x="152941" y="20003"/>
                    <a:pt x="153894" y="20003"/>
                    <a:pt x="154846" y="20003"/>
                  </a:cubicBezTo>
                  <a:cubicBezTo>
                    <a:pt x="160561" y="20955"/>
                    <a:pt x="165324" y="22860"/>
                    <a:pt x="171991" y="21908"/>
                  </a:cubicBezTo>
                  <a:lnTo>
                    <a:pt x="175801" y="23813"/>
                  </a:lnTo>
                  <a:cubicBezTo>
                    <a:pt x="181516" y="23813"/>
                    <a:pt x="171039" y="20955"/>
                    <a:pt x="179611" y="20955"/>
                  </a:cubicBezTo>
                  <a:cubicBezTo>
                    <a:pt x="186279" y="20955"/>
                    <a:pt x="181516" y="22860"/>
                    <a:pt x="183421" y="23813"/>
                  </a:cubicBezTo>
                  <a:cubicBezTo>
                    <a:pt x="186279" y="22860"/>
                    <a:pt x="191994" y="21908"/>
                    <a:pt x="197709" y="23813"/>
                  </a:cubicBezTo>
                  <a:cubicBezTo>
                    <a:pt x="197709" y="24765"/>
                    <a:pt x="196756" y="24765"/>
                    <a:pt x="194851" y="24765"/>
                  </a:cubicBezTo>
                  <a:close/>
                  <a:moveTo>
                    <a:pt x="260574" y="30480"/>
                  </a:moveTo>
                  <a:cubicBezTo>
                    <a:pt x="259621" y="30480"/>
                    <a:pt x="256764" y="31433"/>
                    <a:pt x="255811" y="30480"/>
                  </a:cubicBezTo>
                  <a:cubicBezTo>
                    <a:pt x="256764" y="29528"/>
                    <a:pt x="257716" y="30480"/>
                    <a:pt x="260574" y="30480"/>
                  </a:cubicBezTo>
                  <a:close/>
                  <a:moveTo>
                    <a:pt x="359634" y="38100"/>
                  </a:moveTo>
                  <a:cubicBezTo>
                    <a:pt x="358681" y="38100"/>
                    <a:pt x="356776" y="38100"/>
                    <a:pt x="355824" y="37148"/>
                  </a:cubicBezTo>
                  <a:cubicBezTo>
                    <a:pt x="356776" y="38100"/>
                    <a:pt x="357729" y="38100"/>
                    <a:pt x="359634" y="38100"/>
                  </a:cubicBezTo>
                  <a:close/>
                  <a:moveTo>
                    <a:pt x="184374" y="176213"/>
                  </a:moveTo>
                  <a:lnTo>
                    <a:pt x="184374" y="176213"/>
                  </a:lnTo>
                  <a:cubicBezTo>
                    <a:pt x="187231" y="175260"/>
                    <a:pt x="186279" y="175260"/>
                    <a:pt x="184374" y="176213"/>
                  </a:cubicBezTo>
                  <a:close/>
                  <a:moveTo>
                    <a:pt x="178659" y="179070"/>
                  </a:moveTo>
                  <a:cubicBezTo>
                    <a:pt x="178659" y="179070"/>
                    <a:pt x="178659" y="179070"/>
                    <a:pt x="178659" y="179070"/>
                  </a:cubicBezTo>
                  <a:cubicBezTo>
                    <a:pt x="178659" y="179070"/>
                    <a:pt x="179611" y="178118"/>
                    <a:pt x="181516" y="178118"/>
                  </a:cubicBezTo>
                  <a:cubicBezTo>
                    <a:pt x="181516" y="177165"/>
                    <a:pt x="180564" y="177165"/>
                    <a:pt x="178659" y="179070"/>
                  </a:cubicBezTo>
                  <a:close/>
                  <a:moveTo>
                    <a:pt x="54834" y="63818"/>
                  </a:moveTo>
                  <a:lnTo>
                    <a:pt x="55786" y="62865"/>
                  </a:lnTo>
                  <a:cubicBezTo>
                    <a:pt x="55786" y="65723"/>
                    <a:pt x="54834" y="64770"/>
                    <a:pt x="54834" y="638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8" name="任意多边形: 形状 567"/>
            <p:cNvSpPr/>
            <p:nvPr>
              <p:custDataLst>
                <p:tags r:id="rId559"/>
              </p:custDataLst>
            </p:nvPr>
          </p:nvSpPr>
          <p:spPr>
            <a:xfrm>
              <a:off x="2674858" y="3979121"/>
              <a:ext cx="714" cy="423"/>
            </a:xfrm>
            <a:custGeom>
              <a:avLst/>
              <a:gdLst>
                <a:gd name="connsiteX0" fmla="*/ 714 w 714"/>
                <a:gd name="connsiteY0" fmla="*/ 423 h 423"/>
                <a:gd name="connsiteX1" fmla="*/ 714 w 714"/>
                <a:gd name="connsiteY1" fmla="*/ 423 h 423"/>
                <a:gd name="connsiteX2" fmla="*/ 714 w 714"/>
                <a:gd name="connsiteY2" fmla="*/ 423 h 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423">
                  <a:moveTo>
                    <a:pt x="714" y="423"/>
                  </a:moveTo>
                  <a:cubicBezTo>
                    <a:pt x="714" y="423"/>
                    <a:pt x="714" y="-529"/>
                    <a:pt x="714" y="423"/>
                  </a:cubicBezTo>
                  <a:cubicBezTo>
                    <a:pt x="-238" y="-529"/>
                    <a:pt x="-238" y="423"/>
                    <a:pt x="714" y="4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9" name="任意多边形: 形状 568"/>
            <p:cNvSpPr/>
            <p:nvPr>
              <p:custDataLst>
                <p:tags r:id="rId560"/>
              </p:custDataLst>
            </p:nvPr>
          </p:nvSpPr>
          <p:spPr>
            <a:xfrm>
              <a:off x="2481262" y="3961447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  <a:gd name="connsiteX3" fmla="*/ 0 w 9525"/>
                <a:gd name="connsiteY3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0" name="任意多边形: 形状 569"/>
            <p:cNvSpPr/>
            <p:nvPr>
              <p:custDataLst>
                <p:tags r:id="rId561"/>
              </p:custDataLst>
            </p:nvPr>
          </p:nvSpPr>
          <p:spPr>
            <a:xfrm>
              <a:off x="2577465" y="4060507"/>
              <a:ext cx="1904" cy="952"/>
            </a:xfrm>
            <a:custGeom>
              <a:avLst/>
              <a:gdLst>
                <a:gd name="connsiteX0" fmla="*/ 0 w 1904"/>
                <a:gd name="connsiteY0" fmla="*/ 953 h 952"/>
                <a:gd name="connsiteX1" fmla="*/ 1905 w 1904"/>
                <a:gd name="connsiteY1" fmla="*/ 0 h 952"/>
                <a:gd name="connsiteX2" fmla="*/ 0 w 1904"/>
                <a:gd name="connsiteY2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952">
                  <a:moveTo>
                    <a:pt x="0" y="953"/>
                  </a:moveTo>
                  <a:cubicBezTo>
                    <a:pt x="952" y="0"/>
                    <a:pt x="1905" y="0"/>
                    <a:pt x="1905" y="0"/>
                  </a:cubicBezTo>
                  <a:cubicBezTo>
                    <a:pt x="1905" y="0"/>
                    <a:pt x="1905" y="0"/>
                    <a:pt x="0" y="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1" name="任意多边形: 形状 570"/>
            <p:cNvSpPr/>
            <p:nvPr>
              <p:custDataLst>
                <p:tags r:id="rId562"/>
              </p:custDataLst>
            </p:nvPr>
          </p:nvSpPr>
          <p:spPr>
            <a:xfrm>
              <a:off x="2481262" y="4135755"/>
              <a:ext cx="2857" cy="1904"/>
            </a:xfrm>
            <a:custGeom>
              <a:avLst/>
              <a:gdLst>
                <a:gd name="connsiteX0" fmla="*/ 0 w 2857"/>
                <a:gd name="connsiteY0" fmla="*/ 1905 h 1904"/>
                <a:gd name="connsiteX1" fmla="*/ 2858 w 2857"/>
                <a:gd name="connsiteY1" fmla="*/ 0 h 1904"/>
                <a:gd name="connsiteX2" fmla="*/ 0 w 2857"/>
                <a:gd name="connsiteY2" fmla="*/ 1905 h 1904"/>
                <a:gd name="connsiteX3" fmla="*/ 0 w 2857"/>
                <a:gd name="connsiteY3" fmla="*/ 1905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1904">
                  <a:moveTo>
                    <a:pt x="0" y="1905"/>
                  </a:moveTo>
                  <a:lnTo>
                    <a:pt x="2858" y="0"/>
                  </a:lnTo>
                  <a:cubicBezTo>
                    <a:pt x="953" y="952"/>
                    <a:pt x="953" y="952"/>
                    <a:pt x="0" y="1905"/>
                  </a:cubicBezTo>
                  <a:cubicBezTo>
                    <a:pt x="0" y="952"/>
                    <a:pt x="953" y="952"/>
                    <a:pt x="0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2" name="任意多边形: 形状 571"/>
            <p:cNvSpPr/>
            <p:nvPr>
              <p:custDataLst>
                <p:tags r:id="rId563"/>
              </p:custDataLst>
            </p:nvPr>
          </p:nvSpPr>
          <p:spPr>
            <a:xfrm>
              <a:off x="2447925" y="4147870"/>
              <a:ext cx="2409" cy="1219"/>
            </a:xfrm>
            <a:custGeom>
              <a:avLst/>
              <a:gdLst>
                <a:gd name="connsiteX0" fmla="*/ 953 w 2409"/>
                <a:gd name="connsiteY0" fmla="*/ 267 h 1219"/>
                <a:gd name="connsiteX1" fmla="*/ 0 w 2409"/>
                <a:gd name="connsiteY1" fmla="*/ 1219 h 1219"/>
                <a:gd name="connsiteX2" fmla="*/ 0 w 2409"/>
                <a:gd name="connsiteY2" fmla="*/ 1219 h 1219"/>
                <a:gd name="connsiteX3" fmla="*/ 953 w 2409"/>
                <a:gd name="connsiteY3" fmla="*/ 267 h 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9" h="1219">
                  <a:moveTo>
                    <a:pt x="953" y="267"/>
                  </a:moveTo>
                  <a:cubicBezTo>
                    <a:pt x="953" y="267"/>
                    <a:pt x="0" y="1219"/>
                    <a:pt x="0" y="1219"/>
                  </a:cubicBezTo>
                  <a:lnTo>
                    <a:pt x="0" y="1219"/>
                  </a:lnTo>
                  <a:cubicBezTo>
                    <a:pt x="1905" y="1219"/>
                    <a:pt x="3810" y="-686"/>
                    <a:pt x="953" y="2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3" name="任意多边形: 形状 572"/>
            <p:cNvSpPr/>
            <p:nvPr>
              <p:custDataLst>
                <p:tags r:id="rId564"/>
              </p:custDataLst>
            </p:nvPr>
          </p:nvSpPr>
          <p:spPr>
            <a:xfrm>
              <a:off x="2470784" y="4135501"/>
              <a:ext cx="4762" cy="3364"/>
            </a:xfrm>
            <a:custGeom>
              <a:avLst/>
              <a:gdLst>
                <a:gd name="connsiteX0" fmla="*/ 4763 w 4762"/>
                <a:gd name="connsiteY0" fmla="*/ 253 h 3364"/>
                <a:gd name="connsiteX1" fmla="*/ 0 w 4762"/>
                <a:gd name="connsiteY1" fmla="*/ 3111 h 3364"/>
                <a:gd name="connsiteX2" fmla="*/ 0 w 4762"/>
                <a:gd name="connsiteY2" fmla="*/ 3111 h 3364"/>
                <a:gd name="connsiteX3" fmla="*/ 4763 w 4762"/>
                <a:gd name="connsiteY3" fmla="*/ 253 h 3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" h="3364">
                  <a:moveTo>
                    <a:pt x="4763" y="253"/>
                  </a:moveTo>
                  <a:cubicBezTo>
                    <a:pt x="3810" y="-699"/>
                    <a:pt x="1905" y="1206"/>
                    <a:pt x="0" y="3111"/>
                  </a:cubicBezTo>
                  <a:lnTo>
                    <a:pt x="0" y="3111"/>
                  </a:lnTo>
                  <a:cubicBezTo>
                    <a:pt x="953" y="4063"/>
                    <a:pt x="2858" y="2158"/>
                    <a:pt x="4763" y="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4" name="任意多边形: 形状 573"/>
            <p:cNvSpPr/>
            <p:nvPr>
              <p:custDataLst>
                <p:tags r:id="rId565"/>
              </p:custDataLst>
            </p:nvPr>
          </p:nvSpPr>
          <p:spPr>
            <a:xfrm>
              <a:off x="2468879" y="4138612"/>
              <a:ext cx="1904" cy="1347"/>
            </a:xfrm>
            <a:custGeom>
              <a:avLst/>
              <a:gdLst>
                <a:gd name="connsiteX0" fmla="*/ 1905 w 1904"/>
                <a:gd name="connsiteY0" fmla="*/ 0 h 1347"/>
                <a:gd name="connsiteX1" fmla="*/ 0 w 1904"/>
                <a:gd name="connsiteY1" fmla="*/ 953 h 1347"/>
                <a:gd name="connsiteX2" fmla="*/ 1905 w 1904"/>
                <a:gd name="connsiteY2" fmla="*/ 0 h 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1347">
                  <a:moveTo>
                    <a:pt x="1905" y="0"/>
                  </a:moveTo>
                  <a:cubicBezTo>
                    <a:pt x="953" y="953"/>
                    <a:pt x="953" y="953"/>
                    <a:pt x="0" y="953"/>
                  </a:cubicBezTo>
                  <a:cubicBezTo>
                    <a:pt x="0" y="1905"/>
                    <a:pt x="953" y="953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5" name="任意多边形: 形状 574"/>
            <p:cNvSpPr/>
            <p:nvPr>
              <p:custDataLst>
                <p:tags r:id="rId566"/>
              </p:custDataLst>
            </p:nvPr>
          </p:nvSpPr>
          <p:spPr>
            <a:xfrm>
              <a:off x="2499359" y="4122745"/>
              <a:ext cx="3267" cy="3567"/>
            </a:xfrm>
            <a:custGeom>
              <a:avLst/>
              <a:gdLst>
                <a:gd name="connsiteX0" fmla="*/ 953 w 3267"/>
                <a:gd name="connsiteY0" fmla="*/ 1579 h 3567"/>
                <a:gd name="connsiteX1" fmla="*/ 0 w 3267"/>
                <a:gd name="connsiteY1" fmla="*/ 3484 h 3567"/>
                <a:gd name="connsiteX2" fmla="*/ 953 w 3267"/>
                <a:gd name="connsiteY2" fmla="*/ 1579 h 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67" h="3567">
                  <a:moveTo>
                    <a:pt x="953" y="1579"/>
                  </a:moveTo>
                  <a:cubicBezTo>
                    <a:pt x="0" y="1579"/>
                    <a:pt x="953" y="3484"/>
                    <a:pt x="0" y="3484"/>
                  </a:cubicBezTo>
                  <a:cubicBezTo>
                    <a:pt x="0" y="4437"/>
                    <a:pt x="6668" y="-3183"/>
                    <a:pt x="953" y="15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6" name="任意多边形: 形状 575"/>
            <p:cNvSpPr/>
            <p:nvPr>
              <p:custDataLst>
                <p:tags r:id="rId567"/>
              </p:custDataLst>
            </p:nvPr>
          </p:nvSpPr>
          <p:spPr>
            <a:xfrm>
              <a:off x="2471737" y="4132897"/>
              <a:ext cx="2857" cy="1905"/>
            </a:xfrm>
            <a:custGeom>
              <a:avLst/>
              <a:gdLst>
                <a:gd name="connsiteX0" fmla="*/ 0 w 2857"/>
                <a:gd name="connsiteY0" fmla="*/ 953 h 1905"/>
                <a:gd name="connsiteX1" fmla="*/ 1905 w 2857"/>
                <a:gd name="connsiteY1" fmla="*/ 1905 h 1905"/>
                <a:gd name="connsiteX2" fmla="*/ 2858 w 2857"/>
                <a:gd name="connsiteY2" fmla="*/ 0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" h="1905">
                  <a:moveTo>
                    <a:pt x="0" y="953"/>
                  </a:moveTo>
                  <a:lnTo>
                    <a:pt x="1905" y="1905"/>
                  </a:lnTo>
                  <a:lnTo>
                    <a:pt x="285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7" name="任意多边形: 形状 576"/>
            <p:cNvSpPr/>
            <p:nvPr>
              <p:custDataLst>
                <p:tags r:id="rId568"/>
              </p:custDataLst>
            </p:nvPr>
          </p:nvSpPr>
          <p:spPr>
            <a:xfrm>
              <a:off x="2485072" y="4123372"/>
              <a:ext cx="4949" cy="2857"/>
            </a:xfrm>
            <a:custGeom>
              <a:avLst/>
              <a:gdLst>
                <a:gd name="connsiteX0" fmla="*/ 4763 w 4949"/>
                <a:gd name="connsiteY0" fmla="*/ 0 h 2857"/>
                <a:gd name="connsiteX1" fmla="*/ 953 w 4949"/>
                <a:gd name="connsiteY1" fmla="*/ 1905 h 2857"/>
                <a:gd name="connsiteX2" fmla="*/ 0 w 4949"/>
                <a:gd name="connsiteY2" fmla="*/ 2858 h 2857"/>
                <a:gd name="connsiteX3" fmla="*/ 4763 w 4949"/>
                <a:gd name="connsiteY3" fmla="*/ 0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49" h="2857">
                  <a:moveTo>
                    <a:pt x="4763" y="0"/>
                  </a:moveTo>
                  <a:lnTo>
                    <a:pt x="953" y="1905"/>
                  </a:lnTo>
                  <a:cubicBezTo>
                    <a:pt x="953" y="1905"/>
                    <a:pt x="953" y="2858"/>
                    <a:pt x="0" y="2858"/>
                  </a:cubicBezTo>
                  <a:cubicBezTo>
                    <a:pt x="2858" y="1905"/>
                    <a:pt x="5715" y="953"/>
                    <a:pt x="47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8" name="任意多边形: 形状 577"/>
            <p:cNvSpPr/>
            <p:nvPr>
              <p:custDataLst>
                <p:tags r:id="rId569"/>
              </p:custDataLst>
            </p:nvPr>
          </p:nvSpPr>
          <p:spPr>
            <a:xfrm>
              <a:off x="2483167" y="4127182"/>
              <a:ext cx="2857" cy="1905"/>
            </a:xfrm>
            <a:custGeom>
              <a:avLst/>
              <a:gdLst>
                <a:gd name="connsiteX0" fmla="*/ 2858 w 2857"/>
                <a:gd name="connsiteY0" fmla="*/ 0 h 1905"/>
                <a:gd name="connsiteX1" fmla="*/ 0 w 2857"/>
                <a:gd name="connsiteY1" fmla="*/ 1905 h 1905"/>
                <a:gd name="connsiteX2" fmla="*/ 2858 w 2857"/>
                <a:gd name="connsiteY2" fmla="*/ 0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" h="1905">
                  <a:moveTo>
                    <a:pt x="2858" y="0"/>
                  </a:moveTo>
                  <a:cubicBezTo>
                    <a:pt x="1905" y="953"/>
                    <a:pt x="953" y="953"/>
                    <a:pt x="0" y="1905"/>
                  </a:cubicBezTo>
                  <a:cubicBezTo>
                    <a:pt x="953" y="953"/>
                    <a:pt x="1905" y="0"/>
                    <a:pt x="285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9" name="任意多边形: 形状 578"/>
            <p:cNvSpPr/>
            <p:nvPr>
              <p:custDataLst>
                <p:tags r:id="rId570"/>
              </p:custDataLst>
            </p:nvPr>
          </p:nvSpPr>
          <p:spPr>
            <a:xfrm>
              <a:off x="2476500" y="4129087"/>
              <a:ext cx="3809" cy="1905"/>
            </a:xfrm>
            <a:custGeom>
              <a:avLst/>
              <a:gdLst>
                <a:gd name="connsiteX0" fmla="*/ 0 w 3809"/>
                <a:gd name="connsiteY0" fmla="*/ 1905 h 1905"/>
                <a:gd name="connsiteX1" fmla="*/ 1905 w 3809"/>
                <a:gd name="connsiteY1" fmla="*/ 953 h 1905"/>
                <a:gd name="connsiteX2" fmla="*/ 3810 w 3809"/>
                <a:gd name="connsiteY2" fmla="*/ 0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09" h="1905">
                  <a:moveTo>
                    <a:pt x="0" y="1905"/>
                  </a:moveTo>
                  <a:lnTo>
                    <a:pt x="1905" y="953"/>
                  </a:lnTo>
                  <a:lnTo>
                    <a:pt x="381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0" name="任意多边形: 形状 579"/>
            <p:cNvSpPr/>
            <p:nvPr>
              <p:custDataLst>
                <p:tags r:id="rId571"/>
              </p:custDataLst>
            </p:nvPr>
          </p:nvSpPr>
          <p:spPr>
            <a:xfrm>
              <a:off x="2528492" y="4096307"/>
              <a:ext cx="4204" cy="3252"/>
            </a:xfrm>
            <a:custGeom>
              <a:avLst/>
              <a:gdLst>
                <a:gd name="connsiteX0" fmla="*/ 395 w 4204"/>
                <a:gd name="connsiteY0" fmla="*/ 3252 h 3252"/>
                <a:gd name="connsiteX1" fmla="*/ 4205 w 4204"/>
                <a:gd name="connsiteY1" fmla="*/ 395 h 3252"/>
                <a:gd name="connsiteX2" fmla="*/ 1347 w 4204"/>
                <a:gd name="connsiteY2" fmla="*/ 1347 h 3252"/>
                <a:gd name="connsiteX3" fmla="*/ 395 w 4204"/>
                <a:gd name="connsiteY3" fmla="*/ 3252 h 3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4" h="3252">
                  <a:moveTo>
                    <a:pt x="395" y="3252"/>
                  </a:moveTo>
                  <a:lnTo>
                    <a:pt x="4205" y="395"/>
                  </a:lnTo>
                  <a:cubicBezTo>
                    <a:pt x="4205" y="-558"/>
                    <a:pt x="3252" y="395"/>
                    <a:pt x="1347" y="1347"/>
                  </a:cubicBezTo>
                  <a:cubicBezTo>
                    <a:pt x="395" y="2300"/>
                    <a:pt x="-558" y="3252"/>
                    <a:pt x="395" y="3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1" name="任意多边形: 形状 580"/>
            <p:cNvSpPr/>
            <p:nvPr>
              <p:custDataLst>
                <p:tags r:id="rId572"/>
              </p:custDataLst>
            </p:nvPr>
          </p:nvSpPr>
          <p:spPr>
            <a:xfrm>
              <a:off x="2514600" y="4102417"/>
              <a:ext cx="1904" cy="1904"/>
            </a:xfrm>
            <a:custGeom>
              <a:avLst/>
              <a:gdLst>
                <a:gd name="connsiteX0" fmla="*/ 0 w 1904"/>
                <a:gd name="connsiteY0" fmla="*/ 1905 h 1904"/>
                <a:gd name="connsiteX1" fmla="*/ 1905 w 1904"/>
                <a:gd name="connsiteY1" fmla="*/ 1905 h 1904"/>
                <a:gd name="connsiteX2" fmla="*/ 953 w 1904"/>
                <a:gd name="connsiteY2" fmla="*/ 0 h 1904"/>
                <a:gd name="connsiteX3" fmla="*/ 0 w 1904"/>
                <a:gd name="connsiteY3" fmla="*/ 1905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" h="1904">
                  <a:moveTo>
                    <a:pt x="0" y="1905"/>
                  </a:moveTo>
                  <a:cubicBezTo>
                    <a:pt x="953" y="1905"/>
                    <a:pt x="1905" y="1905"/>
                    <a:pt x="1905" y="1905"/>
                  </a:cubicBezTo>
                  <a:lnTo>
                    <a:pt x="953" y="0"/>
                  </a:lnTo>
                  <a:lnTo>
                    <a:pt x="0" y="19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2" name="任意多边形: 形状 581"/>
            <p:cNvSpPr/>
            <p:nvPr>
              <p:custDataLst>
                <p:tags r:id="rId573"/>
              </p:custDataLst>
            </p:nvPr>
          </p:nvSpPr>
          <p:spPr>
            <a:xfrm>
              <a:off x="2524336" y="4093753"/>
              <a:ext cx="3809" cy="3590"/>
            </a:xfrm>
            <a:custGeom>
              <a:avLst/>
              <a:gdLst>
                <a:gd name="connsiteX0" fmla="*/ 1693 w 3809"/>
                <a:gd name="connsiteY0" fmla="*/ 2949 h 3590"/>
                <a:gd name="connsiteX1" fmla="*/ 1693 w 3809"/>
                <a:gd name="connsiteY1" fmla="*/ 1044 h 3590"/>
                <a:gd name="connsiteX2" fmla="*/ 1693 w 3809"/>
                <a:gd name="connsiteY2" fmla="*/ 2949 h 3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09" h="3590">
                  <a:moveTo>
                    <a:pt x="1693" y="2949"/>
                  </a:moveTo>
                  <a:cubicBezTo>
                    <a:pt x="1693" y="1997"/>
                    <a:pt x="6456" y="-1813"/>
                    <a:pt x="1693" y="1044"/>
                  </a:cubicBezTo>
                  <a:cubicBezTo>
                    <a:pt x="1693" y="1997"/>
                    <a:pt x="-2117" y="4854"/>
                    <a:pt x="1693" y="29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3" name="任意多边形: 形状 582"/>
            <p:cNvSpPr/>
            <p:nvPr>
              <p:custDataLst>
                <p:tags r:id="rId574"/>
              </p:custDataLst>
            </p:nvPr>
          </p:nvSpPr>
          <p:spPr>
            <a:xfrm>
              <a:off x="2585084" y="4061459"/>
              <a:ext cx="1905" cy="2857"/>
            </a:xfrm>
            <a:custGeom>
              <a:avLst/>
              <a:gdLst>
                <a:gd name="connsiteX0" fmla="*/ 953 w 1905"/>
                <a:gd name="connsiteY0" fmla="*/ 0 h 2857"/>
                <a:gd name="connsiteX1" fmla="*/ 0 w 1905"/>
                <a:gd name="connsiteY1" fmla="*/ 953 h 2857"/>
                <a:gd name="connsiteX2" fmla="*/ 1905 w 1905"/>
                <a:gd name="connsiteY2" fmla="*/ 2858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2857">
                  <a:moveTo>
                    <a:pt x="953" y="0"/>
                  </a:moveTo>
                  <a:lnTo>
                    <a:pt x="0" y="953"/>
                  </a:lnTo>
                  <a:lnTo>
                    <a:pt x="1905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4" name="任意多边形: 形状 583"/>
            <p:cNvSpPr/>
            <p:nvPr>
              <p:custDataLst>
                <p:tags r:id="rId575"/>
              </p:custDataLst>
            </p:nvPr>
          </p:nvSpPr>
          <p:spPr>
            <a:xfrm>
              <a:off x="2629725" y="4023359"/>
              <a:ext cx="5678" cy="4010"/>
            </a:xfrm>
            <a:custGeom>
              <a:avLst/>
              <a:gdLst>
                <a:gd name="connsiteX0" fmla="*/ 4889 w 5678"/>
                <a:gd name="connsiteY0" fmla="*/ 0 h 4010"/>
                <a:gd name="connsiteX1" fmla="*/ 127 w 5678"/>
                <a:gd name="connsiteY1" fmla="*/ 3810 h 4010"/>
                <a:gd name="connsiteX2" fmla="*/ 2984 w 5678"/>
                <a:gd name="connsiteY2" fmla="*/ 3810 h 4010"/>
                <a:gd name="connsiteX3" fmla="*/ 4889 w 5678"/>
                <a:gd name="connsiteY3" fmla="*/ 0 h 4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78" h="4010">
                  <a:moveTo>
                    <a:pt x="4889" y="0"/>
                  </a:moveTo>
                  <a:cubicBezTo>
                    <a:pt x="127" y="1905"/>
                    <a:pt x="4889" y="1905"/>
                    <a:pt x="127" y="3810"/>
                  </a:cubicBezTo>
                  <a:cubicBezTo>
                    <a:pt x="-826" y="4763"/>
                    <a:pt x="3937" y="1905"/>
                    <a:pt x="2984" y="3810"/>
                  </a:cubicBezTo>
                  <a:cubicBezTo>
                    <a:pt x="4889" y="953"/>
                    <a:pt x="6794" y="953"/>
                    <a:pt x="4889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5" name="任意多边形: 形状 584"/>
            <p:cNvSpPr/>
            <p:nvPr>
              <p:custDataLst>
                <p:tags r:id="rId576"/>
              </p:custDataLst>
            </p:nvPr>
          </p:nvSpPr>
          <p:spPr>
            <a:xfrm>
              <a:off x="2631757" y="4027170"/>
              <a:ext cx="952" cy="952"/>
            </a:xfrm>
            <a:custGeom>
              <a:avLst/>
              <a:gdLst>
                <a:gd name="connsiteX0" fmla="*/ 952 w 952"/>
                <a:gd name="connsiteY0" fmla="*/ 0 h 952"/>
                <a:gd name="connsiteX1" fmla="*/ 0 w 952"/>
                <a:gd name="connsiteY1" fmla="*/ 952 h 952"/>
                <a:gd name="connsiteX2" fmla="*/ 952 w 952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">
                  <a:moveTo>
                    <a:pt x="952" y="0"/>
                  </a:moveTo>
                  <a:cubicBezTo>
                    <a:pt x="952" y="0"/>
                    <a:pt x="0" y="952"/>
                    <a:pt x="0" y="952"/>
                  </a:cubicBezTo>
                  <a:cubicBezTo>
                    <a:pt x="0" y="0"/>
                    <a:pt x="952" y="0"/>
                    <a:pt x="95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6" name="任意多边形: 形状 585"/>
            <p:cNvSpPr/>
            <p:nvPr>
              <p:custDataLst>
                <p:tags r:id="rId577"/>
              </p:custDataLst>
            </p:nvPr>
          </p:nvSpPr>
          <p:spPr>
            <a:xfrm>
              <a:off x="2326004" y="4211955"/>
              <a:ext cx="1904" cy="2857"/>
            </a:xfrm>
            <a:custGeom>
              <a:avLst/>
              <a:gdLst>
                <a:gd name="connsiteX0" fmla="*/ 1905 w 1904"/>
                <a:gd name="connsiteY0" fmla="*/ 0 h 2857"/>
                <a:gd name="connsiteX1" fmla="*/ 0 w 1904"/>
                <a:gd name="connsiteY1" fmla="*/ 2857 h 2857"/>
                <a:gd name="connsiteX2" fmla="*/ 1905 w 1904"/>
                <a:gd name="connsiteY2" fmla="*/ 952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2857">
                  <a:moveTo>
                    <a:pt x="1905" y="0"/>
                  </a:moveTo>
                  <a:lnTo>
                    <a:pt x="0" y="2857"/>
                  </a:lnTo>
                  <a:lnTo>
                    <a:pt x="1905" y="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7" name="任意多边形: 形状 586"/>
            <p:cNvSpPr/>
            <p:nvPr>
              <p:custDataLst>
                <p:tags r:id="rId578"/>
              </p:custDataLst>
            </p:nvPr>
          </p:nvSpPr>
          <p:spPr>
            <a:xfrm>
              <a:off x="2326004" y="4218622"/>
              <a:ext cx="1904" cy="2857"/>
            </a:xfrm>
            <a:custGeom>
              <a:avLst/>
              <a:gdLst>
                <a:gd name="connsiteX0" fmla="*/ 1905 w 1904"/>
                <a:gd name="connsiteY0" fmla="*/ 0 h 2857"/>
                <a:gd name="connsiteX1" fmla="*/ 0 w 1904"/>
                <a:gd name="connsiteY1" fmla="*/ 0 h 2857"/>
                <a:gd name="connsiteX2" fmla="*/ 953 w 1904"/>
                <a:gd name="connsiteY2" fmla="*/ 2857 h 2857"/>
                <a:gd name="connsiteX3" fmla="*/ 1905 w 1904"/>
                <a:gd name="connsiteY3" fmla="*/ 0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" h="2857">
                  <a:moveTo>
                    <a:pt x="1905" y="0"/>
                  </a:moveTo>
                  <a:lnTo>
                    <a:pt x="0" y="0"/>
                  </a:lnTo>
                  <a:lnTo>
                    <a:pt x="953" y="2857"/>
                  </a:lnTo>
                  <a:cubicBezTo>
                    <a:pt x="953" y="1905"/>
                    <a:pt x="1905" y="0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8" name="任意多边形: 形状 587"/>
            <p:cNvSpPr/>
            <p:nvPr>
              <p:custDataLst>
                <p:tags r:id="rId579"/>
              </p:custDataLst>
            </p:nvPr>
          </p:nvSpPr>
          <p:spPr>
            <a:xfrm>
              <a:off x="2593657" y="3974782"/>
              <a:ext cx="2857" cy="952"/>
            </a:xfrm>
            <a:custGeom>
              <a:avLst/>
              <a:gdLst>
                <a:gd name="connsiteX0" fmla="*/ 2858 w 2857"/>
                <a:gd name="connsiteY0" fmla="*/ 952 h 952"/>
                <a:gd name="connsiteX1" fmla="*/ 2858 w 2857"/>
                <a:gd name="connsiteY1" fmla="*/ 952 h 952"/>
                <a:gd name="connsiteX2" fmla="*/ 0 w 2857"/>
                <a:gd name="connsiteY2" fmla="*/ 0 h 952"/>
                <a:gd name="connsiteX3" fmla="*/ 2858 w 2857"/>
                <a:gd name="connsiteY3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952">
                  <a:moveTo>
                    <a:pt x="2858" y="952"/>
                  </a:moveTo>
                  <a:lnTo>
                    <a:pt x="2858" y="952"/>
                  </a:lnTo>
                  <a:cubicBezTo>
                    <a:pt x="2858" y="0"/>
                    <a:pt x="1905" y="0"/>
                    <a:pt x="0" y="0"/>
                  </a:cubicBezTo>
                  <a:lnTo>
                    <a:pt x="2858" y="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9" name="任意多边形: 形状 588"/>
            <p:cNvSpPr/>
            <p:nvPr>
              <p:custDataLst>
                <p:tags r:id="rId580"/>
              </p:custDataLst>
            </p:nvPr>
          </p:nvSpPr>
          <p:spPr>
            <a:xfrm>
              <a:off x="2548890" y="3968115"/>
              <a:ext cx="1904" cy="952"/>
            </a:xfrm>
            <a:custGeom>
              <a:avLst/>
              <a:gdLst>
                <a:gd name="connsiteX0" fmla="*/ 952 w 1904"/>
                <a:gd name="connsiteY0" fmla="*/ 952 h 952"/>
                <a:gd name="connsiteX1" fmla="*/ 1905 w 1904"/>
                <a:gd name="connsiteY1" fmla="*/ 952 h 952"/>
                <a:gd name="connsiteX2" fmla="*/ 0 w 1904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952">
                  <a:moveTo>
                    <a:pt x="952" y="952"/>
                  </a:moveTo>
                  <a:lnTo>
                    <a:pt x="1905" y="95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0" name="任意多边形: 形状 589"/>
            <p:cNvSpPr/>
            <p:nvPr>
              <p:custDataLst>
                <p:tags r:id="rId581"/>
              </p:custDataLst>
            </p:nvPr>
          </p:nvSpPr>
          <p:spPr>
            <a:xfrm>
              <a:off x="2509837" y="3966315"/>
              <a:ext cx="4762" cy="846"/>
            </a:xfrm>
            <a:custGeom>
              <a:avLst/>
              <a:gdLst>
                <a:gd name="connsiteX0" fmla="*/ 0 w 4762"/>
                <a:gd name="connsiteY0" fmla="*/ 847 h 846"/>
                <a:gd name="connsiteX1" fmla="*/ 4763 w 4762"/>
                <a:gd name="connsiteY1" fmla="*/ 847 h 846"/>
                <a:gd name="connsiteX2" fmla="*/ 0 w 4762"/>
                <a:gd name="connsiteY2" fmla="*/ 847 h 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" h="846">
                  <a:moveTo>
                    <a:pt x="0" y="847"/>
                  </a:moveTo>
                  <a:cubicBezTo>
                    <a:pt x="1905" y="847"/>
                    <a:pt x="3810" y="847"/>
                    <a:pt x="4763" y="847"/>
                  </a:cubicBezTo>
                  <a:cubicBezTo>
                    <a:pt x="1905" y="847"/>
                    <a:pt x="0" y="-1058"/>
                    <a:pt x="0" y="8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591" name="图形 29"/>
          <p:cNvGrpSpPr/>
          <p:nvPr userDrawn="1">
            <p:custDataLst>
              <p:tags r:id="rId582"/>
            </p:custDataLst>
          </p:nvPr>
        </p:nvGrpSpPr>
        <p:grpSpPr>
          <a:xfrm rot="14377274">
            <a:off x="7996874" y="4659948"/>
            <a:ext cx="356235" cy="159067"/>
            <a:chOff x="942975" y="5671184"/>
            <a:chExt cx="356235" cy="159067"/>
          </a:xfrm>
          <a:solidFill>
            <a:srgbClr val="FFFFFF"/>
          </a:solidFill>
        </p:grpSpPr>
        <p:sp>
          <p:nvSpPr>
            <p:cNvPr id="592" name="任意多边形: 形状 591"/>
            <p:cNvSpPr/>
            <p:nvPr>
              <p:custDataLst>
                <p:tags r:id="rId583"/>
              </p:custDataLst>
            </p:nvPr>
          </p:nvSpPr>
          <p:spPr>
            <a:xfrm>
              <a:off x="1294024" y="5671184"/>
              <a:ext cx="846" cy="1905"/>
            </a:xfrm>
            <a:custGeom>
              <a:avLst/>
              <a:gdLst>
                <a:gd name="connsiteX0" fmla="*/ 423 w 846"/>
                <a:gd name="connsiteY0" fmla="*/ 1905 h 1905"/>
                <a:gd name="connsiteX1" fmla="*/ 423 w 846"/>
                <a:gd name="connsiteY1" fmla="*/ 0 h 1905"/>
                <a:gd name="connsiteX2" fmla="*/ 423 w 846"/>
                <a:gd name="connsiteY2" fmla="*/ 1905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6" h="1905">
                  <a:moveTo>
                    <a:pt x="423" y="1905"/>
                  </a:moveTo>
                  <a:cubicBezTo>
                    <a:pt x="1376" y="1905"/>
                    <a:pt x="423" y="953"/>
                    <a:pt x="423" y="0"/>
                  </a:cubicBezTo>
                  <a:cubicBezTo>
                    <a:pt x="-529" y="1905"/>
                    <a:pt x="423" y="1905"/>
                    <a:pt x="423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3" name="任意多边形: 形状 592"/>
            <p:cNvSpPr/>
            <p:nvPr>
              <p:custDataLst>
                <p:tags r:id="rId584"/>
              </p:custDataLst>
            </p:nvPr>
          </p:nvSpPr>
          <p:spPr>
            <a:xfrm>
              <a:off x="1278255" y="5684520"/>
              <a:ext cx="1905" cy="1904"/>
            </a:xfrm>
            <a:custGeom>
              <a:avLst/>
              <a:gdLst>
                <a:gd name="connsiteX0" fmla="*/ 1905 w 1905"/>
                <a:gd name="connsiteY0" fmla="*/ 0 h 1904"/>
                <a:gd name="connsiteX1" fmla="*/ 1905 w 1905"/>
                <a:gd name="connsiteY1" fmla="*/ 0 h 1904"/>
                <a:gd name="connsiteX2" fmla="*/ 0 w 1905"/>
                <a:gd name="connsiteY2" fmla="*/ 1905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1904">
                  <a:moveTo>
                    <a:pt x="1905" y="0"/>
                  </a:moveTo>
                  <a:lnTo>
                    <a:pt x="1905" y="0"/>
                  </a:lnTo>
                  <a:lnTo>
                    <a:pt x="0" y="19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4" name="任意多边形: 形状 593"/>
            <p:cNvSpPr/>
            <p:nvPr>
              <p:custDataLst>
                <p:tags r:id="rId585"/>
              </p:custDataLst>
            </p:nvPr>
          </p:nvSpPr>
          <p:spPr>
            <a:xfrm>
              <a:off x="1264919" y="5686425"/>
              <a:ext cx="9525" cy="6792"/>
            </a:xfrm>
            <a:custGeom>
              <a:avLst/>
              <a:gdLst>
                <a:gd name="connsiteX0" fmla="*/ 0 w 9525"/>
                <a:gd name="connsiteY0" fmla="*/ 6667 h 6792"/>
                <a:gd name="connsiteX1" fmla="*/ 8573 w 9525"/>
                <a:gd name="connsiteY1" fmla="*/ 1905 h 6792"/>
                <a:gd name="connsiteX2" fmla="*/ 9525 w 9525"/>
                <a:gd name="connsiteY2" fmla="*/ 1905 h 6792"/>
                <a:gd name="connsiteX3" fmla="*/ 9525 w 9525"/>
                <a:gd name="connsiteY3" fmla="*/ 0 h 6792"/>
                <a:gd name="connsiteX4" fmla="*/ 0 w 9525"/>
                <a:gd name="connsiteY4" fmla="*/ 6667 h 6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6792">
                  <a:moveTo>
                    <a:pt x="0" y="6667"/>
                  </a:moveTo>
                  <a:cubicBezTo>
                    <a:pt x="1905" y="7620"/>
                    <a:pt x="4763" y="2858"/>
                    <a:pt x="8573" y="1905"/>
                  </a:cubicBezTo>
                  <a:lnTo>
                    <a:pt x="9525" y="1905"/>
                  </a:lnTo>
                  <a:lnTo>
                    <a:pt x="9525" y="0"/>
                  </a:lnTo>
                  <a:cubicBezTo>
                    <a:pt x="6668" y="2858"/>
                    <a:pt x="2857" y="5715"/>
                    <a:pt x="0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5" name="任意多边形: 形状 594"/>
            <p:cNvSpPr/>
            <p:nvPr>
              <p:custDataLst>
                <p:tags r:id="rId586"/>
              </p:custDataLst>
            </p:nvPr>
          </p:nvSpPr>
          <p:spPr>
            <a:xfrm>
              <a:off x="1255394" y="5693092"/>
              <a:ext cx="1905" cy="1574"/>
            </a:xfrm>
            <a:custGeom>
              <a:avLst/>
              <a:gdLst>
                <a:gd name="connsiteX0" fmla="*/ 0 w 1905"/>
                <a:gd name="connsiteY0" fmla="*/ 953 h 1574"/>
                <a:gd name="connsiteX1" fmla="*/ 1905 w 1905"/>
                <a:gd name="connsiteY1" fmla="*/ 0 h 1574"/>
                <a:gd name="connsiteX2" fmla="*/ 1905 w 1905"/>
                <a:gd name="connsiteY2" fmla="*/ 0 h 1574"/>
                <a:gd name="connsiteX3" fmla="*/ 0 w 1905"/>
                <a:gd name="connsiteY3" fmla="*/ 953 h 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" h="1574">
                  <a:moveTo>
                    <a:pt x="0" y="953"/>
                  </a:moveTo>
                  <a:cubicBezTo>
                    <a:pt x="953" y="953"/>
                    <a:pt x="-952" y="2858"/>
                    <a:pt x="1905" y="0"/>
                  </a:cubicBezTo>
                  <a:cubicBezTo>
                    <a:pt x="1905" y="0"/>
                    <a:pt x="1905" y="0"/>
                    <a:pt x="1905" y="0"/>
                  </a:cubicBezTo>
                  <a:cubicBezTo>
                    <a:pt x="953" y="953"/>
                    <a:pt x="0" y="953"/>
                    <a:pt x="0" y="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6" name="任意多边形: 形状 595"/>
            <p:cNvSpPr/>
            <p:nvPr>
              <p:custDataLst>
                <p:tags r:id="rId587"/>
              </p:custDataLst>
            </p:nvPr>
          </p:nvSpPr>
          <p:spPr>
            <a:xfrm>
              <a:off x="1256147" y="5692817"/>
              <a:ext cx="871" cy="549"/>
            </a:xfrm>
            <a:custGeom>
              <a:avLst/>
              <a:gdLst>
                <a:gd name="connsiteX0" fmla="*/ 200 w 871"/>
                <a:gd name="connsiteY0" fmla="*/ 275 h 549"/>
                <a:gd name="connsiteX1" fmla="*/ 200 w 871"/>
                <a:gd name="connsiteY1" fmla="*/ 275 h 549"/>
                <a:gd name="connsiteX2" fmla="*/ 200 w 871"/>
                <a:gd name="connsiteY2" fmla="*/ 275 h 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1" h="549">
                  <a:moveTo>
                    <a:pt x="200" y="275"/>
                  </a:moveTo>
                  <a:cubicBezTo>
                    <a:pt x="2105" y="-677"/>
                    <a:pt x="-752" y="1227"/>
                    <a:pt x="200" y="275"/>
                  </a:cubicBezTo>
                  <a:lnTo>
                    <a:pt x="200" y="2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7" name="任意多边形: 形状 596"/>
            <p:cNvSpPr/>
            <p:nvPr>
              <p:custDataLst>
                <p:tags r:id="rId588"/>
              </p:custDataLst>
            </p:nvPr>
          </p:nvSpPr>
          <p:spPr>
            <a:xfrm>
              <a:off x="1247876" y="5695950"/>
              <a:ext cx="3708" cy="1904"/>
            </a:xfrm>
            <a:custGeom>
              <a:avLst/>
              <a:gdLst>
                <a:gd name="connsiteX0" fmla="*/ 1803 w 3708"/>
                <a:gd name="connsiteY0" fmla="*/ 1905 h 1904"/>
                <a:gd name="connsiteX1" fmla="*/ 3708 w 3708"/>
                <a:gd name="connsiteY1" fmla="*/ 0 h 1904"/>
                <a:gd name="connsiteX2" fmla="*/ 1803 w 3708"/>
                <a:gd name="connsiteY2" fmla="*/ 0 h 1904"/>
                <a:gd name="connsiteX3" fmla="*/ 1803 w 3708"/>
                <a:gd name="connsiteY3" fmla="*/ 1905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08" h="1904">
                  <a:moveTo>
                    <a:pt x="1803" y="1905"/>
                  </a:moveTo>
                  <a:lnTo>
                    <a:pt x="3708" y="0"/>
                  </a:lnTo>
                  <a:cubicBezTo>
                    <a:pt x="2756" y="0"/>
                    <a:pt x="851" y="953"/>
                    <a:pt x="1803" y="0"/>
                  </a:cubicBezTo>
                  <a:cubicBezTo>
                    <a:pt x="-1054" y="1905"/>
                    <a:pt x="-102" y="1905"/>
                    <a:pt x="1803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8" name="任意多边形: 形状 597"/>
            <p:cNvSpPr/>
            <p:nvPr>
              <p:custDataLst>
                <p:tags r:id="rId589"/>
              </p:custDataLst>
            </p:nvPr>
          </p:nvSpPr>
          <p:spPr>
            <a:xfrm>
              <a:off x="1247775" y="5699998"/>
              <a:ext cx="714" cy="714"/>
            </a:xfrm>
            <a:custGeom>
              <a:avLst/>
              <a:gdLst>
                <a:gd name="connsiteX0" fmla="*/ 0 w 714"/>
                <a:gd name="connsiteY0" fmla="*/ 714 h 714"/>
                <a:gd name="connsiteX1" fmla="*/ 0 w 714"/>
                <a:gd name="connsiteY1" fmla="*/ 714 h 714"/>
                <a:gd name="connsiteX2" fmla="*/ 0 w 714"/>
                <a:gd name="connsiteY2" fmla="*/ 714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714">
                  <a:moveTo>
                    <a:pt x="0" y="714"/>
                  </a:moveTo>
                  <a:lnTo>
                    <a:pt x="0" y="714"/>
                  </a:lnTo>
                  <a:cubicBezTo>
                    <a:pt x="952" y="-238"/>
                    <a:pt x="952" y="-238"/>
                    <a:pt x="0" y="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9" name="任意多边形: 形状 598"/>
            <p:cNvSpPr/>
            <p:nvPr>
              <p:custDataLst>
                <p:tags r:id="rId590"/>
              </p:custDataLst>
            </p:nvPr>
          </p:nvSpPr>
          <p:spPr>
            <a:xfrm>
              <a:off x="1249680" y="5697854"/>
              <a:ext cx="1905" cy="2143"/>
            </a:xfrm>
            <a:custGeom>
              <a:avLst/>
              <a:gdLst>
                <a:gd name="connsiteX0" fmla="*/ 1905 w 1905"/>
                <a:gd name="connsiteY0" fmla="*/ 0 h 2143"/>
                <a:gd name="connsiteX1" fmla="*/ 0 w 1905"/>
                <a:gd name="connsiteY1" fmla="*/ 1905 h 2143"/>
                <a:gd name="connsiteX2" fmla="*/ 952 w 1905"/>
                <a:gd name="connsiteY2" fmla="*/ 953 h 2143"/>
                <a:gd name="connsiteX3" fmla="*/ 1905 w 1905"/>
                <a:gd name="connsiteY3" fmla="*/ 0 h 2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" h="2143">
                  <a:moveTo>
                    <a:pt x="1905" y="0"/>
                  </a:moveTo>
                  <a:lnTo>
                    <a:pt x="0" y="1905"/>
                  </a:lnTo>
                  <a:cubicBezTo>
                    <a:pt x="0" y="1905"/>
                    <a:pt x="952" y="2858"/>
                    <a:pt x="952" y="953"/>
                  </a:cubicBezTo>
                  <a:cubicBezTo>
                    <a:pt x="952" y="1905"/>
                    <a:pt x="952" y="953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0" name="任意多边形: 形状 599"/>
            <p:cNvSpPr/>
            <p:nvPr>
              <p:custDataLst>
                <p:tags r:id="rId591"/>
              </p:custDataLst>
            </p:nvPr>
          </p:nvSpPr>
          <p:spPr>
            <a:xfrm>
              <a:off x="1252537" y="5695864"/>
              <a:ext cx="3377" cy="1990"/>
            </a:xfrm>
            <a:custGeom>
              <a:avLst/>
              <a:gdLst>
                <a:gd name="connsiteX0" fmla="*/ 0 w 3377"/>
                <a:gd name="connsiteY0" fmla="*/ 1038 h 1990"/>
                <a:gd name="connsiteX1" fmla="*/ 952 w 3377"/>
                <a:gd name="connsiteY1" fmla="*/ 1991 h 1990"/>
                <a:gd name="connsiteX2" fmla="*/ 0 w 3377"/>
                <a:gd name="connsiteY2" fmla="*/ 1038 h 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77" h="1990">
                  <a:moveTo>
                    <a:pt x="0" y="1038"/>
                  </a:moveTo>
                  <a:cubicBezTo>
                    <a:pt x="952" y="1038"/>
                    <a:pt x="2857" y="86"/>
                    <a:pt x="952" y="1991"/>
                  </a:cubicBezTo>
                  <a:cubicBezTo>
                    <a:pt x="4763" y="86"/>
                    <a:pt x="3810" y="-867"/>
                    <a:pt x="0" y="10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1" name="任意多边形: 形状 600"/>
            <p:cNvSpPr/>
            <p:nvPr>
              <p:custDataLst>
                <p:tags r:id="rId592"/>
              </p:custDataLst>
            </p:nvPr>
          </p:nvSpPr>
          <p:spPr>
            <a:xfrm>
              <a:off x="1264919" y="5694602"/>
              <a:ext cx="2857" cy="1347"/>
            </a:xfrm>
            <a:custGeom>
              <a:avLst/>
              <a:gdLst>
                <a:gd name="connsiteX0" fmla="*/ 0 w 2857"/>
                <a:gd name="connsiteY0" fmla="*/ 1347 h 1347"/>
                <a:gd name="connsiteX1" fmla="*/ 1905 w 2857"/>
                <a:gd name="connsiteY1" fmla="*/ 1347 h 1347"/>
                <a:gd name="connsiteX2" fmla="*/ 2857 w 2857"/>
                <a:gd name="connsiteY2" fmla="*/ 394 h 1347"/>
                <a:gd name="connsiteX3" fmla="*/ 0 w 2857"/>
                <a:gd name="connsiteY3" fmla="*/ 1347 h 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1347">
                  <a:moveTo>
                    <a:pt x="0" y="1347"/>
                  </a:moveTo>
                  <a:lnTo>
                    <a:pt x="1905" y="1347"/>
                  </a:lnTo>
                  <a:lnTo>
                    <a:pt x="2857" y="394"/>
                  </a:lnTo>
                  <a:cubicBezTo>
                    <a:pt x="2857" y="-558"/>
                    <a:pt x="0" y="394"/>
                    <a:pt x="0" y="13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2" name="任意多边形: 形状 601"/>
            <p:cNvSpPr/>
            <p:nvPr>
              <p:custDataLst>
                <p:tags r:id="rId593"/>
              </p:custDataLst>
            </p:nvPr>
          </p:nvSpPr>
          <p:spPr>
            <a:xfrm>
              <a:off x="1236344" y="5704522"/>
              <a:ext cx="2857" cy="952"/>
            </a:xfrm>
            <a:custGeom>
              <a:avLst/>
              <a:gdLst>
                <a:gd name="connsiteX0" fmla="*/ 0 w 2857"/>
                <a:gd name="connsiteY0" fmla="*/ 0 h 952"/>
                <a:gd name="connsiteX1" fmla="*/ 1905 w 2857"/>
                <a:gd name="connsiteY1" fmla="*/ 953 h 952"/>
                <a:gd name="connsiteX2" fmla="*/ 2858 w 2857"/>
                <a:gd name="connsiteY2" fmla="*/ 0 h 952"/>
                <a:gd name="connsiteX3" fmla="*/ 0 w 2857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952">
                  <a:moveTo>
                    <a:pt x="0" y="0"/>
                  </a:moveTo>
                  <a:cubicBezTo>
                    <a:pt x="0" y="0"/>
                    <a:pt x="953" y="953"/>
                    <a:pt x="1905" y="953"/>
                  </a:cubicBezTo>
                  <a:lnTo>
                    <a:pt x="2858" y="0"/>
                  </a:lnTo>
                  <a:cubicBezTo>
                    <a:pt x="1905" y="0"/>
                    <a:pt x="0" y="953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3" name="任意多边形: 形状 602"/>
            <p:cNvSpPr/>
            <p:nvPr>
              <p:custDataLst>
                <p:tags r:id="rId594"/>
              </p:custDataLst>
            </p:nvPr>
          </p:nvSpPr>
          <p:spPr>
            <a:xfrm>
              <a:off x="1236344" y="5705475"/>
              <a:ext cx="1905" cy="1904"/>
            </a:xfrm>
            <a:custGeom>
              <a:avLst/>
              <a:gdLst>
                <a:gd name="connsiteX0" fmla="*/ 1905 w 1905"/>
                <a:gd name="connsiteY0" fmla="*/ 0 h 1904"/>
                <a:gd name="connsiteX1" fmla="*/ 0 w 1905"/>
                <a:gd name="connsiteY1" fmla="*/ 1905 h 1904"/>
                <a:gd name="connsiteX2" fmla="*/ 1905 w 1905"/>
                <a:gd name="connsiteY2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1904">
                  <a:moveTo>
                    <a:pt x="1905" y="0"/>
                  </a:moveTo>
                  <a:lnTo>
                    <a:pt x="0" y="1905"/>
                  </a:lnTo>
                  <a:cubicBezTo>
                    <a:pt x="1905" y="953"/>
                    <a:pt x="1905" y="0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4" name="任意多边形: 形状 603"/>
            <p:cNvSpPr/>
            <p:nvPr>
              <p:custDataLst>
                <p:tags r:id="rId595"/>
              </p:custDataLst>
            </p:nvPr>
          </p:nvSpPr>
          <p:spPr>
            <a:xfrm>
              <a:off x="1247775" y="5698807"/>
              <a:ext cx="3810" cy="3809"/>
            </a:xfrm>
            <a:custGeom>
              <a:avLst/>
              <a:gdLst>
                <a:gd name="connsiteX0" fmla="*/ 952 w 3810"/>
                <a:gd name="connsiteY0" fmla="*/ 3810 h 3809"/>
                <a:gd name="connsiteX1" fmla="*/ 3810 w 3810"/>
                <a:gd name="connsiteY1" fmla="*/ 0 h 3809"/>
                <a:gd name="connsiteX2" fmla="*/ 0 w 3810"/>
                <a:gd name="connsiteY2" fmla="*/ 3810 h 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" h="3809">
                  <a:moveTo>
                    <a:pt x="952" y="3810"/>
                  </a:moveTo>
                  <a:lnTo>
                    <a:pt x="3810" y="0"/>
                  </a:lnTo>
                  <a:lnTo>
                    <a:pt x="0" y="3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5" name="任意多边形: 形状 604"/>
            <p:cNvSpPr/>
            <p:nvPr>
              <p:custDataLst>
                <p:tags r:id="rId596"/>
              </p:custDataLst>
            </p:nvPr>
          </p:nvSpPr>
          <p:spPr>
            <a:xfrm>
              <a:off x="1226819" y="5708332"/>
              <a:ext cx="952" cy="2857"/>
            </a:xfrm>
            <a:custGeom>
              <a:avLst/>
              <a:gdLst>
                <a:gd name="connsiteX0" fmla="*/ 953 w 952"/>
                <a:gd name="connsiteY0" fmla="*/ 952 h 2857"/>
                <a:gd name="connsiteX1" fmla="*/ 953 w 952"/>
                <a:gd name="connsiteY1" fmla="*/ 0 h 2857"/>
                <a:gd name="connsiteX2" fmla="*/ 0 w 952"/>
                <a:gd name="connsiteY2" fmla="*/ 2858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2857">
                  <a:moveTo>
                    <a:pt x="953" y="952"/>
                  </a:moveTo>
                  <a:lnTo>
                    <a:pt x="953" y="0"/>
                  </a:lnTo>
                  <a:lnTo>
                    <a:pt x="0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6" name="任意多边形: 形状 605"/>
            <p:cNvSpPr/>
            <p:nvPr>
              <p:custDataLst>
                <p:tags r:id="rId597"/>
              </p:custDataLst>
            </p:nvPr>
          </p:nvSpPr>
          <p:spPr>
            <a:xfrm>
              <a:off x="1217294" y="5712142"/>
              <a:ext cx="4959" cy="3810"/>
            </a:xfrm>
            <a:custGeom>
              <a:avLst/>
              <a:gdLst>
                <a:gd name="connsiteX0" fmla="*/ 4763 w 4959"/>
                <a:gd name="connsiteY0" fmla="*/ 953 h 3810"/>
                <a:gd name="connsiteX1" fmla="*/ 3810 w 4959"/>
                <a:gd name="connsiteY1" fmla="*/ 0 h 3810"/>
                <a:gd name="connsiteX2" fmla="*/ 0 w 4959"/>
                <a:gd name="connsiteY2" fmla="*/ 3810 h 3810"/>
                <a:gd name="connsiteX3" fmla="*/ 4763 w 4959"/>
                <a:gd name="connsiteY3" fmla="*/ 953 h 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9" h="3810">
                  <a:moveTo>
                    <a:pt x="4763" y="953"/>
                  </a:moveTo>
                  <a:cubicBezTo>
                    <a:pt x="5715" y="0"/>
                    <a:pt x="2858" y="953"/>
                    <a:pt x="3810" y="0"/>
                  </a:cubicBezTo>
                  <a:cubicBezTo>
                    <a:pt x="1905" y="953"/>
                    <a:pt x="953" y="2858"/>
                    <a:pt x="0" y="3810"/>
                  </a:cubicBezTo>
                  <a:cubicBezTo>
                    <a:pt x="953" y="1905"/>
                    <a:pt x="1905" y="1905"/>
                    <a:pt x="4763" y="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7" name="任意多边形: 形状 606"/>
            <p:cNvSpPr/>
            <p:nvPr>
              <p:custDataLst>
                <p:tags r:id="rId598"/>
              </p:custDataLst>
            </p:nvPr>
          </p:nvSpPr>
          <p:spPr>
            <a:xfrm>
              <a:off x="1215390" y="5715000"/>
              <a:ext cx="1904" cy="1904"/>
            </a:xfrm>
            <a:custGeom>
              <a:avLst/>
              <a:gdLst>
                <a:gd name="connsiteX0" fmla="*/ 0 w 1904"/>
                <a:gd name="connsiteY0" fmla="*/ 1905 h 1904"/>
                <a:gd name="connsiteX1" fmla="*/ 1905 w 1904"/>
                <a:gd name="connsiteY1" fmla="*/ 0 h 1904"/>
                <a:gd name="connsiteX2" fmla="*/ 0 w 1904"/>
                <a:gd name="connsiteY2" fmla="*/ 1905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1904">
                  <a:moveTo>
                    <a:pt x="0" y="1905"/>
                  </a:moveTo>
                  <a:cubicBezTo>
                    <a:pt x="953" y="953"/>
                    <a:pt x="953" y="953"/>
                    <a:pt x="1905" y="0"/>
                  </a:cubicBezTo>
                  <a:cubicBezTo>
                    <a:pt x="953" y="953"/>
                    <a:pt x="953" y="1905"/>
                    <a:pt x="0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8" name="任意多边形: 形状 607"/>
            <p:cNvSpPr/>
            <p:nvPr>
              <p:custDataLst>
                <p:tags r:id="rId599"/>
              </p:custDataLst>
            </p:nvPr>
          </p:nvSpPr>
          <p:spPr>
            <a:xfrm>
              <a:off x="1228725" y="5708861"/>
              <a:ext cx="2857" cy="1137"/>
            </a:xfrm>
            <a:custGeom>
              <a:avLst/>
              <a:gdLst>
                <a:gd name="connsiteX0" fmla="*/ 2857 w 2857"/>
                <a:gd name="connsiteY0" fmla="*/ 423 h 1137"/>
                <a:gd name="connsiteX1" fmla="*/ 0 w 2857"/>
                <a:gd name="connsiteY1" fmla="*/ 423 h 1137"/>
                <a:gd name="connsiteX2" fmla="*/ 2857 w 2857"/>
                <a:gd name="connsiteY2" fmla="*/ 423 h 1137"/>
                <a:gd name="connsiteX3" fmla="*/ 2857 w 2857"/>
                <a:gd name="connsiteY3" fmla="*/ 423 h 1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1137">
                  <a:moveTo>
                    <a:pt x="2857" y="423"/>
                  </a:moveTo>
                  <a:cubicBezTo>
                    <a:pt x="2857" y="423"/>
                    <a:pt x="1905" y="-529"/>
                    <a:pt x="0" y="423"/>
                  </a:cubicBezTo>
                  <a:lnTo>
                    <a:pt x="2857" y="423"/>
                  </a:lnTo>
                  <a:cubicBezTo>
                    <a:pt x="2857" y="1376"/>
                    <a:pt x="2857" y="1376"/>
                    <a:pt x="2857" y="4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9" name="任意多边形: 形状 608"/>
            <p:cNvSpPr/>
            <p:nvPr>
              <p:custDataLst>
                <p:tags r:id="rId600"/>
              </p:custDataLst>
            </p:nvPr>
          </p:nvSpPr>
          <p:spPr>
            <a:xfrm>
              <a:off x="1228725" y="5710237"/>
              <a:ext cx="1905" cy="952"/>
            </a:xfrm>
            <a:custGeom>
              <a:avLst/>
              <a:gdLst>
                <a:gd name="connsiteX0" fmla="*/ 1905 w 1905"/>
                <a:gd name="connsiteY0" fmla="*/ 0 h 952"/>
                <a:gd name="connsiteX1" fmla="*/ 1905 w 1905"/>
                <a:gd name="connsiteY1" fmla="*/ 0 h 952"/>
                <a:gd name="connsiteX2" fmla="*/ 0 w 1905"/>
                <a:gd name="connsiteY2" fmla="*/ 953 h 952"/>
                <a:gd name="connsiteX3" fmla="*/ 1905 w 1905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" h="952">
                  <a:moveTo>
                    <a:pt x="1905" y="0"/>
                  </a:moveTo>
                  <a:lnTo>
                    <a:pt x="1905" y="0"/>
                  </a:lnTo>
                  <a:cubicBezTo>
                    <a:pt x="953" y="953"/>
                    <a:pt x="0" y="953"/>
                    <a:pt x="0" y="953"/>
                  </a:cubicBezTo>
                  <a:cubicBezTo>
                    <a:pt x="953" y="953"/>
                    <a:pt x="953" y="953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0" name="任意多边形: 形状 609"/>
            <p:cNvSpPr/>
            <p:nvPr>
              <p:custDataLst>
                <p:tags r:id="rId601"/>
              </p:custDataLst>
            </p:nvPr>
          </p:nvSpPr>
          <p:spPr>
            <a:xfrm>
              <a:off x="1232111" y="5709284"/>
              <a:ext cx="423" cy="9525"/>
            </a:xfrm>
            <a:custGeom>
              <a:avLst/>
              <a:gdLst>
                <a:gd name="connsiteX0" fmla="*/ 423 w 423"/>
                <a:gd name="connsiteY0" fmla="*/ 0 h 9525"/>
                <a:gd name="connsiteX1" fmla="*/ 423 w 423"/>
                <a:gd name="connsiteY1" fmla="*/ 0 h 9525"/>
                <a:gd name="connsiteX2" fmla="*/ 423 w 423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" h="9525">
                  <a:moveTo>
                    <a:pt x="423" y="0"/>
                  </a:moveTo>
                  <a:lnTo>
                    <a:pt x="423" y="0"/>
                  </a:lnTo>
                  <a:cubicBezTo>
                    <a:pt x="-529" y="0"/>
                    <a:pt x="423" y="0"/>
                    <a:pt x="42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1" name="任意多边形: 形状 610"/>
            <p:cNvSpPr/>
            <p:nvPr>
              <p:custDataLst>
                <p:tags r:id="rId602"/>
              </p:custDataLst>
            </p:nvPr>
          </p:nvSpPr>
          <p:spPr>
            <a:xfrm>
              <a:off x="1240134" y="5705475"/>
              <a:ext cx="2200" cy="3049"/>
            </a:xfrm>
            <a:custGeom>
              <a:avLst/>
              <a:gdLst>
                <a:gd name="connsiteX0" fmla="*/ 1926 w 2200"/>
                <a:gd name="connsiteY0" fmla="*/ 0 h 3049"/>
                <a:gd name="connsiteX1" fmla="*/ 1926 w 2200"/>
                <a:gd name="connsiteY1" fmla="*/ 2858 h 3049"/>
                <a:gd name="connsiteX2" fmla="*/ 1926 w 2200"/>
                <a:gd name="connsiteY2" fmla="*/ 0 h 3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0" h="3049">
                  <a:moveTo>
                    <a:pt x="1926" y="0"/>
                  </a:moveTo>
                  <a:cubicBezTo>
                    <a:pt x="973" y="953"/>
                    <a:pt x="-1884" y="3810"/>
                    <a:pt x="1926" y="2858"/>
                  </a:cubicBezTo>
                  <a:cubicBezTo>
                    <a:pt x="2878" y="953"/>
                    <a:pt x="973" y="1905"/>
                    <a:pt x="19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2" name="任意多边形: 形状 611"/>
            <p:cNvSpPr/>
            <p:nvPr>
              <p:custDataLst>
                <p:tags r:id="rId603"/>
              </p:custDataLst>
            </p:nvPr>
          </p:nvSpPr>
          <p:spPr>
            <a:xfrm>
              <a:off x="1233487" y="5708332"/>
              <a:ext cx="2857" cy="1904"/>
            </a:xfrm>
            <a:custGeom>
              <a:avLst/>
              <a:gdLst>
                <a:gd name="connsiteX0" fmla="*/ 0 w 2857"/>
                <a:gd name="connsiteY0" fmla="*/ 1905 h 1904"/>
                <a:gd name="connsiteX1" fmla="*/ 2857 w 2857"/>
                <a:gd name="connsiteY1" fmla="*/ 952 h 1904"/>
                <a:gd name="connsiteX2" fmla="*/ 2857 w 2857"/>
                <a:gd name="connsiteY2" fmla="*/ 0 h 1904"/>
                <a:gd name="connsiteX3" fmla="*/ 0 w 2857"/>
                <a:gd name="connsiteY3" fmla="*/ 1905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1904">
                  <a:moveTo>
                    <a:pt x="0" y="1905"/>
                  </a:moveTo>
                  <a:lnTo>
                    <a:pt x="2857" y="952"/>
                  </a:lnTo>
                  <a:cubicBezTo>
                    <a:pt x="2857" y="952"/>
                    <a:pt x="1905" y="952"/>
                    <a:pt x="2857" y="0"/>
                  </a:cubicBezTo>
                  <a:lnTo>
                    <a:pt x="0" y="19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3" name="任意多边形: 形状 612"/>
            <p:cNvSpPr/>
            <p:nvPr>
              <p:custDataLst>
                <p:tags r:id="rId604"/>
              </p:custDataLst>
            </p:nvPr>
          </p:nvSpPr>
          <p:spPr>
            <a:xfrm>
              <a:off x="1232534" y="5710237"/>
              <a:ext cx="952" cy="952"/>
            </a:xfrm>
            <a:custGeom>
              <a:avLst/>
              <a:gdLst>
                <a:gd name="connsiteX0" fmla="*/ 0 w 952"/>
                <a:gd name="connsiteY0" fmla="*/ 953 h 952"/>
                <a:gd name="connsiteX1" fmla="*/ 953 w 952"/>
                <a:gd name="connsiteY1" fmla="*/ 0 h 952"/>
                <a:gd name="connsiteX2" fmla="*/ 0 w 952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">
                  <a:moveTo>
                    <a:pt x="0" y="953"/>
                  </a:moveTo>
                  <a:lnTo>
                    <a:pt x="95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4" name="任意多边形: 形状 613"/>
            <p:cNvSpPr/>
            <p:nvPr>
              <p:custDataLst>
                <p:tags r:id="rId605"/>
              </p:custDataLst>
            </p:nvPr>
          </p:nvSpPr>
          <p:spPr>
            <a:xfrm>
              <a:off x="1217294" y="5715557"/>
              <a:ext cx="4762" cy="3251"/>
            </a:xfrm>
            <a:custGeom>
              <a:avLst/>
              <a:gdLst>
                <a:gd name="connsiteX0" fmla="*/ 2858 w 4762"/>
                <a:gd name="connsiteY0" fmla="*/ 395 h 3251"/>
                <a:gd name="connsiteX1" fmla="*/ 0 w 4762"/>
                <a:gd name="connsiteY1" fmla="*/ 3252 h 3251"/>
                <a:gd name="connsiteX2" fmla="*/ 4763 w 4762"/>
                <a:gd name="connsiteY2" fmla="*/ 1347 h 3251"/>
                <a:gd name="connsiteX3" fmla="*/ 2858 w 4762"/>
                <a:gd name="connsiteY3" fmla="*/ 395 h 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" h="3251">
                  <a:moveTo>
                    <a:pt x="2858" y="395"/>
                  </a:moveTo>
                  <a:cubicBezTo>
                    <a:pt x="1905" y="1347"/>
                    <a:pt x="953" y="2300"/>
                    <a:pt x="0" y="3252"/>
                  </a:cubicBezTo>
                  <a:cubicBezTo>
                    <a:pt x="1905" y="2300"/>
                    <a:pt x="2858" y="2300"/>
                    <a:pt x="4763" y="1347"/>
                  </a:cubicBezTo>
                  <a:cubicBezTo>
                    <a:pt x="3810" y="395"/>
                    <a:pt x="4763" y="-558"/>
                    <a:pt x="2858" y="3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5" name="任意多边形: 形状 614"/>
            <p:cNvSpPr/>
            <p:nvPr>
              <p:custDataLst>
                <p:tags r:id="rId606"/>
              </p:custDataLst>
            </p:nvPr>
          </p:nvSpPr>
          <p:spPr>
            <a:xfrm>
              <a:off x="1225867" y="5713095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6" name="任意多边形: 形状 615"/>
            <p:cNvSpPr/>
            <p:nvPr>
              <p:custDataLst>
                <p:tags r:id="rId607"/>
              </p:custDataLst>
            </p:nvPr>
          </p:nvSpPr>
          <p:spPr>
            <a:xfrm>
              <a:off x="1203959" y="5725477"/>
              <a:ext cx="952" cy="9525"/>
            </a:xfrm>
            <a:custGeom>
              <a:avLst/>
              <a:gdLst>
                <a:gd name="connsiteX0" fmla="*/ 0 w 952"/>
                <a:gd name="connsiteY0" fmla="*/ 0 h 9525"/>
                <a:gd name="connsiteX1" fmla="*/ 953 w 952"/>
                <a:gd name="connsiteY1" fmla="*/ 0 h 9525"/>
                <a:gd name="connsiteX2" fmla="*/ 953 w 952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5">
                  <a:moveTo>
                    <a:pt x="0" y="0"/>
                  </a:moveTo>
                  <a:lnTo>
                    <a:pt x="953" y="0"/>
                  </a:lnTo>
                  <a:lnTo>
                    <a:pt x="95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7" name="任意多边形: 形状 616"/>
            <p:cNvSpPr/>
            <p:nvPr>
              <p:custDataLst>
                <p:tags r:id="rId608"/>
              </p:custDataLst>
            </p:nvPr>
          </p:nvSpPr>
          <p:spPr>
            <a:xfrm>
              <a:off x="1221343" y="5714047"/>
              <a:ext cx="2619" cy="2619"/>
            </a:xfrm>
            <a:custGeom>
              <a:avLst/>
              <a:gdLst>
                <a:gd name="connsiteX0" fmla="*/ 714 w 2619"/>
                <a:gd name="connsiteY0" fmla="*/ 1905 h 2619"/>
                <a:gd name="connsiteX1" fmla="*/ 2619 w 2619"/>
                <a:gd name="connsiteY1" fmla="*/ 0 h 2619"/>
                <a:gd name="connsiteX2" fmla="*/ 714 w 2619"/>
                <a:gd name="connsiteY2" fmla="*/ 1905 h 2619"/>
                <a:gd name="connsiteX3" fmla="*/ 714 w 2619"/>
                <a:gd name="connsiteY3" fmla="*/ 1905 h 2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9" h="2619">
                  <a:moveTo>
                    <a:pt x="714" y="1905"/>
                  </a:moveTo>
                  <a:cubicBezTo>
                    <a:pt x="1667" y="1905"/>
                    <a:pt x="2619" y="953"/>
                    <a:pt x="2619" y="0"/>
                  </a:cubicBezTo>
                  <a:cubicBezTo>
                    <a:pt x="1667" y="953"/>
                    <a:pt x="714" y="1905"/>
                    <a:pt x="714" y="1905"/>
                  </a:cubicBezTo>
                  <a:cubicBezTo>
                    <a:pt x="-238" y="2858"/>
                    <a:pt x="-238" y="2858"/>
                    <a:pt x="714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8" name="任意多边形: 形状 617"/>
            <p:cNvSpPr/>
            <p:nvPr>
              <p:custDataLst>
                <p:tags r:id="rId609"/>
              </p:custDataLst>
            </p:nvPr>
          </p:nvSpPr>
          <p:spPr>
            <a:xfrm>
              <a:off x="1212532" y="5718809"/>
              <a:ext cx="1905" cy="952"/>
            </a:xfrm>
            <a:custGeom>
              <a:avLst/>
              <a:gdLst>
                <a:gd name="connsiteX0" fmla="*/ 0 w 1905"/>
                <a:gd name="connsiteY0" fmla="*/ 953 h 952"/>
                <a:gd name="connsiteX1" fmla="*/ 1905 w 1905"/>
                <a:gd name="connsiteY1" fmla="*/ 0 h 952"/>
                <a:gd name="connsiteX2" fmla="*/ 0 w 1905"/>
                <a:gd name="connsiteY2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952">
                  <a:moveTo>
                    <a:pt x="0" y="953"/>
                  </a:moveTo>
                  <a:cubicBezTo>
                    <a:pt x="953" y="953"/>
                    <a:pt x="953" y="953"/>
                    <a:pt x="1905" y="0"/>
                  </a:cubicBezTo>
                  <a:cubicBezTo>
                    <a:pt x="953" y="953"/>
                    <a:pt x="0" y="953"/>
                    <a:pt x="0" y="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9" name="任意多边形: 形状 618"/>
            <p:cNvSpPr/>
            <p:nvPr>
              <p:custDataLst>
                <p:tags r:id="rId610"/>
              </p:custDataLst>
            </p:nvPr>
          </p:nvSpPr>
          <p:spPr>
            <a:xfrm>
              <a:off x="1224915" y="5713095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0" name="任意多边形: 形状 619"/>
            <p:cNvSpPr/>
            <p:nvPr>
              <p:custDataLst>
                <p:tags r:id="rId611"/>
              </p:custDataLst>
            </p:nvPr>
          </p:nvSpPr>
          <p:spPr>
            <a:xfrm>
              <a:off x="1223962" y="5713095"/>
              <a:ext cx="952" cy="952"/>
            </a:xfrm>
            <a:custGeom>
              <a:avLst/>
              <a:gdLst>
                <a:gd name="connsiteX0" fmla="*/ 953 w 952"/>
                <a:gd name="connsiteY0" fmla="*/ 0 h 952"/>
                <a:gd name="connsiteX1" fmla="*/ 0 w 952"/>
                <a:gd name="connsiteY1" fmla="*/ 952 h 952"/>
                <a:gd name="connsiteX2" fmla="*/ 953 w 952"/>
                <a:gd name="connsiteY2" fmla="*/ 0 h 952"/>
                <a:gd name="connsiteX3" fmla="*/ 953 w 952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952">
                  <a:moveTo>
                    <a:pt x="953" y="0"/>
                  </a:moveTo>
                  <a:cubicBezTo>
                    <a:pt x="953" y="0"/>
                    <a:pt x="0" y="952"/>
                    <a:pt x="0" y="952"/>
                  </a:cubicBezTo>
                  <a:cubicBezTo>
                    <a:pt x="0" y="952"/>
                    <a:pt x="953" y="952"/>
                    <a:pt x="953" y="0"/>
                  </a:cubicBezTo>
                  <a:cubicBezTo>
                    <a:pt x="953" y="0"/>
                    <a:pt x="953" y="0"/>
                    <a:pt x="95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1" name="任意多边形: 形状 620"/>
            <p:cNvSpPr/>
            <p:nvPr>
              <p:custDataLst>
                <p:tags r:id="rId612"/>
              </p:custDataLst>
            </p:nvPr>
          </p:nvSpPr>
          <p:spPr>
            <a:xfrm>
              <a:off x="1200643" y="5725477"/>
              <a:ext cx="8685" cy="10477"/>
            </a:xfrm>
            <a:custGeom>
              <a:avLst/>
              <a:gdLst>
                <a:gd name="connsiteX0" fmla="*/ 3317 w 8685"/>
                <a:gd name="connsiteY0" fmla="*/ 8572 h 10477"/>
                <a:gd name="connsiteX1" fmla="*/ 8079 w 8685"/>
                <a:gd name="connsiteY1" fmla="*/ 4763 h 10477"/>
                <a:gd name="connsiteX2" fmla="*/ 3317 w 8685"/>
                <a:gd name="connsiteY2" fmla="*/ 0 h 10477"/>
                <a:gd name="connsiteX3" fmla="*/ 1412 w 8685"/>
                <a:gd name="connsiteY3" fmla="*/ 2857 h 10477"/>
                <a:gd name="connsiteX4" fmla="*/ 6174 w 8685"/>
                <a:gd name="connsiteY4" fmla="*/ 2857 h 10477"/>
                <a:gd name="connsiteX5" fmla="*/ 1412 w 8685"/>
                <a:gd name="connsiteY5" fmla="*/ 4763 h 10477"/>
                <a:gd name="connsiteX6" fmla="*/ 459 w 8685"/>
                <a:gd name="connsiteY6" fmla="*/ 10477 h 10477"/>
                <a:gd name="connsiteX7" fmla="*/ 3317 w 8685"/>
                <a:gd name="connsiteY7" fmla="*/ 8572 h 10477"/>
                <a:gd name="connsiteX8" fmla="*/ 3317 w 8685"/>
                <a:gd name="connsiteY8" fmla="*/ 8572 h 1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5" h="10477">
                  <a:moveTo>
                    <a:pt x="3317" y="8572"/>
                  </a:moveTo>
                  <a:cubicBezTo>
                    <a:pt x="3317" y="7620"/>
                    <a:pt x="5222" y="4763"/>
                    <a:pt x="8079" y="4763"/>
                  </a:cubicBezTo>
                  <a:cubicBezTo>
                    <a:pt x="9984" y="2857"/>
                    <a:pt x="7127" y="952"/>
                    <a:pt x="3317" y="0"/>
                  </a:cubicBezTo>
                  <a:cubicBezTo>
                    <a:pt x="3317" y="0"/>
                    <a:pt x="3317" y="952"/>
                    <a:pt x="1412" y="2857"/>
                  </a:cubicBezTo>
                  <a:cubicBezTo>
                    <a:pt x="2364" y="2857"/>
                    <a:pt x="7127" y="952"/>
                    <a:pt x="6174" y="2857"/>
                  </a:cubicBezTo>
                  <a:cubicBezTo>
                    <a:pt x="3317" y="4763"/>
                    <a:pt x="3317" y="3810"/>
                    <a:pt x="1412" y="4763"/>
                  </a:cubicBezTo>
                  <a:cubicBezTo>
                    <a:pt x="3317" y="4763"/>
                    <a:pt x="-1446" y="8572"/>
                    <a:pt x="459" y="10477"/>
                  </a:cubicBezTo>
                  <a:lnTo>
                    <a:pt x="3317" y="8572"/>
                  </a:lnTo>
                  <a:cubicBezTo>
                    <a:pt x="3317" y="8572"/>
                    <a:pt x="2364" y="9525"/>
                    <a:pt x="3317" y="85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2" name="任意多边形: 形状 621"/>
            <p:cNvSpPr/>
            <p:nvPr>
              <p:custDataLst>
                <p:tags r:id="rId613"/>
              </p:custDataLst>
            </p:nvPr>
          </p:nvSpPr>
          <p:spPr>
            <a:xfrm>
              <a:off x="1204912" y="5723572"/>
              <a:ext cx="4762" cy="1905"/>
            </a:xfrm>
            <a:custGeom>
              <a:avLst/>
              <a:gdLst>
                <a:gd name="connsiteX0" fmla="*/ 4763 w 4762"/>
                <a:gd name="connsiteY0" fmla="*/ 0 h 1905"/>
                <a:gd name="connsiteX1" fmla="*/ 4763 w 4762"/>
                <a:gd name="connsiteY1" fmla="*/ 0 h 1905"/>
                <a:gd name="connsiteX2" fmla="*/ 1905 w 4762"/>
                <a:gd name="connsiteY2" fmla="*/ 0 h 1905"/>
                <a:gd name="connsiteX3" fmla="*/ 0 w 4762"/>
                <a:gd name="connsiteY3" fmla="*/ 1905 h 1905"/>
                <a:gd name="connsiteX4" fmla="*/ 4763 w 4762"/>
                <a:gd name="connsiteY4" fmla="*/ 0 h 1905"/>
                <a:gd name="connsiteX5" fmla="*/ 4763 w 4762"/>
                <a:gd name="connsiteY5" fmla="*/ 0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" h="1905">
                  <a:moveTo>
                    <a:pt x="4763" y="0"/>
                  </a:moveTo>
                  <a:lnTo>
                    <a:pt x="4763" y="0"/>
                  </a:lnTo>
                  <a:cubicBezTo>
                    <a:pt x="4763" y="0"/>
                    <a:pt x="3810" y="0"/>
                    <a:pt x="1905" y="0"/>
                  </a:cubicBezTo>
                  <a:cubicBezTo>
                    <a:pt x="953" y="953"/>
                    <a:pt x="0" y="1905"/>
                    <a:pt x="0" y="1905"/>
                  </a:cubicBezTo>
                  <a:lnTo>
                    <a:pt x="4763" y="0"/>
                  </a:lnTo>
                  <a:lnTo>
                    <a:pt x="476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3" name="任意多边形: 形状 622"/>
            <p:cNvSpPr/>
            <p:nvPr>
              <p:custDataLst>
                <p:tags r:id="rId614"/>
              </p:custDataLst>
            </p:nvPr>
          </p:nvSpPr>
          <p:spPr>
            <a:xfrm>
              <a:off x="1209675" y="5717857"/>
              <a:ext cx="7619" cy="5714"/>
            </a:xfrm>
            <a:custGeom>
              <a:avLst/>
              <a:gdLst>
                <a:gd name="connsiteX0" fmla="*/ 4763 w 7619"/>
                <a:gd name="connsiteY0" fmla="*/ 1905 h 5714"/>
                <a:gd name="connsiteX1" fmla="*/ 4763 w 7619"/>
                <a:gd name="connsiteY1" fmla="*/ 5715 h 5714"/>
                <a:gd name="connsiteX2" fmla="*/ 7620 w 7619"/>
                <a:gd name="connsiteY2" fmla="*/ 1905 h 5714"/>
                <a:gd name="connsiteX3" fmla="*/ 4763 w 7619"/>
                <a:gd name="connsiteY3" fmla="*/ 1905 h 5714"/>
                <a:gd name="connsiteX4" fmla="*/ 7620 w 7619"/>
                <a:gd name="connsiteY4" fmla="*/ 0 h 5714"/>
                <a:gd name="connsiteX5" fmla="*/ 4763 w 7619"/>
                <a:gd name="connsiteY5" fmla="*/ 1905 h 5714"/>
                <a:gd name="connsiteX6" fmla="*/ 4763 w 7619"/>
                <a:gd name="connsiteY6" fmla="*/ 1905 h 5714"/>
                <a:gd name="connsiteX7" fmla="*/ 4763 w 7619"/>
                <a:gd name="connsiteY7" fmla="*/ 1905 h 5714"/>
                <a:gd name="connsiteX8" fmla="*/ 4763 w 7619"/>
                <a:gd name="connsiteY8" fmla="*/ 1905 h 5714"/>
                <a:gd name="connsiteX9" fmla="*/ 4763 w 7619"/>
                <a:gd name="connsiteY9" fmla="*/ 1905 h 5714"/>
                <a:gd name="connsiteX10" fmla="*/ 4763 w 7619"/>
                <a:gd name="connsiteY10" fmla="*/ 1905 h 5714"/>
                <a:gd name="connsiteX11" fmla="*/ 4763 w 7619"/>
                <a:gd name="connsiteY11" fmla="*/ 1905 h 5714"/>
                <a:gd name="connsiteX12" fmla="*/ 4763 w 7619"/>
                <a:gd name="connsiteY12" fmla="*/ 1905 h 5714"/>
                <a:gd name="connsiteX13" fmla="*/ 4763 w 7619"/>
                <a:gd name="connsiteY13" fmla="*/ 1905 h 5714"/>
                <a:gd name="connsiteX14" fmla="*/ 4763 w 7619"/>
                <a:gd name="connsiteY14" fmla="*/ 1905 h 5714"/>
                <a:gd name="connsiteX15" fmla="*/ 0 w 7619"/>
                <a:gd name="connsiteY15" fmla="*/ 4763 h 5714"/>
                <a:gd name="connsiteX16" fmla="*/ 4763 w 7619"/>
                <a:gd name="connsiteY16" fmla="*/ 1905 h 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19" h="5714">
                  <a:moveTo>
                    <a:pt x="4763" y="1905"/>
                  </a:moveTo>
                  <a:cubicBezTo>
                    <a:pt x="4763" y="3810"/>
                    <a:pt x="2857" y="4763"/>
                    <a:pt x="4763" y="5715"/>
                  </a:cubicBezTo>
                  <a:cubicBezTo>
                    <a:pt x="7620" y="3810"/>
                    <a:pt x="6668" y="3810"/>
                    <a:pt x="7620" y="1905"/>
                  </a:cubicBezTo>
                  <a:cubicBezTo>
                    <a:pt x="2857" y="4763"/>
                    <a:pt x="8572" y="952"/>
                    <a:pt x="4763" y="1905"/>
                  </a:cubicBezTo>
                  <a:cubicBezTo>
                    <a:pt x="5715" y="952"/>
                    <a:pt x="6668" y="952"/>
                    <a:pt x="7620" y="0"/>
                  </a:cubicBezTo>
                  <a:cubicBezTo>
                    <a:pt x="6668" y="952"/>
                    <a:pt x="5715" y="952"/>
                    <a:pt x="4763" y="1905"/>
                  </a:cubicBezTo>
                  <a:lnTo>
                    <a:pt x="4763" y="1905"/>
                  </a:lnTo>
                  <a:lnTo>
                    <a:pt x="4763" y="1905"/>
                  </a:lnTo>
                  <a:lnTo>
                    <a:pt x="4763" y="1905"/>
                  </a:lnTo>
                  <a:cubicBezTo>
                    <a:pt x="4763" y="1905"/>
                    <a:pt x="5715" y="1905"/>
                    <a:pt x="4763" y="1905"/>
                  </a:cubicBezTo>
                  <a:lnTo>
                    <a:pt x="4763" y="1905"/>
                  </a:lnTo>
                  <a:cubicBezTo>
                    <a:pt x="4763" y="1905"/>
                    <a:pt x="4763" y="1905"/>
                    <a:pt x="4763" y="1905"/>
                  </a:cubicBezTo>
                  <a:cubicBezTo>
                    <a:pt x="3810" y="2858"/>
                    <a:pt x="4763" y="1905"/>
                    <a:pt x="4763" y="1905"/>
                  </a:cubicBezTo>
                  <a:cubicBezTo>
                    <a:pt x="4763" y="1905"/>
                    <a:pt x="4763" y="1905"/>
                    <a:pt x="4763" y="1905"/>
                  </a:cubicBezTo>
                  <a:lnTo>
                    <a:pt x="4763" y="1905"/>
                  </a:lnTo>
                  <a:lnTo>
                    <a:pt x="0" y="4763"/>
                  </a:lnTo>
                  <a:cubicBezTo>
                    <a:pt x="1905" y="4763"/>
                    <a:pt x="2857" y="3810"/>
                    <a:pt x="4763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4" name="任意多边形: 形状 623"/>
            <p:cNvSpPr/>
            <p:nvPr>
              <p:custDataLst>
                <p:tags r:id="rId615"/>
              </p:custDataLst>
            </p:nvPr>
          </p:nvSpPr>
          <p:spPr>
            <a:xfrm>
              <a:off x="1240393" y="5711190"/>
              <a:ext cx="714" cy="714"/>
            </a:xfrm>
            <a:custGeom>
              <a:avLst/>
              <a:gdLst>
                <a:gd name="connsiteX0" fmla="*/ 714 w 714"/>
                <a:gd name="connsiteY0" fmla="*/ 0 h 714"/>
                <a:gd name="connsiteX1" fmla="*/ 714 w 714"/>
                <a:gd name="connsiteY1" fmla="*/ 0 h 714"/>
                <a:gd name="connsiteX2" fmla="*/ 714 w 714"/>
                <a:gd name="connsiteY2" fmla="*/ 0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714">
                  <a:moveTo>
                    <a:pt x="714" y="0"/>
                  </a:moveTo>
                  <a:cubicBezTo>
                    <a:pt x="714" y="0"/>
                    <a:pt x="714" y="0"/>
                    <a:pt x="714" y="0"/>
                  </a:cubicBezTo>
                  <a:cubicBezTo>
                    <a:pt x="-238" y="952"/>
                    <a:pt x="-238" y="952"/>
                    <a:pt x="7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5" name="任意多边形: 形状 624"/>
            <p:cNvSpPr/>
            <p:nvPr>
              <p:custDataLst>
                <p:tags r:id="rId616"/>
              </p:custDataLst>
            </p:nvPr>
          </p:nvSpPr>
          <p:spPr>
            <a:xfrm>
              <a:off x="1236344" y="5709842"/>
              <a:ext cx="5862" cy="2299"/>
            </a:xfrm>
            <a:custGeom>
              <a:avLst/>
              <a:gdLst>
                <a:gd name="connsiteX0" fmla="*/ 1905 w 5862"/>
                <a:gd name="connsiteY0" fmla="*/ 2300 h 2299"/>
                <a:gd name="connsiteX1" fmla="*/ 3810 w 5862"/>
                <a:gd name="connsiteY1" fmla="*/ 395 h 2299"/>
                <a:gd name="connsiteX2" fmla="*/ 4763 w 5862"/>
                <a:gd name="connsiteY2" fmla="*/ 1347 h 2299"/>
                <a:gd name="connsiteX3" fmla="*/ 4763 w 5862"/>
                <a:gd name="connsiteY3" fmla="*/ 395 h 2299"/>
                <a:gd name="connsiteX4" fmla="*/ 4763 w 5862"/>
                <a:gd name="connsiteY4" fmla="*/ 395 h 2299"/>
                <a:gd name="connsiteX5" fmla="*/ 0 w 5862"/>
                <a:gd name="connsiteY5" fmla="*/ 1347 h 2299"/>
                <a:gd name="connsiteX6" fmla="*/ 1905 w 5862"/>
                <a:gd name="connsiteY6" fmla="*/ 2300 h 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2" h="2299">
                  <a:moveTo>
                    <a:pt x="1905" y="2300"/>
                  </a:moveTo>
                  <a:cubicBezTo>
                    <a:pt x="1905" y="2300"/>
                    <a:pt x="1905" y="1347"/>
                    <a:pt x="3810" y="395"/>
                  </a:cubicBezTo>
                  <a:cubicBezTo>
                    <a:pt x="4763" y="395"/>
                    <a:pt x="3810" y="1347"/>
                    <a:pt x="4763" y="1347"/>
                  </a:cubicBezTo>
                  <a:cubicBezTo>
                    <a:pt x="5715" y="395"/>
                    <a:pt x="6668" y="-558"/>
                    <a:pt x="4763" y="395"/>
                  </a:cubicBezTo>
                  <a:lnTo>
                    <a:pt x="4763" y="395"/>
                  </a:lnTo>
                  <a:cubicBezTo>
                    <a:pt x="2858" y="1347"/>
                    <a:pt x="0" y="1347"/>
                    <a:pt x="0" y="1347"/>
                  </a:cubicBezTo>
                  <a:cubicBezTo>
                    <a:pt x="0" y="1347"/>
                    <a:pt x="953" y="2300"/>
                    <a:pt x="1905" y="2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6" name="任意多边形: 形状 625"/>
            <p:cNvSpPr/>
            <p:nvPr>
              <p:custDataLst>
                <p:tags r:id="rId617"/>
              </p:custDataLst>
            </p:nvPr>
          </p:nvSpPr>
          <p:spPr>
            <a:xfrm>
              <a:off x="1223009" y="5715952"/>
              <a:ext cx="4048" cy="2857"/>
            </a:xfrm>
            <a:custGeom>
              <a:avLst/>
              <a:gdLst>
                <a:gd name="connsiteX0" fmla="*/ 3810 w 4048"/>
                <a:gd name="connsiteY0" fmla="*/ 0 h 2857"/>
                <a:gd name="connsiteX1" fmla="*/ 0 w 4048"/>
                <a:gd name="connsiteY1" fmla="*/ 2857 h 2857"/>
                <a:gd name="connsiteX2" fmla="*/ 2858 w 4048"/>
                <a:gd name="connsiteY2" fmla="*/ 2857 h 2857"/>
                <a:gd name="connsiteX3" fmla="*/ 2858 w 4048"/>
                <a:gd name="connsiteY3" fmla="*/ 2857 h 2857"/>
                <a:gd name="connsiteX4" fmla="*/ 3810 w 4048"/>
                <a:gd name="connsiteY4" fmla="*/ 0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8" h="2857">
                  <a:moveTo>
                    <a:pt x="3810" y="0"/>
                  </a:moveTo>
                  <a:lnTo>
                    <a:pt x="0" y="2857"/>
                  </a:lnTo>
                  <a:lnTo>
                    <a:pt x="2858" y="2857"/>
                  </a:lnTo>
                  <a:lnTo>
                    <a:pt x="2858" y="2857"/>
                  </a:lnTo>
                  <a:cubicBezTo>
                    <a:pt x="4763" y="952"/>
                    <a:pt x="3810" y="952"/>
                    <a:pt x="381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7" name="任意多边形: 形状 626"/>
            <p:cNvSpPr/>
            <p:nvPr>
              <p:custDataLst>
                <p:tags r:id="rId618"/>
              </p:custDataLst>
            </p:nvPr>
          </p:nvSpPr>
          <p:spPr>
            <a:xfrm>
              <a:off x="1202055" y="5724525"/>
              <a:ext cx="1904" cy="2857"/>
            </a:xfrm>
            <a:custGeom>
              <a:avLst/>
              <a:gdLst>
                <a:gd name="connsiteX0" fmla="*/ 1905 w 1904"/>
                <a:gd name="connsiteY0" fmla="*/ 953 h 2857"/>
                <a:gd name="connsiteX1" fmla="*/ 1905 w 1904"/>
                <a:gd name="connsiteY1" fmla="*/ 0 h 2857"/>
                <a:gd name="connsiteX2" fmla="*/ 0 w 1904"/>
                <a:gd name="connsiteY2" fmla="*/ 2858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2857">
                  <a:moveTo>
                    <a:pt x="1905" y="953"/>
                  </a:moveTo>
                  <a:lnTo>
                    <a:pt x="1905" y="0"/>
                  </a:lnTo>
                  <a:lnTo>
                    <a:pt x="0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8" name="任意多边形: 形状 627"/>
            <p:cNvSpPr/>
            <p:nvPr>
              <p:custDataLst>
                <p:tags r:id="rId619"/>
              </p:custDataLst>
            </p:nvPr>
          </p:nvSpPr>
          <p:spPr>
            <a:xfrm>
              <a:off x="1197292" y="5727382"/>
              <a:ext cx="952" cy="1904"/>
            </a:xfrm>
            <a:custGeom>
              <a:avLst/>
              <a:gdLst>
                <a:gd name="connsiteX0" fmla="*/ 952 w 952"/>
                <a:gd name="connsiteY0" fmla="*/ 952 h 1904"/>
                <a:gd name="connsiteX1" fmla="*/ 952 w 952"/>
                <a:gd name="connsiteY1" fmla="*/ 0 h 1904"/>
                <a:gd name="connsiteX2" fmla="*/ 0 w 952"/>
                <a:gd name="connsiteY2" fmla="*/ 1905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1904">
                  <a:moveTo>
                    <a:pt x="952" y="952"/>
                  </a:moveTo>
                  <a:lnTo>
                    <a:pt x="952" y="0"/>
                  </a:lnTo>
                  <a:lnTo>
                    <a:pt x="0" y="19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9" name="任意多边形: 形状 628"/>
            <p:cNvSpPr/>
            <p:nvPr>
              <p:custDataLst>
                <p:tags r:id="rId620"/>
              </p:custDataLst>
            </p:nvPr>
          </p:nvSpPr>
          <p:spPr>
            <a:xfrm>
              <a:off x="987742" y="5715000"/>
              <a:ext cx="952" cy="952"/>
            </a:xfrm>
            <a:custGeom>
              <a:avLst/>
              <a:gdLst>
                <a:gd name="connsiteX0" fmla="*/ 0 w 952"/>
                <a:gd name="connsiteY0" fmla="*/ 953 h 952"/>
                <a:gd name="connsiteX1" fmla="*/ 953 w 952"/>
                <a:gd name="connsiteY1" fmla="*/ 0 h 952"/>
                <a:gd name="connsiteX2" fmla="*/ 0 w 952"/>
                <a:gd name="connsiteY2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">
                  <a:moveTo>
                    <a:pt x="0" y="953"/>
                  </a:moveTo>
                  <a:lnTo>
                    <a:pt x="953" y="0"/>
                  </a:lnTo>
                  <a:cubicBezTo>
                    <a:pt x="953" y="953"/>
                    <a:pt x="0" y="953"/>
                    <a:pt x="0" y="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0" name="任意多边形: 形状 629"/>
            <p:cNvSpPr/>
            <p:nvPr>
              <p:custDataLst>
                <p:tags r:id="rId621"/>
              </p:custDataLst>
            </p:nvPr>
          </p:nvSpPr>
          <p:spPr>
            <a:xfrm>
              <a:off x="976312" y="5717857"/>
              <a:ext cx="423" cy="9525"/>
            </a:xfrm>
            <a:custGeom>
              <a:avLst/>
              <a:gdLst>
                <a:gd name="connsiteX0" fmla="*/ 0 w 423"/>
                <a:gd name="connsiteY0" fmla="*/ 0 h 9525"/>
                <a:gd name="connsiteX1" fmla="*/ 0 w 423"/>
                <a:gd name="connsiteY1" fmla="*/ 0 h 9525"/>
                <a:gd name="connsiteX2" fmla="*/ 0 w 423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" h="95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952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1" name="任意多边形: 形状 630"/>
            <p:cNvSpPr/>
            <p:nvPr>
              <p:custDataLst>
                <p:tags r:id="rId622"/>
              </p:custDataLst>
            </p:nvPr>
          </p:nvSpPr>
          <p:spPr>
            <a:xfrm>
              <a:off x="1070420" y="5800725"/>
              <a:ext cx="3999" cy="1904"/>
            </a:xfrm>
            <a:custGeom>
              <a:avLst/>
              <a:gdLst>
                <a:gd name="connsiteX0" fmla="*/ 3999 w 3999"/>
                <a:gd name="connsiteY0" fmla="*/ 0 h 1904"/>
                <a:gd name="connsiteX1" fmla="*/ 189 w 3999"/>
                <a:gd name="connsiteY1" fmla="*/ 953 h 1904"/>
                <a:gd name="connsiteX2" fmla="*/ 1142 w 3999"/>
                <a:gd name="connsiteY2" fmla="*/ 1905 h 1904"/>
                <a:gd name="connsiteX3" fmla="*/ 3999 w 3999"/>
                <a:gd name="connsiteY3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9" h="1904">
                  <a:moveTo>
                    <a:pt x="3999" y="0"/>
                  </a:moveTo>
                  <a:cubicBezTo>
                    <a:pt x="2094" y="0"/>
                    <a:pt x="-763" y="0"/>
                    <a:pt x="189" y="953"/>
                  </a:cubicBezTo>
                  <a:lnTo>
                    <a:pt x="1142" y="1905"/>
                  </a:lnTo>
                  <a:cubicBezTo>
                    <a:pt x="2094" y="953"/>
                    <a:pt x="3047" y="0"/>
                    <a:pt x="3999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2" name="任意多边形: 形状 631"/>
            <p:cNvSpPr/>
            <p:nvPr>
              <p:custDataLst>
                <p:tags r:id="rId623"/>
              </p:custDataLst>
            </p:nvPr>
          </p:nvSpPr>
          <p:spPr>
            <a:xfrm>
              <a:off x="1004887" y="5771197"/>
              <a:ext cx="1904" cy="952"/>
            </a:xfrm>
            <a:custGeom>
              <a:avLst/>
              <a:gdLst>
                <a:gd name="connsiteX0" fmla="*/ 0 w 1904"/>
                <a:gd name="connsiteY0" fmla="*/ 0 h 952"/>
                <a:gd name="connsiteX1" fmla="*/ 0 w 1904"/>
                <a:gd name="connsiteY1" fmla="*/ 0 h 952"/>
                <a:gd name="connsiteX2" fmla="*/ 1905 w 1904"/>
                <a:gd name="connsiteY2" fmla="*/ 953 h 952"/>
                <a:gd name="connsiteX3" fmla="*/ 0 w 1904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" h="952">
                  <a:moveTo>
                    <a:pt x="0" y="0"/>
                  </a:moveTo>
                  <a:lnTo>
                    <a:pt x="0" y="0"/>
                  </a:lnTo>
                  <a:cubicBezTo>
                    <a:pt x="952" y="953"/>
                    <a:pt x="952" y="953"/>
                    <a:pt x="1905" y="953"/>
                  </a:cubicBezTo>
                  <a:cubicBezTo>
                    <a:pt x="1905" y="953"/>
                    <a:pt x="952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3" name="任意多边形: 形状 632"/>
            <p:cNvSpPr/>
            <p:nvPr>
              <p:custDataLst>
                <p:tags r:id="rId624"/>
              </p:custDataLst>
            </p:nvPr>
          </p:nvSpPr>
          <p:spPr>
            <a:xfrm>
              <a:off x="1000125" y="5772150"/>
              <a:ext cx="952" cy="1904"/>
            </a:xfrm>
            <a:custGeom>
              <a:avLst/>
              <a:gdLst>
                <a:gd name="connsiteX0" fmla="*/ 952 w 952"/>
                <a:gd name="connsiteY0" fmla="*/ 1905 h 1904"/>
                <a:gd name="connsiteX1" fmla="*/ 0 w 952"/>
                <a:gd name="connsiteY1" fmla="*/ 0 h 1904"/>
                <a:gd name="connsiteX2" fmla="*/ 952 w 952"/>
                <a:gd name="connsiteY2" fmla="*/ 1905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1904">
                  <a:moveTo>
                    <a:pt x="952" y="1905"/>
                  </a:moveTo>
                  <a:lnTo>
                    <a:pt x="0" y="0"/>
                  </a:lnTo>
                  <a:cubicBezTo>
                    <a:pt x="0" y="0"/>
                    <a:pt x="0" y="0"/>
                    <a:pt x="952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4" name="任意多边形: 形状 633"/>
            <p:cNvSpPr/>
            <p:nvPr>
              <p:custDataLst>
                <p:tags r:id="rId625"/>
              </p:custDataLst>
            </p:nvPr>
          </p:nvSpPr>
          <p:spPr>
            <a:xfrm>
              <a:off x="1038939" y="5706427"/>
              <a:ext cx="1190" cy="952"/>
            </a:xfrm>
            <a:custGeom>
              <a:avLst/>
              <a:gdLst>
                <a:gd name="connsiteX0" fmla="*/ 238 w 1190"/>
                <a:gd name="connsiteY0" fmla="*/ 952 h 952"/>
                <a:gd name="connsiteX1" fmla="*/ 1191 w 1190"/>
                <a:gd name="connsiteY1" fmla="*/ 0 h 952"/>
                <a:gd name="connsiteX2" fmla="*/ 238 w 1190"/>
                <a:gd name="connsiteY2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" h="952">
                  <a:moveTo>
                    <a:pt x="238" y="952"/>
                  </a:moveTo>
                  <a:lnTo>
                    <a:pt x="1191" y="0"/>
                  </a:lnTo>
                  <a:cubicBezTo>
                    <a:pt x="-714" y="0"/>
                    <a:pt x="238" y="952"/>
                    <a:pt x="238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5" name="任意多边形: 形状 634"/>
            <p:cNvSpPr/>
            <p:nvPr>
              <p:custDataLst>
                <p:tags r:id="rId626"/>
              </p:custDataLst>
            </p:nvPr>
          </p:nvSpPr>
          <p:spPr>
            <a:xfrm>
              <a:off x="1143000" y="5758815"/>
              <a:ext cx="3809" cy="1904"/>
            </a:xfrm>
            <a:custGeom>
              <a:avLst/>
              <a:gdLst>
                <a:gd name="connsiteX0" fmla="*/ 3810 w 3809"/>
                <a:gd name="connsiteY0" fmla="*/ 0 h 1904"/>
                <a:gd name="connsiteX1" fmla="*/ 0 w 3809"/>
                <a:gd name="connsiteY1" fmla="*/ 1905 h 1904"/>
                <a:gd name="connsiteX2" fmla="*/ 3810 w 3809"/>
                <a:gd name="connsiteY2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09" h="1904">
                  <a:moveTo>
                    <a:pt x="3810" y="0"/>
                  </a:moveTo>
                  <a:cubicBezTo>
                    <a:pt x="1905" y="0"/>
                    <a:pt x="953" y="952"/>
                    <a:pt x="0" y="1905"/>
                  </a:cubicBezTo>
                  <a:cubicBezTo>
                    <a:pt x="1905" y="952"/>
                    <a:pt x="3810" y="952"/>
                    <a:pt x="381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6" name="任意多边形: 形状 635"/>
            <p:cNvSpPr/>
            <p:nvPr>
              <p:custDataLst>
                <p:tags r:id="rId627"/>
              </p:custDataLst>
            </p:nvPr>
          </p:nvSpPr>
          <p:spPr>
            <a:xfrm>
              <a:off x="985837" y="5728334"/>
              <a:ext cx="952" cy="952"/>
            </a:xfrm>
            <a:custGeom>
              <a:avLst/>
              <a:gdLst>
                <a:gd name="connsiteX0" fmla="*/ 0 w 952"/>
                <a:gd name="connsiteY0" fmla="*/ 953 h 952"/>
                <a:gd name="connsiteX1" fmla="*/ 952 w 952"/>
                <a:gd name="connsiteY1" fmla="*/ 0 h 952"/>
                <a:gd name="connsiteX2" fmla="*/ 0 w 952"/>
                <a:gd name="connsiteY2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">
                  <a:moveTo>
                    <a:pt x="0" y="953"/>
                  </a:moveTo>
                  <a:cubicBezTo>
                    <a:pt x="952" y="953"/>
                    <a:pt x="952" y="0"/>
                    <a:pt x="952" y="0"/>
                  </a:cubicBezTo>
                  <a:cubicBezTo>
                    <a:pt x="0" y="0"/>
                    <a:pt x="0" y="0"/>
                    <a:pt x="0" y="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7" name="任意多边形: 形状 636"/>
            <p:cNvSpPr/>
            <p:nvPr>
              <p:custDataLst>
                <p:tags r:id="rId628"/>
              </p:custDataLst>
            </p:nvPr>
          </p:nvSpPr>
          <p:spPr>
            <a:xfrm>
              <a:off x="1139190" y="5759767"/>
              <a:ext cx="3809" cy="2857"/>
            </a:xfrm>
            <a:custGeom>
              <a:avLst/>
              <a:gdLst>
                <a:gd name="connsiteX0" fmla="*/ 0 w 3809"/>
                <a:gd name="connsiteY0" fmla="*/ 2858 h 2857"/>
                <a:gd name="connsiteX1" fmla="*/ 0 w 3809"/>
                <a:gd name="connsiteY1" fmla="*/ 2858 h 2857"/>
                <a:gd name="connsiteX2" fmla="*/ 3810 w 3809"/>
                <a:gd name="connsiteY2" fmla="*/ 0 h 2857"/>
                <a:gd name="connsiteX3" fmla="*/ 0 w 3809"/>
                <a:gd name="connsiteY3" fmla="*/ 2858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9" h="2857">
                  <a:moveTo>
                    <a:pt x="0" y="2858"/>
                  </a:moveTo>
                  <a:cubicBezTo>
                    <a:pt x="0" y="2858"/>
                    <a:pt x="0" y="2858"/>
                    <a:pt x="0" y="2858"/>
                  </a:cubicBezTo>
                  <a:cubicBezTo>
                    <a:pt x="1905" y="1905"/>
                    <a:pt x="2857" y="953"/>
                    <a:pt x="3810" y="0"/>
                  </a:cubicBezTo>
                  <a:cubicBezTo>
                    <a:pt x="2857" y="953"/>
                    <a:pt x="953" y="1905"/>
                    <a:pt x="0" y="2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8" name="任意多边形: 形状 637"/>
            <p:cNvSpPr/>
            <p:nvPr>
              <p:custDataLst>
                <p:tags r:id="rId629"/>
              </p:custDataLst>
            </p:nvPr>
          </p:nvSpPr>
          <p:spPr>
            <a:xfrm>
              <a:off x="1226819" y="5681662"/>
              <a:ext cx="714" cy="9525"/>
            </a:xfrm>
            <a:custGeom>
              <a:avLst/>
              <a:gdLst>
                <a:gd name="connsiteX0" fmla="*/ 0 w 714"/>
                <a:gd name="connsiteY0" fmla="*/ 0 h 9525"/>
                <a:gd name="connsiteX1" fmla="*/ 0 w 714"/>
                <a:gd name="connsiteY1" fmla="*/ 0 h 9525"/>
                <a:gd name="connsiteX2" fmla="*/ 0 w 714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9525">
                  <a:moveTo>
                    <a:pt x="0" y="0"/>
                  </a:moveTo>
                  <a:cubicBezTo>
                    <a:pt x="0" y="0"/>
                    <a:pt x="953" y="0"/>
                    <a:pt x="0" y="0"/>
                  </a:cubicBezTo>
                  <a:cubicBezTo>
                    <a:pt x="953" y="0"/>
                    <a:pt x="953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9" name="任意多边形: 形状 638"/>
            <p:cNvSpPr/>
            <p:nvPr>
              <p:custDataLst>
                <p:tags r:id="rId630"/>
              </p:custDataLst>
            </p:nvPr>
          </p:nvSpPr>
          <p:spPr>
            <a:xfrm>
              <a:off x="1281112" y="5685472"/>
              <a:ext cx="1905" cy="714"/>
            </a:xfrm>
            <a:custGeom>
              <a:avLst/>
              <a:gdLst>
                <a:gd name="connsiteX0" fmla="*/ 1905 w 1905"/>
                <a:gd name="connsiteY0" fmla="*/ 0 h 714"/>
                <a:gd name="connsiteX1" fmla="*/ 0 w 1905"/>
                <a:gd name="connsiteY1" fmla="*/ 0 h 714"/>
                <a:gd name="connsiteX2" fmla="*/ 1905 w 1905"/>
                <a:gd name="connsiteY2" fmla="*/ 0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714">
                  <a:moveTo>
                    <a:pt x="1905" y="0"/>
                  </a:moveTo>
                  <a:cubicBezTo>
                    <a:pt x="952" y="0"/>
                    <a:pt x="952" y="0"/>
                    <a:pt x="0" y="0"/>
                  </a:cubicBezTo>
                  <a:cubicBezTo>
                    <a:pt x="0" y="953"/>
                    <a:pt x="952" y="953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0" name="任意多边形: 形状 639"/>
            <p:cNvSpPr/>
            <p:nvPr>
              <p:custDataLst>
                <p:tags r:id="rId631"/>
              </p:custDataLst>
            </p:nvPr>
          </p:nvSpPr>
          <p:spPr>
            <a:xfrm>
              <a:off x="1178242" y="5739765"/>
              <a:ext cx="423" cy="0"/>
            </a:xfrm>
            <a:custGeom>
              <a:avLst/>
              <a:gdLst>
                <a:gd name="connsiteX0" fmla="*/ 0 w 423"/>
                <a:gd name="connsiteY0" fmla="*/ 0 h 0"/>
                <a:gd name="connsiteX1" fmla="*/ 0 w 423"/>
                <a:gd name="connsiteY1" fmla="*/ 0 h 0"/>
                <a:gd name="connsiteX2" fmla="*/ 0 w 423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">
                  <a:moveTo>
                    <a:pt x="0" y="0"/>
                  </a:moveTo>
                  <a:cubicBezTo>
                    <a:pt x="952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1" name="任意多边形: 形状 640"/>
            <p:cNvSpPr/>
            <p:nvPr>
              <p:custDataLst>
                <p:tags r:id="rId632"/>
              </p:custDataLst>
            </p:nvPr>
          </p:nvSpPr>
          <p:spPr>
            <a:xfrm>
              <a:off x="1185439" y="5740717"/>
              <a:ext cx="423" cy="714"/>
            </a:xfrm>
            <a:custGeom>
              <a:avLst/>
              <a:gdLst>
                <a:gd name="connsiteX0" fmla="*/ 423 w 423"/>
                <a:gd name="connsiteY0" fmla="*/ 0 h 714"/>
                <a:gd name="connsiteX1" fmla="*/ 423 w 423"/>
                <a:gd name="connsiteY1" fmla="*/ 0 h 714"/>
                <a:gd name="connsiteX2" fmla="*/ 423 w 423"/>
                <a:gd name="connsiteY2" fmla="*/ 0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" h="714">
                  <a:moveTo>
                    <a:pt x="423" y="0"/>
                  </a:moveTo>
                  <a:cubicBezTo>
                    <a:pt x="423" y="953"/>
                    <a:pt x="-529" y="953"/>
                    <a:pt x="423" y="0"/>
                  </a:cubicBezTo>
                  <a:cubicBezTo>
                    <a:pt x="-529" y="953"/>
                    <a:pt x="423" y="953"/>
                    <a:pt x="42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2" name="任意多边形: 形状 641"/>
            <p:cNvSpPr/>
            <p:nvPr>
              <p:custDataLst>
                <p:tags r:id="rId633"/>
              </p:custDataLst>
            </p:nvPr>
          </p:nvSpPr>
          <p:spPr>
            <a:xfrm>
              <a:off x="1131569" y="5775007"/>
              <a:ext cx="714" cy="714"/>
            </a:xfrm>
            <a:custGeom>
              <a:avLst/>
              <a:gdLst>
                <a:gd name="connsiteX0" fmla="*/ 0 w 714"/>
                <a:gd name="connsiteY0" fmla="*/ 0 h 714"/>
                <a:gd name="connsiteX1" fmla="*/ 0 w 714"/>
                <a:gd name="connsiteY1" fmla="*/ 0 h 714"/>
                <a:gd name="connsiteX2" fmla="*/ 0 w 714"/>
                <a:gd name="connsiteY2" fmla="*/ 0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714">
                  <a:moveTo>
                    <a:pt x="0" y="0"/>
                  </a:moveTo>
                  <a:lnTo>
                    <a:pt x="0" y="0"/>
                  </a:lnTo>
                  <a:cubicBezTo>
                    <a:pt x="953" y="952"/>
                    <a:pt x="953" y="952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3" name="任意多边形: 形状 642"/>
            <p:cNvSpPr/>
            <p:nvPr>
              <p:custDataLst>
                <p:tags r:id="rId634"/>
              </p:custDataLst>
            </p:nvPr>
          </p:nvSpPr>
          <p:spPr>
            <a:xfrm>
              <a:off x="1178242" y="5739765"/>
              <a:ext cx="1904" cy="952"/>
            </a:xfrm>
            <a:custGeom>
              <a:avLst/>
              <a:gdLst>
                <a:gd name="connsiteX0" fmla="*/ 1905 w 1904"/>
                <a:gd name="connsiteY0" fmla="*/ 0 h 952"/>
                <a:gd name="connsiteX1" fmla="*/ 0 w 1904"/>
                <a:gd name="connsiteY1" fmla="*/ 952 h 952"/>
                <a:gd name="connsiteX2" fmla="*/ 1905 w 1904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952">
                  <a:moveTo>
                    <a:pt x="1905" y="0"/>
                  </a:moveTo>
                  <a:cubicBezTo>
                    <a:pt x="1905" y="0"/>
                    <a:pt x="952" y="0"/>
                    <a:pt x="0" y="952"/>
                  </a:cubicBezTo>
                  <a:cubicBezTo>
                    <a:pt x="0" y="0"/>
                    <a:pt x="952" y="0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4" name="任意多边形: 形状 643"/>
            <p:cNvSpPr/>
            <p:nvPr>
              <p:custDataLst>
                <p:tags r:id="rId635"/>
              </p:custDataLst>
            </p:nvPr>
          </p:nvSpPr>
          <p:spPr>
            <a:xfrm>
              <a:off x="1179194" y="5738812"/>
              <a:ext cx="952" cy="9525"/>
            </a:xfrm>
            <a:custGeom>
              <a:avLst/>
              <a:gdLst>
                <a:gd name="connsiteX0" fmla="*/ 0 w 952"/>
                <a:gd name="connsiteY0" fmla="*/ 0 h 9525"/>
                <a:gd name="connsiteX1" fmla="*/ 953 w 952"/>
                <a:gd name="connsiteY1" fmla="*/ 0 h 9525"/>
                <a:gd name="connsiteX2" fmla="*/ 0 w 952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5">
                  <a:moveTo>
                    <a:pt x="0" y="0"/>
                  </a:moveTo>
                  <a:cubicBezTo>
                    <a:pt x="0" y="0"/>
                    <a:pt x="953" y="0"/>
                    <a:pt x="953" y="0"/>
                  </a:cubicBezTo>
                  <a:cubicBezTo>
                    <a:pt x="953" y="0"/>
                    <a:pt x="953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5" name="任意多边形: 形状 644"/>
            <p:cNvSpPr/>
            <p:nvPr>
              <p:custDataLst>
                <p:tags r:id="rId636"/>
              </p:custDataLst>
            </p:nvPr>
          </p:nvSpPr>
          <p:spPr>
            <a:xfrm>
              <a:off x="1176337" y="5739765"/>
              <a:ext cx="1905" cy="952"/>
            </a:xfrm>
            <a:custGeom>
              <a:avLst/>
              <a:gdLst>
                <a:gd name="connsiteX0" fmla="*/ 0 w 1905"/>
                <a:gd name="connsiteY0" fmla="*/ 952 h 952"/>
                <a:gd name="connsiteX1" fmla="*/ 1905 w 1905"/>
                <a:gd name="connsiteY1" fmla="*/ 0 h 952"/>
                <a:gd name="connsiteX2" fmla="*/ 1905 w 1905"/>
                <a:gd name="connsiteY2" fmla="*/ 0 h 952"/>
                <a:gd name="connsiteX3" fmla="*/ 0 w 1905"/>
                <a:gd name="connsiteY3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" h="952">
                  <a:moveTo>
                    <a:pt x="0" y="952"/>
                  </a:moveTo>
                  <a:cubicBezTo>
                    <a:pt x="953" y="952"/>
                    <a:pt x="953" y="0"/>
                    <a:pt x="1905" y="0"/>
                  </a:cubicBezTo>
                  <a:cubicBezTo>
                    <a:pt x="1905" y="0"/>
                    <a:pt x="1905" y="0"/>
                    <a:pt x="1905" y="0"/>
                  </a:cubicBezTo>
                  <a:cubicBezTo>
                    <a:pt x="953" y="0"/>
                    <a:pt x="953" y="952"/>
                    <a:pt x="0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6" name="任意多边形: 形状 645"/>
            <p:cNvSpPr/>
            <p:nvPr>
              <p:custDataLst>
                <p:tags r:id="rId637"/>
              </p:custDataLst>
            </p:nvPr>
          </p:nvSpPr>
          <p:spPr>
            <a:xfrm>
              <a:off x="1126807" y="5699045"/>
              <a:ext cx="1099" cy="714"/>
            </a:xfrm>
            <a:custGeom>
              <a:avLst/>
              <a:gdLst>
                <a:gd name="connsiteX0" fmla="*/ 0 w 1099"/>
                <a:gd name="connsiteY0" fmla="*/ 714 h 714"/>
                <a:gd name="connsiteX1" fmla="*/ 0 w 1099"/>
                <a:gd name="connsiteY1" fmla="*/ 714 h 714"/>
                <a:gd name="connsiteX2" fmla="*/ 0 w 1099"/>
                <a:gd name="connsiteY2" fmla="*/ 714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9" h="714">
                  <a:moveTo>
                    <a:pt x="0" y="714"/>
                  </a:moveTo>
                  <a:cubicBezTo>
                    <a:pt x="0" y="714"/>
                    <a:pt x="0" y="714"/>
                    <a:pt x="0" y="714"/>
                  </a:cubicBezTo>
                  <a:cubicBezTo>
                    <a:pt x="1905" y="-238"/>
                    <a:pt x="953" y="-238"/>
                    <a:pt x="0" y="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7" name="任意多边形: 形状 646"/>
            <p:cNvSpPr/>
            <p:nvPr>
              <p:custDataLst>
                <p:tags r:id="rId638"/>
              </p:custDataLst>
            </p:nvPr>
          </p:nvSpPr>
          <p:spPr>
            <a:xfrm>
              <a:off x="1048702" y="5824537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8" name="任意多边形: 形状 647"/>
            <p:cNvSpPr/>
            <p:nvPr>
              <p:custDataLst>
                <p:tags r:id="rId639"/>
              </p:custDataLst>
            </p:nvPr>
          </p:nvSpPr>
          <p:spPr>
            <a:xfrm>
              <a:off x="1042987" y="5819775"/>
              <a:ext cx="4762" cy="4762"/>
            </a:xfrm>
            <a:custGeom>
              <a:avLst/>
              <a:gdLst>
                <a:gd name="connsiteX0" fmla="*/ 0 w 4762"/>
                <a:gd name="connsiteY0" fmla="*/ 953 h 4762"/>
                <a:gd name="connsiteX1" fmla="*/ 4763 w 4762"/>
                <a:gd name="connsiteY1" fmla="*/ 4763 h 4762"/>
                <a:gd name="connsiteX2" fmla="*/ 4763 w 4762"/>
                <a:gd name="connsiteY2" fmla="*/ 0 h 4762"/>
                <a:gd name="connsiteX3" fmla="*/ 0 w 4762"/>
                <a:gd name="connsiteY3" fmla="*/ 953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" h="4762">
                  <a:moveTo>
                    <a:pt x="0" y="953"/>
                  </a:moveTo>
                  <a:cubicBezTo>
                    <a:pt x="2858" y="1905"/>
                    <a:pt x="3810" y="2858"/>
                    <a:pt x="4763" y="4763"/>
                  </a:cubicBezTo>
                  <a:cubicBezTo>
                    <a:pt x="4763" y="2858"/>
                    <a:pt x="4763" y="1905"/>
                    <a:pt x="4763" y="0"/>
                  </a:cubicBezTo>
                  <a:cubicBezTo>
                    <a:pt x="3810" y="953"/>
                    <a:pt x="2858" y="953"/>
                    <a:pt x="0" y="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9" name="任意多边形: 形状 648"/>
            <p:cNvSpPr/>
            <p:nvPr>
              <p:custDataLst>
                <p:tags r:id="rId640"/>
              </p:custDataLst>
            </p:nvPr>
          </p:nvSpPr>
          <p:spPr>
            <a:xfrm>
              <a:off x="942975" y="5678804"/>
              <a:ext cx="350519" cy="151447"/>
            </a:xfrm>
            <a:custGeom>
              <a:avLst/>
              <a:gdLst>
                <a:gd name="connsiteX0" fmla="*/ 67628 w 350519"/>
                <a:gd name="connsiteY0" fmla="*/ 33338 h 151447"/>
                <a:gd name="connsiteX1" fmla="*/ 64770 w 350519"/>
                <a:gd name="connsiteY1" fmla="*/ 32385 h 151447"/>
                <a:gd name="connsiteX2" fmla="*/ 67628 w 350519"/>
                <a:gd name="connsiteY2" fmla="*/ 29528 h 151447"/>
                <a:gd name="connsiteX3" fmla="*/ 56198 w 350519"/>
                <a:gd name="connsiteY3" fmla="*/ 35242 h 151447"/>
                <a:gd name="connsiteX4" fmla="*/ 54293 w 350519"/>
                <a:gd name="connsiteY4" fmla="*/ 35242 h 151447"/>
                <a:gd name="connsiteX5" fmla="*/ 55245 w 350519"/>
                <a:gd name="connsiteY5" fmla="*/ 35242 h 151447"/>
                <a:gd name="connsiteX6" fmla="*/ 47625 w 350519"/>
                <a:gd name="connsiteY6" fmla="*/ 38100 h 151447"/>
                <a:gd name="connsiteX7" fmla="*/ 45720 w 350519"/>
                <a:gd name="connsiteY7" fmla="*/ 37148 h 151447"/>
                <a:gd name="connsiteX8" fmla="*/ 41910 w 350519"/>
                <a:gd name="connsiteY8" fmla="*/ 39053 h 151447"/>
                <a:gd name="connsiteX9" fmla="*/ 41910 w 350519"/>
                <a:gd name="connsiteY9" fmla="*/ 38100 h 151447"/>
                <a:gd name="connsiteX10" fmla="*/ 33338 w 350519"/>
                <a:gd name="connsiteY10" fmla="*/ 40005 h 151447"/>
                <a:gd name="connsiteX11" fmla="*/ 33338 w 350519"/>
                <a:gd name="connsiteY11" fmla="*/ 40005 h 151447"/>
                <a:gd name="connsiteX12" fmla="*/ 28575 w 350519"/>
                <a:gd name="connsiteY12" fmla="*/ 42863 h 151447"/>
                <a:gd name="connsiteX13" fmla="*/ 28575 w 350519"/>
                <a:gd name="connsiteY13" fmla="*/ 41910 h 151447"/>
                <a:gd name="connsiteX14" fmla="*/ 24765 w 350519"/>
                <a:gd name="connsiteY14" fmla="*/ 43815 h 151447"/>
                <a:gd name="connsiteX15" fmla="*/ 28575 w 350519"/>
                <a:gd name="connsiteY15" fmla="*/ 41910 h 151447"/>
                <a:gd name="connsiteX16" fmla="*/ 21908 w 350519"/>
                <a:gd name="connsiteY16" fmla="*/ 41910 h 151447"/>
                <a:gd name="connsiteX17" fmla="*/ 11430 w 350519"/>
                <a:gd name="connsiteY17" fmla="*/ 42863 h 151447"/>
                <a:gd name="connsiteX18" fmla="*/ 16193 w 350519"/>
                <a:gd name="connsiteY18" fmla="*/ 41910 h 151447"/>
                <a:gd name="connsiteX19" fmla="*/ 0 w 350519"/>
                <a:gd name="connsiteY19" fmla="*/ 41910 h 151447"/>
                <a:gd name="connsiteX20" fmla="*/ 953 w 350519"/>
                <a:gd name="connsiteY20" fmla="*/ 43815 h 151447"/>
                <a:gd name="connsiteX21" fmla="*/ 953 w 350519"/>
                <a:gd name="connsiteY21" fmla="*/ 42863 h 151447"/>
                <a:gd name="connsiteX22" fmla="*/ 11430 w 350519"/>
                <a:gd name="connsiteY22" fmla="*/ 44767 h 151447"/>
                <a:gd name="connsiteX23" fmla="*/ 7620 w 350519"/>
                <a:gd name="connsiteY23" fmla="*/ 44767 h 151447"/>
                <a:gd name="connsiteX24" fmla="*/ 11430 w 350519"/>
                <a:gd name="connsiteY24" fmla="*/ 47625 h 151447"/>
                <a:gd name="connsiteX25" fmla="*/ 14288 w 350519"/>
                <a:gd name="connsiteY25" fmla="*/ 52388 h 151447"/>
                <a:gd name="connsiteX26" fmla="*/ 11430 w 350519"/>
                <a:gd name="connsiteY26" fmla="*/ 51435 h 151447"/>
                <a:gd name="connsiteX27" fmla="*/ 19050 w 350519"/>
                <a:gd name="connsiteY27" fmla="*/ 56198 h 151447"/>
                <a:gd name="connsiteX28" fmla="*/ 20955 w 350519"/>
                <a:gd name="connsiteY28" fmla="*/ 61913 h 151447"/>
                <a:gd name="connsiteX29" fmla="*/ 22860 w 350519"/>
                <a:gd name="connsiteY29" fmla="*/ 62865 h 151447"/>
                <a:gd name="connsiteX30" fmla="*/ 25718 w 350519"/>
                <a:gd name="connsiteY30" fmla="*/ 63817 h 151447"/>
                <a:gd name="connsiteX31" fmla="*/ 28575 w 350519"/>
                <a:gd name="connsiteY31" fmla="*/ 67628 h 151447"/>
                <a:gd name="connsiteX32" fmla="*/ 30480 w 350519"/>
                <a:gd name="connsiteY32" fmla="*/ 69533 h 151447"/>
                <a:gd name="connsiteX33" fmla="*/ 35243 w 350519"/>
                <a:gd name="connsiteY33" fmla="*/ 73342 h 151447"/>
                <a:gd name="connsiteX34" fmla="*/ 34290 w 350519"/>
                <a:gd name="connsiteY34" fmla="*/ 74295 h 151447"/>
                <a:gd name="connsiteX35" fmla="*/ 37148 w 350519"/>
                <a:gd name="connsiteY35" fmla="*/ 75248 h 151447"/>
                <a:gd name="connsiteX36" fmla="*/ 37148 w 350519"/>
                <a:gd name="connsiteY36" fmla="*/ 76200 h 151447"/>
                <a:gd name="connsiteX37" fmla="*/ 40958 w 350519"/>
                <a:gd name="connsiteY37" fmla="*/ 77153 h 151447"/>
                <a:gd name="connsiteX38" fmla="*/ 47625 w 350519"/>
                <a:gd name="connsiteY38" fmla="*/ 84773 h 151447"/>
                <a:gd name="connsiteX39" fmla="*/ 46673 w 350519"/>
                <a:gd name="connsiteY39" fmla="*/ 85725 h 151447"/>
                <a:gd name="connsiteX40" fmla="*/ 55245 w 350519"/>
                <a:gd name="connsiteY40" fmla="*/ 90488 h 151447"/>
                <a:gd name="connsiteX41" fmla="*/ 57150 w 350519"/>
                <a:gd name="connsiteY41" fmla="*/ 94298 h 151447"/>
                <a:gd name="connsiteX42" fmla="*/ 62865 w 350519"/>
                <a:gd name="connsiteY42" fmla="*/ 94298 h 151447"/>
                <a:gd name="connsiteX43" fmla="*/ 61913 w 350519"/>
                <a:gd name="connsiteY43" fmla="*/ 91440 h 151447"/>
                <a:gd name="connsiteX44" fmla="*/ 65723 w 350519"/>
                <a:gd name="connsiteY44" fmla="*/ 94298 h 151447"/>
                <a:gd name="connsiteX45" fmla="*/ 63818 w 350519"/>
                <a:gd name="connsiteY45" fmla="*/ 95250 h 151447"/>
                <a:gd name="connsiteX46" fmla="*/ 64770 w 350519"/>
                <a:gd name="connsiteY46" fmla="*/ 95250 h 151447"/>
                <a:gd name="connsiteX47" fmla="*/ 62865 w 350519"/>
                <a:gd name="connsiteY47" fmla="*/ 97155 h 151447"/>
                <a:gd name="connsiteX48" fmla="*/ 62865 w 350519"/>
                <a:gd name="connsiteY48" fmla="*/ 95250 h 151447"/>
                <a:gd name="connsiteX49" fmla="*/ 59055 w 350519"/>
                <a:gd name="connsiteY49" fmla="*/ 96203 h 151447"/>
                <a:gd name="connsiteX50" fmla="*/ 60960 w 350519"/>
                <a:gd name="connsiteY50" fmla="*/ 97155 h 151447"/>
                <a:gd name="connsiteX51" fmla="*/ 60008 w 350519"/>
                <a:gd name="connsiteY51" fmla="*/ 97155 h 151447"/>
                <a:gd name="connsiteX52" fmla="*/ 61913 w 350519"/>
                <a:gd name="connsiteY52" fmla="*/ 98108 h 151447"/>
                <a:gd name="connsiteX53" fmla="*/ 60960 w 350519"/>
                <a:gd name="connsiteY53" fmla="*/ 100013 h 151447"/>
                <a:gd name="connsiteX54" fmla="*/ 61913 w 350519"/>
                <a:gd name="connsiteY54" fmla="*/ 100013 h 151447"/>
                <a:gd name="connsiteX55" fmla="*/ 65723 w 350519"/>
                <a:gd name="connsiteY55" fmla="*/ 105728 h 151447"/>
                <a:gd name="connsiteX56" fmla="*/ 80963 w 350519"/>
                <a:gd name="connsiteY56" fmla="*/ 113348 h 151447"/>
                <a:gd name="connsiteX57" fmla="*/ 78105 w 350519"/>
                <a:gd name="connsiteY57" fmla="*/ 115253 h 151447"/>
                <a:gd name="connsiteX58" fmla="*/ 71438 w 350519"/>
                <a:gd name="connsiteY58" fmla="*/ 108585 h 151447"/>
                <a:gd name="connsiteX59" fmla="*/ 71438 w 350519"/>
                <a:gd name="connsiteY59" fmla="*/ 110490 h 151447"/>
                <a:gd name="connsiteX60" fmla="*/ 77153 w 350519"/>
                <a:gd name="connsiteY60" fmla="*/ 114300 h 151447"/>
                <a:gd name="connsiteX61" fmla="*/ 78105 w 350519"/>
                <a:gd name="connsiteY61" fmla="*/ 118110 h 151447"/>
                <a:gd name="connsiteX62" fmla="*/ 85725 w 350519"/>
                <a:gd name="connsiteY62" fmla="*/ 121920 h 151447"/>
                <a:gd name="connsiteX63" fmla="*/ 81915 w 350519"/>
                <a:gd name="connsiteY63" fmla="*/ 120015 h 151447"/>
                <a:gd name="connsiteX64" fmla="*/ 88583 w 350519"/>
                <a:gd name="connsiteY64" fmla="*/ 124778 h 151447"/>
                <a:gd name="connsiteX65" fmla="*/ 84773 w 350519"/>
                <a:gd name="connsiteY65" fmla="*/ 121920 h 151447"/>
                <a:gd name="connsiteX66" fmla="*/ 88583 w 350519"/>
                <a:gd name="connsiteY66" fmla="*/ 126683 h 151447"/>
                <a:gd name="connsiteX67" fmla="*/ 87630 w 350519"/>
                <a:gd name="connsiteY67" fmla="*/ 125730 h 151447"/>
                <a:gd name="connsiteX68" fmla="*/ 100965 w 350519"/>
                <a:gd name="connsiteY68" fmla="*/ 137160 h 151447"/>
                <a:gd name="connsiteX69" fmla="*/ 98108 w 350519"/>
                <a:gd name="connsiteY69" fmla="*/ 139065 h 151447"/>
                <a:gd name="connsiteX70" fmla="*/ 100965 w 350519"/>
                <a:gd name="connsiteY70" fmla="*/ 140017 h 151447"/>
                <a:gd name="connsiteX71" fmla="*/ 103823 w 350519"/>
                <a:gd name="connsiteY71" fmla="*/ 140970 h 151447"/>
                <a:gd name="connsiteX72" fmla="*/ 108585 w 350519"/>
                <a:gd name="connsiteY72" fmla="*/ 140017 h 151447"/>
                <a:gd name="connsiteX73" fmla="*/ 107633 w 350519"/>
                <a:gd name="connsiteY73" fmla="*/ 145733 h 151447"/>
                <a:gd name="connsiteX74" fmla="*/ 104775 w 350519"/>
                <a:gd name="connsiteY74" fmla="*/ 147638 h 151447"/>
                <a:gd name="connsiteX75" fmla="*/ 107633 w 350519"/>
                <a:gd name="connsiteY75" fmla="*/ 151448 h 151447"/>
                <a:gd name="connsiteX76" fmla="*/ 111443 w 350519"/>
                <a:gd name="connsiteY76" fmla="*/ 148590 h 151447"/>
                <a:gd name="connsiteX77" fmla="*/ 110490 w 350519"/>
                <a:gd name="connsiteY77" fmla="*/ 145733 h 151447"/>
                <a:gd name="connsiteX78" fmla="*/ 119063 w 350519"/>
                <a:gd name="connsiteY78" fmla="*/ 144780 h 151447"/>
                <a:gd name="connsiteX79" fmla="*/ 119063 w 350519"/>
                <a:gd name="connsiteY79" fmla="*/ 140970 h 151447"/>
                <a:gd name="connsiteX80" fmla="*/ 120015 w 350519"/>
                <a:gd name="connsiteY80" fmla="*/ 143828 h 151447"/>
                <a:gd name="connsiteX81" fmla="*/ 122873 w 350519"/>
                <a:gd name="connsiteY81" fmla="*/ 138113 h 151447"/>
                <a:gd name="connsiteX82" fmla="*/ 125730 w 350519"/>
                <a:gd name="connsiteY82" fmla="*/ 140970 h 151447"/>
                <a:gd name="connsiteX83" fmla="*/ 130493 w 350519"/>
                <a:gd name="connsiteY83" fmla="*/ 138113 h 151447"/>
                <a:gd name="connsiteX84" fmla="*/ 128588 w 350519"/>
                <a:gd name="connsiteY84" fmla="*/ 139065 h 151447"/>
                <a:gd name="connsiteX85" fmla="*/ 137160 w 350519"/>
                <a:gd name="connsiteY85" fmla="*/ 129540 h 151447"/>
                <a:gd name="connsiteX86" fmla="*/ 140018 w 350519"/>
                <a:gd name="connsiteY86" fmla="*/ 132398 h 151447"/>
                <a:gd name="connsiteX87" fmla="*/ 145733 w 350519"/>
                <a:gd name="connsiteY87" fmla="*/ 119063 h 151447"/>
                <a:gd name="connsiteX88" fmla="*/ 146685 w 350519"/>
                <a:gd name="connsiteY88" fmla="*/ 119063 h 151447"/>
                <a:gd name="connsiteX89" fmla="*/ 149543 w 350519"/>
                <a:gd name="connsiteY89" fmla="*/ 116205 h 151447"/>
                <a:gd name="connsiteX90" fmla="*/ 142875 w 350519"/>
                <a:gd name="connsiteY90" fmla="*/ 130492 h 151447"/>
                <a:gd name="connsiteX91" fmla="*/ 146685 w 350519"/>
                <a:gd name="connsiteY91" fmla="*/ 129540 h 151447"/>
                <a:gd name="connsiteX92" fmla="*/ 144780 w 350519"/>
                <a:gd name="connsiteY92" fmla="*/ 132398 h 151447"/>
                <a:gd name="connsiteX93" fmla="*/ 151448 w 350519"/>
                <a:gd name="connsiteY93" fmla="*/ 128588 h 151447"/>
                <a:gd name="connsiteX94" fmla="*/ 154305 w 350519"/>
                <a:gd name="connsiteY94" fmla="*/ 122873 h 151447"/>
                <a:gd name="connsiteX95" fmla="*/ 147638 w 350519"/>
                <a:gd name="connsiteY95" fmla="*/ 128588 h 151447"/>
                <a:gd name="connsiteX96" fmla="*/ 154305 w 350519"/>
                <a:gd name="connsiteY96" fmla="*/ 119063 h 151447"/>
                <a:gd name="connsiteX97" fmla="*/ 155258 w 350519"/>
                <a:gd name="connsiteY97" fmla="*/ 122873 h 151447"/>
                <a:gd name="connsiteX98" fmla="*/ 160020 w 350519"/>
                <a:gd name="connsiteY98" fmla="*/ 119063 h 151447"/>
                <a:gd name="connsiteX99" fmla="*/ 158115 w 350519"/>
                <a:gd name="connsiteY99" fmla="*/ 120967 h 151447"/>
                <a:gd name="connsiteX100" fmla="*/ 165735 w 350519"/>
                <a:gd name="connsiteY100" fmla="*/ 116205 h 151447"/>
                <a:gd name="connsiteX101" fmla="*/ 169545 w 350519"/>
                <a:gd name="connsiteY101" fmla="*/ 115253 h 151447"/>
                <a:gd name="connsiteX102" fmla="*/ 163830 w 350519"/>
                <a:gd name="connsiteY102" fmla="*/ 106680 h 151447"/>
                <a:gd name="connsiteX103" fmla="*/ 172403 w 350519"/>
                <a:gd name="connsiteY103" fmla="*/ 104775 h 151447"/>
                <a:gd name="connsiteX104" fmla="*/ 174308 w 350519"/>
                <a:gd name="connsiteY104" fmla="*/ 109538 h 151447"/>
                <a:gd name="connsiteX105" fmla="*/ 175260 w 350519"/>
                <a:gd name="connsiteY105" fmla="*/ 107633 h 151447"/>
                <a:gd name="connsiteX106" fmla="*/ 178118 w 350519"/>
                <a:gd name="connsiteY106" fmla="*/ 107633 h 151447"/>
                <a:gd name="connsiteX107" fmla="*/ 178118 w 350519"/>
                <a:gd name="connsiteY107" fmla="*/ 105728 h 151447"/>
                <a:gd name="connsiteX108" fmla="*/ 183833 w 350519"/>
                <a:gd name="connsiteY108" fmla="*/ 102870 h 151447"/>
                <a:gd name="connsiteX109" fmla="*/ 186690 w 350519"/>
                <a:gd name="connsiteY109" fmla="*/ 96203 h 151447"/>
                <a:gd name="connsiteX110" fmla="*/ 187643 w 350519"/>
                <a:gd name="connsiteY110" fmla="*/ 97155 h 151447"/>
                <a:gd name="connsiteX111" fmla="*/ 200978 w 350519"/>
                <a:gd name="connsiteY111" fmla="*/ 90488 h 151447"/>
                <a:gd name="connsiteX112" fmla="*/ 203835 w 350519"/>
                <a:gd name="connsiteY112" fmla="*/ 91440 h 151447"/>
                <a:gd name="connsiteX113" fmla="*/ 205740 w 350519"/>
                <a:gd name="connsiteY113" fmla="*/ 88583 h 151447"/>
                <a:gd name="connsiteX114" fmla="*/ 205740 w 350519"/>
                <a:gd name="connsiteY114" fmla="*/ 91440 h 151447"/>
                <a:gd name="connsiteX115" fmla="*/ 210503 w 350519"/>
                <a:gd name="connsiteY115" fmla="*/ 86678 h 151447"/>
                <a:gd name="connsiteX116" fmla="*/ 203835 w 350519"/>
                <a:gd name="connsiteY116" fmla="*/ 90488 h 151447"/>
                <a:gd name="connsiteX117" fmla="*/ 209550 w 350519"/>
                <a:gd name="connsiteY117" fmla="*/ 80963 h 151447"/>
                <a:gd name="connsiteX118" fmla="*/ 212408 w 350519"/>
                <a:gd name="connsiteY118" fmla="*/ 80963 h 151447"/>
                <a:gd name="connsiteX119" fmla="*/ 223838 w 350519"/>
                <a:gd name="connsiteY119" fmla="*/ 71438 h 151447"/>
                <a:gd name="connsiteX120" fmla="*/ 226695 w 350519"/>
                <a:gd name="connsiteY120" fmla="*/ 74295 h 151447"/>
                <a:gd name="connsiteX121" fmla="*/ 219075 w 350519"/>
                <a:gd name="connsiteY121" fmla="*/ 77153 h 151447"/>
                <a:gd name="connsiteX122" fmla="*/ 221933 w 350519"/>
                <a:gd name="connsiteY122" fmla="*/ 76200 h 151447"/>
                <a:gd name="connsiteX123" fmla="*/ 218123 w 350519"/>
                <a:gd name="connsiteY123" fmla="*/ 79058 h 151447"/>
                <a:gd name="connsiteX124" fmla="*/ 237173 w 350519"/>
                <a:gd name="connsiteY124" fmla="*/ 69533 h 151447"/>
                <a:gd name="connsiteX125" fmla="*/ 238125 w 350519"/>
                <a:gd name="connsiteY125" fmla="*/ 66675 h 151447"/>
                <a:gd name="connsiteX126" fmla="*/ 236220 w 350519"/>
                <a:gd name="connsiteY126" fmla="*/ 67628 h 151447"/>
                <a:gd name="connsiteX127" fmla="*/ 236220 w 350519"/>
                <a:gd name="connsiteY127" fmla="*/ 64770 h 151447"/>
                <a:gd name="connsiteX128" fmla="*/ 243840 w 350519"/>
                <a:gd name="connsiteY128" fmla="*/ 59055 h 151447"/>
                <a:gd name="connsiteX129" fmla="*/ 245745 w 350519"/>
                <a:gd name="connsiteY129" fmla="*/ 60008 h 151447"/>
                <a:gd name="connsiteX130" fmla="*/ 241935 w 350519"/>
                <a:gd name="connsiteY130" fmla="*/ 60960 h 151447"/>
                <a:gd name="connsiteX131" fmla="*/ 248603 w 350519"/>
                <a:gd name="connsiteY131" fmla="*/ 57150 h 151447"/>
                <a:gd name="connsiteX132" fmla="*/ 245745 w 350519"/>
                <a:gd name="connsiteY132" fmla="*/ 57150 h 151447"/>
                <a:gd name="connsiteX133" fmla="*/ 253365 w 350519"/>
                <a:gd name="connsiteY133" fmla="*/ 50483 h 151447"/>
                <a:gd name="connsiteX134" fmla="*/ 249555 w 350519"/>
                <a:gd name="connsiteY134" fmla="*/ 50483 h 151447"/>
                <a:gd name="connsiteX135" fmla="*/ 245745 w 350519"/>
                <a:gd name="connsiteY135" fmla="*/ 55245 h 151447"/>
                <a:gd name="connsiteX136" fmla="*/ 238125 w 350519"/>
                <a:gd name="connsiteY136" fmla="*/ 56198 h 151447"/>
                <a:gd name="connsiteX137" fmla="*/ 237173 w 350519"/>
                <a:gd name="connsiteY137" fmla="*/ 58103 h 151447"/>
                <a:gd name="connsiteX138" fmla="*/ 237173 w 350519"/>
                <a:gd name="connsiteY138" fmla="*/ 59055 h 151447"/>
                <a:gd name="connsiteX139" fmla="*/ 237173 w 350519"/>
                <a:gd name="connsiteY139" fmla="*/ 59055 h 151447"/>
                <a:gd name="connsiteX140" fmla="*/ 237173 w 350519"/>
                <a:gd name="connsiteY140" fmla="*/ 59055 h 151447"/>
                <a:gd name="connsiteX141" fmla="*/ 237173 w 350519"/>
                <a:gd name="connsiteY141" fmla="*/ 59055 h 151447"/>
                <a:gd name="connsiteX142" fmla="*/ 239078 w 350519"/>
                <a:gd name="connsiteY142" fmla="*/ 59055 h 151447"/>
                <a:gd name="connsiteX143" fmla="*/ 233363 w 350519"/>
                <a:gd name="connsiteY143" fmla="*/ 64770 h 151447"/>
                <a:gd name="connsiteX144" fmla="*/ 232410 w 350519"/>
                <a:gd name="connsiteY144" fmla="*/ 63817 h 151447"/>
                <a:gd name="connsiteX145" fmla="*/ 230505 w 350519"/>
                <a:gd name="connsiteY145" fmla="*/ 65723 h 151447"/>
                <a:gd name="connsiteX146" fmla="*/ 228600 w 350519"/>
                <a:gd name="connsiteY146" fmla="*/ 63817 h 151447"/>
                <a:gd name="connsiteX147" fmla="*/ 225743 w 350519"/>
                <a:gd name="connsiteY147" fmla="*/ 65723 h 151447"/>
                <a:gd name="connsiteX148" fmla="*/ 219075 w 350519"/>
                <a:gd name="connsiteY148" fmla="*/ 68580 h 151447"/>
                <a:gd name="connsiteX149" fmla="*/ 217170 w 350519"/>
                <a:gd name="connsiteY149" fmla="*/ 70485 h 151447"/>
                <a:gd name="connsiteX150" fmla="*/ 212408 w 350519"/>
                <a:gd name="connsiteY150" fmla="*/ 74295 h 151447"/>
                <a:gd name="connsiteX151" fmla="*/ 212408 w 350519"/>
                <a:gd name="connsiteY151" fmla="*/ 74295 h 151447"/>
                <a:gd name="connsiteX152" fmla="*/ 196215 w 350519"/>
                <a:gd name="connsiteY152" fmla="*/ 82867 h 151447"/>
                <a:gd name="connsiteX153" fmla="*/ 190500 w 350519"/>
                <a:gd name="connsiteY153" fmla="*/ 86678 h 151447"/>
                <a:gd name="connsiteX154" fmla="*/ 189548 w 350519"/>
                <a:gd name="connsiteY154" fmla="*/ 85725 h 151447"/>
                <a:gd name="connsiteX155" fmla="*/ 181928 w 350519"/>
                <a:gd name="connsiteY155" fmla="*/ 89535 h 151447"/>
                <a:gd name="connsiteX156" fmla="*/ 167640 w 350519"/>
                <a:gd name="connsiteY156" fmla="*/ 96203 h 151447"/>
                <a:gd name="connsiteX157" fmla="*/ 168593 w 350519"/>
                <a:gd name="connsiteY157" fmla="*/ 97155 h 151447"/>
                <a:gd name="connsiteX158" fmla="*/ 160973 w 350519"/>
                <a:gd name="connsiteY158" fmla="*/ 102870 h 151447"/>
                <a:gd name="connsiteX159" fmla="*/ 161925 w 350519"/>
                <a:gd name="connsiteY159" fmla="*/ 103823 h 151447"/>
                <a:gd name="connsiteX160" fmla="*/ 150495 w 350519"/>
                <a:gd name="connsiteY160" fmla="*/ 109538 h 151447"/>
                <a:gd name="connsiteX161" fmla="*/ 152400 w 350519"/>
                <a:gd name="connsiteY161" fmla="*/ 108585 h 151447"/>
                <a:gd name="connsiteX162" fmla="*/ 137160 w 350519"/>
                <a:gd name="connsiteY162" fmla="*/ 117158 h 151447"/>
                <a:gd name="connsiteX163" fmla="*/ 134303 w 350519"/>
                <a:gd name="connsiteY163" fmla="*/ 119063 h 151447"/>
                <a:gd name="connsiteX164" fmla="*/ 134303 w 350519"/>
                <a:gd name="connsiteY164" fmla="*/ 119063 h 151447"/>
                <a:gd name="connsiteX165" fmla="*/ 133350 w 350519"/>
                <a:gd name="connsiteY165" fmla="*/ 119063 h 151447"/>
                <a:gd name="connsiteX166" fmla="*/ 131445 w 350519"/>
                <a:gd name="connsiteY166" fmla="*/ 119063 h 151447"/>
                <a:gd name="connsiteX167" fmla="*/ 133350 w 350519"/>
                <a:gd name="connsiteY167" fmla="*/ 119063 h 151447"/>
                <a:gd name="connsiteX168" fmla="*/ 129540 w 350519"/>
                <a:gd name="connsiteY168" fmla="*/ 121920 h 151447"/>
                <a:gd name="connsiteX169" fmla="*/ 128588 w 350519"/>
                <a:gd name="connsiteY169" fmla="*/ 120967 h 151447"/>
                <a:gd name="connsiteX170" fmla="*/ 128588 w 350519"/>
                <a:gd name="connsiteY170" fmla="*/ 120967 h 151447"/>
                <a:gd name="connsiteX171" fmla="*/ 128588 w 350519"/>
                <a:gd name="connsiteY171" fmla="*/ 122873 h 151447"/>
                <a:gd name="connsiteX172" fmla="*/ 127635 w 350519"/>
                <a:gd name="connsiteY172" fmla="*/ 124778 h 151447"/>
                <a:gd name="connsiteX173" fmla="*/ 121920 w 350519"/>
                <a:gd name="connsiteY173" fmla="*/ 126683 h 151447"/>
                <a:gd name="connsiteX174" fmla="*/ 116205 w 350519"/>
                <a:gd name="connsiteY174" fmla="*/ 133350 h 151447"/>
                <a:gd name="connsiteX175" fmla="*/ 116205 w 350519"/>
                <a:gd name="connsiteY175" fmla="*/ 132398 h 151447"/>
                <a:gd name="connsiteX176" fmla="*/ 113348 w 350519"/>
                <a:gd name="connsiteY176" fmla="*/ 134303 h 151447"/>
                <a:gd name="connsiteX177" fmla="*/ 112395 w 350519"/>
                <a:gd name="connsiteY177" fmla="*/ 132398 h 151447"/>
                <a:gd name="connsiteX178" fmla="*/ 110490 w 350519"/>
                <a:gd name="connsiteY178" fmla="*/ 136208 h 151447"/>
                <a:gd name="connsiteX179" fmla="*/ 110490 w 350519"/>
                <a:gd name="connsiteY179" fmla="*/ 136208 h 151447"/>
                <a:gd name="connsiteX180" fmla="*/ 110490 w 350519"/>
                <a:gd name="connsiteY180" fmla="*/ 132398 h 151447"/>
                <a:gd name="connsiteX181" fmla="*/ 108585 w 350519"/>
                <a:gd name="connsiteY181" fmla="*/ 131445 h 151447"/>
                <a:gd name="connsiteX182" fmla="*/ 105728 w 350519"/>
                <a:gd name="connsiteY182" fmla="*/ 129540 h 151447"/>
                <a:gd name="connsiteX183" fmla="*/ 106680 w 350519"/>
                <a:gd name="connsiteY183" fmla="*/ 128588 h 151447"/>
                <a:gd name="connsiteX184" fmla="*/ 102870 w 350519"/>
                <a:gd name="connsiteY184" fmla="*/ 124778 h 151447"/>
                <a:gd name="connsiteX185" fmla="*/ 84773 w 350519"/>
                <a:gd name="connsiteY185" fmla="*/ 102870 h 151447"/>
                <a:gd name="connsiteX186" fmla="*/ 80963 w 350519"/>
                <a:gd name="connsiteY186" fmla="*/ 100013 h 151447"/>
                <a:gd name="connsiteX187" fmla="*/ 81915 w 350519"/>
                <a:gd name="connsiteY187" fmla="*/ 98108 h 151447"/>
                <a:gd name="connsiteX188" fmla="*/ 74295 w 350519"/>
                <a:gd name="connsiteY188" fmla="*/ 90488 h 151447"/>
                <a:gd name="connsiteX189" fmla="*/ 76200 w 350519"/>
                <a:gd name="connsiteY189" fmla="*/ 89535 h 151447"/>
                <a:gd name="connsiteX190" fmla="*/ 74295 w 350519"/>
                <a:gd name="connsiteY190" fmla="*/ 88583 h 151447"/>
                <a:gd name="connsiteX191" fmla="*/ 76200 w 350519"/>
                <a:gd name="connsiteY191" fmla="*/ 88583 h 151447"/>
                <a:gd name="connsiteX192" fmla="*/ 68580 w 350519"/>
                <a:gd name="connsiteY192" fmla="*/ 87630 h 151447"/>
                <a:gd name="connsiteX193" fmla="*/ 64770 w 350519"/>
                <a:gd name="connsiteY193" fmla="*/ 83820 h 151447"/>
                <a:gd name="connsiteX194" fmla="*/ 66675 w 350519"/>
                <a:gd name="connsiteY194" fmla="*/ 82867 h 151447"/>
                <a:gd name="connsiteX195" fmla="*/ 59055 w 350519"/>
                <a:gd name="connsiteY195" fmla="*/ 75248 h 151447"/>
                <a:gd name="connsiteX196" fmla="*/ 57150 w 350519"/>
                <a:gd name="connsiteY196" fmla="*/ 73342 h 151447"/>
                <a:gd name="connsiteX197" fmla="*/ 51435 w 350519"/>
                <a:gd name="connsiteY197" fmla="*/ 67628 h 151447"/>
                <a:gd name="connsiteX198" fmla="*/ 52388 w 350519"/>
                <a:gd name="connsiteY198" fmla="*/ 68580 h 151447"/>
                <a:gd name="connsiteX199" fmla="*/ 47625 w 350519"/>
                <a:gd name="connsiteY199" fmla="*/ 64770 h 151447"/>
                <a:gd name="connsiteX200" fmla="*/ 47625 w 350519"/>
                <a:gd name="connsiteY200" fmla="*/ 64770 h 151447"/>
                <a:gd name="connsiteX201" fmla="*/ 40958 w 350519"/>
                <a:gd name="connsiteY201" fmla="*/ 57150 h 151447"/>
                <a:gd name="connsiteX202" fmla="*/ 38100 w 350519"/>
                <a:gd name="connsiteY202" fmla="*/ 62865 h 151447"/>
                <a:gd name="connsiteX203" fmla="*/ 35243 w 350519"/>
                <a:gd name="connsiteY203" fmla="*/ 60008 h 151447"/>
                <a:gd name="connsiteX204" fmla="*/ 32385 w 350519"/>
                <a:gd name="connsiteY204" fmla="*/ 56198 h 151447"/>
                <a:gd name="connsiteX205" fmla="*/ 32385 w 350519"/>
                <a:gd name="connsiteY205" fmla="*/ 57150 h 151447"/>
                <a:gd name="connsiteX206" fmla="*/ 32385 w 350519"/>
                <a:gd name="connsiteY206" fmla="*/ 54292 h 151447"/>
                <a:gd name="connsiteX207" fmla="*/ 34290 w 350519"/>
                <a:gd name="connsiteY207" fmla="*/ 53340 h 151447"/>
                <a:gd name="connsiteX208" fmla="*/ 35243 w 350519"/>
                <a:gd name="connsiteY208" fmla="*/ 54292 h 151447"/>
                <a:gd name="connsiteX209" fmla="*/ 30480 w 350519"/>
                <a:gd name="connsiteY209" fmla="*/ 52388 h 151447"/>
                <a:gd name="connsiteX210" fmla="*/ 34290 w 350519"/>
                <a:gd name="connsiteY210" fmla="*/ 53340 h 151447"/>
                <a:gd name="connsiteX211" fmla="*/ 34290 w 350519"/>
                <a:gd name="connsiteY211" fmla="*/ 53340 h 151447"/>
                <a:gd name="connsiteX212" fmla="*/ 33338 w 350519"/>
                <a:gd name="connsiteY212" fmla="*/ 52388 h 151447"/>
                <a:gd name="connsiteX213" fmla="*/ 36195 w 350519"/>
                <a:gd name="connsiteY213" fmla="*/ 52388 h 151447"/>
                <a:gd name="connsiteX214" fmla="*/ 34290 w 350519"/>
                <a:gd name="connsiteY214" fmla="*/ 50483 h 151447"/>
                <a:gd name="connsiteX215" fmla="*/ 38100 w 350519"/>
                <a:gd name="connsiteY215" fmla="*/ 50483 h 151447"/>
                <a:gd name="connsiteX216" fmla="*/ 40005 w 350519"/>
                <a:gd name="connsiteY216" fmla="*/ 50483 h 151447"/>
                <a:gd name="connsiteX217" fmla="*/ 41910 w 350519"/>
                <a:gd name="connsiteY217" fmla="*/ 49530 h 151447"/>
                <a:gd name="connsiteX218" fmla="*/ 42863 w 350519"/>
                <a:gd name="connsiteY218" fmla="*/ 49530 h 151447"/>
                <a:gd name="connsiteX219" fmla="*/ 51435 w 350519"/>
                <a:gd name="connsiteY219" fmla="*/ 45720 h 151447"/>
                <a:gd name="connsiteX220" fmla="*/ 66675 w 350519"/>
                <a:gd name="connsiteY220" fmla="*/ 45720 h 151447"/>
                <a:gd name="connsiteX221" fmla="*/ 74295 w 350519"/>
                <a:gd name="connsiteY221" fmla="*/ 44767 h 151447"/>
                <a:gd name="connsiteX222" fmla="*/ 74295 w 350519"/>
                <a:gd name="connsiteY222" fmla="*/ 44767 h 151447"/>
                <a:gd name="connsiteX223" fmla="*/ 81915 w 350519"/>
                <a:gd name="connsiteY223" fmla="*/ 41910 h 151447"/>
                <a:gd name="connsiteX224" fmla="*/ 81915 w 350519"/>
                <a:gd name="connsiteY224" fmla="*/ 42863 h 151447"/>
                <a:gd name="connsiteX225" fmla="*/ 95250 w 350519"/>
                <a:gd name="connsiteY225" fmla="*/ 40005 h 151447"/>
                <a:gd name="connsiteX226" fmla="*/ 96203 w 350519"/>
                <a:gd name="connsiteY226" fmla="*/ 40958 h 151447"/>
                <a:gd name="connsiteX227" fmla="*/ 112395 w 350519"/>
                <a:gd name="connsiteY227" fmla="*/ 39053 h 151447"/>
                <a:gd name="connsiteX228" fmla="*/ 111443 w 350519"/>
                <a:gd name="connsiteY228" fmla="*/ 40005 h 151447"/>
                <a:gd name="connsiteX229" fmla="*/ 131445 w 350519"/>
                <a:gd name="connsiteY229" fmla="*/ 36195 h 151447"/>
                <a:gd name="connsiteX230" fmla="*/ 136208 w 350519"/>
                <a:gd name="connsiteY230" fmla="*/ 34290 h 151447"/>
                <a:gd name="connsiteX231" fmla="*/ 134303 w 350519"/>
                <a:gd name="connsiteY231" fmla="*/ 31433 h 151447"/>
                <a:gd name="connsiteX232" fmla="*/ 138113 w 350519"/>
                <a:gd name="connsiteY232" fmla="*/ 32385 h 151447"/>
                <a:gd name="connsiteX233" fmla="*/ 137160 w 350519"/>
                <a:gd name="connsiteY233" fmla="*/ 32385 h 151447"/>
                <a:gd name="connsiteX234" fmla="*/ 144780 w 350519"/>
                <a:gd name="connsiteY234" fmla="*/ 34290 h 151447"/>
                <a:gd name="connsiteX235" fmla="*/ 180975 w 350519"/>
                <a:gd name="connsiteY235" fmla="*/ 30480 h 151447"/>
                <a:gd name="connsiteX236" fmla="*/ 179070 w 350519"/>
                <a:gd name="connsiteY236" fmla="*/ 28575 h 151447"/>
                <a:gd name="connsiteX237" fmla="*/ 182880 w 350519"/>
                <a:gd name="connsiteY237" fmla="*/ 28575 h 151447"/>
                <a:gd name="connsiteX238" fmla="*/ 181928 w 350519"/>
                <a:gd name="connsiteY238" fmla="*/ 30480 h 151447"/>
                <a:gd name="connsiteX239" fmla="*/ 186690 w 350519"/>
                <a:gd name="connsiteY239" fmla="*/ 28575 h 151447"/>
                <a:gd name="connsiteX240" fmla="*/ 186690 w 350519"/>
                <a:gd name="connsiteY240" fmla="*/ 31433 h 151447"/>
                <a:gd name="connsiteX241" fmla="*/ 188595 w 350519"/>
                <a:gd name="connsiteY241" fmla="*/ 30480 h 151447"/>
                <a:gd name="connsiteX242" fmla="*/ 187643 w 350519"/>
                <a:gd name="connsiteY242" fmla="*/ 30480 h 151447"/>
                <a:gd name="connsiteX243" fmla="*/ 193358 w 350519"/>
                <a:gd name="connsiteY243" fmla="*/ 28575 h 151447"/>
                <a:gd name="connsiteX244" fmla="*/ 195263 w 350519"/>
                <a:gd name="connsiteY244" fmla="*/ 29528 h 151447"/>
                <a:gd name="connsiteX245" fmla="*/ 196215 w 350519"/>
                <a:gd name="connsiteY245" fmla="*/ 29528 h 151447"/>
                <a:gd name="connsiteX246" fmla="*/ 200978 w 350519"/>
                <a:gd name="connsiteY246" fmla="*/ 28575 h 151447"/>
                <a:gd name="connsiteX247" fmla="*/ 199073 w 350519"/>
                <a:gd name="connsiteY247" fmla="*/ 27623 h 151447"/>
                <a:gd name="connsiteX248" fmla="*/ 200978 w 350519"/>
                <a:gd name="connsiteY248" fmla="*/ 25717 h 151447"/>
                <a:gd name="connsiteX249" fmla="*/ 222885 w 350519"/>
                <a:gd name="connsiteY249" fmla="*/ 24765 h 151447"/>
                <a:gd name="connsiteX250" fmla="*/ 233363 w 350519"/>
                <a:gd name="connsiteY250" fmla="*/ 21908 h 151447"/>
                <a:gd name="connsiteX251" fmla="*/ 235268 w 350519"/>
                <a:gd name="connsiteY251" fmla="*/ 20003 h 151447"/>
                <a:gd name="connsiteX252" fmla="*/ 244793 w 350519"/>
                <a:gd name="connsiteY252" fmla="*/ 22860 h 151447"/>
                <a:gd name="connsiteX253" fmla="*/ 250508 w 350519"/>
                <a:gd name="connsiteY253" fmla="*/ 19050 h 151447"/>
                <a:gd name="connsiteX254" fmla="*/ 253365 w 350519"/>
                <a:gd name="connsiteY254" fmla="*/ 20955 h 151447"/>
                <a:gd name="connsiteX255" fmla="*/ 276225 w 350519"/>
                <a:gd name="connsiteY255" fmla="*/ 18098 h 151447"/>
                <a:gd name="connsiteX256" fmla="*/ 276225 w 350519"/>
                <a:gd name="connsiteY256" fmla="*/ 16192 h 151447"/>
                <a:gd name="connsiteX257" fmla="*/ 280988 w 350519"/>
                <a:gd name="connsiteY257" fmla="*/ 18098 h 151447"/>
                <a:gd name="connsiteX258" fmla="*/ 285750 w 350519"/>
                <a:gd name="connsiteY258" fmla="*/ 16192 h 151447"/>
                <a:gd name="connsiteX259" fmla="*/ 285750 w 350519"/>
                <a:gd name="connsiteY259" fmla="*/ 15240 h 151447"/>
                <a:gd name="connsiteX260" fmla="*/ 335280 w 350519"/>
                <a:gd name="connsiteY260" fmla="*/ 10478 h 151447"/>
                <a:gd name="connsiteX261" fmla="*/ 336233 w 350519"/>
                <a:gd name="connsiteY261" fmla="*/ 9525 h 151447"/>
                <a:gd name="connsiteX262" fmla="*/ 336233 w 350519"/>
                <a:gd name="connsiteY262" fmla="*/ 7620 h 151447"/>
                <a:gd name="connsiteX263" fmla="*/ 342900 w 350519"/>
                <a:gd name="connsiteY263" fmla="*/ 8573 h 151447"/>
                <a:gd name="connsiteX264" fmla="*/ 350520 w 350519"/>
                <a:gd name="connsiteY264" fmla="*/ 5715 h 151447"/>
                <a:gd name="connsiteX265" fmla="*/ 348615 w 350519"/>
                <a:gd name="connsiteY265" fmla="*/ 6667 h 151447"/>
                <a:gd name="connsiteX266" fmla="*/ 343853 w 350519"/>
                <a:gd name="connsiteY266" fmla="*/ 0 h 151447"/>
                <a:gd name="connsiteX267" fmla="*/ 329565 w 350519"/>
                <a:gd name="connsiteY267" fmla="*/ 1905 h 151447"/>
                <a:gd name="connsiteX268" fmla="*/ 329565 w 350519"/>
                <a:gd name="connsiteY268" fmla="*/ 0 h 151447"/>
                <a:gd name="connsiteX269" fmla="*/ 323850 w 350519"/>
                <a:gd name="connsiteY269" fmla="*/ 1905 h 151447"/>
                <a:gd name="connsiteX270" fmla="*/ 323850 w 350519"/>
                <a:gd name="connsiteY270" fmla="*/ 1905 h 151447"/>
                <a:gd name="connsiteX271" fmla="*/ 301943 w 350519"/>
                <a:gd name="connsiteY271" fmla="*/ 3810 h 151447"/>
                <a:gd name="connsiteX272" fmla="*/ 302895 w 350519"/>
                <a:gd name="connsiteY272" fmla="*/ 4763 h 151447"/>
                <a:gd name="connsiteX273" fmla="*/ 299085 w 350519"/>
                <a:gd name="connsiteY273" fmla="*/ 4763 h 151447"/>
                <a:gd name="connsiteX274" fmla="*/ 302895 w 350519"/>
                <a:gd name="connsiteY274" fmla="*/ 6667 h 151447"/>
                <a:gd name="connsiteX275" fmla="*/ 285750 w 350519"/>
                <a:gd name="connsiteY275" fmla="*/ 5715 h 151447"/>
                <a:gd name="connsiteX276" fmla="*/ 283845 w 350519"/>
                <a:gd name="connsiteY276" fmla="*/ 7620 h 151447"/>
                <a:gd name="connsiteX277" fmla="*/ 282893 w 350519"/>
                <a:gd name="connsiteY277" fmla="*/ 6667 h 151447"/>
                <a:gd name="connsiteX278" fmla="*/ 281940 w 350519"/>
                <a:gd name="connsiteY278" fmla="*/ 7620 h 151447"/>
                <a:gd name="connsiteX279" fmla="*/ 278130 w 350519"/>
                <a:gd name="connsiteY279" fmla="*/ 6667 h 151447"/>
                <a:gd name="connsiteX280" fmla="*/ 280035 w 350519"/>
                <a:gd name="connsiteY280" fmla="*/ 5715 h 151447"/>
                <a:gd name="connsiteX281" fmla="*/ 271463 w 350519"/>
                <a:gd name="connsiteY281" fmla="*/ 6667 h 151447"/>
                <a:gd name="connsiteX282" fmla="*/ 274320 w 350519"/>
                <a:gd name="connsiteY282" fmla="*/ 6667 h 151447"/>
                <a:gd name="connsiteX283" fmla="*/ 246698 w 350519"/>
                <a:gd name="connsiteY283" fmla="*/ 11430 h 151447"/>
                <a:gd name="connsiteX284" fmla="*/ 247650 w 350519"/>
                <a:gd name="connsiteY284" fmla="*/ 12383 h 151447"/>
                <a:gd name="connsiteX285" fmla="*/ 235268 w 350519"/>
                <a:gd name="connsiteY285" fmla="*/ 14288 h 151447"/>
                <a:gd name="connsiteX286" fmla="*/ 235268 w 350519"/>
                <a:gd name="connsiteY286" fmla="*/ 14288 h 151447"/>
                <a:gd name="connsiteX287" fmla="*/ 230505 w 350519"/>
                <a:gd name="connsiteY287" fmla="*/ 16192 h 151447"/>
                <a:gd name="connsiteX288" fmla="*/ 229553 w 350519"/>
                <a:gd name="connsiteY288" fmla="*/ 14288 h 151447"/>
                <a:gd name="connsiteX289" fmla="*/ 221933 w 350519"/>
                <a:gd name="connsiteY289" fmla="*/ 18098 h 151447"/>
                <a:gd name="connsiteX290" fmla="*/ 220980 w 350519"/>
                <a:gd name="connsiteY290" fmla="*/ 17145 h 151447"/>
                <a:gd name="connsiteX291" fmla="*/ 216218 w 350519"/>
                <a:gd name="connsiteY291" fmla="*/ 19050 h 151447"/>
                <a:gd name="connsiteX292" fmla="*/ 217170 w 350519"/>
                <a:gd name="connsiteY292" fmla="*/ 16192 h 151447"/>
                <a:gd name="connsiteX293" fmla="*/ 202883 w 350519"/>
                <a:gd name="connsiteY293" fmla="*/ 17145 h 151447"/>
                <a:gd name="connsiteX294" fmla="*/ 207645 w 350519"/>
                <a:gd name="connsiteY294" fmla="*/ 19050 h 151447"/>
                <a:gd name="connsiteX295" fmla="*/ 202883 w 350519"/>
                <a:gd name="connsiteY295" fmla="*/ 21908 h 151447"/>
                <a:gd name="connsiteX296" fmla="*/ 192405 w 350519"/>
                <a:gd name="connsiteY296" fmla="*/ 20003 h 151447"/>
                <a:gd name="connsiteX297" fmla="*/ 193358 w 350519"/>
                <a:gd name="connsiteY297" fmla="*/ 20003 h 151447"/>
                <a:gd name="connsiteX298" fmla="*/ 186690 w 350519"/>
                <a:gd name="connsiteY298" fmla="*/ 20955 h 151447"/>
                <a:gd name="connsiteX299" fmla="*/ 182880 w 350519"/>
                <a:gd name="connsiteY299" fmla="*/ 23813 h 151447"/>
                <a:gd name="connsiteX300" fmla="*/ 188595 w 350519"/>
                <a:gd name="connsiteY300" fmla="*/ 22860 h 151447"/>
                <a:gd name="connsiteX301" fmla="*/ 178118 w 350519"/>
                <a:gd name="connsiteY301" fmla="*/ 26670 h 151447"/>
                <a:gd name="connsiteX302" fmla="*/ 180975 w 350519"/>
                <a:gd name="connsiteY302" fmla="*/ 24765 h 151447"/>
                <a:gd name="connsiteX303" fmla="*/ 176213 w 350519"/>
                <a:gd name="connsiteY303" fmla="*/ 24765 h 151447"/>
                <a:gd name="connsiteX304" fmla="*/ 185738 w 350519"/>
                <a:gd name="connsiteY304" fmla="*/ 20955 h 151447"/>
                <a:gd name="connsiteX305" fmla="*/ 180975 w 350519"/>
                <a:gd name="connsiteY305" fmla="*/ 20955 h 151447"/>
                <a:gd name="connsiteX306" fmla="*/ 171450 w 350519"/>
                <a:gd name="connsiteY306" fmla="*/ 23813 h 151447"/>
                <a:gd name="connsiteX307" fmla="*/ 171450 w 350519"/>
                <a:gd name="connsiteY307" fmla="*/ 22860 h 151447"/>
                <a:gd name="connsiteX308" fmla="*/ 168593 w 350519"/>
                <a:gd name="connsiteY308" fmla="*/ 23813 h 151447"/>
                <a:gd name="connsiteX309" fmla="*/ 170498 w 350519"/>
                <a:gd name="connsiteY309" fmla="*/ 21908 h 151447"/>
                <a:gd name="connsiteX310" fmla="*/ 160973 w 350519"/>
                <a:gd name="connsiteY310" fmla="*/ 22860 h 151447"/>
                <a:gd name="connsiteX311" fmla="*/ 165735 w 350519"/>
                <a:gd name="connsiteY311" fmla="*/ 24765 h 151447"/>
                <a:gd name="connsiteX312" fmla="*/ 151448 w 350519"/>
                <a:gd name="connsiteY312" fmla="*/ 23813 h 151447"/>
                <a:gd name="connsiteX313" fmla="*/ 154305 w 350519"/>
                <a:gd name="connsiteY313" fmla="*/ 24765 h 151447"/>
                <a:gd name="connsiteX314" fmla="*/ 149543 w 350519"/>
                <a:gd name="connsiteY314" fmla="*/ 23813 h 151447"/>
                <a:gd name="connsiteX315" fmla="*/ 148590 w 350519"/>
                <a:gd name="connsiteY315" fmla="*/ 25717 h 151447"/>
                <a:gd name="connsiteX316" fmla="*/ 142875 w 350519"/>
                <a:gd name="connsiteY316" fmla="*/ 27623 h 151447"/>
                <a:gd name="connsiteX317" fmla="*/ 142875 w 350519"/>
                <a:gd name="connsiteY317" fmla="*/ 26670 h 151447"/>
                <a:gd name="connsiteX318" fmla="*/ 135255 w 350519"/>
                <a:gd name="connsiteY318" fmla="*/ 29528 h 151447"/>
                <a:gd name="connsiteX319" fmla="*/ 137160 w 350519"/>
                <a:gd name="connsiteY319" fmla="*/ 27623 h 151447"/>
                <a:gd name="connsiteX320" fmla="*/ 134303 w 350519"/>
                <a:gd name="connsiteY320" fmla="*/ 28575 h 151447"/>
                <a:gd name="connsiteX321" fmla="*/ 134303 w 350519"/>
                <a:gd name="connsiteY321" fmla="*/ 26670 h 151447"/>
                <a:gd name="connsiteX322" fmla="*/ 126683 w 350519"/>
                <a:gd name="connsiteY322" fmla="*/ 28575 h 151447"/>
                <a:gd name="connsiteX323" fmla="*/ 123825 w 350519"/>
                <a:gd name="connsiteY323" fmla="*/ 31433 h 151447"/>
                <a:gd name="connsiteX324" fmla="*/ 120968 w 350519"/>
                <a:gd name="connsiteY324" fmla="*/ 30480 h 151447"/>
                <a:gd name="connsiteX325" fmla="*/ 124778 w 350519"/>
                <a:gd name="connsiteY325" fmla="*/ 29528 h 151447"/>
                <a:gd name="connsiteX326" fmla="*/ 125730 w 350519"/>
                <a:gd name="connsiteY326" fmla="*/ 28575 h 151447"/>
                <a:gd name="connsiteX327" fmla="*/ 119063 w 350519"/>
                <a:gd name="connsiteY327" fmla="*/ 29528 h 151447"/>
                <a:gd name="connsiteX328" fmla="*/ 120968 w 350519"/>
                <a:gd name="connsiteY328" fmla="*/ 29528 h 151447"/>
                <a:gd name="connsiteX329" fmla="*/ 115253 w 350519"/>
                <a:gd name="connsiteY329" fmla="*/ 32385 h 151447"/>
                <a:gd name="connsiteX330" fmla="*/ 115253 w 350519"/>
                <a:gd name="connsiteY330" fmla="*/ 31433 h 151447"/>
                <a:gd name="connsiteX331" fmla="*/ 111443 w 350519"/>
                <a:gd name="connsiteY331" fmla="*/ 32385 h 151447"/>
                <a:gd name="connsiteX332" fmla="*/ 114300 w 350519"/>
                <a:gd name="connsiteY332" fmla="*/ 29528 h 151447"/>
                <a:gd name="connsiteX333" fmla="*/ 108585 w 350519"/>
                <a:gd name="connsiteY333" fmla="*/ 31433 h 151447"/>
                <a:gd name="connsiteX334" fmla="*/ 105728 w 350519"/>
                <a:gd name="connsiteY334" fmla="*/ 30480 h 151447"/>
                <a:gd name="connsiteX335" fmla="*/ 93345 w 350519"/>
                <a:gd name="connsiteY335" fmla="*/ 33338 h 151447"/>
                <a:gd name="connsiteX336" fmla="*/ 91440 w 350519"/>
                <a:gd name="connsiteY336" fmla="*/ 34290 h 151447"/>
                <a:gd name="connsiteX337" fmla="*/ 79058 w 350519"/>
                <a:gd name="connsiteY337" fmla="*/ 36195 h 151447"/>
                <a:gd name="connsiteX338" fmla="*/ 76200 w 350519"/>
                <a:gd name="connsiteY338" fmla="*/ 34290 h 151447"/>
                <a:gd name="connsiteX339" fmla="*/ 74295 w 350519"/>
                <a:gd name="connsiteY339" fmla="*/ 38100 h 151447"/>
                <a:gd name="connsiteX340" fmla="*/ 70485 w 350519"/>
                <a:gd name="connsiteY340" fmla="*/ 36195 h 151447"/>
                <a:gd name="connsiteX341" fmla="*/ 60960 w 350519"/>
                <a:gd name="connsiteY341" fmla="*/ 39053 h 151447"/>
                <a:gd name="connsiteX342" fmla="*/ 67628 w 350519"/>
                <a:gd name="connsiteY342" fmla="*/ 33338 h 151447"/>
                <a:gd name="connsiteX343" fmla="*/ 11430 w 350519"/>
                <a:gd name="connsiteY343" fmla="*/ 42863 h 151447"/>
                <a:gd name="connsiteX344" fmla="*/ 16193 w 350519"/>
                <a:gd name="connsiteY344" fmla="*/ 41910 h 151447"/>
                <a:gd name="connsiteX345" fmla="*/ 11430 w 350519"/>
                <a:gd name="connsiteY345" fmla="*/ 42863 h 151447"/>
                <a:gd name="connsiteX346" fmla="*/ 64770 w 350519"/>
                <a:gd name="connsiteY346" fmla="*/ 99060 h 151447"/>
                <a:gd name="connsiteX347" fmla="*/ 62865 w 350519"/>
                <a:gd name="connsiteY347" fmla="*/ 97155 h 151447"/>
                <a:gd name="connsiteX348" fmla="*/ 64770 w 350519"/>
                <a:gd name="connsiteY348" fmla="*/ 99060 h 151447"/>
                <a:gd name="connsiteX349" fmla="*/ 223838 w 350519"/>
                <a:gd name="connsiteY349" fmla="*/ 68580 h 151447"/>
                <a:gd name="connsiteX350" fmla="*/ 223838 w 350519"/>
                <a:gd name="connsiteY350" fmla="*/ 68580 h 151447"/>
                <a:gd name="connsiteX351" fmla="*/ 223838 w 350519"/>
                <a:gd name="connsiteY351" fmla="*/ 68580 h 151447"/>
                <a:gd name="connsiteX352" fmla="*/ 227648 w 350519"/>
                <a:gd name="connsiteY352" fmla="*/ 67628 h 151447"/>
                <a:gd name="connsiteX353" fmla="*/ 227648 w 350519"/>
                <a:gd name="connsiteY353" fmla="*/ 67628 h 151447"/>
                <a:gd name="connsiteX354" fmla="*/ 225743 w 350519"/>
                <a:gd name="connsiteY354" fmla="*/ 68580 h 151447"/>
                <a:gd name="connsiteX355" fmla="*/ 227648 w 350519"/>
                <a:gd name="connsiteY355" fmla="*/ 67628 h 151447"/>
                <a:gd name="connsiteX356" fmla="*/ 198120 w 350519"/>
                <a:gd name="connsiteY356" fmla="*/ 27623 h 151447"/>
                <a:gd name="connsiteX357" fmla="*/ 198120 w 350519"/>
                <a:gd name="connsiteY357" fmla="*/ 27623 h 151447"/>
                <a:gd name="connsiteX358" fmla="*/ 198120 w 350519"/>
                <a:gd name="connsiteY358" fmla="*/ 27623 h 151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</a:cxnLst>
              <a:rect l="l" t="t" r="r" b="b"/>
              <a:pathLst>
                <a:path w="350519" h="151447">
                  <a:moveTo>
                    <a:pt x="67628" y="33338"/>
                  </a:moveTo>
                  <a:lnTo>
                    <a:pt x="64770" y="32385"/>
                  </a:lnTo>
                  <a:cubicBezTo>
                    <a:pt x="68580" y="30480"/>
                    <a:pt x="71438" y="30480"/>
                    <a:pt x="67628" y="29528"/>
                  </a:cubicBezTo>
                  <a:cubicBezTo>
                    <a:pt x="67628" y="33338"/>
                    <a:pt x="55245" y="31433"/>
                    <a:pt x="56198" y="35242"/>
                  </a:cubicBezTo>
                  <a:lnTo>
                    <a:pt x="54293" y="35242"/>
                  </a:lnTo>
                  <a:cubicBezTo>
                    <a:pt x="55245" y="35242"/>
                    <a:pt x="55245" y="35242"/>
                    <a:pt x="55245" y="35242"/>
                  </a:cubicBezTo>
                  <a:cubicBezTo>
                    <a:pt x="51435" y="34290"/>
                    <a:pt x="52388" y="38100"/>
                    <a:pt x="47625" y="38100"/>
                  </a:cubicBezTo>
                  <a:cubicBezTo>
                    <a:pt x="45720" y="38100"/>
                    <a:pt x="44768" y="38100"/>
                    <a:pt x="45720" y="37148"/>
                  </a:cubicBezTo>
                  <a:lnTo>
                    <a:pt x="41910" y="39053"/>
                  </a:lnTo>
                  <a:cubicBezTo>
                    <a:pt x="40958" y="39053"/>
                    <a:pt x="40958" y="38100"/>
                    <a:pt x="41910" y="38100"/>
                  </a:cubicBezTo>
                  <a:lnTo>
                    <a:pt x="33338" y="40005"/>
                  </a:lnTo>
                  <a:lnTo>
                    <a:pt x="33338" y="40005"/>
                  </a:lnTo>
                  <a:cubicBezTo>
                    <a:pt x="32385" y="40958"/>
                    <a:pt x="29528" y="41910"/>
                    <a:pt x="28575" y="42863"/>
                  </a:cubicBezTo>
                  <a:cubicBezTo>
                    <a:pt x="25718" y="42863"/>
                    <a:pt x="29528" y="41910"/>
                    <a:pt x="28575" y="41910"/>
                  </a:cubicBezTo>
                  <a:lnTo>
                    <a:pt x="24765" y="43815"/>
                  </a:lnTo>
                  <a:cubicBezTo>
                    <a:pt x="21908" y="42863"/>
                    <a:pt x="24765" y="41910"/>
                    <a:pt x="28575" y="41910"/>
                  </a:cubicBezTo>
                  <a:cubicBezTo>
                    <a:pt x="24765" y="40958"/>
                    <a:pt x="23813" y="40958"/>
                    <a:pt x="21908" y="41910"/>
                  </a:cubicBezTo>
                  <a:cubicBezTo>
                    <a:pt x="20003" y="42863"/>
                    <a:pt x="19050" y="43815"/>
                    <a:pt x="11430" y="42863"/>
                  </a:cubicBezTo>
                  <a:lnTo>
                    <a:pt x="16193" y="41910"/>
                  </a:lnTo>
                  <a:cubicBezTo>
                    <a:pt x="10478" y="40958"/>
                    <a:pt x="6668" y="41910"/>
                    <a:pt x="0" y="41910"/>
                  </a:cubicBezTo>
                  <a:cubicBezTo>
                    <a:pt x="0" y="41910"/>
                    <a:pt x="953" y="42863"/>
                    <a:pt x="953" y="43815"/>
                  </a:cubicBezTo>
                  <a:cubicBezTo>
                    <a:pt x="953" y="43815"/>
                    <a:pt x="953" y="42863"/>
                    <a:pt x="953" y="42863"/>
                  </a:cubicBezTo>
                  <a:cubicBezTo>
                    <a:pt x="6668" y="42863"/>
                    <a:pt x="14288" y="43815"/>
                    <a:pt x="11430" y="44767"/>
                  </a:cubicBezTo>
                  <a:cubicBezTo>
                    <a:pt x="10478" y="44767"/>
                    <a:pt x="8573" y="44767"/>
                    <a:pt x="7620" y="44767"/>
                  </a:cubicBezTo>
                  <a:cubicBezTo>
                    <a:pt x="8573" y="45720"/>
                    <a:pt x="9525" y="46673"/>
                    <a:pt x="11430" y="47625"/>
                  </a:cubicBezTo>
                  <a:cubicBezTo>
                    <a:pt x="8573" y="46673"/>
                    <a:pt x="11430" y="49530"/>
                    <a:pt x="14288" y="52388"/>
                  </a:cubicBezTo>
                  <a:lnTo>
                    <a:pt x="11430" y="51435"/>
                  </a:lnTo>
                  <a:cubicBezTo>
                    <a:pt x="15240" y="55245"/>
                    <a:pt x="16193" y="54292"/>
                    <a:pt x="19050" y="56198"/>
                  </a:cubicBezTo>
                  <a:cubicBezTo>
                    <a:pt x="21908" y="59055"/>
                    <a:pt x="20955" y="60960"/>
                    <a:pt x="20955" y="61913"/>
                  </a:cubicBezTo>
                  <a:cubicBezTo>
                    <a:pt x="23813" y="64770"/>
                    <a:pt x="22860" y="63817"/>
                    <a:pt x="22860" y="62865"/>
                  </a:cubicBezTo>
                  <a:cubicBezTo>
                    <a:pt x="22860" y="61913"/>
                    <a:pt x="22860" y="60960"/>
                    <a:pt x="25718" y="63817"/>
                  </a:cubicBezTo>
                  <a:cubicBezTo>
                    <a:pt x="26670" y="64770"/>
                    <a:pt x="27623" y="65723"/>
                    <a:pt x="28575" y="67628"/>
                  </a:cubicBezTo>
                  <a:cubicBezTo>
                    <a:pt x="29528" y="68580"/>
                    <a:pt x="29528" y="68580"/>
                    <a:pt x="30480" y="69533"/>
                  </a:cubicBezTo>
                  <a:cubicBezTo>
                    <a:pt x="31433" y="70485"/>
                    <a:pt x="33338" y="71438"/>
                    <a:pt x="35243" y="73342"/>
                  </a:cubicBezTo>
                  <a:cubicBezTo>
                    <a:pt x="37148" y="76200"/>
                    <a:pt x="34290" y="73342"/>
                    <a:pt x="34290" y="74295"/>
                  </a:cubicBezTo>
                  <a:lnTo>
                    <a:pt x="37148" y="75248"/>
                  </a:lnTo>
                  <a:cubicBezTo>
                    <a:pt x="37148" y="75248"/>
                    <a:pt x="37148" y="76200"/>
                    <a:pt x="37148" y="76200"/>
                  </a:cubicBezTo>
                  <a:cubicBezTo>
                    <a:pt x="39053" y="77153"/>
                    <a:pt x="38100" y="75248"/>
                    <a:pt x="40958" y="77153"/>
                  </a:cubicBezTo>
                  <a:cubicBezTo>
                    <a:pt x="42863" y="76200"/>
                    <a:pt x="43815" y="83820"/>
                    <a:pt x="47625" y="84773"/>
                  </a:cubicBezTo>
                  <a:cubicBezTo>
                    <a:pt x="47625" y="85725"/>
                    <a:pt x="46673" y="84773"/>
                    <a:pt x="46673" y="85725"/>
                  </a:cubicBezTo>
                  <a:cubicBezTo>
                    <a:pt x="51435" y="88583"/>
                    <a:pt x="50483" y="88583"/>
                    <a:pt x="55245" y="90488"/>
                  </a:cubicBezTo>
                  <a:lnTo>
                    <a:pt x="57150" y="94298"/>
                  </a:lnTo>
                  <a:cubicBezTo>
                    <a:pt x="56198" y="91440"/>
                    <a:pt x="60008" y="93345"/>
                    <a:pt x="62865" y="94298"/>
                  </a:cubicBezTo>
                  <a:cubicBezTo>
                    <a:pt x="62865" y="93345"/>
                    <a:pt x="62865" y="92392"/>
                    <a:pt x="61913" y="91440"/>
                  </a:cubicBezTo>
                  <a:lnTo>
                    <a:pt x="65723" y="94298"/>
                  </a:lnTo>
                  <a:cubicBezTo>
                    <a:pt x="65723" y="95250"/>
                    <a:pt x="64770" y="95250"/>
                    <a:pt x="63818" y="95250"/>
                  </a:cubicBezTo>
                  <a:cubicBezTo>
                    <a:pt x="63818" y="95250"/>
                    <a:pt x="64770" y="95250"/>
                    <a:pt x="64770" y="95250"/>
                  </a:cubicBezTo>
                  <a:cubicBezTo>
                    <a:pt x="65723" y="97155"/>
                    <a:pt x="63818" y="97155"/>
                    <a:pt x="62865" y="97155"/>
                  </a:cubicBezTo>
                  <a:cubicBezTo>
                    <a:pt x="62865" y="96203"/>
                    <a:pt x="62865" y="96203"/>
                    <a:pt x="62865" y="95250"/>
                  </a:cubicBezTo>
                  <a:cubicBezTo>
                    <a:pt x="60960" y="95250"/>
                    <a:pt x="60008" y="95250"/>
                    <a:pt x="59055" y="96203"/>
                  </a:cubicBezTo>
                  <a:cubicBezTo>
                    <a:pt x="59055" y="96203"/>
                    <a:pt x="60008" y="96203"/>
                    <a:pt x="60960" y="97155"/>
                  </a:cubicBezTo>
                  <a:cubicBezTo>
                    <a:pt x="60960" y="97155"/>
                    <a:pt x="60008" y="97155"/>
                    <a:pt x="60008" y="97155"/>
                  </a:cubicBezTo>
                  <a:cubicBezTo>
                    <a:pt x="60008" y="97155"/>
                    <a:pt x="60960" y="97155"/>
                    <a:pt x="61913" y="98108"/>
                  </a:cubicBezTo>
                  <a:lnTo>
                    <a:pt x="60960" y="100013"/>
                  </a:lnTo>
                  <a:lnTo>
                    <a:pt x="61913" y="100013"/>
                  </a:lnTo>
                  <a:lnTo>
                    <a:pt x="65723" y="105728"/>
                  </a:lnTo>
                  <a:cubicBezTo>
                    <a:pt x="70485" y="107633"/>
                    <a:pt x="75248" y="108585"/>
                    <a:pt x="80963" y="113348"/>
                  </a:cubicBezTo>
                  <a:cubicBezTo>
                    <a:pt x="79058" y="113348"/>
                    <a:pt x="79058" y="114300"/>
                    <a:pt x="78105" y="115253"/>
                  </a:cubicBezTo>
                  <a:cubicBezTo>
                    <a:pt x="78105" y="112395"/>
                    <a:pt x="73343" y="111442"/>
                    <a:pt x="71438" y="108585"/>
                  </a:cubicBezTo>
                  <a:cubicBezTo>
                    <a:pt x="72390" y="110490"/>
                    <a:pt x="71438" y="110490"/>
                    <a:pt x="71438" y="110490"/>
                  </a:cubicBezTo>
                  <a:lnTo>
                    <a:pt x="77153" y="114300"/>
                  </a:lnTo>
                  <a:cubicBezTo>
                    <a:pt x="76200" y="115253"/>
                    <a:pt x="77153" y="116205"/>
                    <a:pt x="78105" y="118110"/>
                  </a:cubicBezTo>
                  <a:cubicBezTo>
                    <a:pt x="79058" y="115253"/>
                    <a:pt x="82868" y="120967"/>
                    <a:pt x="85725" y="121920"/>
                  </a:cubicBezTo>
                  <a:cubicBezTo>
                    <a:pt x="84773" y="122873"/>
                    <a:pt x="83820" y="122873"/>
                    <a:pt x="81915" y="120015"/>
                  </a:cubicBezTo>
                  <a:cubicBezTo>
                    <a:pt x="82868" y="123825"/>
                    <a:pt x="87630" y="120967"/>
                    <a:pt x="88583" y="124778"/>
                  </a:cubicBezTo>
                  <a:cubicBezTo>
                    <a:pt x="85725" y="121920"/>
                    <a:pt x="85725" y="121920"/>
                    <a:pt x="84773" y="121920"/>
                  </a:cubicBezTo>
                  <a:cubicBezTo>
                    <a:pt x="86678" y="122873"/>
                    <a:pt x="89535" y="126683"/>
                    <a:pt x="88583" y="126683"/>
                  </a:cubicBezTo>
                  <a:lnTo>
                    <a:pt x="87630" y="125730"/>
                  </a:lnTo>
                  <a:cubicBezTo>
                    <a:pt x="91440" y="129540"/>
                    <a:pt x="99060" y="138113"/>
                    <a:pt x="100965" y="137160"/>
                  </a:cubicBezTo>
                  <a:cubicBezTo>
                    <a:pt x="100965" y="137160"/>
                    <a:pt x="98108" y="138113"/>
                    <a:pt x="98108" y="139065"/>
                  </a:cubicBezTo>
                  <a:lnTo>
                    <a:pt x="100965" y="140017"/>
                  </a:lnTo>
                  <a:cubicBezTo>
                    <a:pt x="101918" y="140017"/>
                    <a:pt x="102870" y="140970"/>
                    <a:pt x="103823" y="140970"/>
                  </a:cubicBezTo>
                  <a:cubicBezTo>
                    <a:pt x="105728" y="140970"/>
                    <a:pt x="107633" y="140970"/>
                    <a:pt x="108585" y="140017"/>
                  </a:cubicBezTo>
                  <a:cubicBezTo>
                    <a:pt x="107633" y="140970"/>
                    <a:pt x="107633" y="142875"/>
                    <a:pt x="107633" y="145733"/>
                  </a:cubicBezTo>
                  <a:cubicBezTo>
                    <a:pt x="107633" y="147638"/>
                    <a:pt x="106680" y="149542"/>
                    <a:pt x="104775" y="147638"/>
                  </a:cubicBezTo>
                  <a:cubicBezTo>
                    <a:pt x="105728" y="148590"/>
                    <a:pt x="106680" y="149542"/>
                    <a:pt x="107633" y="151448"/>
                  </a:cubicBezTo>
                  <a:cubicBezTo>
                    <a:pt x="108585" y="150495"/>
                    <a:pt x="109538" y="149542"/>
                    <a:pt x="111443" y="148590"/>
                  </a:cubicBezTo>
                  <a:cubicBezTo>
                    <a:pt x="110490" y="148590"/>
                    <a:pt x="108585" y="146685"/>
                    <a:pt x="110490" y="145733"/>
                  </a:cubicBezTo>
                  <a:cubicBezTo>
                    <a:pt x="114300" y="145733"/>
                    <a:pt x="113348" y="145733"/>
                    <a:pt x="119063" y="144780"/>
                  </a:cubicBezTo>
                  <a:cubicBezTo>
                    <a:pt x="117158" y="145733"/>
                    <a:pt x="118110" y="141923"/>
                    <a:pt x="119063" y="140970"/>
                  </a:cubicBezTo>
                  <a:cubicBezTo>
                    <a:pt x="119063" y="141923"/>
                    <a:pt x="120968" y="143828"/>
                    <a:pt x="120015" y="143828"/>
                  </a:cubicBezTo>
                  <a:lnTo>
                    <a:pt x="122873" y="138113"/>
                  </a:lnTo>
                  <a:cubicBezTo>
                    <a:pt x="121920" y="139065"/>
                    <a:pt x="123825" y="140017"/>
                    <a:pt x="125730" y="140970"/>
                  </a:cubicBezTo>
                  <a:cubicBezTo>
                    <a:pt x="124778" y="140970"/>
                    <a:pt x="129540" y="139065"/>
                    <a:pt x="130493" y="138113"/>
                  </a:cubicBezTo>
                  <a:lnTo>
                    <a:pt x="128588" y="139065"/>
                  </a:lnTo>
                  <a:cubicBezTo>
                    <a:pt x="134303" y="136208"/>
                    <a:pt x="131445" y="132398"/>
                    <a:pt x="137160" y="129540"/>
                  </a:cubicBezTo>
                  <a:cubicBezTo>
                    <a:pt x="137160" y="130492"/>
                    <a:pt x="137160" y="133350"/>
                    <a:pt x="140018" y="132398"/>
                  </a:cubicBezTo>
                  <a:cubicBezTo>
                    <a:pt x="140018" y="130492"/>
                    <a:pt x="141923" y="122873"/>
                    <a:pt x="145733" y="119063"/>
                  </a:cubicBezTo>
                  <a:lnTo>
                    <a:pt x="146685" y="119063"/>
                  </a:lnTo>
                  <a:lnTo>
                    <a:pt x="149543" y="116205"/>
                  </a:lnTo>
                  <a:cubicBezTo>
                    <a:pt x="148590" y="119063"/>
                    <a:pt x="144780" y="127635"/>
                    <a:pt x="142875" y="130492"/>
                  </a:cubicBezTo>
                  <a:cubicBezTo>
                    <a:pt x="144780" y="129540"/>
                    <a:pt x="143828" y="131445"/>
                    <a:pt x="146685" y="129540"/>
                  </a:cubicBezTo>
                  <a:cubicBezTo>
                    <a:pt x="148590" y="129540"/>
                    <a:pt x="145733" y="131445"/>
                    <a:pt x="144780" y="132398"/>
                  </a:cubicBezTo>
                  <a:lnTo>
                    <a:pt x="151448" y="128588"/>
                  </a:lnTo>
                  <a:cubicBezTo>
                    <a:pt x="150495" y="127635"/>
                    <a:pt x="155258" y="123825"/>
                    <a:pt x="154305" y="122873"/>
                  </a:cubicBezTo>
                  <a:lnTo>
                    <a:pt x="147638" y="128588"/>
                  </a:lnTo>
                  <a:cubicBezTo>
                    <a:pt x="146685" y="127635"/>
                    <a:pt x="149543" y="121920"/>
                    <a:pt x="154305" y="119063"/>
                  </a:cubicBezTo>
                  <a:cubicBezTo>
                    <a:pt x="156210" y="119063"/>
                    <a:pt x="155258" y="121920"/>
                    <a:pt x="155258" y="122873"/>
                  </a:cubicBezTo>
                  <a:cubicBezTo>
                    <a:pt x="155258" y="121920"/>
                    <a:pt x="159068" y="119063"/>
                    <a:pt x="160020" y="119063"/>
                  </a:cubicBezTo>
                  <a:lnTo>
                    <a:pt x="158115" y="120967"/>
                  </a:lnTo>
                  <a:cubicBezTo>
                    <a:pt x="160973" y="120015"/>
                    <a:pt x="160973" y="116205"/>
                    <a:pt x="165735" y="116205"/>
                  </a:cubicBezTo>
                  <a:cubicBezTo>
                    <a:pt x="166688" y="115253"/>
                    <a:pt x="170498" y="116205"/>
                    <a:pt x="169545" y="115253"/>
                  </a:cubicBezTo>
                  <a:cubicBezTo>
                    <a:pt x="166688" y="114300"/>
                    <a:pt x="162878" y="109538"/>
                    <a:pt x="163830" y="106680"/>
                  </a:cubicBezTo>
                  <a:cubicBezTo>
                    <a:pt x="163830" y="106680"/>
                    <a:pt x="170498" y="104775"/>
                    <a:pt x="172403" y="104775"/>
                  </a:cubicBezTo>
                  <a:cubicBezTo>
                    <a:pt x="175260" y="104775"/>
                    <a:pt x="171450" y="109538"/>
                    <a:pt x="174308" y="109538"/>
                  </a:cubicBezTo>
                  <a:cubicBezTo>
                    <a:pt x="174308" y="109538"/>
                    <a:pt x="175260" y="107633"/>
                    <a:pt x="175260" y="107633"/>
                  </a:cubicBezTo>
                  <a:cubicBezTo>
                    <a:pt x="176213" y="107633"/>
                    <a:pt x="175260" y="109538"/>
                    <a:pt x="178118" y="107633"/>
                  </a:cubicBezTo>
                  <a:cubicBezTo>
                    <a:pt x="177165" y="105728"/>
                    <a:pt x="182880" y="104775"/>
                    <a:pt x="178118" y="105728"/>
                  </a:cubicBezTo>
                  <a:cubicBezTo>
                    <a:pt x="180023" y="103823"/>
                    <a:pt x="180975" y="104775"/>
                    <a:pt x="183833" y="102870"/>
                  </a:cubicBezTo>
                  <a:cubicBezTo>
                    <a:pt x="181928" y="101917"/>
                    <a:pt x="184785" y="98108"/>
                    <a:pt x="186690" y="96203"/>
                  </a:cubicBezTo>
                  <a:cubicBezTo>
                    <a:pt x="186690" y="97155"/>
                    <a:pt x="187643" y="97155"/>
                    <a:pt x="187643" y="97155"/>
                  </a:cubicBezTo>
                  <a:cubicBezTo>
                    <a:pt x="192405" y="94298"/>
                    <a:pt x="196215" y="93345"/>
                    <a:pt x="200978" y="90488"/>
                  </a:cubicBezTo>
                  <a:cubicBezTo>
                    <a:pt x="201930" y="90488"/>
                    <a:pt x="203835" y="89535"/>
                    <a:pt x="203835" y="91440"/>
                  </a:cubicBezTo>
                  <a:cubicBezTo>
                    <a:pt x="204788" y="90488"/>
                    <a:pt x="204788" y="89535"/>
                    <a:pt x="205740" y="88583"/>
                  </a:cubicBezTo>
                  <a:cubicBezTo>
                    <a:pt x="209550" y="88583"/>
                    <a:pt x="202883" y="90488"/>
                    <a:pt x="205740" y="91440"/>
                  </a:cubicBezTo>
                  <a:cubicBezTo>
                    <a:pt x="205740" y="90488"/>
                    <a:pt x="208598" y="87630"/>
                    <a:pt x="210503" y="86678"/>
                  </a:cubicBezTo>
                  <a:cubicBezTo>
                    <a:pt x="208598" y="85725"/>
                    <a:pt x="205740" y="89535"/>
                    <a:pt x="203835" y="90488"/>
                  </a:cubicBezTo>
                  <a:cubicBezTo>
                    <a:pt x="202883" y="88583"/>
                    <a:pt x="204788" y="84773"/>
                    <a:pt x="209550" y="80963"/>
                  </a:cubicBezTo>
                  <a:cubicBezTo>
                    <a:pt x="213360" y="78105"/>
                    <a:pt x="212408" y="80963"/>
                    <a:pt x="212408" y="80963"/>
                  </a:cubicBezTo>
                  <a:cubicBezTo>
                    <a:pt x="220028" y="77153"/>
                    <a:pt x="216218" y="74295"/>
                    <a:pt x="223838" y="71438"/>
                  </a:cubicBezTo>
                  <a:cubicBezTo>
                    <a:pt x="226695" y="71438"/>
                    <a:pt x="225743" y="74295"/>
                    <a:pt x="226695" y="74295"/>
                  </a:cubicBezTo>
                  <a:cubicBezTo>
                    <a:pt x="223838" y="76200"/>
                    <a:pt x="220980" y="76200"/>
                    <a:pt x="219075" y="77153"/>
                  </a:cubicBezTo>
                  <a:lnTo>
                    <a:pt x="221933" y="76200"/>
                  </a:lnTo>
                  <a:cubicBezTo>
                    <a:pt x="220980" y="77153"/>
                    <a:pt x="219075" y="79058"/>
                    <a:pt x="218123" y="79058"/>
                  </a:cubicBezTo>
                  <a:cubicBezTo>
                    <a:pt x="220980" y="79058"/>
                    <a:pt x="230505" y="72390"/>
                    <a:pt x="237173" y="69533"/>
                  </a:cubicBezTo>
                  <a:cubicBezTo>
                    <a:pt x="238125" y="68580"/>
                    <a:pt x="239078" y="66675"/>
                    <a:pt x="238125" y="66675"/>
                  </a:cubicBezTo>
                  <a:lnTo>
                    <a:pt x="236220" y="67628"/>
                  </a:lnTo>
                  <a:cubicBezTo>
                    <a:pt x="234315" y="67628"/>
                    <a:pt x="239078" y="63817"/>
                    <a:pt x="236220" y="64770"/>
                  </a:cubicBezTo>
                  <a:cubicBezTo>
                    <a:pt x="238125" y="62865"/>
                    <a:pt x="240030" y="60008"/>
                    <a:pt x="243840" y="59055"/>
                  </a:cubicBezTo>
                  <a:lnTo>
                    <a:pt x="245745" y="60008"/>
                  </a:lnTo>
                  <a:cubicBezTo>
                    <a:pt x="245745" y="60008"/>
                    <a:pt x="242888" y="60008"/>
                    <a:pt x="241935" y="60960"/>
                  </a:cubicBezTo>
                  <a:cubicBezTo>
                    <a:pt x="242888" y="59055"/>
                    <a:pt x="248603" y="60008"/>
                    <a:pt x="248603" y="57150"/>
                  </a:cubicBezTo>
                  <a:lnTo>
                    <a:pt x="245745" y="57150"/>
                  </a:lnTo>
                  <a:cubicBezTo>
                    <a:pt x="247650" y="55245"/>
                    <a:pt x="249555" y="51435"/>
                    <a:pt x="253365" y="50483"/>
                  </a:cubicBezTo>
                  <a:cubicBezTo>
                    <a:pt x="251460" y="49530"/>
                    <a:pt x="252413" y="51435"/>
                    <a:pt x="249555" y="50483"/>
                  </a:cubicBezTo>
                  <a:cubicBezTo>
                    <a:pt x="252413" y="51435"/>
                    <a:pt x="241935" y="55245"/>
                    <a:pt x="245745" y="55245"/>
                  </a:cubicBezTo>
                  <a:cubicBezTo>
                    <a:pt x="242888" y="54292"/>
                    <a:pt x="241935" y="56198"/>
                    <a:pt x="238125" y="56198"/>
                  </a:cubicBezTo>
                  <a:cubicBezTo>
                    <a:pt x="238125" y="56198"/>
                    <a:pt x="240030" y="56198"/>
                    <a:pt x="237173" y="58103"/>
                  </a:cubicBezTo>
                  <a:cubicBezTo>
                    <a:pt x="237173" y="58103"/>
                    <a:pt x="237173" y="59055"/>
                    <a:pt x="237173" y="59055"/>
                  </a:cubicBezTo>
                  <a:cubicBezTo>
                    <a:pt x="237173" y="59055"/>
                    <a:pt x="237173" y="59055"/>
                    <a:pt x="237173" y="59055"/>
                  </a:cubicBezTo>
                  <a:lnTo>
                    <a:pt x="237173" y="59055"/>
                  </a:lnTo>
                  <a:cubicBezTo>
                    <a:pt x="237173" y="59055"/>
                    <a:pt x="237173" y="59055"/>
                    <a:pt x="237173" y="59055"/>
                  </a:cubicBezTo>
                  <a:cubicBezTo>
                    <a:pt x="238125" y="59055"/>
                    <a:pt x="238125" y="59055"/>
                    <a:pt x="239078" y="59055"/>
                  </a:cubicBezTo>
                  <a:cubicBezTo>
                    <a:pt x="238125" y="60960"/>
                    <a:pt x="234315" y="62865"/>
                    <a:pt x="233363" y="64770"/>
                  </a:cubicBezTo>
                  <a:cubicBezTo>
                    <a:pt x="231458" y="65723"/>
                    <a:pt x="233363" y="63817"/>
                    <a:pt x="232410" y="63817"/>
                  </a:cubicBezTo>
                  <a:lnTo>
                    <a:pt x="230505" y="65723"/>
                  </a:lnTo>
                  <a:cubicBezTo>
                    <a:pt x="229553" y="64770"/>
                    <a:pt x="225743" y="66675"/>
                    <a:pt x="228600" y="63817"/>
                  </a:cubicBezTo>
                  <a:lnTo>
                    <a:pt x="225743" y="65723"/>
                  </a:lnTo>
                  <a:cubicBezTo>
                    <a:pt x="223838" y="66675"/>
                    <a:pt x="220980" y="67628"/>
                    <a:pt x="219075" y="68580"/>
                  </a:cubicBezTo>
                  <a:cubicBezTo>
                    <a:pt x="217170" y="69533"/>
                    <a:pt x="216218" y="72390"/>
                    <a:pt x="217170" y="70485"/>
                  </a:cubicBezTo>
                  <a:lnTo>
                    <a:pt x="212408" y="74295"/>
                  </a:lnTo>
                  <a:lnTo>
                    <a:pt x="212408" y="74295"/>
                  </a:lnTo>
                  <a:cubicBezTo>
                    <a:pt x="207645" y="77153"/>
                    <a:pt x="203835" y="81915"/>
                    <a:pt x="196215" y="82867"/>
                  </a:cubicBezTo>
                  <a:cubicBezTo>
                    <a:pt x="194310" y="83820"/>
                    <a:pt x="193358" y="85725"/>
                    <a:pt x="190500" y="86678"/>
                  </a:cubicBezTo>
                  <a:lnTo>
                    <a:pt x="189548" y="85725"/>
                  </a:lnTo>
                  <a:cubicBezTo>
                    <a:pt x="187643" y="87630"/>
                    <a:pt x="182880" y="88583"/>
                    <a:pt x="181928" y="89535"/>
                  </a:cubicBezTo>
                  <a:cubicBezTo>
                    <a:pt x="178118" y="88583"/>
                    <a:pt x="171450" y="95250"/>
                    <a:pt x="167640" y="96203"/>
                  </a:cubicBezTo>
                  <a:lnTo>
                    <a:pt x="168593" y="97155"/>
                  </a:lnTo>
                  <a:cubicBezTo>
                    <a:pt x="165735" y="98108"/>
                    <a:pt x="163830" y="100013"/>
                    <a:pt x="160973" y="102870"/>
                  </a:cubicBezTo>
                  <a:lnTo>
                    <a:pt x="161925" y="103823"/>
                  </a:lnTo>
                  <a:cubicBezTo>
                    <a:pt x="160020" y="106680"/>
                    <a:pt x="154305" y="107633"/>
                    <a:pt x="150495" y="109538"/>
                  </a:cubicBezTo>
                  <a:cubicBezTo>
                    <a:pt x="150495" y="108585"/>
                    <a:pt x="151448" y="108585"/>
                    <a:pt x="152400" y="108585"/>
                  </a:cubicBezTo>
                  <a:cubicBezTo>
                    <a:pt x="145733" y="109538"/>
                    <a:pt x="142875" y="116205"/>
                    <a:pt x="137160" y="117158"/>
                  </a:cubicBezTo>
                  <a:cubicBezTo>
                    <a:pt x="136208" y="118110"/>
                    <a:pt x="135255" y="118110"/>
                    <a:pt x="134303" y="119063"/>
                  </a:cubicBezTo>
                  <a:cubicBezTo>
                    <a:pt x="134303" y="119063"/>
                    <a:pt x="134303" y="119063"/>
                    <a:pt x="134303" y="119063"/>
                  </a:cubicBezTo>
                  <a:cubicBezTo>
                    <a:pt x="134303" y="119063"/>
                    <a:pt x="134303" y="119063"/>
                    <a:pt x="133350" y="119063"/>
                  </a:cubicBezTo>
                  <a:cubicBezTo>
                    <a:pt x="132398" y="119063"/>
                    <a:pt x="132398" y="119063"/>
                    <a:pt x="131445" y="119063"/>
                  </a:cubicBezTo>
                  <a:cubicBezTo>
                    <a:pt x="132398" y="119063"/>
                    <a:pt x="132398" y="119063"/>
                    <a:pt x="133350" y="119063"/>
                  </a:cubicBezTo>
                  <a:cubicBezTo>
                    <a:pt x="132398" y="120015"/>
                    <a:pt x="131445" y="120967"/>
                    <a:pt x="129540" y="121920"/>
                  </a:cubicBezTo>
                  <a:lnTo>
                    <a:pt x="128588" y="120967"/>
                  </a:lnTo>
                  <a:cubicBezTo>
                    <a:pt x="128588" y="120967"/>
                    <a:pt x="128588" y="120967"/>
                    <a:pt x="128588" y="120967"/>
                  </a:cubicBezTo>
                  <a:cubicBezTo>
                    <a:pt x="126683" y="120967"/>
                    <a:pt x="127635" y="121920"/>
                    <a:pt x="128588" y="122873"/>
                  </a:cubicBezTo>
                  <a:cubicBezTo>
                    <a:pt x="127635" y="123825"/>
                    <a:pt x="127635" y="123825"/>
                    <a:pt x="127635" y="124778"/>
                  </a:cubicBezTo>
                  <a:cubicBezTo>
                    <a:pt x="125730" y="123825"/>
                    <a:pt x="124778" y="127635"/>
                    <a:pt x="121920" y="126683"/>
                  </a:cubicBezTo>
                  <a:cubicBezTo>
                    <a:pt x="121920" y="128588"/>
                    <a:pt x="115253" y="131445"/>
                    <a:pt x="116205" y="133350"/>
                  </a:cubicBezTo>
                  <a:cubicBezTo>
                    <a:pt x="116205" y="133350"/>
                    <a:pt x="115253" y="133350"/>
                    <a:pt x="116205" y="132398"/>
                  </a:cubicBezTo>
                  <a:cubicBezTo>
                    <a:pt x="114300" y="133350"/>
                    <a:pt x="114300" y="133350"/>
                    <a:pt x="113348" y="134303"/>
                  </a:cubicBezTo>
                  <a:cubicBezTo>
                    <a:pt x="113348" y="133350"/>
                    <a:pt x="113348" y="133350"/>
                    <a:pt x="112395" y="132398"/>
                  </a:cubicBezTo>
                  <a:cubicBezTo>
                    <a:pt x="112395" y="133350"/>
                    <a:pt x="111443" y="134303"/>
                    <a:pt x="110490" y="136208"/>
                  </a:cubicBezTo>
                  <a:lnTo>
                    <a:pt x="110490" y="136208"/>
                  </a:lnTo>
                  <a:cubicBezTo>
                    <a:pt x="109538" y="133350"/>
                    <a:pt x="109538" y="133350"/>
                    <a:pt x="110490" y="132398"/>
                  </a:cubicBezTo>
                  <a:cubicBezTo>
                    <a:pt x="109538" y="132398"/>
                    <a:pt x="108585" y="132398"/>
                    <a:pt x="108585" y="131445"/>
                  </a:cubicBezTo>
                  <a:cubicBezTo>
                    <a:pt x="107633" y="131445"/>
                    <a:pt x="107633" y="131445"/>
                    <a:pt x="105728" y="129540"/>
                  </a:cubicBezTo>
                  <a:lnTo>
                    <a:pt x="106680" y="128588"/>
                  </a:lnTo>
                  <a:cubicBezTo>
                    <a:pt x="105728" y="127635"/>
                    <a:pt x="102870" y="126683"/>
                    <a:pt x="102870" y="124778"/>
                  </a:cubicBezTo>
                  <a:cubicBezTo>
                    <a:pt x="101918" y="120967"/>
                    <a:pt x="90488" y="111442"/>
                    <a:pt x="84773" y="102870"/>
                  </a:cubicBezTo>
                  <a:cubicBezTo>
                    <a:pt x="83820" y="106680"/>
                    <a:pt x="82868" y="99060"/>
                    <a:pt x="80963" y="100013"/>
                  </a:cubicBezTo>
                  <a:cubicBezTo>
                    <a:pt x="80963" y="99060"/>
                    <a:pt x="80963" y="98108"/>
                    <a:pt x="81915" y="98108"/>
                  </a:cubicBezTo>
                  <a:cubicBezTo>
                    <a:pt x="78105" y="95250"/>
                    <a:pt x="78105" y="92392"/>
                    <a:pt x="74295" y="90488"/>
                  </a:cubicBezTo>
                  <a:cubicBezTo>
                    <a:pt x="74295" y="89535"/>
                    <a:pt x="76200" y="90488"/>
                    <a:pt x="76200" y="89535"/>
                  </a:cubicBezTo>
                  <a:cubicBezTo>
                    <a:pt x="76200" y="89535"/>
                    <a:pt x="74295" y="88583"/>
                    <a:pt x="74295" y="88583"/>
                  </a:cubicBezTo>
                  <a:cubicBezTo>
                    <a:pt x="74295" y="87630"/>
                    <a:pt x="75248" y="88583"/>
                    <a:pt x="76200" y="88583"/>
                  </a:cubicBezTo>
                  <a:cubicBezTo>
                    <a:pt x="72390" y="84773"/>
                    <a:pt x="70485" y="86678"/>
                    <a:pt x="68580" y="87630"/>
                  </a:cubicBezTo>
                  <a:cubicBezTo>
                    <a:pt x="67628" y="84773"/>
                    <a:pt x="66675" y="83820"/>
                    <a:pt x="64770" y="83820"/>
                  </a:cubicBezTo>
                  <a:cubicBezTo>
                    <a:pt x="64770" y="82867"/>
                    <a:pt x="63818" y="80963"/>
                    <a:pt x="66675" y="82867"/>
                  </a:cubicBezTo>
                  <a:cubicBezTo>
                    <a:pt x="65723" y="81915"/>
                    <a:pt x="60008" y="74295"/>
                    <a:pt x="59055" y="75248"/>
                  </a:cubicBezTo>
                  <a:cubicBezTo>
                    <a:pt x="59055" y="74295"/>
                    <a:pt x="57150" y="73342"/>
                    <a:pt x="57150" y="73342"/>
                  </a:cubicBezTo>
                  <a:cubicBezTo>
                    <a:pt x="54293" y="70485"/>
                    <a:pt x="54293" y="70485"/>
                    <a:pt x="51435" y="67628"/>
                  </a:cubicBezTo>
                  <a:lnTo>
                    <a:pt x="52388" y="68580"/>
                  </a:lnTo>
                  <a:cubicBezTo>
                    <a:pt x="49530" y="68580"/>
                    <a:pt x="49530" y="66675"/>
                    <a:pt x="47625" y="64770"/>
                  </a:cubicBezTo>
                  <a:lnTo>
                    <a:pt x="47625" y="64770"/>
                  </a:lnTo>
                  <a:cubicBezTo>
                    <a:pt x="43815" y="58103"/>
                    <a:pt x="44768" y="62865"/>
                    <a:pt x="40958" y="57150"/>
                  </a:cubicBezTo>
                  <a:lnTo>
                    <a:pt x="38100" y="62865"/>
                  </a:lnTo>
                  <a:cubicBezTo>
                    <a:pt x="37148" y="63817"/>
                    <a:pt x="36195" y="61913"/>
                    <a:pt x="35243" y="60008"/>
                  </a:cubicBezTo>
                  <a:cubicBezTo>
                    <a:pt x="34290" y="58103"/>
                    <a:pt x="34290" y="57150"/>
                    <a:pt x="32385" y="56198"/>
                  </a:cubicBezTo>
                  <a:cubicBezTo>
                    <a:pt x="32385" y="56198"/>
                    <a:pt x="32385" y="57150"/>
                    <a:pt x="32385" y="57150"/>
                  </a:cubicBezTo>
                  <a:cubicBezTo>
                    <a:pt x="31433" y="56198"/>
                    <a:pt x="31433" y="55245"/>
                    <a:pt x="32385" y="54292"/>
                  </a:cubicBezTo>
                  <a:cubicBezTo>
                    <a:pt x="33338" y="53340"/>
                    <a:pt x="34290" y="53340"/>
                    <a:pt x="34290" y="53340"/>
                  </a:cubicBezTo>
                  <a:cubicBezTo>
                    <a:pt x="34290" y="53340"/>
                    <a:pt x="35243" y="53340"/>
                    <a:pt x="35243" y="54292"/>
                  </a:cubicBezTo>
                  <a:cubicBezTo>
                    <a:pt x="36195" y="53340"/>
                    <a:pt x="32385" y="53340"/>
                    <a:pt x="30480" y="52388"/>
                  </a:cubicBezTo>
                  <a:cubicBezTo>
                    <a:pt x="32385" y="52388"/>
                    <a:pt x="35243" y="53340"/>
                    <a:pt x="34290" y="53340"/>
                  </a:cubicBezTo>
                  <a:cubicBezTo>
                    <a:pt x="34290" y="53340"/>
                    <a:pt x="34290" y="53340"/>
                    <a:pt x="34290" y="53340"/>
                  </a:cubicBezTo>
                  <a:cubicBezTo>
                    <a:pt x="34290" y="53340"/>
                    <a:pt x="33338" y="52388"/>
                    <a:pt x="33338" y="52388"/>
                  </a:cubicBezTo>
                  <a:cubicBezTo>
                    <a:pt x="33338" y="51435"/>
                    <a:pt x="34290" y="51435"/>
                    <a:pt x="36195" y="52388"/>
                  </a:cubicBezTo>
                  <a:cubicBezTo>
                    <a:pt x="35243" y="51435"/>
                    <a:pt x="34290" y="51435"/>
                    <a:pt x="34290" y="50483"/>
                  </a:cubicBezTo>
                  <a:cubicBezTo>
                    <a:pt x="35243" y="50483"/>
                    <a:pt x="37148" y="50483"/>
                    <a:pt x="38100" y="50483"/>
                  </a:cubicBezTo>
                  <a:cubicBezTo>
                    <a:pt x="39053" y="50483"/>
                    <a:pt x="39053" y="50483"/>
                    <a:pt x="40005" y="50483"/>
                  </a:cubicBezTo>
                  <a:cubicBezTo>
                    <a:pt x="40958" y="50483"/>
                    <a:pt x="41910" y="49530"/>
                    <a:pt x="41910" y="49530"/>
                  </a:cubicBezTo>
                  <a:cubicBezTo>
                    <a:pt x="41910" y="49530"/>
                    <a:pt x="42863" y="49530"/>
                    <a:pt x="42863" y="49530"/>
                  </a:cubicBezTo>
                  <a:cubicBezTo>
                    <a:pt x="44768" y="48578"/>
                    <a:pt x="50483" y="47625"/>
                    <a:pt x="51435" y="45720"/>
                  </a:cubicBezTo>
                  <a:cubicBezTo>
                    <a:pt x="54293" y="49530"/>
                    <a:pt x="65723" y="41910"/>
                    <a:pt x="66675" y="45720"/>
                  </a:cubicBezTo>
                  <a:lnTo>
                    <a:pt x="74295" y="44767"/>
                  </a:lnTo>
                  <a:lnTo>
                    <a:pt x="74295" y="44767"/>
                  </a:lnTo>
                  <a:cubicBezTo>
                    <a:pt x="79058" y="44767"/>
                    <a:pt x="80010" y="42863"/>
                    <a:pt x="81915" y="41910"/>
                  </a:cubicBezTo>
                  <a:cubicBezTo>
                    <a:pt x="82868" y="41910"/>
                    <a:pt x="81915" y="42863"/>
                    <a:pt x="81915" y="42863"/>
                  </a:cubicBezTo>
                  <a:cubicBezTo>
                    <a:pt x="88583" y="42863"/>
                    <a:pt x="89535" y="42863"/>
                    <a:pt x="95250" y="40005"/>
                  </a:cubicBezTo>
                  <a:lnTo>
                    <a:pt x="96203" y="40958"/>
                  </a:lnTo>
                  <a:cubicBezTo>
                    <a:pt x="97155" y="40005"/>
                    <a:pt x="106680" y="41910"/>
                    <a:pt x="112395" y="39053"/>
                  </a:cubicBezTo>
                  <a:cubicBezTo>
                    <a:pt x="112395" y="39053"/>
                    <a:pt x="112395" y="39053"/>
                    <a:pt x="111443" y="40005"/>
                  </a:cubicBezTo>
                  <a:cubicBezTo>
                    <a:pt x="119063" y="37148"/>
                    <a:pt x="129540" y="40958"/>
                    <a:pt x="131445" y="36195"/>
                  </a:cubicBezTo>
                  <a:lnTo>
                    <a:pt x="136208" y="34290"/>
                  </a:lnTo>
                  <a:cubicBezTo>
                    <a:pt x="129540" y="35242"/>
                    <a:pt x="137160" y="32385"/>
                    <a:pt x="134303" y="31433"/>
                  </a:cubicBezTo>
                  <a:cubicBezTo>
                    <a:pt x="137160" y="30480"/>
                    <a:pt x="140970" y="32385"/>
                    <a:pt x="138113" y="32385"/>
                  </a:cubicBezTo>
                  <a:lnTo>
                    <a:pt x="137160" y="32385"/>
                  </a:lnTo>
                  <a:cubicBezTo>
                    <a:pt x="136208" y="35242"/>
                    <a:pt x="144780" y="32385"/>
                    <a:pt x="144780" y="34290"/>
                  </a:cubicBezTo>
                  <a:cubicBezTo>
                    <a:pt x="157163" y="32385"/>
                    <a:pt x="169545" y="32385"/>
                    <a:pt x="180975" y="30480"/>
                  </a:cubicBezTo>
                  <a:lnTo>
                    <a:pt x="179070" y="28575"/>
                  </a:lnTo>
                  <a:lnTo>
                    <a:pt x="182880" y="28575"/>
                  </a:lnTo>
                  <a:cubicBezTo>
                    <a:pt x="183833" y="28575"/>
                    <a:pt x="184785" y="29528"/>
                    <a:pt x="181928" y="30480"/>
                  </a:cubicBezTo>
                  <a:cubicBezTo>
                    <a:pt x="183833" y="31433"/>
                    <a:pt x="186690" y="28575"/>
                    <a:pt x="186690" y="28575"/>
                  </a:cubicBezTo>
                  <a:cubicBezTo>
                    <a:pt x="192405" y="28575"/>
                    <a:pt x="184785" y="31433"/>
                    <a:pt x="186690" y="31433"/>
                  </a:cubicBezTo>
                  <a:lnTo>
                    <a:pt x="188595" y="30480"/>
                  </a:lnTo>
                  <a:lnTo>
                    <a:pt x="187643" y="30480"/>
                  </a:lnTo>
                  <a:cubicBezTo>
                    <a:pt x="189548" y="29528"/>
                    <a:pt x="189548" y="28575"/>
                    <a:pt x="193358" y="28575"/>
                  </a:cubicBezTo>
                  <a:cubicBezTo>
                    <a:pt x="195263" y="28575"/>
                    <a:pt x="194310" y="29528"/>
                    <a:pt x="195263" y="29528"/>
                  </a:cubicBezTo>
                  <a:cubicBezTo>
                    <a:pt x="195263" y="29528"/>
                    <a:pt x="195263" y="29528"/>
                    <a:pt x="196215" y="29528"/>
                  </a:cubicBezTo>
                  <a:lnTo>
                    <a:pt x="200978" y="28575"/>
                  </a:lnTo>
                  <a:lnTo>
                    <a:pt x="199073" y="27623"/>
                  </a:lnTo>
                  <a:cubicBezTo>
                    <a:pt x="200978" y="26670"/>
                    <a:pt x="203835" y="26670"/>
                    <a:pt x="200978" y="25717"/>
                  </a:cubicBezTo>
                  <a:cubicBezTo>
                    <a:pt x="204788" y="27623"/>
                    <a:pt x="220028" y="23813"/>
                    <a:pt x="222885" y="24765"/>
                  </a:cubicBezTo>
                  <a:cubicBezTo>
                    <a:pt x="225743" y="22860"/>
                    <a:pt x="228600" y="22860"/>
                    <a:pt x="233363" y="21908"/>
                  </a:cubicBezTo>
                  <a:cubicBezTo>
                    <a:pt x="232410" y="21908"/>
                    <a:pt x="231458" y="20003"/>
                    <a:pt x="235268" y="20003"/>
                  </a:cubicBezTo>
                  <a:cubicBezTo>
                    <a:pt x="234315" y="23813"/>
                    <a:pt x="241935" y="20955"/>
                    <a:pt x="244793" y="22860"/>
                  </a:cubicBezTo>
                  <a:cubicBezTo>
                    <a:pt x="241935" y="21908"/>
                    <a:pt x="254318" y="20955"/>
                    <a:pt x="250508" y="19050"/>
                  </a:cubicBezTo>
                  <a:cubicBezTo>
                    <a:pt x="253365" y="19050"/>
                    <a:pt x="250508" y="20003"/>
                    <a:pt x="253365" y="20955"/>
                  </a:cubicBezTo>
                  <a:cubicBezTo>
                    <a:pt x="260033" y="19050"/>
                    <a:pt x="268605" y="20003"/>
                    <a:pt x="276225" y="18098"/>
                  </a:cubicBezTo>
                  <a:cubicBezTo>
                    <a:pt x="276225" y="17145"/>
                    <a:pt x="275273" y="17145"/>
                    <a:pt x="276225" y="16192"/>
                  </a:cubicBezTo>
                  <a:lnTo>
                    <a:pt x="280988" y="18098"/>
                  </a:lnTo>
                  <a:cubicBezTo>
                    <a:pt x="282893" y="18098"/>
                    <a:pt x="281940" y="15240"/>
                    <a:pt x="285750" y="16192"/>
                  </a:cubicBezTo>
                  <a:cubicBezTo>
                    <a:pt x="284798" y="16192"/>
                    <a:pt x="284798" y="15240"/>
                    <a:pt x="285750" y="15240"/>
                  </a:cubicBezTo>
                  <a:cubicBezTo>
                    <a:pt x="301943" y="15240"/>
                    <a:pt x="318135" y="8573"/>
                    <a:pt x="335280" y="10478"/>
                  </a:cubicBezTo>
                  <a:cubicBezTo>
                    <a:pt x="333375" y="9525"/>
                    <a:pt x="334328" y="9525"/>
                    <a:pt x="336233" y="9525"/>
                  </a:cubicBezTo>
                  <a:cubicBezTo>
                    <a:pt x="335280" y="9525"/>
                    <a:pt x="336233" y="8573"/>
                    <a:pt x="336233" y="7620"/>
                  </a:cubicBezTo>
                  <a:lnTo>
                    <a:pt x="342900" y="8573"/>
                  </a:lnTo>
                  <a:cubicBezTo>
                    <a:pt x="343853" y="6667"/>
                    <a:pt x="350520" y="7620"/>
                    <a:pt x="350520" y="5715"/>
                  </a:cubicBezTo>
                  <a:lnTo>
                    <a:pt x="348615" y="6667"/>
                  </a:lnTo>
                  <a:cubicBezTo>
                    <a:pt x="351473" y="3810"/>
                    <a:pt x="343853" y="2858"/>
                    <a:pt x="343853" y="0"/>
                  </a:cubicBezTo>
                  <a:cubicBezTo>
                    <a:pt x="340995" y="2858"/>
                    <a:pt x="335280" y="-1905"/>
                    <a:pt x="329565" y="1905"/>
                  </a:cubicBezTo>
                  <a:cubicBezTo>
                    <a:pt x="328613" y="1905"/>
                    <a:pt x="330518" y="953"/>
                    <a:pt x="329565" y="0"/>
                  </a:cubicBezTo>
                  <a:cubicBezTo>
                    <a:pt x="328613" y="953"/>
                    <a:pt x="326708" y="1905"/>
                    <a:pt x="323850" y="1905"/>
                  </a:cubicBezTo>
                  <a:lnTo>
                    <a:pt x="323850" y="1905"/>
                  </a:lnTo>
                  <a:cubicBezTo>
                    <a:pt x="315278" y="3810"/>
                    <a:pt x="311468" y="2858"/>
                    <a:pt x="301943" y="3810"/>
                  </a:cubicBezTo>
                  <a:lnTo>
                    <a:pt x="302895" y="4763"/>
                  </a:lnTo>
                  <a:cubicBezTo>
                    <a:pt x="300990" y="4763"/>
                    <a:pt x="300038" y="4763"/>
                    <a:pt x="299085" y="4763"/>
                  </a:cubicBezTo>
                  <a:cubicBezTo>
                    <a:pt x="297180" y="6667"/>
                    <a:pt x="304800" y="3810"/>
                    <a:pt x="302895" y="6667"/>
                  </a:cubicBezTo>
                  <a:cubicBezTo>
                    <a:pt x="300038" y="4763"/>
                    <a:pt x="288608" y="8573"/>
                    <a:pt x="285750" y="5715"/>
                  </a:cubicBezTo>
                  <a:cubicBezTo>
                    <a:pt x="282893" y="5715"/>
                    <a:pt x="286703" y="6667"/>
                    <a:pt x="283845" y="7620"/>
                  </a:cubicBezTo>
                  <a:lnTo>
                    <a:pt x="282893" y="6667"/>
                  </a:lnTo>
                  <a:lnTo>
                    <a:pt x="281940" y="7620"/>
                  </a:lnTo>
                  <a:cubicBezTo>
                    <a:pt x="280035" y="7620"/>
                    <a:pt x="279083" y="6667"/>
                    <a:pt x="278130" y="6667"/>
                  </a:cubicBezTo>
                  <a:cubicBezTo>
                    <a:pt x="279083" y="6667"/>
                    <a:pt x="279083" y="6667"/>
                    <a:pt x="280035" y="5715"/>
                  </a:cubicBezTo>
                  <a:cubicBezTo>
                    <a:pt x="277178" y="4763"/>
                    <a:pt x="272415" y="6667"/>
                    <a:pt x="271463" y="6667"/>
                  </a:cubicBezTo>
                  <a:lnTo>
                    <a:pt x="274320" y="6667"/>
                  </a:lnTo>
                  <a:cubicBezTo>
                    <a:pt x="265748" y="8573"/>
                    <a:pt x="255270" y="9525"/>
                    <a:pt x="246698" y="11430"/>
                  </a:cubicBezTo>
                  <a:lnTo>
                    <a:pt x="247650" y="12383"/>
                  </a:lnTo>
                  <a:cubicBezTo>
                    <a:pt x="240983" y="14288"/>
                    <a:pt x="242888" y="12383"/>
                    <a:pt x="235268" y="14288"/>
                  </a:cubicBezTo>
                  <a:lnTo>
                    <a:pt x="235268" y="14288"/>
                  </a:lnTo>
                  <a:cubicBezTo>
                    <a:pt x="234315" y="15240"/>
                    <a:pt x="232410" y="15240"/>
                    <a:pt x="230505" y="16192"/>
                  </a:cubicBezTo>
                  <a:cubicBezTo>
                    <a:pt x="232410" y="15240"/>
                    <a:pt x="226695" y="15240"/>
                    <a:pt x="229553" y="14288"/>
                  </a:cubicBezTo>
                  <a:cubicBezTo>
                    <a:pt x="222885" y="16192"/>
                    <a:pt x="226695" y="15240"/>
                    <a:pt x="221933" y="18098"/>
                  </a:cubicBezTo>
                  <a:lnTo>
                    <a:pt x="220980" y="17145"/>
                  </a:lnTo>
                  <a:cubicBezTo>
                    <a:pt x="220028" y="18098"/>
                    <a:pt x="219075" y="19050"/>
                    <a:pt x="216218" y="19050"/>
                  </a:cubicBezTo>
                  <a:cubicBezTo>
                    <a:pt x="219075" y="18098"/>
                    <a:pt x="213360" y="18098"/>
                    <a:pt x="217170" y="16192"/>
                  </a:cubicBezTo>
                  <a:cubicBezTo>
                    <a:pt x="209550" y="15240"/>
                    <a:pt x="206693" y="20003"/>
                    <a:pt x="202883" y="17145"/>
                  </a:cubicBezTo>
                  <a:cubicBezTo>
                    <a:pt x="200025" y="20003"/>
                    <a:pt x="209550" y="18098"/>
                    <a:pt x="207645" y="19050"/>
                  </a:cubicBezTo>
                  <a:cubicBezTo>
                    <a:pt x="209550" y="20003"/>
                    <a:pt x="204788" y="21908"/>
                    <a:pt x="202883" y="21908"/>
                  </a:cubicBezTo>
                  <a:cubicBezTo>
                    <a:pt x="200978" y="21908"/>
                    <a:pt x="198120" y="19050"/>
                    <a:pt x="192405" y="20003"/>
                  </a:cubicBezTo>
                  <a:cubicBezTo>
                    <a:pt x="193358" y="20003"/>
                    <a:pt x="193358" y="20003"/>
                    <a:pt x="193358" y="20003"/>
                  </a:cubicBezTo>
                  <a:cubicBezTo>
                    <a:pt x="191453" y="20003"/>
                    <a:pt x="189548" y="21908"/>
                    <a:pt x="186690" y="20955"/>
                  </a:cubicBezTo>
                  <a:cubicBezTo>
                    <a:pt x="185738" y="22860"/>
                    <a:pt x="182880" y="20955"/>
                    <a:pt x="182880" y="23813"/>
                  </a:cubicBezTo>
                  <a:lnTo>
                    <a:pt x="188595" y="22860"/>
                  </a:lnTo>
                  <a:cubicBezTo>
                    <a:pt x="185738" y="23813"/>
                    <a:pt x="182880" y="26670"/>
                    <a:pt x="178118" y="26670"/>
                  </a:cubicBezTo>
                  <a:cubicBezTo>
                    <a:pt x="178118" y="25717"/>
                    <a:pt x="180023" y="25717"/>
                    <a:pt x="180975" y="24765"/>
                  </a:cubicBezTo>
                  <a:cubicBezTo>
                    <a:pt x="179070" y="24765"/>
                    <a:pt x="178118" y="25717"/>
                    <a:pt x="176213" y="24765"/>
                  </a:cubicBezTo>
                  <a:cubicBezTo>
                    <a:pt x="176213" y="22860"/>
                    <a:pt x="182880" y="23813"/>
                    <a:pt x="185738" y="20955"/>
                  </a:cubicBezTo>
                  <a:cubicBezTo>
                    <a:pt x="183833" y="20003"/>
                    <a:pt x="180023" y="23813"/>
                    <a:pt x="180975" y="20955"/>
                  </a:cubicBezTo>
                  <a:cubicBezTo>
                    <a:pt x="179070" y="23813"/>
                    <a:pt x="175260" y="20955"/>
                    <a:pt x="171450" y="23813"/>
                  </a:cubicBezTo>
                  <a:lnTo>
                    <a:pt x="171450" y="22860"/>
                  </a:lnTo>
                  <a:cubicBezTo>
                    <a:pt x="170498" y="22860"/>
                    <a:pt x="169545" y="23813"/>
                    <a:pt x="168593" y="23813"/>
                  </a:cubicBezTo>
                  <a:lnTo>
                    <a:pt x="170498" y="21908"/>
                  </a:lnTo>
                  <a:cubicBezTo>
                    <a:pt x="167640" y="23813"/>
                    <a:pt x="163830" y="21908"/>
                    <a:pt x="160973" y="22860"/>
                  </a:cubicBezTo>
                  <a:cubicBezTo>
                    <a:pt x="167640" y="21908"/>
                    <a:pt x="162878" y="23813"/>
                    <a:pt x="165735" y="24765"/>
                  </a:cubicBezTo>
                  <a:cubicBezTo>
                    <a:pt x="158115" y="27623"/>
                    <a:pt x="160973" y="21908"/>
                    <a:pt x="151448" y="23813"/>
                  </a:cubicBezTo>
                  <a:cubicBezTo>
                    <a:pt x="152400" y="23813"/>
                    <a:pt x="156210" y="23813"/>
                    <a:pt x="154305" y="24765"/>
                  </a:cubicBezTo>
                  <a:cubicBezTo>
                    <a:pt x="152400" y="24765"/>
                    <a:pt x="150495" y="24765"/>
                    <a:pt x="149543" y="23813"/>
                  </a:cubicBezTo>
                  <a:cubicBezTo>
                    <a:pt x="143828" y="24765"/>
                    <a:pt x="150495" y="24765"/>
                    <a:pt x="148590" y="25717"/>
                  </a:cubicBezTo>
                  <a:cubicBezTo>
                    <a:pt x="146685" y="24765"/>
                    <a:pt x="145733" y="26670"/>
                    <a:pt x="142875" y="27623"/>
                  </a:cubicBezTo>
                  <a:lnTo>
                    <a:pt x="142875" y="26670"/>
                  </a:lnTo>
                  <a:cubicBezTo>
                    <a:pt x="136208" y="26670"/>
                    <a:pt x="141923" y="29528"/>
                    <a:pt x="135255" y="29528"/>
                  </a:cubicBezTo>
                  <a:lnTo>
                    <a:pt x="137160" y="27623"/>
                  </a:lnTo>
                  <a:lnTo>
                    <a:pt x="134303" y="28575"/>
                  </a:lnTo>
                  <a:lnTo>
                    <a:pt x="134303" y="26670"/>
                  </a:lnTo>
                  <a:cubicBezTo>
                    <a:pt x="131445" y="28575"/>
                    <a:pt x="129540" y="28575"/>
                    <a:pt x="126683" y="28575"/>
                  </a:cubicBezTo>
                  <a:cubicBezTo>
                    <a:pt x="127635" y="29528"/>
                    <a:pt x="126683" y="31433"/>
                    <a:pt x="123825" y="31433"/>
                  </a:cubicBezTo>
                  <a:cubicBezTo>
                    <a:pt x="121920" y="30480"/>
                    <a:pt x="124778" y="30480"/>
                    <a:pt x="120968" y="30480"/>
                  </a:cubicBezTo>
                  <a:cubicBezTo>
                    <a:pt x="121920" y="29528"/>
                    <a:pt x="122873" y="28575"/>
                    <a:pt x="124778" y="29528"/>
                  </a:cubicBezTo>
                  <a:cubicBezTo>
                    <a:pt x="124778" y="29528"/>
                    <a:pt x="125730" y="28575"/>
                    <a:pt x="125730" y="28575"/>
                  </a:cubicBezTo>
                  <a:cubicBezTo>
                    <a:pt x="123825" y="27623"/>
                    <a:pt x="120015" y="29528"/>
                    <a:pt x="119063" y="29528"/>
                  </a:cubicBezTo>
                  <a:cubicBezTo>
                    <a:pt x="120015" y="29528"/>
                    <a:pt x="120015" y="29528"/>
                    <a:pt x="120968" y="29528"/>
                  </a:cubicBezTo>
                  <a:lnTo>
                    <a:pt x="115253" y="32385"/>
                  </a:lnTo>
                  <a:cubicBezTo>
                    <a:pt x="114300" y="32385"/>
                    <a:pt x="115253" y="31433"/>
                    <a:pt x="115253" y="31433"/>
                  </a:cubicBezTo>
                  <a:cubicBezTo>
                    <a:pt x="114300" y="31433"/>
                    <a:pt x="113348" y="32385"/>
                    <a:pt x="111443" y="32385"/>
                  </a:cubicBezTo>
                  <a:cubicBezTo>
                    <a:pt x="111443" y="31433"/>
                    <a:pt x="111443" y="30480"/>
                    <a:pt x="114300" y="29528"/>
                  </a:cubicBezTo>
                  <a:lnTo>
                    <a:pt x="108585" y="31433"/>
                  </a:lnTo>
                  <a:cubicBezTo>
                    <a:pt x="108585" y="31433"/>
                    <a:pt x="105728" y="30480"/>
                    <a:pt x="105728" y="30480"/>
                  </a:cubicBezTo>
                  <a:cubicBezTo>
                    <a:pt x="102870" y="30480"/>
                    <a:pt x="98108" y="33338"/>
                    <a:pt x="93345" y="33338"/>
                  </a:cubicBezTo>
                  <a:cubicBezTo>
                    <a:pt x="93345" y="33338"/>
                    <a:pt x="92393" y="34290"/>
                    <a:pt x="91440" y="34290"/>
                  </a:cubicBezTo>
                  <a:cubicBezTo>
                    <a:pt x="87630" y="34290"/>
                    <a:pt x="83820" y="34290"/>
                    <a:pt x="79058" y="36195"/>
                  </a:cubicBezTo>
                  <a:lnTo>
                    <a:pt x="76200" y="34290"/>
                  </a:lnTo>
                  <a:cubicBezTo>
                    <a:pt x="72390" y="35242"/>
                    <a:pt x="80010" y="36195"/>
                    <a:pt x="74295" y="38100"/>
                  </a:cubicBezTo>
                  <a:cubicBezTo>
                    <a:pt x="69533" y="39053"/>
                    <a:pt x="72390" y="37148"/>
                    <a:pt x="70485" y="36195"/>
                  </a:cubicBezTo>
                  <a:cubicBezTo>
                    <a:pt x="68580" y="37148"/>
                    <a:pt x="64770" y="40005"/>
                    <a:pt x="60960" y="39053"/>
                  </a:cubicBezTo>
                  <a:cubicBezTo>
                    <a:pt x="64770" y="34290"/>
                    <a:pt x="66675" y="34290"/>
                    <a:pt x="67628" y="33338"/>
                  </a:cubicBezTo>
                  <a:close/>
                  <a:moveTo>
                    <a:pt x="11430" y="42863"/>
                  </a:moveTo>
                  <a:cubicBezTo>
                    <a:pt x="12383" y="42863"/>
                    <a:pt x="14288" y="40958"/>
                    <a:pt x="16193" y="41910"/>
                  </a:cubicBezTo>
                  <a:cubicBezTo>
                    <a:pt x="17145" y="42863"/>
                    <a:pt x="14288" y="42863"/>
                    <a:pt x="11430" y="42863"/>
                  </a:cubicBezTo>
                  <a:close/>
                  <a:moveTo>
                    <a:pt x="64770" y="99060"/>
                  </a:moveTo>
                  <a:cubicBezTo>
                    <a:pt x="63818" y="99060"/>
                    <a:pt x="63818" y="98108"/>
                    <a:pt x="62865" y="97155"/>
                  </a:cubicBezTo>
                  <a:cubicBezTo>
                    <a:pt x="63818" y="97155"/>
                    <a:pt x="64770" y="98108"/>
                    <a:pt x="64770" y="99060"/>
                  </a:cubicBezTo>
                  <a:close/>
                  <a:moveTo>
                    <a:pt x="223838" y="68580"/>
                  </a:moveTo>
                  <a:lnTo>
                    <a:pt x="223838" y="68580"/>
                  </a:lnTo>
                  <a:cubicBezTo>
                    <a:pt x="221933" y="69533"/>
                    <a:pt x="222885" y="69533"/>
                    <a:pt x="223838" y="68580"/>
                  </a:cubicBezTo>
                  <a:close/>
                  <a:moveTo>
                    <a:pt x="227648" y="67628"/>
                  </a:moveTo>
                  <a:cubicBezTo>
                    <a:pt x="227648" y="66675"/>
                    <a:pt x="227648" y="66675"/>
                    <a:pt x="227648" y="67628"/>
                  </a:cubicBezTo>
                  <a:cubicBezTo>
                    <a:pt x="227648" y="67628"/>
                    <a:pt x="226695" y="67628"/>
                    <a:pt x="225743" y="68580"/>
                  </a:cubicBezTo>
                  <a:cubicBezTo>
                    <a:pt x="226695" y="68580"/>
                    <a:pt x="226695" y="68580"/>
                    <a:pt x="227648" y="67628"/>
                  </a:cubicBezTo>
                  <a:close/>
                  <a:moveTo>
                    <a:pt x="198120" y="27623"/>
                  </a:moveTo>
                  <a:lnTo>
                    <a:pt x="198120" y="27623"/>
                  </a:lnTo>
                  <a:cubicBezTo>
                    <a:pt x="199073" y="26670"/>
                    <a:pt x="199073" y="26670"/>
                    <a:pt x="198120" y="276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0" name="任意多边形: 形状 649"/>
            <p:cNvSpPr/>
            <p:nvPr>
              <p:custDataLst>
                <p:tags r:id="rId641"/>
              </p:custDataLst>
            </p:nvPr>
          </p:nvSpPr>
          <p:spPr>
            <a:xfrm>
              <a:off x="1001077" y="5772679"/>
              <a:ext cx="9525" cy="423"/>
            </a:xfrm>
            <a:custGeom>
              <a:avLst/>
              <a:gdLst>
                <a:gd name="connsiteX0" fmla="*/ 0 w 9525"/>
                <a:gd name="connsiteY0" fmla="*/ 423 h 423"/>
                <a:gd name="connsiteX1" fmla="*/ 0 w 9525"/>
                <a:gd name="connsiteY1" fmla="*/ 423 h 423"/>
                <a:gd name="connsiteX2" fmla="*/ 0 w 9525"/>
                <a:gd name="connsiteY2" fmla="*/ 423 h 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423">
                  <a:moveTo>
                    <a:pt x="0" y="423"/>
                  </a:moveTo>
                  <a:cubicBezTo>
                    <a:pt x="0" y="423"/>
                    <a:pt x="0" y="423"/>
                    <a:pt x="0" y="423"/>
                  </a:cubicBezTo>
                  <a:cubicBezTo>
                    <a:pt x="0" y="-529"/>
                    <a:pt x="0" y="423"/>
                    <a:pt x="0" y="4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1" name="任意多边形: 形状 650"/>
            <p:cNvSpPr/>
            <p:nvPr>
              <p:custDataLst>
                <p:tags r:id="rId642"/>
              </p:custDataLst>
            </p:nvPr>
          </p:nvSpPr>
          <p:spPr>
            <a:xfrm>
              <a:off x="1039177" y="5707379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  <a:gd name="connsiteX3" fmla="*/ 0 w 9525"/>
                <a:gd name="connsiteY3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2" name="任意多边形: 形状 651"/>
            <p:cNvSpPr/>
            <p:nvPr>
              <p:custDataLst>
                <p:tags r:id="rId643"/>
              </p:custDataLst>
            </p:nvPr>
          </p:nvSpPr>
          <p:spPr>
            <a:xfrm>
              <a:off x="1118234" y="5788342"/>
              <a:ext cx="1905" cy="714"/>
            </a:xfrm>
            <a:custGeom>
              <a:avLst/>
              <a:gdLst>
                <a:gd name="connsiteX0" fmla="*/ 1905 w 1905"/>
                <a:gd name="connsiteY0" fmla="*/ 0 h 714"/>
                <a:gd name="connsiteX1" fmla="*/ 0 w 1905"/>
                <a:gd name="connsiteY1" fmla="*/ 0 h 714"/>
                <a:gd name="connsiteX2" fmla="*/ 1905 w 1905"/>
                <a:gd name="connsiteY2" fmla="*/ 0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714">
                  <a:moveTo>
                    <a:pt x="1905" y="0"/>
                  </a:moveTo>
                  <a:cubicBezTo>
                    <a:pt x="953" y="0"/>
                    <a:pt x="953" y="0"/>
                    <a:pt x="0" y="0"/>
                  </a:cubicBezTo>
                  <a:cubicBezTo>
                    <a:pt x="0" y="953"/>
                    <a:pt x="953" y="953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3" name="任意多边形: 形状 652"/>
            <p:cNvSpPr/>
            <p:nvPr>
              <p:custDataLst>
                <p:tags r:id="rId644"/>
              </p:custDataLst>
            </p:nvPr>
          </p:nvSpPr>
          <p:spPr>
            <a:xfrm>
              <a:off x="1186815" y="5733097"/>
              <a:ext cx="1904" cy="1905"/>
            </a:xfrm>
            <a:custGeom>
              <a:avLst/>
              <a:gdLst>
                <a:gd name="connsiteX0" fmla="*/ 1905 w 1904"/>
                <a:gd name="connsiteY0" fmla="*/ 0 h 1905"/>
                <a:gd name="connsiteX1" fmla="*/ 0 w 1904"/>
                <a:gd name="connsiteY1" fmla="*/ 1905 h 1905"/>
                <a:gd name="connsiteX2" fmla="*/ 1905 w 1904"/>
                <a:gd name="connsiteY2" fmla="*/ 0 h 1905"/>
                <a:gd name="connsiteX3" fmla="*/ 1905 w 1904"/>
                <a:gd name="connsiteY3" fmla="*/ 0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" h="1905">
                  <a:moveTo>
                    <a:pt x="1905" y="0"/>
                  </a:moveTo>
                  <a:lnTo>
                    <a:pt x="0" y="1905"/>
                  </a:lnTo>
                  <a:cubicBezTo>
                    <a:pt x="953" y="953"/>
                    <a:pt x="1905" y="953"/>
                    <a:pt x="1905" y="0"/>
                  </a:cubicBezTo>
                  <a:cubicBezTo>
                    <a:pt x="1905" y="953"/>
                    <a:pt x="953" y="0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4" name="任意多边形: 形状 653"/>
            <p:cNvSpPr/>
            <p:nvPr>
              <p:custDataLst>
                <p:tags r:id="rId645"/>
              </p:custDataLst>
            </p:nvPr>
          </p:nvSpPr>
          <p:spPr>
            <a:xfrm>
              <a:off x="1212446" y="5727382"/>
              <a:ext cx="1990" cy="1346"/>
            </a:xfrm>
            <a:custGeom>
              <a:avLst/>
              <a:gdLst>
                <a:gd name="connsiteX0" fmla="*/ 1038 w 1990"/>
                <a:gd name="connsiteY0" fmla="*/ 952 h 1346"/>
                <a:gd name="connsiteX1" fmla="*/ 1991 w 1990"/>
                <a:gd name="connsiteY1" fmla="*/ 0 h 1346"/>
                <a:gd name="connsiteX2" fmla="*/ 1991 w 1990"/>
                <a:gd name="connsiteY2" fmla="*/ 0 h 1346"/>
                <a:gd name="connsiteX3" fmla="*/ 1038 w 1990"/>
                <a:gd name="connsiteY3" fmla="*/ 952 h 1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0" h="1346">
                  <a:moveTo>
                    <a:pt x="1038" y="952"/>
                  </a:moveTo>
                  <a:cubicBezTo>
                    <a:pt x="1038" y="952"/>
                    <a:pt x="1991" y="952"/>
                    <a:pt x="1991" y="0"/>
                  </a:cubicBezTo>
                  <a:lnTo>
                    <a:pt x="1991" y="0"/>
                  </a:lnTo>
                  <a:cubicBezTo>
                    <a:pt x="86" y="952"/>
                    <a:pt x="-867" y="1905"/>
                    <a:pt x="1038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5" name="任意多边形: 形状 654"/>
            <p:cNvSpPr/>
            <p:nvPr>
              <p:custDataLst>
                <p:tags r:id="rId646"/>
              </p:custDataLst>
            </p:nvPr>
          </p:nvSpPr>
          <p:spPr>
            <a:xfrm>
              <a:off x="1193482" y="5733676"/>
              <a:ext cx="3810" cy="2652"/>
            </a:xfrm>
            <a:custGeom>
              <a:avLst/>
              <a:gdLst>
                <a:gd name="connsiteX0" fmla="*/ 0 w 3810"/>
                <a:gd name="connsiteY0" fmla="*/ 2279 h 2652"/>
                <a:gd name="connsiteX1" fmla="*/ 3810 w 3810"/>
                <a:gd name="connsiteY1" fmla="*/ 374 h 2652"/>
                <a:gd name="connsiteX2" fmla="*/ 3810 w 3810"/>
                <a:gd name="connsiteY2" fmla="*/ 374 h 2652"/>
                <a:gd name="connsiteX3" fmla="*/ 0 w 3810"/>
                <a:gd name="connsiteY3" fmla="*/ 2279 h 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" h="2652">
                  <a:moveTo>
                    <a:pt x="0" y="2279"/>
                  </a:moveTo>
                  <a:cubicBezTo>
                    <a:pt x="953" y="3231"/>
                    <a:pt x="1905" y="2279"/>
                    <a:pt x="3810" y="374"/>
                  </a:cubicBezTo>
                  <a:lnTo>
                    <a:pt x="3810" y="374"/>
                  </a:lnTo>
                  <a:cubicBezTo>
                    <a:pt x="2858" y="-579"/>
                    <a:pt x="953" y="374"/>
                    <a:pt x="0" y="22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6" name="任意多边形: 形状 655"/>
            <p:cNvSpPr/>
            <p:nvPr>
              <p:custDataLst>
                <p:tags r:id="rId647"/>
              </p:custDataLst>
            </p:nvPr>
          </p:nvSpPr>
          <p:spPr>
            <a:xfrm>
              <a:off x="1197292" y="5732702"/>
              <a:ext cx="1904" cy="1347"/>
            </a:xfrm>
            <a:custGeom>
              <a:avLst/>
              <a:gdLst>
                <a:gd name="connsiteX0" fmla="*/ 0 w 1904"/>
                <a:gd name="connsiteY0" fmla="*/ 1347 h 1347"/>
                <a:gd name="connsiteX1" fmla="*/ 1905 w 1904"/>
                <a:gd name="connsiteY1" fmla="*/ 394 h 1347"/>
                <a:gd name="connsiteX2" fmla="*/ 0 w 1904"/>
                <a:gd name="connsiteY2" fmla="*/ 1347 h 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1347">
                  <a:moveTo>
                    <a:pt x="0" y="1347"/>
                  </a:moveTo>
                  <a:cubicBezTo>
                    <a:pt x="0" y="1347"/>
                    <a:pt x="952" y="394"/>
                    <a:pt x="1905" y="394"/>
                  </a:cubicBezTo>
                  <a:cubicBezTo>
                    <a:pt x="952" y="-558"/>
                    <a:pt x="952" y="394"/>
                    <a:pt x="0" y="13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7" name="任意多边形: 形状 656"/>
            <p:cNvSpPr/>
            <p:nvPr>
              <p:custDataLst>
                <p:tags r:id="rId648"/>
              </p:custDataLst>
            </p:nvPr>
          </p:nvSpPr>
          <p:spPr>
            <a:xfrm>
              <a:off x="1173691" y="5741272"/>
              <a:ext cx="2116" cy="2166"/>
            </a:xfrm>
            <a:custGeom>
              <a:avLst/>
              <a:gdLst>
                <a:gd name="connsiteX0" fmla="*/ 1693 w 2116"/>
                <a:gd name="connsiteY0" fmla="*/ 1350 h 2166"/>
                <a:gd name="connsiteX1" fmla="*/ 1693 w 2116"/>
                <a:gd name="connsiteY1" fmla="*/ 398 h 2166"/>
                <a:gd name="connsiteX2" fmla="*/ 1693 w 2116"/>
                <a:gd name="connsiteY2" fmla="*/ 1350 h 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6" h="2166">
                  <a:moveTo>
                    <a:pt x="1693" y="1350"/>
                  </a:moveTo>
                  <a:cubicBezTo>
                    <a:pt x="2646" y="1350"/>
                    <a:pt x="1693" y="-555"/>
                    <a:pt x="1693" y="398"/>
                  </a:cubicBezTo>
                  <a:cubicBezTo>
                    <a:pt x="1693" y="-1507"/>
                    <a:pt x="-2117" y="4208"/>
                    <a:pt x="1693" y="1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8" name="任意多边形: 形状 657"/>
            <p:cNvSpPr/>
            <p:nvPr>
              <p:custDataLst>
                <p:tags r:id="rId649"/>
              </p:custDataLst>
            </p:nvPr>
          </p:nvSpPr>
          <p:spPr>
            <a:xfrm>
              <a:off x="1194434" y="5736907"/>
              <a:ext cx="1905" cy="1904"/>
            </a:xfrm>
            <a:custGeom>
              <a:avLst/>
              <a:gdLst>
                <a:gd name="connsiteX0" fmla="*/ 1905 w 1905"/>
                <a:gd name="connsiteY0" fmla="*/ 952 h 1904"/>
                <a:gd name="connsiteX1" fmla="*/ 953 w 1905"/>
                <a:gd name="connsiteY1" fmla="*/ 0 h 1904"/>
                <a:gd name="connsiteX2" fmla="*/ 0 w 1905"/>
                <a:gd name="connsiteY2" fmla="*/ 1905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1904">
                  <a:moveTo>
                    <a:pt x="1905" y="952"/>
                  </a:moveTo>
                  <a:lnTo>
                    <a:pt x="953" y="0"/>
                  </a:lnTo>
                  <a:lnTo>
                    <a:pt x="0" y="19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9" name="任意多边形: 形状 658"/>
            <p:cNvSpPr/>
            <p:nvPr>
              <p:custDataLst>
                <p:tags r:id="rId650"/>
              </p:custDataLst>
            </p:nvPr>
          </p:nvSpPr>
          <p:spPr>
            <a:xfrm>
              <a:off x="1183005" y="5742622"/>
              <a:ext cx="2857" cy="1905"/>
            </a:xfrm>
            <a:custGeom>
              <a:avLst/>
              <a:gdLst>
                <a:gd name="connsiteX0" fmla="*/ 0 w 2857"/>
                <a:gd name="connsiteY0" fmla="*/ 1905 h 1905"/>
                <a:gd name="connsiteX1" fmla="*/ 2857 w 2857"/>
                <a:gd name="connsiteY1" fmla="*/ 953 h 1905"/>
                <a:gd name="connsiteX2" fmla="*/ 2857 w 2857"/>
                <a:gd name="connsiteY2" fmla="*/ 0 h 1905"/>
                <a:gd name="connsiteX3" fmla="*/ 0 w 2857"/>
                <a:gd name="connsiteY3" fmla="*/ 1905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1905">
                  <a:moveTo>
                    <a:pt x="0" y="1905"/>
                  </a:moveTo>
                  <a:lnTo>
                    <a:pt x="2857" y="953"/>
                  </a:lnTo>
                  <a:cubicBezTo>
                    <a:pt x="2857" y="953"/>
                    <a:pt x="2857" y="0"/>
                    <a:pt x="2857" y="0"/>
                  </a:cubicBezTo>
                  <a:cubicBezTo>
                    <a:pt x="1905" y="953"/>
                    <a:pt x="0" y="1905"/>
                    <a:pt x="0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0" name="任意多边形: 形状 659"/>
            <p:cNvSpPr/>
            <p:nvPr>
              <p:custDataLst>
                <p:tags r:id="rId651"/>
              </p:custDataLst>
            </p:nvPr>
          </p:nvSpPr>
          <p:spPr>
            <a:xfrm>
              <a:off x="1185862" y="5741670"/>
              <a:ext cx="1905" cy="952"/>
            </a:xfrm>
            <a:custGeom>
              <a:avLst/>
              <a:gdLst>
                <a:gd name="connsiteX0" fmla="*/ 0 w 1905"/>
                <a:gd name="connsiteY0" fmla="*/ 952 h 952"/>
                <a:gd name="connsiteX1" fmla="*/ 1905 w 1905"/>
                <a:gd name="connsiteY1" fmla="*/ 0 h 952"/>
                <a:gd name="connsiteX2" fmla="*/ 0 w 1905"/>
                <a:gd name="connsiteY2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952">
                  <a:moveTo>
                    <a:pt x="0" y="952"/>
                  </a:moveTo>
                  <a:cubicBezTo>
                    <a:pt x="953" y="952"/>
                    <a:pt x="1905" y="0"/>
                    <a:pt x="1905" y="0"/>
                  </a:cubicBezTo>
                  <a:cubicBezTo>
                    <a:pt x="1905" y="0"/>
                    <a:pt x="953" y="0"/>
                    <a:pt x="0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1" name="任意多边形: 形状 660"/>
            <p:cNvSpPr/>
            <p:nvPr>
              <p:custDataLst>
                <p:tags r:id="rId652"/>
              </p:custDataLst>
            </p:nvPr>
          </p:nvSpPr>
          <p:spPr>
            <a:xfrm>
              <a:off x="1189672" y="5740717"/>
              <a:ext cx="2857" cy="952"/>
            </a:xfrm>
            <a:custGeom>
              <a:avLst/>
              <a:gdLst>
                <a:gd name="connsiteX0" fmla="*/ 2858 w 2857"/>
                <a:gd name="connsiteY0" fmla="*/ 0 h 952"/>
                <a:gd name="connsiteX1" fmla="*/ 1905 w 2857"/>
                <a:gd name="connsiteY1" fmla="*/ 0 h 952"/>
                <a:gd name="connsiteX2" fmla="*/ 0 w 2857"/>
                <a:gd name="connsiteY2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" h="952">
                  <a:moveTo>
                    <a:pt x="2858" y="0"/>
                  </a:moveTo>
                  <a:lnTo>
                    <a:pt x="1905" y="0"/>
                  </a:lnTo>
                  <a:lnTo>
                    <a:pt x="0" y="9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2" name="任意多边形: 形状 661"/>
            <p:cNvSpPr/>
            <p:nvPr>
              <p:custDataLst>
                <p:tags r:id="rId653"/>
              </p:custDataLst>
            </p:nvPr>
          </p:nvSpPr>
          <p:spPr>
            <a:xfrm>
              <a:off x="1152525" y="5760720"/>
              <a:ext cx="2328" cy="2328"/>
            </a:xfrm>
            <a:custGeom>
              <a:avLst/>
              <a:gdLst>
                <a:gd name="connsiteX0" fmla="*/ 1905 w 2328"/>
                <a:gd name="connsiteY0" fmla="*/ 0 h 2328"/>
                <a:gd name="connsiteX1" fmla="*/ 0 w 2328"/>
                <a:gd name="connsiteY1" fmla="*/ 1905 h 2328"/>
                <a:gd name="connsiteX2" fmla="*/ 1905 w 2328"/>
                <a:gd name="connsiteY2" fmla="*/ 1905 h 2328"/>
                <a:gd name="connsiteX3" fmla="*/ 1905 w 2328"/>
                <a:gd name="connsiteY3" fmla="*/ 0 h 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" h="2328">
                  <a:moveTo>
                    <a:pt x="1905" y="0"/>
                  </a:moveTo>
                  <a:lnTo>
                    <a:pt x="0" y="1905"/>
                  </a:lnTo>
                  <a:cubicBezTo>
                    <a:pt x="0" y="2858"/>
                    <a:pt x="953" y="1905"/>
                    <a:pt x="1905" y="1905"/>
                  </a:cubicBezTo>
                  <a:cubicBezTo>
                    <a:pt x="1905" y="952"/>
                    <a:pt x="2857" y="0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3" name="任意多边形: 形状 662"/>
            <p:cNvSpPr/>
            <p:nvPr>
              <p:custDataLst>
                <p:tags r:id="rId654"/>
              </p:custDataLst>
            </p:nvPr>
          </p:nvSpPr>
          <p:spPr>
            <a:xfrm>
              <a:off x="1163002" y="5758815"/>
              <a:ext cx="1904" cy="1904"/>
            </a:xfrm>
            <a:custGeom>
              <a:avLst/>
              <a:gdLst>
                <a:gd name="connsiteX0" fmla="*/ 1905 w 1904"/>
                <a:gd name="connsiteY0" fmla="*/ 0 h 1904"/>
                <a:gd name="connsiteX1" fmla="*/ 0 w 1904"/>
                <a:gd name="connsiteY1" fmla="*/ 0 h 1904"/>
                <a:gd name="connsiteX2" fmla="*/ 953 w 1904"/>
                <a:gd name="connsiteY2" fmla="*/ 1905 h 1904"/>
                <a:gd name="connsiteX3" fmla="*/ 1905 w 1904"/>
                <a:gd name="connsiteY3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" h="1904">
                  <a:moveTo>
                    <a:pt x="1905" y="0"/>
                  </a:moveTo>
                  <a:cubicBezTo>
                    <a:pt x="953" y="0"/>
                    <a:pt x="953" y="0"/>
                    <a:pt x="0" y="0"/>
                  </a:cubicBezTo>
                  <a:lnTo>
                    <a:pt x="953" y="1905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4" name="任意多边形: 形状 663"/>
            <p:cNvSpPr/>
            <p:nvPr>
              <p:custDataLst>
                <p:tags r:id="rId655"/>
              </p:custDataLst>
            </p:nvPr>
          </p:nvSpPr>
          <p:spPr>
            <a:xfrm>
              <a:off x="1155594" y="5763310"/>
              <a:ext cx="2963" cy="2456"/>
            </a:xfrm>
            <a:custGeom>
              <a:avLst/>
              <a:gdLst>
                <a:gd name="connsiteX0" fmla="*/ 1693 w 2963"/>
                <a:gd name="connsiteY0" fmla="*/ 267 h 2456"/>
                <a:gd name="connsiteX1" fmla="*/ 1693 w 2963"/>
                <a:gd name="connsiteY1" fmla="*/ 1219 h 2456"/>
                <a:gd name="connsiteX2" fmla="*/ 1693 w 2963"/>
                <a:gd name="connsiteY2" fmla="*/ 267 h 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3" h="2456">
                  <a:moveTo>
                    <a:pt x="1693" y="267"/>
                  </a:moveTo>
                  <a:cubicBezTo>
                    <a:pt x="1693" y="1219"/>
                    <a:pt x="-2117" y="4077"/>
                    <a:pt x="1693" y="1219"/>
                  </a:cubicBezTo>
                  <a:cubicBezTo>
                    <a:pt x="1693" y="1219"/>
                    <a:pt x="4551" y="-686"/>
                    <a:pt x="1693" y="2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5" name="任意多边形: 形状 664"/>
            <p:cNvSpPr/>
            <p:nvPr>
              <p:custDataLst>
                <p:tags r:id="rId656"/>
              </p:custDataLst>
            </p:nvPr>
          </p:nvSpPr>
          <p:spPr>
            <a:xfrm>
              <a:off x="1112519" y="5784532"/>
              <a:ext cx="1905" cy="1904"/>
            </a:xfrm>
            <a:custGeom>
              <a:avLst/>
              <a:gdLst>
                <a:gd name="connsiteX0" fmla="*/ 953 w 1905"/>
                <a:gd name="connsiteY0" fmla="*/ 1905 h 1904"/>
                <a:gd name="connsiteX1" fmla="*/ 1905 w 1905"/>
                <a:gd name="connsiteY1" fmla="*/ 1905 h 1904"/>
                <a:gd name="connsiteX2" fmla="*/ 0 w 1905"/>
                <a:gd name="connsiteY2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1904">
                  <a:moveTo>
                    <a:pt x="953" y="1905"/>
                  </a:moveTo>
                  <a:lnTo>
                    <a:pt x="1905" y="19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6" name="任意多边形: 形状 665"/>
            <p:cNvSpPr/>
            <p:nvPr>
              <p:custDataLst>
                <p:tags r:id="rId657"/>
              </p:custDataLst>
            </p:nvPr>
          </p:nvSpPr>
          <p:spPr>
            <a:xfrm>
              <a:off x="1078191" y="5810927"/>
              <a:ext cx="4801" cy="3132"/>
            </a:xfrm>
            <a:custGeom>
              <a:avLst/>
              <a:gdLst>
                <a:gd name="connsiteX0" fmla="*/ 991 w 4801"/>
                <a:gd name="connsiteY0" fmla="*/ 3132 h 3132"/>
                <a:gd name="connsiteX1" fmla="*/ 4801 w 4801"/>
                <a:gd name="connsiteY1" fmla="*/ 275 h 3132"/>
                <a:gd name="connsiteX2" fmla="*/ 2896 w 4801"/>
                <a:gd name="connsiteY2" fmla="*/ 275 h 3132"/>
                <a:gd name="connsiteX3" fmla="*/ 991 w 4801"/>
                <a:gd name="connsiteY3" fmla="*/ 3132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01" h="3132">
                  <a:moveTo>
                    <a:pt x="991" y="3132"/>
                  </a:moveTo>
                  <a:cubicBezTo>
                    <a:pt x="4801" y="2180"/>
                    <a:pt x="991" y="1227"/>
                    <a:pt x="4801" y="275"/>
                  </a:cubicBezTo>
                  <a:cubicBezTo>
                    <a:pt x="4801" y="-678"/>
                    <a:pt x="1944" y="1227"/>
                    <a:pt x="2896" y="275"/>
                  </a:cubicBezTo>
                  <a:cubicBezTo>
                    <a:pt x="39" y="2180"/>
                    <a:pt x="-914" y="2180"/>
                    <a:pt x="991" y="31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7" name="任意多边形: 形状 666"/>
            <p:cNvSpPr/>
            <p:nvPr>
              <p:custDataLst>
                <p:tags r:id="rId658"/>
              </p:custDataLst>
            </p:nvPr>
          </p:nvSpPr>
          <p:spPr>
            <a:xfrm>
              <a:off x="1080134" y="5810250"/>
              <a:ext cx="952" cy="952"/>
            </a:xfrm>
            <a:custGeom>
              <a:avLst/>
              <a:gdLst>
                <a:gd name="connsiteX0" fmla="*/ 0 w 952"/>
                <a:gd name="connsiteY0" fmla="*/ 953 h 952"/>
                <a:gd name="connsiteX1" fmla="*/ 953 w 952"/>
                <a:gd name="connsiteY1" fmla="*/ 0 h 952"/>
                <a:gd name="connsiteX2" fmla="*/ 0 w 952"/>
                <a:gd name="connsiteY2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">
                  <a:moveTo>
                    <a:pt x="0" y="953"/>
                  </a:moveTo>
                  <a:cubicBezTo>
                    <a:pt x="0" y="953"/>
                    <a:pt x="953" y="0"/>
                    <a:pt x="953" y="0"/>
                  </a:cubicBezTo>
                  <a:cubicBezTo>
                    <a:pt x="0" y="953"/>
                    <a:pt x="0" y="953"/>
                    <a:pt x="0" y="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8" name="任意多边形: 形状 667"/>
            <p:cNvSpPr/>
            <p:nvPr>
              <p:custDataLst>
                <p:tags r:id="rId659"/>
              </p:custDataLst>
            </p:nvPr>
          </p:nvSpPr>
          <p:spPr>
            <a:xfrm>
              <a:off x="1292542" y="5685472"/>
              <a:ext cx="2857" cy="952"/>
            </a:xfrm>
            <a:custGeom>
              <a:avLst/>
              <a:gdLst>
                <a:gd name="connsiteX0" fmla="*/ 0 w 2857"/>
                <a:gd name="connsiteY0" fmla="*/ 953 h 952"/>
                <a:gd name="connsiteX1" fmla="*/ 2857 w 2857"/>
                <a:gd name="connsiteY1" fmla="*/ 953 h 952"/>
                <a:gd name="connsiteX2" fmla="*/ 952 w 2857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" h="952">
                  <a:moveTo>
                    <a:pt x="0" y="953"/>
                  </a:moveTo>
                  <a:lnTo>
                    <a:pt x="2857" y="953"/>
                  </a:lnTo>
                  <a:lnTo>
                    <a:pt x="95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9" name="任意多边形: 形状 668"/>
            <p:cNvSpPr/>
            <p:nvPr>
              <p:custDataLst>
                <p:tags r:id="rId660"/>
              </p:custDataLst>
            </p:nvPr>
          </p:nvSpPr>
          <p:spPr>
            <a:xfrm>
              <a:off x="1297305" y="5683567"/>
              <a:ext cx="1905" cy="1904"/>
            </a:xfrm>
            <a:custGeom>
              <a:avLst/>
              <a:gdLst>
                <a:gd name="connsiteX0" fmla="*/ 0 w 1905"/>
                <a:gd name="connsiteY0" fmla="*/ 0 h 1904"/>
                <a:gd name="connsiteX1" fmla="*/ 952 w 1905"/>
                <a:gd name="connsiteY1" fmla="*/ 1905 h 1904"/>
                <a:gd name="connsiteX2" fmla="*/ 1905 w 1905"/>
                <a:gd name="connsiteY2" fmla="*/ 0 h 1904"/>
                <a:gd name="connsiteX3" fmla="*/ 0 w 1905"/>
                <a:gd name="connsiteY3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" h="1904">
                  <a:moveTo>
                    <a:pt x="0" y="0"/>
                  </a:moveTo>
                  <a:lnTo>
                    <a:pt x="952" y="1905"/>
                  </a:lnTo>
                  <a:lnTo>
                    <a:pt x="1905" y="0"/>
                  </a:lnTo>
                  <a:cubicBezTo>
                    <a:pt x="952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0" name="任意多边形: 形状 669"/>
            <p:cNvSpPr/>
            <p:nvPr>
              <p:custDataLst>
                <p:tags r:id="rId661"/>
              </p:custDataLst>
            </p:nvPr>
          </p:nvSpPr>
          <p:spPr>
            <a:xfrm>
              <a:off x="948690" y="5722620"/>
              <a:ext cx="1904" cy="2857"/>
            </a:xfrm>
            <a:custGeom>
              <a:avLst/>
              <a:gdLst>
                <a:gd name="connsiteX0" fmla="*/ 952 w 1904"/>
                <a:gd name="connsiteY0" fmla="*/ 2858 h 2857"/>
                <a:gd name="connsiteX1" fmla="*/ 1905 w 1904"/>
                <a:gd name="connsiteY1" fmla="*/ 2858 h 2857"/>
                <a:gd name="connsiteX2" fmla="*/ 0 w 1904"/>
                <a:gd name="connsiteY2" fmla="*/ 0 h 2857"/>
                <a:gd name="connsiteX3" fmla="*/ 952 w 1904"/>
                <a:gd name="connsiteY3" fmla="*/ 2858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" h="2857">
                  <a:moveTo>
                    <a:pt x="952" y="2858"/>
                  </a:moveTo>
                  <a:lnTo>
                    <a:pt x="1905" y="2858"/>
                  </a:lnTo>
                  <a:cubicBezTo>
                    <a:pt x="1905" y="2858"/>
                    <a:pt x="1905" y="1905"/>
                    <a:pt x="0" y="0"/>
                  </a:cubicBezTo>
                  <a:lnTo>
                    <a:pt x="952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1" name="任意多边形: 形状 670"/>
            <p:cNvSpPr/>
            <p:nvPr>
              <p:custDataLst>
                <p:tags r:id="rId662"/>
              </p:custDataLst>
            </p:nvPr>
          </p:nvSpPr>
          <p:spPr>
            <a:xfrm>
              <a:off x="990600" y="5714047"/>
              <a:ext cx="952" cy="952"/>
            </a:xfrm>
            <a:custGeom>
              <a:avLst/>
              <a:gdLst>
                <a:gd name="connsiteX0" fmla="*/ 0 w 952"/>
                <a:gd name="connsiteY0" fmla="*/ 0 h 952"/>
                <a:gd name="connsiteX1" fmla="*/ 0 w 952"/>
                <a:gd name="connsiteY1" fmla="*/ 0 h 952"/>
                <a:gd name="connsiteX2" fmla="*/ 952 w 952"/>
                <a:gd name="connsiteY2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">
                  <a:moveTo>
                    <a:pt x="0" y="0"/>
                  </a:moveTo>
                  <a:lnTo>
                    <a:pt x="0" y="0"/>
                  </a:lnTo>
                  <a:lnTo>
                    <a:pt x="952" y="9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2" name="任意多边形: 形状 671"/>
            <p:cNvSpPr/>
            <p:nvPr>
              <p:custDataLst>
                <p:tags r:id="rId663"/>
              </p:custDataLst>
            </p:nvPr>
          </p:nvSpPr>
          <p:spPr>
            <a:xfrm>
              <a:off x="1014412" y="5708332"/>
              <a:ext cx="4057" cy="952"/>
            </a:xfrm>
            <a:custGeom>
              <a:avLst/>
              <a:gdLst>
                <a:gd name="connsiteX0" fmla="*/ 3810 w 4057"/>
                <a:gd name="connsiteY0" fmla="*/ 0 h 952"/>
                <a:gd name="connsiteX1" fmla="*/ 0 w 4057"/>
                <a:gd name="connsiteY1" fmla="*/ 952 h 952"/>
                <a:gd name="connsiteX2" fmla="*/ 3810 w 4057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57" h="952">
                  <a:moveTo>
                    <a:pt x="3810" y="0"/>
                  </a:moveTo>
                  <a:cubicBezTo>
                    <a:pt x="2858" y="0"/>
                    <a:pt x="952" y="952"/>
                    <a:pt x="0" y="952"/>
                  </a:cubicBezTo>
                  <a:cubicBezTo>
                    <a:pt x="2858" y="0"/>
                    <a:pt x="4763" y="1905"/>
                    <a:pt x="381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73" name="图形 29"/>
          <p:cNvGrpSpPr/>
          <p:nvPr userDrawn="1">
            <p:custDataLst>
              <p:tags r:id="rId664"/>
            </p:custDataLst>
          </p:nvPr>
        </p:nvGrpSpPr>
        <p:grpSpPr>
          <a:xfrm>
            <a:off x="2982279" y="3228340"/>
            <a:ext cx="245744" cy="222885"/>
            <a:chOff x="3577590" y="5131117"/>
            <a:chExt cx="245744" cy="222885"/>
          </a:xfrm>
          <a:solidFill>
            <a:schemeClr val="accent3"/>
          </a:solidFill>
        </p:grpSpPr>
        <p:sp>
          <p:nvSpPr>
            <p:cNvPr id="674" name="任意多边形: 形状 673"/>
            <p:cNvSpPr/>
            <p:nvPr>
              <p:custDataLst>
                <p:tags r:id="rId665"/>
              </p:custDataLst>
            </p:nvPr>
          </p:nvSpPr>
          <p:spPr>
            <a:xfrm>
              <a:off x="3577590" y="5195887"/>
              <a:ext cx="1190" cy="952"/>
            </a:xfrm>
            <a:custGeom>
              <a:avLst/>
              <a:gdLst>
                <a:gd name="connsiteX0" fmla="*/ 953 w 1190"/>
                <a:gd name="connsiteY0" fmla="*/ 0 h 952"/>
                <a:gd name="connsiteX1" fmla="*/ 0 w 1190"/>
                <a:gd name="connsiteY1" fmla="*/ 953 h 952"/>
                <a:gd name="connsiteX2" fmla="*/ 953 w 1190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" h="952">
                  <a:moveTo>
                    <a:pt x="953" y="0"/>
                  </a:moveTo>
                  <a:cubicBezTo>
                    <a:pt x="0" y="0"/>
                    <a:pt x="953" y="953"/>
                    <a:pt x="0" y="953"/>
                  </a:cubicBezTo>
                  <a:cubicBezTo>
                    <a:pt x="1905" y="953"/>
                    <a:pt x="953" y="0"/>
                    <a:pt x="95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5" name="任意多边形: 形状 674"/>
            <p:cNvSpPr/>
            <p:nvPr>
              <p:custDataLst>
                <p:tags r:id="rId666"/>
              </p:custDataLst>
            </p:nvPr>
          </p:nvSpPr>
          <p:spPr>
            <a:xfrm>
              <a:off x="3593782" y="5188267"/>
              <a:ext cx="1905" cy="1904"/>
            </a:xfrm>
            <a:custGeom>
              <a:avLst/>
              <a:gdLst>
                <a:gd name="connsiteX0" fmla="*/ 0 w 1905"/>
                <a:gd name="connsiteY0" fmla="*/ 953 h 1904"/>
                <a:gd name="connsiteX1" fmla="*/ 0 w 1905"/>
                <a:gd name="connsiteY1" fmla="*/ 1905 h 1904"/>
                <a:gd name="connsiteX2" fmla="*/ 1905 w 1905"/>
                <a:gd name="connsiteY2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1904">
                  <a:moveTo>
                    <a:pt x="0" y="953"/>
                  </a:moveTo>
                  <a:lnTo>
                    <a:pt x="0" y="1905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6" name="任意多边形: 形状 675"/>
            <p:cNvSpPr/>
            <p:nvPr>
              <p:custDataLst>
                <p:tags r:id="rId667"/>
              </p:custDataLst>
            </p:nvPr>
          </p:nvSpPr>
          <p:spPr>
            <a:xfrm>
              <a:off x="3598544" y="5185829"/>
              <a:ext cx="10477" cy="4343"/>
            </a:xfrm>
            <a:custGeom>
              <a:avLst/>
              <a:gdLst>
                <a:gd name="connsiteX0" fmla="*/ 10478 w 10477"/>
                <a:gd name="connsiteY0" fmla="*/ 533 h 4343"/>
                <a:gd name="connsiteX1" fmla="*/ 1905 w 10477"/>
                <a:gd name="connsiteY1" fmla="*/ 2438 h 4343"/>
                <a:gd name="connsiteX2" fmla="*/ 953 w 10477"/>
                <a:gd name="connsiteY2" fmla="*/ 2438 h 4343"/>
                <a:gd name="connsiteX3" fmla="*/ 0 w 10477"/>
                <a:gd name="connsiteY3" fmla="*/ 4343 h 4343"/>
                <a:gd name="connsiteX4" fmla="*/ 10478 w 10477"/>
                <a:gd name="connsiteY4" fmla="*/ 533 h 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" h="4343">
                  <a:moveTo>
                    <a:pt x="10478" y="533"/>
                  </a:moveTo>
                  <a:cubicBezTo>
                    <a:pt x="8573" y="-1372"/>
                    <a:pt x="4763" y="2438"/>
                    <a:pt x="1905" y="2438"/>
                  </a:cubicBezTo>
                  <a:lnTo>
                    <a:pt x="953" y="2438"/>
                  </a:lnTo>
                  <a:lnTo>
                    <a:pt x="0" y="4343"/>
                  </a:lnTo>
                  <a:cubicBezTo>
                    <a:pt x="3810" y="2438"/>
                    <a:pt x="8573" y="533"/>
                    <a:pt x="10478" y="5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7" name="任意多边形: 形状 676"/>
            <p:cNvSpPr/>
            <p:nvPr>
              <p:custDataLst>
                <p:tags r:id="rId668"/>
              </p:custDataLst>
            </p:nvPr>
          </p:nvSpPr>
          <p:spPr>
            <a:xfrm>
              <a:off x="3616642" y="5187553"/>
              <a:ext cx="2049" cy="714"/>
            </a:xfrm>
            <a:custGeom>
              <a:avLst/>
              <a:gdLst>
                <a:gd name="connsiteX0" fmla="*/ 1905 w 2049"/>
                <a:gd name="connsiteY0" fmla="*/ 714 h 714"/>
                <a:gd name="connsiteX1" fmla="*/ 0 w 2049"/>
                <a:gd name="connsiteY1" fmla="*/ 714 h 714"/>
                <a:gd name="connsiteX2" fmla="*/ 0 w 2049"/>
                <a:gd name="connsiteY2" fmla="*/ 714 h 714"/>
                <a:gd name="connsiteX3" fmla="*/ 1905 w 2049"/>
                <a:gd name="connsiteY3" fmla="*/ 714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9" h="714">
                  <a:moveTo>
                    <a:pt x="1905" y="714"/>
                  </a:moveTo>
                  <a:cubicBezTo>
                    <a:pt x="952" y="-238"/>
                    <a:pt x="3810" y="-238"/>
                    <a:pt x="0" y="714"/>
                  </a:cubicBezTo>
                  <a:cubicBezTo>
                    <a:pt x="0" y="714"/>
                    <a:pt x="0" y="714"/>
                    <a:pt x="0" y="714"/>
                  </a:cubicBezTo>
                  <a:cubicBezTo>
                    <a:pt x="0" y="714"/>
                    <a:pt x="952" y="714"/>
                    <a:pt x="1905" y="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8" name="任意多边形: 形状 677"/>
            <p:cNvSpPr/>
            <p:nvPr>
              <p:custDataLst>
                <p:tags r:id="rId669"/>
              </p:custDataLst>
            </p:nvPr>
          </p:nvSpPr>
          <p:spPr>
            <a:xfrm>
              <a:off x="3615971" y="5188267"/>
              <a:ext cx="871" cy="714"/>
            </a:xfrm>
            <a:custGeom>
              <a:avLst/>
              <a:gdLst>
                <a:gd name="connsiteX0" fmla="*/ 671 w 871"/>
                <a:gd name="connsiteY0" fmla="*/ 0 h 714"/>
                <a:gd name="connsiteX1" fmla="*/ 671 w 871"/>
                <a:gd name="connsiteY1" fmla="*/ 0 h 714"/>
                <a:gd name="connsiteX2" fmla="*/ 671 w 871"/>
                <a:gd name="connsiteY2" fmla="*/ 0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1" h="714">
                  <a:moveTo>
                    <a:pt x="671" y="0"/>
                  </a:moveTo>
                  <a:cubicBezTo>
                    <a:pt x="-1234" y="953"/>
                    <a:pt x="1623" y="953"/>
                    <a:pt x="671" y="0"/>
                  </a:cubicBezTo>
                  <a:lnTo>
                    <a:pt x="67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9" name="任意多边形: 形状 678"/>
            <p:cNvSpPr/>
            <p:nvPr>
              <p:custDataLst>
                <p:tags r:id="rId670"/>
              </p:custDataLst>
            </p:nvPr>
          </p:nvSpPr>
          <p:spPr>
            <a:xfrm>
              <a:off x="3622357" y="5186362"/>
              <a:ext cx="3005" cy="952"/>
            </a:xfrm>
            <a:custGeom>
              <a:avLst/>
              <a:gdLst>
                <a:gd name="connsiteX0" fmla="*/ 1905 w 3005"/>
                <a:gd name="connsiteY0" fmla="*/ 0 h 952"/>
                <a:gd name="connsiteX1" fmla="*/ 0 w 3005"/>
                <a:gd name="connsiteY1" fmla="*/ 953 h 952"/>
                <a:gd name="connsiteX2" fmla="*/ 1905 w 3005"/>
                <a:gd name="connsiteY2" fmla="*/ 953 h 952"/>
                <a:gd name="connsiteX3" fmla="*/ 1905 w 3005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" h="952">
                  <a:moveTo>
                    <a:pt x="1905" y="0"/>
                  </a:moveTo>
                  <a:lnTo>
                    <a:pt x="0" y="953"/>
                  </a:lnTo>
                  <a:cubicBezTo>
                    <a:pt x="953" y="953"/>
                    <a:pt x="2858" y="953"/>
                    <a:pt x="1905" y="953"/>
                  </a:cubicBezTo>
                  <a:cubicBezTo>
                    <a:pt x="3810" y="953"/>
                    <a:pt x="2858" y="953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0" name="任意多边形: 形状 679"/>
            <p:cNvSpPr/>
            <p:nvPr>
              <p:custDataLst>
                <p:tags r:id="rId671"/>
              </p:custDataLst>
            </p:nvPr>
          </p:nvSpPr>
          <p:spPr>
            <a:xfrm>
              <a:off x="3624262" y="5184457"/>
              <a:ext cx="952" cy="952"/>
            </a:xfrm>
            <a:custGeom>
              <a:avLst/>
              <a:gdLst>
                <a:gd name="connsiteX0" fmla="*/ 953 w 952"/>
                <a:gd name="connsiteY0" fmla="*/ 0 h 952"/>
                <a:gd name="connsiteX1" fmla="*/ 0 w 952"/>
                <a:gd name="connsiteY1" fmla="*/ 952 h 952"/>
                <a:gd name="connsiteX2" fmla="*/ 953 w 952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">
                  <a:moveTo>
                    <a:pt x="953" y="0"/>
                  </a:moveTo>
                  <a:lnTo>
                    <a:pt x="0" y="952"/>
                  </a:lnTo>
                  <a:cubicBezTo>
                    <a:pt x="953" y="952"/>
                    <a:pt x="953" y="952"/>
                    <a:pt x="95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1" name="任意多边形: 形状 680"/>
            <p:cNvSpPr/>
            <p:nvPr>
              <p:custDataLst>
                <p:tags r:id="rId672"/>
              </p:custDataLst>
            </p:nvPr>
          </p:nvSpPr>
          <p:spPr>
            <a:xfrm>
              <a:off x="3622357" y="5184986"/>
              <a:ext cx="1905" cy="1375"/>
            </a:xfrm>
            <a:custGeom>
              <a:avLst/>
              <a:gdLst>
                <a:gd name="connsiteX0" fmla="*/ 0 w 1905"/>
                <a:gd name="connsiteY0" fmla="*/ 1376 h 1375"/>
                <a:gd name="connsiteX1" fmla="*/ 1905 w 1905"/>
                <a:gd name="connsiteY1" fmla="*/ 423 h 1375"/>
                <a:gd name="connsiteX2" fmla="*/ 953 w 1905"/>
                <a:gd name="connsiteY2" fmla="*/ 423 h 1375"/>
                <a:gd name="connsiteX3" fmla="*/ 0 w 1905"/>
                <a:gd name="connsiteY3" fmla="*/ 1376 h 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" h="1375">
                  <a:moveTo>
                    <a:pt x="0" y="1376"/>
                  </a:moveTo>
                  <a:lnTo>
                    <a:pt x="1905" y="423"/>
                  </a:lnTo>
                  <a:cubicBezTo>
                    <a:pt x="1905" y="423"/>
                    <a:pt x="953" y="-529"/>
                    <a:pt x="953" y="423"/>
                  </a:cubicBezTo>
                  <a:cubicBezTo>
                    <a:pt x="953" y="423"/>
                    <a:pt x="953" y="423"/>
                    <a:pt x="0" y="13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2" name="任意多边形: 形状 681"/>
            <p:cNvSpPr/>
            <p:nvPr>
              <p:custDataLst>
                <p:tags r:id="rId673"/>
              </p:custDataLst>
            </p:nvPr>
          </p:nvSpPr>
          <p:spPr>
            <a:xfrm>
              <a:off x="3618027" y="5185409"/>
              <a:ext cx="3378" cy="1347"/>
            </a:xfrm>
            <a:custGeom>
              <a:avLst/>
              <a:gdLst>
                <a:gd name="connsiteX0" fmla="*/ 3378 w 3378"/>
                <a:gd name="connsiteY0" fmla="*/ 953 h 1347"/>
                <a:gd name="connsiteX1" fmla="*/ 2425 w 3378"/>
                <a:gd name="connsiteY1" fmla="*/ 0 h 1347"/>
                <a:gd name="connsiteX2" fmla="*/ 3378 w 3378"/>
                <a:gd name="connsiteY2" fmla="*/ 953 h 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78" h="1347">
                  <a:moveTo>
                    <a:pt x="3378" y="953"/>
                  </a:moveTo>
                  <a:cubicBezTo>
                    <a:pt x="2425" y="953"/>
                    <a:pt x="520" y="953"/>
                    <a:pt x="2425" y="0"/>
                  </a:cubicBezTo>
                  <a:cubicBezTo>
                    <a:pt x="-1384" y="953"/>
                    <a:pt x="-432" y="1905"/>
                    <a:pt x="3378" y="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3" name="任意多边形: 形状 682"/>
            <p:cNvSpPr/>
            <p:nvPr>
              <p:custDataLst>
                <p:tags r:id="rId674"/>
              </p:custDataLst>
            </p:nvPr>
          </p:nvSpPr>
          <p:spPr>
            <a:xfrm>
              <a:off x="3607117" y="5184457"/>
              <a:ext cx="2857" cy="952"/>
            </a:xfrm>
            <a:custGeom>
              <a:avLst/>
              <a:gdLst>
                <a:gd name="connsiteX0" fmla="*/ 2857 w 2857"/>
                <a:gd name="connsiteY0" fmla="*/ 0 h 952"/>
                <a:gd name="connsiteX1" fmla="*/ 952 w 2857"/>
                <a:gd name="connsiteY1" fmla="*/ 0 h 952"/>
                <a:gd name="connsiteX2" fmla="*/ 0 w 2857"/>
                <a:gd name="connsiteY2" fmla="*/ 952 h 952"/>
                <a:gd name="connsiteX3" fmla="*/ 2857 w 2857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952">
                  <a:moveTo>
                    <a:pt x="2857" y="0"/>
                  </a:moveTo>
                  <a:lnTo>
                    <a:pt x="952" y="0"/>
                  </a:lnTo>
                  <a:lnTo>
                    <a:pt x="0" y="952"/>
                  </a:lnTo>
                  <a:cubicBezTo>
                    <a:pt x="0" y="0"/>
                    <a:pt x="2857" y="0"/>
                    <a:pt x="285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4" name="任意多边形: 形状 683"/>
            <p:cNvSpPr/>
            <p:nvPr>
              <p:custDataLst>
                <p:tags r:id="rId675"/>
              </p:custDataLst>
            </p:nvPr>
          </p:nvSpPr>
          <p:spPr>
            <a:xfrm>
              <a:off x="3634740" y="5183504"/>
              <a:ext cx="2857" cy="952"/>
            </a:xfrm>
            <a:custGeom>
              <a:avLst/>
              <a:gdLst>
                <a:gd name="connsiteX0" fmla="*/ 2857 w 2857"/>
                <a:gd name="connsiteY0" fmla="*/ 953 h 952"/>
                <a:gd name="connsiteX1" fmla="*/ 1905 w 2857"/>
                <a:gd name="connsiteY1" fmla="*/ 0 h 952"/>
                <a:gd name="connsiteX2" fmla="*/ 0 w 2857"/>
                <a:gd name="connsiteY2" fmla="*/ 953 h 952"/>
                <a:gd name="connsiteX3" fmla="*/ 2857 w 2857"/>
                <a:gd name="connsiteY3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952">
                  <a:moveTo>
                    <a:pt x="2857" y="953"/>
                  </a:moveTo>
                  <a:cubicBezTo>
                    <a:pt x="2857" y="953"/>
                    <a:pt x="1905" y="0"/>
                    <a:pt x="1905" y="0"/>
                  </a:cubicBezTo>
                  <a:lnTo>
                    <a:pt x="0" y="953"/>
                  </a:lnTo>
                  <a:cubicBezTo>
                    <a:pt x="953" y="953"/>
                    <a:pt x="1905" y="953"/>
                    <a:pt x="2857" y="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5" name="任意多边形: 形状 684"/>
            <p:cNvSpPr/>
            <p:nvPr>
              <p:custDataLst>
                <p:tags r:id="rId676"/>
              </p:custDataLst>
            </p:nvPr>
          </p:nvSpPr>
          <p:spPr>
            <a:xfrm>
              <a:off x="3635692" y="5182552"/>
              <a:ext cx="1904" cy="952"/>
            </a:xfrm>
            <a:custGeom>
              <a:avLst/>
              <a:gdLst>
                <a:gd name="connsiteX0" fmla="*/ 0 w 1904"/>
                <a:gd name="connsiteY0" fmla="*/ 952 h 952"/>
                <a:gd name="connsiteX1" fmla="*/ 1905 w 1904"/>
                <a:gd name="connsiteY1" fmla="*/ 0 h 952"/>
                <a:gd name="connsiteX2" fmla="*/ 0 w 1904"/>
                <a:gd name="connsiteY2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952">
                  <a:moveTo>
                    <a:pt x="0" y="952"/>
                  </a:moveTo>
                  <a:lnTo>
                    <a:pt x="1905" y="0"/>
                  </a:lnTo>
                  <a:cubicBezTo>
                    <a:pt x="0" y="0"/>
                    <a:pt x="0" y="0"/>
                    <a:pt x="0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6" name="任意多边形: 形状 685"/>
            <p:cNvSpPr/>
            <p:nvPr>
              <p:custDataLst>
                <p:tags r:id="rId677"/>
              </p:custDataLst>
            </p:nvPr>
          </p:nvSpPr>
          <p:spPr>
            <a:xfrm>
              <a:off x="3622357" y="5182552"/>
              <a:ext cx="3810" cy="2857"/>
            </a:xfrm>
            <a:custGeom>
              <a:avLst/>
              <a:gdLst>
                <a:gd name="connsiteX0" fmla="*/ 2858 w 3810"/>
                <a:gd name="connsiteY0" fmla="*/ 0 h 2857"/>
                <a:gd name="connsiteX1" fmla="*/ 0 w 3810"/>
                <a:gd name="connsiteY1" fmla="*/ 2857 h 2857"/>
                <a:gd name="connsiteX2" fmla="*/ 3810 w 3810"/>
                <a:gd name="connsiteY2" fmla="*/ 0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" h="2857">
                  <a:moveTo>
                    <a:pt x="2858" y="0"/>
                  </a:moveTo>
                  <a:lnTo>
                    <a:pt x="0" y="2857"/>
                  </a:lnTo>
                  <a:lnTo>
                    <a:pt x="381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7" name="任意多边形: 形状 686"/>
            <p:cNvSpPr/>
            <p:nvPr>
              <p:custDataLst>
                <p:tags r:id="rId678"/>
              </p:custDataLst>
            </p:nvPr>
          </p:nvSpPr>
          <p:spPr>
            <a:xfrm>
              <a:off x="3645217" y="5181600"/>
              <a:ext cx="1904" cy="1904"/>
            </a:xfrm>
            <a:custGeom>
              <a:avLst/>
              <a:gdLst>
                <a:gd name="connsiteX0" fmla="*/ 952 w 1904"/>
                <a:gd name="connsiteY0" fmla="*/ 953 h 1904"/>
                <a:gd name="connsiteX1" fmla="*/ 0 w 1904"/>
                <a:gd name="connsiteY1" fmla="*/ 1905 h 1904"/>
                <a:gd name="connsiteX2" fmla="*/ 1905 w 1904"/>
                <a:gd name="connsiteY2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1904">
                  <a:moveTo>
                    <a:pt x="952" y="953"/>
                  </a:moveTo>
                  <a:lnTo>
                    <a:pt x="0" y="1905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8" name="任意多边形: 形状 687"/>
            <p:cNvSpPr/>
            <p:nvPr>
              <p:custDataLst>
                <p:tags r:id="rId679"/>
              </p:custDataLst>
            </p:nvPr>
          </p:nvSpPr>
          <p:spPr>
            <a:xfrm>
              <a:off x="3651687" y="5180647"/>
              <a:ext cx="4959" cy="1905"/>
            </a:xfrm>
            <a:custGeom>
              <a:avLst/>
              <a:gdLst>
                <a:gd name="connsiteX0" fmla="*/ 197 w 4959"/>
                <a:gd name="connsiteY0" fmla="*/ 0 h 1905"/>
                <a:gd name="connsiteX1" fmla="*/ 1150 w 4959"/>
                <a:gd name="connsiteY1" fmla="*/ 1905 h 1905"/>
                <a:gd name="connsiteX2" fmla="*/ 4960 w 4959"/>
                <a:gd name="connsiteY2" fmla="*/ 0 h 1905"/>
                <a:gd name="connsiteX3" fmla="*/ 197 w 4959"/>
                <a:gd name="connsiteY3" fmla="*/ 0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9" h="1905">
                  <a:moveTo>
                    <a:pt x="197" y="0"/>
                  </a:moveTo>
                  <a:cubicBezTo>
                    <a:pt x="-755" y="953"/>
                    <a:pt x="2102" y="953"/>
                    <a:pt x="1150" y="1905"/>
                  </a:cubicBezTo>
                  <a:cubicBezTo>
                    <a:pt x="3055" y="953"/>
                    <a:pt x="4007" y="0"/>
                    <a:pt x="4960" y="0"/>
                  </a:cubicBezTo>
                  <a:cubicBezTo>
                    <a:pt x="4007" y="0"/>
                    <a:pt x="2102" y="953"/>
                    <a:pt x="19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9" name="任意多边形: 形状 688"/>
            <p:cNvSpPr/>
            <p:nvPr>
              <p:custDataLst>
                <p:tags r:id="rId680"/>
              </p:custDataLst>
            </p:nvPr>
          </p:nvSpPr>
          <p:spPr>
            <a:xfrm>
              <a:off x="3656647" y="5178742"/>
              <a:ext cx="1905" cy="952"/>
            </a:xfrm>
            <a:custGeom>
              <a:avLst/>
              <a:gdLst>
                <a:gd name="connsiteX0" fmla="*/ 1905 w 1905"/>
                <a:gd name="connsiteY0" fmla="*/ 0 h 952"/>
                <a:gd name="connsiteX1" fmla="*/ 0 w 1905"/>
                <a:gd name="connsiteY1" fmla="*/ 953 h 952"/>
                <a:gd name="connsiteX2" fmla="*/ 1905 w 1905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952">
                  <a:moveTo>
                    <a:pt x="1905" y="0"/>
                  </a:moveTo>
                  <a:cubicBezTo>
                    <a:pt x="953" y="0"/>
                    <a:pt x="953" y="953"/>
                    <a:pt x="0" y="953"/>
                  </a:cubicBezTo>
                  <a:cubicBezTo>
                    <a:pt x="953" y="953"/>
                    <a:pt x="953" y="953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0" name="任意多边形: 形状 689"/>
            <p:cNvSpPr/>
            <p:nvPr>
              <p:custDataLst>
                <p:tags r:id="rId681"/>
              </p:custDataLst>
            </p:nvPr>
          </p:nvSpPr>
          <p:spPr>
            <a:xfrm>
              <a:off x="3642359" y="5181600"/>
              <a:ext cx="1905" cy="952"/>
            </a:xfrm>
            <a:custGeom>
              <a:avLst/>
              <a:gdLst>
                <a:gd name="connsiteX0" fmla="*/ 0 w 1905"/>
                <a:gd name="connsiteY0" fmla="*/ 0 h 952"/>
                <a:gd name="connsiteX1" fmla="*/ 1905 w 1905"/>
                <a:gd name="connsiteY1" fmla="*/ 953 h 952"/>
                <a:gd name="connsiteX2" fmla="*/ 0 w 1905"/>
                <a:gd name="connsiteY2" fmla="*/ 0 h 952"/>
                <a:gd name="connsiteX3" fmla="*/ 0 w 1905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" h="952">
                  <a:moveTo>
                    <a:pt x="0" y="0"/>
                  </a:moveTo>
                  <a:cubicBezTo>
                    <a:pt x="0" y="0"/>
                    <a:pt x="953" y="953"/>
                    <a:pt x="1905" y="953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1" name="任意多边形: 形状 690"/>
            <p:cNvSpPr/>
            <p:nvPr>
              <p:custDataLst>
                <p:tags r:id="rId682"/>
              </p:custDataLst>
            </p:nvPr>
          </p:nvSpPr>
          <p:spPr>
            <a:xfrm>
              <a:off x="3643312" y="5180647"/>
              <a:ext cx="1905" cy="9525"/>
            </a:xfrm>
            <a:custGeom>
              <a:avLst/>
              <a:gdLst>
                <a:gd name="connsiteX0" fmla="*/ 0 w 1905"/>
                <a:gd name="connsiteY0" fmla="*/ 0 h 9525"/>
                <a:gd name="connsiteX1" fmla="*/ 0 w 1905"/>
                <a:gd name="connsiteY1" fmla="*/ 0 h 9525"/>
                <a:gd name="connsiteX2" fmla="*/ 1905 w 1905"/>
                <a:gd name="connsiteY2" fmla="*/ 0 h 9525"/>
                <a:gd name="connsiteX3" fmla="*/ 0 w 1905"/>
                <a:gd name="connsiteY3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" h="9525">
                  <a:moveTo>
                    <a:pt x="0" y="0"/>
                  </a:moveTo>
                  <a:lnTo>
                    <a:pt x="0" y="0"/>
                  </a:lnTo>
                  <a:cubicBezTo>
                    <a:pt x="953" y="0"/>
                    <a:pt x="1905" y="0"/>
                    <a:pt x="1905" y="0"/>
                  </a:cubicBezTo>
                  <a:cubicBezTo>
                    <a:pt x="1905" y="0"/>
                    <a:pt x="953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2" name="任意多边形: 形状 691"/>
            <p:cNvSpPr/>
            <p:nvPr>
              <p:custDataLst>
                <p:tags r:id="rId683"/>
              </p:custDataLst>
            </p:nvPr>
          </p:nvSpPr>
          <p:spPr>
            <a:xfrm>
              <a:off x="3642359" y="5181600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3" name="任意多边形: 形状 692"/>
            <p:cNvSpPr/>
            <p:nvPr>
              <p:custDataLst>
                <p:tags r:id="rId684"/>
              </p:custDataLst>
            </p:nvPr>
          </p:nvSpPr>
          <p:spPr>
            <a:xfrm>
              <a:off x="3631882" y="5179695"/>
              <a:ext cx="2189" cy="2857"/>
            </a:xfrm>
            <a:custGeom>
              <a:avLst/>
              <a:gdLst>
                <a:gd name="connsiteX0" fmla="*/ 0 w 2189"/>
                <a:gd name="connsiteY0" fmla="*/ 2858 h 2857"/>
                <a:gd name="connsiteX1" fmla="*/ 953 w 2189"/>
                <a:gd name="connsiteY1" fmla="*/ 0 h 2857"/>
                <a:gd name="connsiteX2" fmla="*/ 0 w 2189"/>
                <a:gd name="connsiteY2" fmla="*/ 2858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9" h="2857">
                  <a:moveTo>
                    <a:pt x="0" y="2858"/>
                  </a:moveTo>
                  <a:cubicBezTo>
                    <a:pt x="953" y="1905"/>
                    <a:pt x="3810" y="952"/>
                    <a:pt x="953" y="0"/>
                  </a:cubicBezTo>
                  <a:cubicBezTo>
                    <a:pt x="0" y="952"/>
                    <a:pt x="1905" y="952"/>
                    <a:pt x="0" y="2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4" name="任意多边形: 形状 693"/>
            <p:cNvSpPr/>
            <p:nvPr>
              <p:custDataLst>
                <p:tags r:id="rId685"/>
              </p:custDataLst>
            </p:nvPr>
          </p:nvSpPr>
          <p:spPr>
            <a:xfrm>
              <a:off x="3637597" y="5180647"/>
              <a:ext cx="2857" cy="952"/>
            </a:xfrm>
            <a:custGeom>
              <a:avLst/>
              <a:gdLst>
                <a:gd name="connsiteX0" fmla="*/ 2858 w 2857"/>
                <a:gd name="connsiteY0" fmla="*/ 0 h 952"/>
                <a:gd name="connsiteX1" fmla="*/ 0 w 2857"/>
                <a:gd name="connsiteY1" fmla="*/ 0 h 952"/>
                <a:gd name="connsiteX2" fmla="*/ 0 w 2857"/>
                <a:gd name="connsiteY2" fmla="*/ 953 h 952"/>
                <a:gd name="connsiteX3" fmla="*/ 2858 w 2857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952">
                  <a:moveTo>
                    <a:pt x="2858" y="0"/>
                  </a:moveTo>
                  <a:lnTo>
                    <a:pt x="0" y="0"/>
                  </a:lnTo>
                  <a:cubicBezTo>
                    <a:pt x="0" y="0"/>
                    <a:pt x="953" y="953"/>
                    <a:pt x="0" y="953"/>
                  </a:cubicBezTo>
                  <a:lnTo>
                    <a:pt x="285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5" name="任意多边形: 形状 694"/>
            <p:cNvSpPr/>
            <p:nvPr>
              <p:custDataLst>
                <p:tags r:id="rId686"/>
              </p:custDataLst>
            </p:nvPr>
          </p:nvSpPr>
          <p:spPr>
            <a:xfrm>
              <a:off x="3640455" y="5179695"/>
              <a:ext cx="952" cy="952"/>
            </a:xfrm>
            <a:custGeom>
              <a:avLst/>
              <a:gdLst>
                <a:gd name="connsiteX0" fmla="*/ 952 w 952"/>
                <a:gd name="connsiteY0" fmla="*/ 0 h 952"/>
                <a:gd name="connsiteX1" fmla="*/ 0 w 952"/>
                <a:gd name="connsiteY1" fmla="*/ 952 h 952"/>
                <a:gd name="connsiteX2" fmla="*/ 952 w 952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">
                  <a:moveTo>
                    <a:pt x="952" y="0"/>
                  </a:moveTo>
                  <a:lnTo>
                    <a:pt x="0" y="952"/>
                  </a:lnTo>
                  <a:lnTo>
                    <a:pt x="95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6" name="任意多边形: 形状 695"/>
            <p:cNvSpPr/>
            <p:nvPr>
              <p:custDataLst>
                <p:tags r:id="rId687"/>
              </p:custDataLst>
            </p:nvPr>
          </p:nvSpPr>
          <p:spPr>
            <a:xfrm>
              <a:off x="3653075" y="5177790"/>
              <a:ext cx="4524" cy="1375"/>
            </a:xfrm>
            <a:custGeom>
              <a:avLst/>
              <a:gdLst>
                <a:gd name="connsiteX0" fmla="*/ 714 w 4524"/>
                <a:gd name="connsiteY0" fmla="*/ 952 h 1375"/>
                <a:gd name="connsiteX1" fmla="*/ 4524 w 4524"/>
                <a:gd name="connsiteY1" fmla="*/ 0 h 1375"/>
                <a:gd name="connsiteX2" fmla="*/ 714 w 4524"/>
                <a:gd name="connsiteY2" fmla="*/ 952 h 1375"/>
                <a:gd name="connsiteX3" fmla="*/ 714 w 4524"/>
                <a:gd name="connsiteY3" fmla="*/ 952 h 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4" h="1375">
                  <a:moveTo>
                    <a:pt x="714" y="952"/>
                  </a:moveTo>
                  <a:cubicBezTo>
                    <a:pt x="1667" y="0"/>
                    <a:pt x="2619" y="0"/>
                    <a:pt x="4524" y="0"/>
                  </a:cubicBezTo>
                  <a:cubicBezTo>
                    <a:pt x="2619" y="0"/>
                    <a:pt x="1667" y="0"/>
                    <a:pt x="714" y="952"/>
                  </a:cubicBezTo>
                  <a:cubicBezTo>
                    <a:pt x="-238" y="952"/>
                    <a:pt x="-238" y="1905"/>
                    <a:pt x="714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7" name="任意多边形: 形状 696"/>
            <p:cNvSpPr/>
            <p:nvPr>
              <p:custDataLst>
                <p:tags r:id="rId688"/>
              </p:custDataLst>
            </p:nvPr>
          </p:nvSpPr>
          <p:spPr>
            <a:xfrm>
              <a:off x="3649027" y="5179695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8" name="任意多边形: 形状 697"/>
            <p:cNvSpPr/>
            <p:nvPr>
              <p:custDataLst>
                <p:tags r:id="rId689"/>
              </p:custDataLst>
            </p:nvPr>
          </p:nvSpPr>
          <p:spPr>
            <a:xfrm>
              <a:off x="3669982" y="5174932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9" name="任意多边形: 形状 698"/>
            <p:cNvSpPr/>
            <p:nvPr>
              <p:custDataLst>
                <p:tags r:id="rId690"/>
              </p:custDataLst>
            </p:nvPr>
          </p:nvSpPr>
          <p:spPr>
            <a:xfrm>
              <a:off x="3650932" y="5177790"/>
              <a:ext cx="1905" cy="952"/>
            </a:xfrm>
            <a:custGeom>
              <a:avLst/>
              <a:gdLst>
                <a:gd name="connsiteX0" fmla="*/ 1905 w 1905"/>
                <a:gd name="connsiteY0" fmla="*/ 0 h 952"/>
                <a:gd name="connsiteX1" fmla="*/ 0 w 1905"/>
                <a:gd name="connsiteY1" fmla="*/ 952 h 952"/>
                <a:gd name="connsiteX2" fmla="*/ 1905 w 1905"/>
                <a:gd name="connsiteY2" fmla="*/ 0 h 952"/>
                <a:gd name="connsiteX3" fmla="*/ 1905 w 1905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" h="952">
                  <a:moveTo>
                    <a:pt x="1905" y="0"/>
                  </a:moveTo>
                  <a:cubicBezTo>
                    <a:pt x="953" y="0"/>
                    <a:pt x="0" y="0"/>
                    <a:pt x="0" y="952"/>
                  </a:cubicBezTo>
                  <a:cubicBezTo>
                    <a:pt x="0" y="952"/>
                    <a:pt x="953" y="952"/>
                    <a:pt x="1905" y="0"/>
                  </a:cubicBezTo>
                  <a:cubicBezTo>
                    <a:pt x="1905" y="0"/>
                    <a:pt x="1905" y="0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0" name="任意多边形: 形状 699"/>
            <p:cNvSpPr/>
            <p:nvPr>
              <p:custDataLst>
                <p:tags r:id="rId691"/>
              </p:custDataLst>
            </p:nvPr>
          </p:nvSpPr>
          <p:spPr>
            <a:xfrm>
              <a:off x="3659505" y="5177790"/>
              <a:ext cx="1904" cy="9525"/>
            </a:xfrm>
            <a:custGeom>
              <a:avLst/>
              <a:gdLst>
                <a:gd name="connsiteX0" fmla="*/ 1905 w 1904"/>
                <a:gd name="connsiteY0" fmla="*/ 0 h 9525"/>
                <a:gd name="connsiteX1" fmla="*/ 0 w 1904"/>
                <a:gd name="connsiteY1" fmla="*/ 0 h 9525"/>
                <a:gd name="connsiteX2" fmla="*/ 1905 w 1904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9525">
                  <a:moveTo>
                    <a:pt x="1905" y="0"/>
                  </a:moveTo>
                  <a:cubicBezTo>
                    <a:pt x="952" y="0"/>
                    <a:pt x="952" y="0"/>
                    <a:pt x="0" y="0"/>
                  </a:cubicBezTo>
                  <a:cubicBezTo>
                    <a:pt x="952" y="0"/>
                    <a:pt x="1905" y="0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1" name="任意多边形: 形状 700"/>
            <p:cNvSpPr/>
            <p:nvPr>
              <p:custDataLst>
                <p:tags r:id="rId692"/>
              </p:custDataLst>
            </p:nvPr>
          </p:nvSpPr>
          <p:spPr>
            <a:xfrm>
              <a:off x="3649027" y="5179695"/>
              <a:ext cx="423" cy="423"/>
            </a:xfrm>
            <a:custGeom>
              <a:avLst/>
              <a:gdLst>
                <a:gd name="connsiteX0" fmla="*/ 0 w 423"/>
                <a:gd name="connsiteY0" fmla="*/ 0 h 423"/>
                <a:gd name="connsiteX1" fmla="*/ 0 w 423"/>
                <a:gd name="connsiteY1" fmla="*/ 0 h 423"/>
                <a:gd name="connsiteX2" fmla="*/ 0 w 423"/>
                <a:gd name="connsiteY2" fmla="*/ 0 h 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" h="423">
                  <a:moveTo>
                    <a:pt x="0" y="0"/>
                  </a:moveTo>
                  <a:lnTo>
                    <a:pt x="0" y="0"/>
                  </a:lnTo>
                  <a:cubicBezTo>
                    <a:pt x="953" y="952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2" name="任意多边形: 形状 701"/>
            <p:cNvSpPr/>
            <p:nvPr>
              <p:custDataLst>
                <p:tags r:id="rId693"/>
              </p:custDataLst>
            </p:nvPr>
          </p:nvSpPr>
          <p:spPr>
            <a:xfrm>
              <a:off x="3649027" y="5178742"/>
              <a:ext cx="952" cy="952"/>
            </a:xfrm>
            <a:custGeom>
              <a:avLst/>
              <a:gdLst>
                <a:gd name="connsiteX0" fmla="*/ 0 w 952"/>
                <a:gd name="connsiteY0" fmla="*/ 953 h 952"/>
                <a:gd name="connsiteX1" fmla="*/ 953 w 952"/>
                <a:gd name="connsiteY1" fmla="*/ 0 h 952"/>
                <a:gd name="connsiteX2" fmla="*/ 0 w 952"/>
                <a:gd name="connsiteY2" fmla="*/ 953 h 952"/>
                <a:gd name="connsiteX3" fmla="*/ 0 w 952"/>
                <a:gd name="connsiteY3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952">
                  <a:moveTo>
                    <a:pt x="0" y="953"/>
                  </a:moveTo>
                  <a:cubicBezTo>
                    <a:pt x="953" y="953"/>
                    <a:pt x="953" y="0"/>
                    <a:pt x="953" y="0"/>
                  </a:cubicBezTo>
                  <a:cubicBezTo>
                    <a:pt x="953" y="953"/>
                    <a:pt x="0" y="953"/>
                    <a:pt x="0" y="953"/>
                  </a:cubicBezTo>
                  <a:cubicBezTo>
                    <a:pt x="0" y="953"/>
                    <a:pt x="0" y="953"/>
                    <a:pt x="0" y="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3" name="任意多边形: 形状 702"/>
            <p:cNvSpPr/>
            <p:nvPr>
              <p:custDataLst>
                <p:tags r:id="rId694"/>
              </p:custDataLst>
            </p:nvPr>
          </p:nvSpPr>
          <p:spPr>
            <a:xfrm>
              <a:off x="3667310" y="5165407"/>
              <a:ext cx="9447" cy="8572"/>
            </a:xfrm>
            <a:custGeom>
              <a:avLst/>
              <a:gdLst>
                <a:gd name="connsiteX0" fmla="*/ 5529 w 9447"/>
                <a:gd name="connsiteY0" fmla="*/ 952 h 8572"/>
                <a:gd name="connsiteX1" fmla="*/ 767 w 9447"/>
                <a:gd name="connsiteY1" fmla="*/ 2858 h 8572"/>
                <a:gd name="connsiteX2" fmla="*/ 3624 w 9447"/>
                <a:gd name="connsiteY2" fmla="*/ 8572 h 8572"/>
                <a:gd name="connsiteX3" fmla="*/ 5529 w 9447"/>
                <a:gd name="connsiteY3" fmla="*/ 6667 h 8572"/>
                <a:gd name="connsiteX4" fmla="*/ 1719 w 9447"/>
                <a:gd name="connsiteY4" fmla="*/ 4763 h 8572"/>
                <a:gd name="connsiteX5" fmla="*/ 6482 w 9447"/>
                <a:gd name="connsiteY5" fmla="*/ 4763 h 8572"/>
                <a:gd name="connsiteX6" fmla="*/ 9339 w 9447"/>
                <a:gd name="connsiteY6" fmla="*/ 0 h 8572"/>
                <a:gd name="connsiteX7" fmla="*/ 6482 w 9447"/>
                <a:gd name="connsiteY7" fmla="*/ 952 h 8572"/>
                <a:gd name="connsiteX8" fmla="*/ 5529 w 9447"/>
                <a:gd name="connsiteY8" fmla="*/ 952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47" h="8572">
                  <a:moveTo>
                    <a:pt x="5529" y="952"/>
                  </a:moveTo>
                  <a:cubicBezTo>
                    <a:pt x="5529" y="1905"/>
                    <a:pt x="2672" y="3810"/>
                    <a:pt x="767" y="2858"/>
                  </a:cubicBezTo>
                  <a:cubicBezTo>
                    <a:pt x="-1138" y="3810"/>
                    <a:pt x="767" y="7620"/>
                    <a:pt x="3624" y="8572"/>
                  </a:cubicBezTo>
                  <a:cubicBezTo>
                    <a:pt x="3624" y="8572"/>
                    <a:pt x="3624" y="7620"/>
                    <a:pt x="5529" y="6667"/>
                  </a:cubicBezTo>
                  <a:cubicBezTo>
                    <a:pt x="4577" y="6667"/>
                    <a:pt x="-186" y="6667"/>
                    <a:pt x="1719" y="4763"/>
                  </a:cubicBezTo>
                  <a:cubicBezTo>
                    <a:pt x="4577" y="3810"/>
                    <a:pt x="4577" y="4763"/>
                    <a:pt x="6482" y="4763"/>
                  </a:cubicBezTo>
                  <a:cubicBezTo>
                    <a:pt x="4577" y="3810"/>
                    <a:pt x="10292" y="1905"/>
                    <a:pt x="9339" y="0"/>
                  </a:cubicBezTo>
                  <a:lnTo>
                    <a:pt x="6482" y="952"/>
                  </a:lnTo>
                  <a:cubicBezTo>
                    <a:pt x="5529" y="1905"/>
                    <a:pt x="6482" y="952"/>
                    <a:pt x="5529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4" name="任意多边形: 形状 703"/>
            <p:cNvSpPr/>
            <p:nvPr>
              <p:custDataLst>
                <p:tags r:id="rId695"/>
              </p:custDataLst>
            </p:nvPr>
          </p:nvSpPr>
          <p:spPr>
            <a:xfrm>
              <a:off x="3664267" y="5174932"/>
              <a:ext cx="5714" cy="1904"/>
            </a:xfrm>
            <a:custGeom>
              <a:avLst/>
              <a:gdLst>
                <a:gd name="connsiteX0" fmla="*/ 952 w 5714"/>
                <a:gd name="connsiteY0" fmla="*/ 952 h 1904"/>
                <a:gd name="connsiteX1" fmla="*/ 0 w 5714"/>
                <a:gd name="connsiteY1" fmla="*/ 952 h 1904"/>
                <a:gd name="connsiteX2" fmla="*/ 3810 w 5714"/>
                <a:gd name="connsiteY2" fmla="*/ 1905 h 1904"/>
                <a:gd name="connsiteX3" fmla="*/ 5715 w 5714"/>
                <a:gd name="connsiteY3" fmla="*/ 0 h 1904"/>
                <a:gd name="connsiteX4" fmla="*/ 952 w 5714"/>
                <a:gd name="connsiteY4" fmla="*/ 952 h 1904"/>
                <a:gd name="connsiteX5" fmla="*/ 952 w 5714"/>
                <a:gd name="connsiteY5" fmla="*/ 952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4" h="1904">
                  <a:moveTo>
                    <a:pt x="952" y="952"/>
                  </a:moveTo>
                  <a:lnTo>
                    <a:pt x="0" y="952"/>
                  </a:lnTo>
                  <a:cubicBezTo>
                    <a:pt x="952" y="952"/>
                    <a:pt x="1905" y="952"/>
                    <a:pt x="3810" y="1905"/>
                  </a:cubicBezTo>
                  <a:cubicBezTo>
                    <a:pt x="5715" y="952"/>
                    <a:pt x="5715" y="952"/>
                    <a:pt x="5715" y="0"/>
                  </a:cubicBezTo>
                  <a:lnTo>
                    <a:pt x="952" y="952"/>
                  </a:lnTo>
                  <a:lnTo>
                    <a:pt x="952" y="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5" name="任意多边形: 形状 704"/>
            <p:cNvSpPr/>
            <p:nvPr>
              <p:custDataLst>
                <p:tags r:id="rId696"/>
              </p:custDataLst>
            </p:nvPr>
          </p:nvSpPr>
          <p:spPr>
            <a:xfrm>
              <a:off x="3656647" y="5173979"/>
              <a:ext cx="7620" cy="3810"/>
            </a:xfrm>
            <a:custGeom>
              <a:avLst/>
              <a:gdLst>
                <a:gd name="connsiteX0" fmla="*/ 2858 w 7620"/>
                <a:gd name="connsiteY0" fmla="*/ 2858 h 3810"/>
                <a:gd name="connsiteX1" fmla="*/ 3810 w 7620"/>
                <a:gd name="connsiteY1" fmla="*/ 0 h 3810"/>
                <a:gd name="connsiteX2" fmla="*/ 0 w 7620"/>
                <a:gd name="connsiteY2" fmla="*/ 1905 h 3810"/>
                <a:gd name="connsiteX3" fmla="*/ 2858 w 7620"/>
                <a:gd name="connsiteY3" fmla="*/ 2858 h 3810"/>
                <a:gd name="connsiteX4" fmla="*/ 0 w 7620"/>
                <a:gd name="connsiteY4" fmla="*/ 3810 h 3810"/>
                <a:gd name="connsiteX5" fmla="*/ 2858 w 7620"/>
                <a:gd name="connsiteY5" fmla="*/ 2858 h 3810"/>
                <a:gd name="connsiteX6" fmla="*/ 2858 w 7620"/>
                <a:gd name="connsiteY6" fmla="*/ 2858 h 3810"/>
                <a:gd name="connsiteX7" fmla="*/ 2858 w 7620"/>
                <a:gd name="connsiteY7" fmla="*/ 2858 h 3810"/>
                <a:gd name="connsiteX8" fmla="*/ 2858 w 7620"/>
                <a:gd name="connsiteY8" fmla="*/ 2858 h 3810"/>
                <a:gd name="connsiteX9" fmla="*/ 2858 w 7620"/>
                <a:gd name="connsiteY9" fmla="*/ 2858 h 3810"/>
                <a:gd name="connsiteX10" fmla="*/ 2858 w 7620"/>
                <a:gd name="connsiteY10" fmla="*/ 2858 h 3810"/>
                <a:gd name="connsiteX11" fmla="*/ 2858 w 7620"/>
                <a:gd name="connsiteY11" fmla="*/ 2858 h 3810"/>
                <a:gd name="connsiteX12" fmla="*/ 2858 w 7620"/>
                <a:gd name="connsiteY12" fmla="*/ 2858 h 3810"/>
                <a:gd name="connsiteX13" fmla="*/ 2858 w 7620"/>
                <a:gd name="connsiteY13" fmla="*/ 2858 h 3810"/>
                <a:gd name="connsiteX14" fmla="*/ 2858 w 7620"/>
                <a:gd name="connsiteY14" fmla="*/ 2858 h 3810"/>
                <a:gd name="connsiteX15" fmla="*/ 7620 w 7620"/>
                <a:gd name="connsiteY15" fmla="*/ 1905 h 3810"/>
                <a:gd name="connsiteX16" fmla="*/ 2858 w 7620"/>
                <a:gd name="connsiteY16" fmla="*/ 2858 h 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" h="3810">
                  <a:moveTo>
                    <a:pt x="2858" y="2858"/>
                  </a:moveTo>
                  <a:cubicBezTo>
                    <a:pt x="3810" y="1905"/>
                    <a:pt x="5715" y="953"/>
                    <a:pt x="3810" y="0"/>
                  </a:cubicBezTo>
                  <a:cubicBezTo>
                    <a:pt x="953" y="953"/>
                    <a:pt x="1905" y="953"/>
                    <a:pt x="0" y="1905"/>
                  </a:cubicBezTo>
                  <a:cubicBezTo>
                    <a:pt x="5715" y="953"/>
                    <a:pt x="0" y="2858"/>
                    <a:pt x="2858" y="2858"/>
                  </a:cubicBezTo>
                  <a:cubicBezTo>
                    <a:pt x="1905" y="2858"/>
                    <a:pt x="953" y="3810"/>
                    <a:pt x="0" y="3810"/>
                  </a:cubicBezTo>
                  <a:cubicBezTo>
                    <a:pt x="1905" y="3810"/>
                    <a:pt x="2858" y="3810"/>
                    <a:pt x="2858" y="2858"/>
                  </a:cubicBezTo>
                  <a:cubicBezTo>
                    <a:pt x="2858" y="3810"/>
                    <a:pt x="2858" y="3810"/>
                    <a:pt x="2858" y="2858"/>
                  </a:cubicBezTo>
                  <a:lnTo>
                    <a:pt x="2858" y="2858"/>
                  </a:lnTo>
                  <a:lnTo>
                    <a:pt x="2858" y="2858"/>
                  </a:lnTo>
                  <a:cubicBezTo>
                    <a:pt x="2858" y="3810"/>
                    <a:pt x="2858" y="3810"/>
                    <a:pt x="2858" y="2858"/>
                  </a:cubicBezTo>
                  <a:lnTo>
                    <a:pt x="2858" y="2858"/>
                  </a:lnTo>
                  <a:cubicBezTo>
                    <a:pt x="2858" y="2858"/>
                    <a:pt x="2858" y="2858"/>
                    <a:pt x="2858" y="2858"/>
                  </a:cubicBezTo>
                  <a:cubicBezTo>
                    <a:pt x="4763" y="2858"/>
                    <a:pt x="3810" y="2858"/>
                    <a:pt x="2858" y="2858"/>
                  </a:cubicBezTo>
                  <a:lnTo>
                    <a:pt x="2858" y="2858"/>
                  </a:lnTo>
                  <a:lnTo>
                    <a:pt x="2858" y="2858"/>
                  </a:lnTo>
                  <a:lnTo>
                    <a:pt x="7620" y="1905"/>
                  </a:lnTo>
                  <a:cubicBezTo>
                    <a:pt x="6668" y="1905"/>
                    <a:pt x="5715" y="1905"/>
                    <a:pt x="2858" y="2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6" name="任意多边形: 形状 705"/>
            <p:cNvSpPr/>
            <p:nvPr>
              <p:custDataLst>
                <p:tags r:id="rId697"/>
              </p:custDataLst>
            </p:nvPr>
          </p:nvSpPr>
          <p:spPr>
            <a:xfrm>
              <a:off x="3634740" y="5176837"/>
              <a:ext cx="714" cy="9525"/>
            </a:xfrm>
            <a:custGeom>
              <a:avLst/>
              <a:gdLst>
                <a:gd name="connsiteX0" fmla="*/ 0 w 714"/>
                <a:gd name="connsiteY0" fmla="*/ 0 h 9525"/>
                <a:gd name="connsiteX1" fmla="*/ 0 w 714"/>
                <a:gd name="connsiteY1" fmla="*/ 0 h 9525"/>
                <a:gd name="connsiteX2" fmla="*/ 0 w 714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952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53" y="0"/>
                    <a:pt x="953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7" name="任意多边形: 形状 706"/>
            <p:cNvSpPr/>
            <p:nvPr>
              <p:custDataLst>
                <p:tags r:id="rId698"/>
              </p:custDataLst>
            </p:nvPr>
          </p:nvSpPr>
          <p:spPr>
            <a:xfrm>
              <a:off x="3633640" y="5176837"/>
              <a:ext cx="5862" cy="1904"/>
            </a:xfrm>
            <a:custGeom>
              <a:avLst/>
              <a:gdLst>
                <a:gd name="connsiteX0" fmla="*/ 3005 w 5862"/>
                <a:gd name="connsiteY0" fmla="*/ 0 h 1904"/>
                <a:gd name="connsiteX1" fmla="*/ 1100 w 5862"/>
                <a:gd name="connsiteY1" fmla="*/ 953 h 1904"/>
                <a:gd name="connsiteX2" fmla="*/ 1100 w 5862"/>
                <a:gd name="connsiteY2" fmla="*/ 0 h 1904"/>
                <a:gd name="connsiteX3" fmla="*/ 1100 w 5862"/>
                <a:gd name="connsiteY3" fmla="*/ 953 h 1904"/>
                <a:gd name="connsiteX4" fmla="*/ 1100 w 5862"/>
                <a:gd name="connsiteY4" fmla="*/ 953 h 1904"/>
                <a:gd name="connsiteX5" fmla="*/ 5862 w 5862"/>
                <a:gd name="connsiteY5" fmla="*/ 1905 h 1904"/>
                <a:gd name="connsiteX6" fmla="*/ 3005 w 5862"/>
                <a:gd name="connsiteY6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2" h="1904">
                  <a:moveTo>
                    <a:pt x="3005" y="0"/>
                  </a:moveTo>
                  <a:cubicBezTo>
                    <a:pt x="3005" y="0"/>
                    <a:pt x="2052" y="953"/>
                    <a:pt x="1100" y="953"/>
                  </a:cubicBezTo>
                  <a:cubicBezTo>
                    <a:pt x="147" y="953"/>
                    <a:pt x="1100" y="0"/>
                    <a:pt x="1100" y="0"/>
                  </a:cubicBezTo>
                  <a:cubicBezTo>
                    <a:pt x="147" y="0"/>
                    <a:pt x="-805" y="953"/>
                    <a:pt x="1100" y="953"/>
                  </a:cubicBezTo>
                  <a:lnTo>
                    <a:pt x="1100" y="953"/>
                  </a:lnTo>
                  <a:cubicBezTo>
                    <a:pt x="3005" y="953"/>
                    <a:pt x="5862" y="1905"/>
                    <a:pt x="5862" y="1905"/>
                  </a:cubicBezTo>
                  <a:cubicBezTo>
                    <a:pt x="5862" y="953"/>
                    <a:pt x="4910" y="953"/>
                    <a:pt x="30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8" name="任意多边形: 形状 707"/>
            <p:cNvSpPr/>
            <p:nvPr>
              <p:custDataLst>
                <p:tags r:id="rId699"/>
              </p:custDataLst>
            </p:nvPr>
          </p:nvSpPr>
          <p:spPr>
            <a:xfrm>
              <a:off x="3648075" y="5173979"/>
              <a:ext cx="3809" cy="2857"/>
            </a:xfrm>
            <a:custGeom>
              <a:avLst/>
              <a:gdLst>
                <a:gd name="connsiteX0" fmla="*/ 0 w 3809"/>
                <a:gd name="connsiteY0" fmla="*/ 2858 h 2857"/>
                <a:gd name="connsiteX1" fmla="*/ 3810 w 3809"/>
                <a:gd name="connsiteY1" fmla="*/ 953 h 2857"/>
                <a:gd name="connsiteX2" fmla="*/ 1905 w 3809"/>
                <a:gd name="connsiteY2" fmla="*/ 0 h 2857"/>
                <a:gd name="connsiteX3" fmla="*/ 1905 w 3809"/>
                <a:gd name="connsiteY3" fmla="*/ 953 h 2857"/>
                <a:gd name="connsiteX4" fmla="*/ 0 w 3809"/>
                <a:gd name="connsiteY4" fmla="*/ 2858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9" h="2857">
                  <a:moveTo>
                    <a:pt x="0" y="2858"/>
                  </a:moveTo>
                  <a:lnTo>
                    <a:pt x="3810" y="953"/>
                  </a:lnTo>
                  <a:lnTo>
                    <a:pt x="1905" y="0"/>
                  </a:lnTo>
                  <a:lnTo>
                    <a:pt x="1905" y="953"/>
                  </a:lnTo>
                  <a:cubicBezTo>
                    <a:pt x="0" y="953"/>
                    <a:pt x="953" y="1905"/>
                    <a:pt x="0" y="2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9" name="任意多边形: 形状 708"/>
            <p:cNvSpPr/>
            <p:nvPr>
              <p:custDataLst>
                <p:tags r:id="rId700"/>
              </p:custDataLst>
            </p:nvPr>
          </p:nvSpPr>
          <p:spPr>
            <a:xfrm>
              <a:off x="3670934" y="5173979"/>
              <a:ext cx="1905" cy="2857"/>
            </a:xfrm>
            <a:custGeom>
              <a:avLst/>
              <a:gdLst>
                <a:gd name="connsiteX0" fmla="*/ 0 w 1905"/>
                <a:gd name="connsiteY0" fmla="*/ 953 h 2857"/>
                <a:gd name="connsiteX1" fmla="*/ 0 w 1905"/>
                <a:gd name="connsiteY1" fmla="*/ 2858 h 2857"/>
                <a:gd name="connsiteX2" fmla="*/ 1905 w 1905"/>
                <a:gd name="connsiteY2" fmla="*/ 0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2857">
                  <a:moveTo>
                    <a:pt x="0" y="953"/>
                  </a:moveTo>
                  <a:lnTo>
                    <a:pt x="0" y="2858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0" name="任意多边形: 形状 709"/>
            <p:cNvSpPr/>
            <p:nvPr>
              <p:custDataLst>
                <p:tags r:id="rId701"/>
              </p:custDataLst>
            </p:nvPr>
          </p:nvSpPr>
          <p:spPr>
            <a:xfrm>
              <a:off x="3675697" y="5173979"/>
              <a:ext cx="1905" cy="952"/>
            </a:xfrm>
            <a:custGeom>
              <a:avLst/>
              <a:gdLst>
                <a:gd name="connsiteX0" fmla="*/ 0 w 1905"/>
                <a:gd name="connsiteY0" fmla="*/ 0 h 952"/>
                <a:gd name="connsiteX1" fmla="*/ 0 w 1905"/>
                <a:gd name="connsiteY1" fmla="*/ 953 h 952"/>
                <a:gd name="connsiteX2" fmla="*/ 1905 w 1905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952">
                  <a:moveTo>
                    <a:pt x="0" y="0"/>
                  </a:moveTo>
                  <a:lnTo>
                    <a:pt x="0" y="953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1" name="任意多边形: 形状 710"/>
            <p:cNvSpPr/>
            <p:nvPr>
              <p:custDataLst>
                <p:tags r:id="rId702"/>
              </p:custDataLst>
            </p:nvPr>
          </p:nvSpPr>
          <p:spPr>
            <a:xfrm>
              <a:off x="3765232" y="5282565"/>
              <a:ext cx="9525" cy="952"/>
            </a:xfrm>
            <a:custGeom>
              <a:avLst/>
              <a:gdLst>
                <a:gd name="connsiteX0" fmla="*/ 0 w 9525"/>
                <a:gd name="connsiteY0" fmla="*/ 0 h 952"/>
                <a:gd name="connsiteX1" fmla="*/ 0 w 9525"/>
                <a:gd name="connsiteY1" fmla="*/ 952 h 952"/>
                <a:gd name="connsiteX2" fmla="*/ 0 w 9525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">
                  <a:moveTo>
                    <a:pt x="0" y="0"/>
                  </a:moveTo>
                  <a:lnTo>
                    <a:pt x="0" y="952"/>
                  </a:lnTo>
                  <a:cubicBezTo>
                    <a:pt x="0" y="952"/>
                    <a:pt x="0" y="952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2" name="任意多边形: 形状 711"/>
            <p:cNvSpPr/>
            <p:nvPr>
              <p:custDataLst>
                <p:tags r:id="rId703"/>
              </p:custDataLst>
            </p:nvPr>
          </p:nvSpPr>
          <p:spPr>
            <a:xfrm>
              <a:off x="3768090" y="5274945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3" name="任意多边形: 形状 712"/>
            <p:cNvSpPr/>
            <p:nvPr>
              <p:custDataLst>
                <p:tags r:id="rId704"/>
              </p:custDataLst>
            </p:nvPr>
          </p:nvSpPr>
          <p:spPr>
            <a:xfrm>
              <a:off x="3801427" y="5146357"/>
              <a:ext cx="952" cy="1767"/>
            </a:xfrm>
            <a:custGeom>
              <a:avLst/>
              <a:gdLst>
                <a:gd name="connsiteX0" fmla="*/ 0 w 952"/>
                <a:gd name="connsiteY0" fmla="*/ 0 h 1767"/>
                <a:gd name="connsiteX1" fmla="*/ 953 w 952"/>
                <a:gd name="connsiteY1" fmla="*/ 952 h 1767"/>
                <a:gd name="connsiteX2" fmla="*/ 953 w 952"/>
                <a:gd name="connsiteY2" fmla="*/ 0 h 1767"/>
                <a:gd name="connsiteX3" fmla="*/ 0 w 952"/>
                <a:gd name="connsiteY3" fmla="*/ 0 h 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1767">
                  <a:moveTo>
                    <a:pt x="0" y="0"/>
                  </a:moveTo>
                  <a:cubicBezTo>
                    <a:pt x="953" y="952"/>
                    <a:pt x="953" y="2858"/>
                    <a:pt x="953" y="952"/>
                  </a:cubicBezTo>
                  <a:lnTo>
                    <a:pt x="953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4" name="任意多边形: 形状 713"/>
            <p:cNvSpPr/>
            <p:nvPr>
              <p:custDataLst>
                <p:tags r:id="rId705"/>
              </p:custDataLst>
            </p:nvPr>
          </p:nvSpPr>
          <p:spPr>
            <a:xfrm>
              <a:off x="3790950" y="5205412"/>
              <a:ext cx="9525" cy="1904"/>
            </a:xfrm>
            <a:custGeom>
              <a:avLst/>
              <a:gdLst>
                <a:gd name="connsiteX0" fmla="*/ 0 w 9525"/>
                <a:gd name="connsiteY0" fmla="*/ 1905 h 1904"/>
                <a:gd name="connsiteX1" fmla="*/ 0 w 9525"/>
                <a:gd name="connsiteY1" fmla="*/ 1905 h 1904"/>
                <a:gd name="connsiteX2" fmla="*/ 0 w 9525"/>
                <a:gd name="connsiteY2" fmla="*/ 0 h 1904"/>
                <a:gd name="connsiteX3" fmla="*/ 0 w 9525"/>
                <a:gd name="connsiteY3" fmla="*/ 1905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1904">
                  <a:moveTo>
                    <a:pt x="0" y="1905"/>
                  </a:moveTo>
                  <a:lnTo>
                    <a:pt x="0" y="1905"/>
                  </a:lnTo>
                  <a:cubicBezTo>
                    <a:pt x="0" y="953"/>
                    <a:pt x="0" y="953"/>
                    <a:pt x="0" y="0"/>
                  </a:cubicBezTo>
                  <a:cubicBezTo>
                    <a:pt x="0" y="953"/>
                    <a:pt x="0" y="953"/>
                    <a:pt x="0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5" name="任意多边形: 形状 714"/>
            <p:cNvSpPr/>
            <p:nvPr>
              <p:custDataLst>
                <p:tags r:id="rId706"/>
              </p:custDataLst>
            </p:nvPr>
          </p:nvSpPr>
          <p:spPr>
            <a:xfrm>
              <a:off x="3792855" y="5210175"/>
              <a:ext cx="1904" cy="1904"/>
            </a:xfrm>
            <a:custGeom>
              <a:avLst/>
              <a:gdLst>
                <a:gd name="connsiteX0" fmla="*/ 1905 w 1904"/>
                <a:gd name="connsiteY0" fmla="*/ 0 h 1904"/>
                <a:gd name="connsiteX1" fmla="*/ 0 w 1904"/>
                <a:gd name="connsiteY1" fmla="*/ 1905 h 1904"/>
                <a:gd name="connsiteX2" fmla="*/ 1905 w 1904"/>
                <a:gd name="connsiteY2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1904">
                  <a:moveTo>
                    <a:pt x="1905" y="0"/>
                  </a:moveTo>
                  <a:lnTo>
                    <a:pt x="0" y="1905"/>
                  </a:lnTo>
                  <a:cubicBezTo>
                    <a:pt x="952" y="1905"/>
                    <a:pt x="952" y="953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6" name="任意多边形: 形状 715"/>
            <p:cNvSpPr/>
            <p:nvPr>
              <p:custDataLst>
                <p:tags r:id="rId707"/>
              </p:custDataLst>
            </p:nvPr>
          </p:nvSpPr>
          <p:spPr>
            <a:xfrm>
              <a:off x="3747134" y="5326379"/>
              <a:ext cx="952" cy="1904"/>
            </a:xfrm>
            <a:custGeom>
              <a:avLst/>
              <a:gdLst>
                <a:gd name="connsiteX0" fmla="*/ 0 w 952"/>
                <a:gd name="connsiteY0" fmla="*/ 0 h 1904"/>
                <a:gd name="connsiteX1" fmla="*/ 953 w 952"/>
                <a:gd name="connsiteY1" fmla="*/ 1905 h 1904"/>
                <a:gd name="connsiteX2" fmla="*/ 0 w 952"/>
                <a:gd name="connsiteY2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1904">
                  <a:moveTo>
                    <a:pt x="0" y="0"/>
                  </a:moveTo>
                  <a:lnTo>
                    <a:pt x="953" y="1905"/>
                  </a:lnTo>
                  <a:cubicBezTo>
                    <a:pt x="953" y="0"/>
                    <a:pt x="0" y="953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7" name="任意多边形: 形状 716"/>
            <p:cNvSpPr/>
            <p:nvPr>
              <p:custDataLst>
                <p:tags r:id="rId708"/>
              </p:custDataLst>
            </p:nvPr>
          </p:nvSpPr>
          <p:spPr>
            <a:xfrm>
              <a:off x="3728084" y="5160883"/>
              <a:ext cx="3809" cy="714"/>
            </a:xfrm>
            <a:custGeom>
              <a:avLst/>
              <a:gdLst>
                <a:gd name="connsiteX0" fmla="*/ 0 w 3809"/>
                <a:gd name="connsiteY0" fmla="*/ 714 h 714"/>
                <a:gd name="connsiteX1" fmla="*/ 3810 w 3809"/>
                <a:gd name="connsiteY1" fmla="*/ 714 h 714"/>
                <a:gd name="connsiteX2" fmla="*/ 0 w 3809"/>
                <a:gd name="connsiteY2" fmla="*/ 714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09" h="714">
                  <a:moveTo>
                    <a:pt x="0" y="714"/>
                  </a:moveTo>
                  <a:cubicBezTo>
                    <a:pt x="1905" y="714"/>
                    <a:pt x="2858" y="714"/>
                    <a:pt x="3810" y="714"/>
                  </a:cubicBezTo>
                  <a:cubicBezTo>
                    <a:pt x="1905" y="-238"/>
                    <a:pt x="953" y="-238"/>
                    <a:pt x="0" y="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8" name="任意多边形: 形状 717"/>
            <p:cNvSpPr/>
            <p:nvPr>
              <p:custDataLst>
                <p:tags r:id="rId709"/>
              </p:custDataLst>
            </p:nvPr>
          </p:nvSpPr>
          <p:spPr>
            <a:xfrm>
              <a:off x="3754755" y="5274945"/>
              <a:ext cx="9525" cy="952"/>
            </a:xfrm>
            <a:custGeom>
              <a:avLst/>
              <a:gdLst>
                <a:gd name="connsiteX0" fmla="*/ 0 w 9525"/>
                <a:gd name="connsiteY0" fmla="*/ 0 h 952"/>
                <a:gd name="connsiteX1" fmla="*/ 0 w 9525"/>
                <a:gd name="connsiteY1" fmla="*/ 952 h 952"/>
                <a:gd name="connsiteX2" fmla="*/ 0 w 9525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">
                  <a:moveTo>
                    <a:pt x="0" y="0"/>
                  </a:moveTo>
                  <a:cubicBezTo>
                    <a:pt x="0" y="952"/>
                    <a:pt x="0" y="952"/>
                    <a:pt x="0" y="952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9" name="任意多边形: 形状 718"/>
            <p:cNvSpPr/>
            <p:nvPr>
              <p:custDataLst>
                <p:tags r:id="rId710"/>
              </p:custDataLst>
            </p:nvPr>
          </p:nvSpPr>
          <p:spPr>
            <a:xfrm>
              <a:off x="3732847" y="5160645"/>
              <a:ext cx="3809" cy="952"/>
            </a:xfrm>
            <a:custGeom>
              <a:avLst/>
              <a:gdLst>
                <a:gd name="connsiteX0" fmla="*/ 3810 w 3809"/>
                <a:gd name="connsiteY0" fmla="*/ 0 h 952"/>
                <a:gd name="connsiteX1" fmla="*/ 3810 w 3809"/>
                <a:gd name="connsiteY1" fmla="*/ 0 h 952"/>
                <a:gd name="connsiteX2" fmla="*/ 0 w 3809"/>
                <a:gd name="connsiteY2" fmla="*/ 952 h 952"/>
                <a:gd name="connsiteX3" fmla="*/ 3810 w 3809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9" h="952">
                  <a:moveTo>
                    <a:pt x="3810" y="0"/>
                  </a:moveTo>
                  <a:cubicBezTo>
                    <a:pt x="3810" y="0"/>
                    <a:pt x="2858" y="0"/>
                    <a:pt x="3810" y="0"/>
                  </a:cubicBezTo>
                  <a:cubicBezTo>
                    <a:pt x="1905" y="0"/>
                    <a:pt x="953" y="952"/>
                    <a:pt x="0" y="952"/>
                  </a:cubicBezTo>
                  <a:cubicBezTo>
                    <a:pt x="953" y="952"/>
                    <a:pt x="2858" y="952"/>
                    <a:pt x="381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0" name="任意多边形: 形状 719"/>
            <p:cNvSpPr/>
            <p:nvPr>
              <p:custDataLst>
                <p:tags r:id="rId711"/>
              </p:custDataLst>
            </p:nvPr>
          </p:nvSpPr>
          <p:spPr>
            <a:xfrm>
              <a:off x="3617594" y="5238750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1" name="任意多边形: 形状 720"/>
            <p:cNvSpPr/>
            <p:nvPr>
              <p:custDataLst>
                <p:tags r:id="rId712"/>
              </p:custDataLst>
            </p:nvPr>
          </p:nvSpPr>
          <p:spPr>
            <a:xfrm>
              <a:off x="3589972" y="5195887"/>
              <a:ext cx="1905" cy="952"/>
            </a:xfrm>
            <a:custGeom>
              <a:avLst/>
              <a:gdLst>
                <a:gd name="connsiteX0" fmla="*/ 0 w 1905"/>
                <a:gd name="connsiteY0" fmla="*/ 0 h 952"/>
                <a:gd name="connsiteX1" fmla="*/ 1905 w 1905"/>
                <a:gd name="connsiteY1" fmla="*/ 953 h 952"/>
                <a:gd name="connsiteX2" fmla="*/ 0 w 1905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952">
                  <a:moveTo>
                    <a:pt x="0" y="0"/>
                  </a:moveTo>
                  <a:cubicBezTo>
                    <a:pt x="0" y="0"/>
                    <a:pt x="953" y="953"/>
                    <a:pt x="1905" y="953"/>
                  </a:cubicBezTo>
                  <a:cubicBezTo>
                    <a:pt x="1905" y="953"/>
                    <a:pt x="953" y="953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2" name="任意多边形: 形状 721"/>
            <p:cNvSpPr/>
            <p:nvPr>
              <p:custDataLst>
                <p:tags r:id="rId713"/>
              </p:custDataLst>
            </p:nvPr>
          </p:nvSpPr>
          <p:spPr>
            <a:xfrm>
              <a:off x="3696229" y="5169217"/>
              <a:ext cx="423" cy="714"/>
            </a:xfrm>
            <a:custGeom>
              <a:avLst/>
              <a:gdLst>
                <a:gd name="connsiteX0" fmla="*/ 423 w 423"/>
                <a:gd name="connsiteY0" fmla="*/ 0 h 714"/>
                <a:gd name="connsiteX1" fmla="*/ 423 w 423"/>
                <a:gd name="connsiteY1" fmla="*/ 0 h 714"/>
                <a:gd name="connsiteX2" fmla="*/ 423 w 423"/>
                <a:gd name="connsiteY2" fmla="*/ 0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" h="714">
                  <a:moveTo>
                    <a:pt x="423" y="0"/>
                  </a:moveTo>
                  <a:cubicBezTo>
                    <a:pt x="-529" y="953"/>
                    <a:pt x="423" y="953"/>
                    <a:pt x="423" y="0"/>
                  </a:cubicBezTo>
                  <a:lnTo>
                    <a:pt x="42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3" name="任意多边形: 形状 722"/>
            <p:cNvSpPr/>
            <p:nvPr>
              <p:custDataLst>
                <p:tags r:id="rId714"/>
              </p:custDataLst>
            </p:nvPr>
          </p:nvSpPr>
          <p:spPr>
            <a:xfrm>
              <a:off x="3689984" y="5166359"/>
              <a:ext cx="714" cy="9525"/>
            </a:xfrm>
            <a:custGeom>
              <a:avLst/>
              <a:gdLst>
                <a:gd name="connsiteX0" fmla="*/ 0 w 714"/>
                <a:gd name="connsiteY0" fmla="*/ 0 h 9525"/>
                <a:gd name="connsiteX1" fmla="*/ 0 w 714"/>
                <a:gd name="connsiteY1" fmla="*/ 0 h 9525"/>
                <a:gd name="connsiteX2" fmla="*/ 0 w 714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9525">
                  <a:moveTo>
                    <a:pt x="0" y="0"/>
                  </a:moveTo>
                  <a:cubicBezTo>
                    <a:pt x="953" y="0"/>
                    <a:pt x="953" y="0"/>
                    <a:pt x="0" y="0"/>
                  </a:cubicBezTo>
                  <a:cubicBezTo>
                    <a:pt x="953" y="0"/>
                    <a:pt x="953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4" name="任意多边形: 形状 723"/>
            <p:cNvSpPr/>
            <p:nvPr>
              <p:custDataLst>
                <p:tags r:id="rId715"/>
              </p:custDataLst>
            </p:nvPr>
          </p:nvSpPr>
          <p:spPr>
            <a:xfrm>
              <a:off x="3745468" y="5151120"/>
              <a:ext cx="714" cy="9525"/>
            </a:xfrm>
            <a:custGeom>
              <a:avLst/>
              <a:gdLst>
                <a:gd name="connsiteX0" fmla="*/ 714 w 714"/>
                <a:gd name="connsiteY0" fmla="*/ 0 h 9525"/>
                <a:gd name="connsiteX1" fmla="*/ 714 w 714"/>
                <a:gd name="connsiteY1" fmla="*/ 0 h 9525"/>
                <a:gd name="connsiteX2" fmla="*/ 714 w 714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9525">
                  <a:moveTo>
                    <a:pt x="714" y="0"/>
                  </a:moveTo>
                  <a:lnTo>
                    <a:pt x="714" y="0"/>
                  </a:lnTo>
                  <a:cubicBezTo>
                    <a:pt x="-238" y="0"/>
                    <a:pt x="-238" y="0"/>
                    <a:pt x="7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5" name="任意多边形: 形状 724"/>
            <p:cNvSpPr/>
            <p:nvPr>
              <p:custDataLst>
                <p:tags r:id="rId716"/>
              </p:custDataLst>
            </p:nvPr>
          </p:nvSpPr>
          <p:spPr>
            <a:xfrm>
              <a:off x="3694747" y="5169217"/>
              <a:ext cx="1905" cy="9525"/>
            </a:xfrm>
            <a:custGeom>
              <a:avLst/>
              <a:gdLst>
                <a:gd name="connsiteX0" fmla="*/ 0 w 1905"/>
                <a:gd name="connsiteY0" fmla="*/ 0 h 9525"/>
                <a:gd name="connsiteX1" fmla="*/ 1905 w 1905"/>
                <a:gd name="connsiteY1" fmla="*/ 0 h 9525"/>
                <a:gd name="connsiteX2" fmla="*/ 0 w 190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9525">
                  <a:moveTo>
                    <a:pt x="0" y="0"/>
                  </a:moveTo>
                  <a:cubicBezTo>
                    <a:pt x="0" y="0"/>
                    <a:pt x="953" y="0"/>
                    <a:pt x="1905" y="0"/>
                  </a:cubicBezTo>
                  <a:cubicBezTo>
                    <a:pt x="1905" y="0"/>
                    <a:pt x="953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6" name="任意多边形: 形状 725"/>
            <p:cNvSpPr/>
            <p:nvPr>
              <p:custDataLst>
                <p:tags r:id="rId717"/>
              </p:custDataLst>
            </p:nvPr>
          </p:nvSpPr>
          <p:spPr>
            <a:xfrm>
              <a:off x="3694747" y="5170170"/>
              <a:ext cx="952" cy="9525"/>
            </a:xfrm>
            <a:custGeom>
              <a:avLst/>
              <a:gdLst>
                <a:gd name="connsiteX0" fmla="*/ 953 w 952"/>
                <a:gd name="connsiteY0" fmla="*/ 0 h 9525"/>
                <a:gd name="connsiteX1" fmla="*/ 0 w 952"/>
                <a:gd name="connsiteY1" fmla="*/ 0 h 9525"/>
                <a:gd name="connsiteX2" fmla="*/ 953 w 952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5">
                  <a:moveTo>
                    <a:pt x="953" y="0"/>
                  </a:moveTo>
                  <a:cubicBezTo>
                    <a:pt x="953" y="0"/>
                    <a:pt x="0" y="0"/>
                    <a:pt x="0" y="0"/>
                  </a:cubicBezTo>
                  <a:cubicBezTo>
                    <a:pt x="0" y="0"/>
                    <a:pt x="0" y="0"/>
                    <a:pt x="95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7" name="任意多边形: 形状 726"/>
            <p:cNvSpPr/>
            <p:nvPr>
              <p:custDataLst>
                <p:tags r:id="rId718"/>
              </p:custDataLst>
            </p:nvPr>
          </p:nvSpPr>
          <p:spPr>
            <a:xfrm>
              <a:off x="3696652" y="5169217"/>
              <a:ext cx="1904" cy="9525"/>
            </a:xfrm>
            <a:custGeom>
              <a:avLst/>
              <a:gdLst>
                <a:gd name="connsiteX0" fmla="*/ 1905 w 1904"/>
                <a:gd name="connsiteY0" fmla="*/ 0 h 9525"/>
                <a:gd name="connsiteX1" fmla="*/ 0 w 1904"/>
                <a:gd name="connsiteY1" fmla="*/ 0 h 9525"/>
                <a:gd name="connsiteX2" fmla="*/ 0 w 1904"/>
                <a:gd name="connsiteY2" fmla="*/ 0 h 9525"/>
                <a:gd name="connsiteX3" fmla="*/ 1905 w 1904"/>
                <a:gd name="connsiteY3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" h="9525">
                  <a:moveTo>
                    <a:pt x="1905" y="0"/>
                  </a:moveTo>
                  <a:cubicBezTo>
                    <a:pt x="953" y="0"/>
                    <a:pt x="953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53" y="0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8" name="任意多边形: 形状 727"/>
            <p:cNvSpPr/>
            <p:nvPr>
              <p:custDataLst>
                <p:tags r:id="rId719"/>
              </p:custDataLst>
            </p:nvPr>
          </p:nvSpPr>
          <p:spPr>
            <a:xfrm>
              <a:off x="3685460" y="5300239"/>
              <a:ext cx="714" cy="423"/>
            </a:xfrm>
            <a:custGeom>
              <a:avLst/>
              <a:gdLst>
                <a:gd name="connsiteX0" fmla="*/ 714 w 714"/>
                <a:gd name="connsiteY0" fmla="*/ 423 h 423"/>
                <a:gd name="connsiteX1" fmla="*/ 714 w 714"/>
                <a:gd name="connsiteY1" fmla="*/ 423 h 423"/>
                <a:gd name="connsiteX2" fmla="*/ 714 w 714"/>
                <a:gd name="connsiteY2" fmla="*/ 423 h 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423">
                  <a:moveTo>
                    <a:pt x="714" y="423"/>
                  </a:moveTo>
                  <a:cubicBezTo>
                    <a:pt x="714" y="423"/>
                    <a:pt x="714" y="423"/>
                    <a:pt x="714" y="423"/>
                  </a:cubicBezTo>
                  <a:cubicBezTo>
                    <a:pt x="-238" y="-529"/>
                    <a:pt x="-238" y="423"/>
                    <a:pt x="714" y="4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9" name="任意多边形: 形状 728"/>
            <p:cNvSpPr/>
            <p:nvPr>
              <p:custDataLst>
                <p:tags r:id="rId720"/>
              </p:custDataLst>
            </p:nvPr>
          </p:nvSpPr>
          <p:spPr>
            <a:xfrm>
              <a:off x="3816667" y="5153025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0" name="任意多边形: 形状 729"/>
            <p:cNvSpPr/>
            <p:nvPr>
              <p:custDataLst>
                <p:tags r:id="rId721"/>
              </p:custDataLst>
            </p:nvPr>
          </p:nvSpPr>
          <p:spPr>
            <a:xfrm>
              <a:off x="3813809" y="5153025"/>
              <a:ext cx="3809" cy="4762"/>
            </a:xfrm>
            <a:custGeom>
              <a:avLst/>
              <a:gdLst>
                <a:gd name="connsiteX0" fmla="*/ 2858 w 3809"/>
                <a:gd name="connsiteY0" fmla="*/ 4763 h 4762"/>
                <a:gd name="connsiteX1" fmla="*/ 3810 w 3809"/>
                <a:gd name="connsiteY1" fmla="*/ 0 h 4762"/>
                <a:gd name="connsiteX2" fmla="*/ 0 w 3809"/>
                <a:gd name="connsiteY2" fmla="*/ 953 h 4762"/>
                <a:gd name="connsiteX3" fmla="*/ 2858 w 3809"/>
                <a:gd name="connsiteY3" fmla="*/ 4763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9" h="4762">
                  <a:moveTo>
                    <a:pt x="2858" y="4763"/>
                  </a:moveTo>
                  <a:cubicBezTo>
                    <a:pt x="1905" y="2858"/>
                    <a:pt x="2858" y="1905"/>
                    <a:pt x="3810" y="0"/>
                  </a:cubicBezTo>
                  <a:cubicBezTo>
                    <a:pt x="2858" y="0"/>
                    <a:pt x="953" y="953"/>
                    <a:pt x="0" y="953"/>
                  </a:cubicBezTo>
                  <a:lnTo>
                    <a:pt x="2858" y="47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1" name="任意多边形: 形状 730"/>
            <p:cNvSpPr/>
            <p:nvPr>
              <p:custDataLst>
                <p:tags r:id="rId722"/>
              </p:custDataLst>
            </p:nvPr>
          </p:nvSpPr>
          <p:spPr>
            <a:xfrm>
              <a:off x="3581400" y="5131646"/>
              <a:ext cx="241934" cy="222355"/>
            </a:xfrm>
            <a:custGeom>
              <a:avLst/>
              <a:gdLst>
                <a:gd name="connsiteX0" fmla="*/ 175260 w 241934"/>
                <a:gd name="connsiteY0" fmla="*/ 169968 h 222355"/>
                <a:gd name="connsiteX1" fmla="*/ 177165 w 241934"/>
                <a:gd name="connsiteY1" fmla="*/ 168063 h 222355"/>
                <a:gd name="connsiteX2" fmla="*/ 178118 w 241934"/>
                <a:gd name="connsiteY2" fmla="*/ 171873 h 222355"/>
                <a:gd name="connsiteX3" fmla="*/ 179070 w 241934"/>
                <a:gd name="connsiteY3" fmla="*/ 159491 h 222355"/>
                <a:gd name="connsiteX4" fmla="*/ 180975 w 241934"/>
                <a:gd name="connsiteY4" fmla="*/ 158538 h 222355"/>
                <a:gd name="connsiteX5" fmla="*/ 180975 w 241934"/>
                <a:gd name="connsiteY5" fmla="*/ 159491 h 222355"/>
                <a:gd name="connsiteX6" fmla="*/ 181928 w 241934"/>
                <a:gd name="connsiteY6" fmla="*/ 151871 h 222355"/>
                <a:gd name="connsiteX7" fmla="*/ 183832 w 241934"/>
                <a:gd name="connsiteY7" fmla="*/ 150918 h 222355"/>
                <a:gd name="connsiteX8" fmla="*/ 184785 w 241934"/>
                <a:gd name="connsiteY8" fmla="*/ 147108 h 222355"/>
                <a:gd name="connsiteX9" fmla="*/ 185738 w 241934"/>
                <a:gd name="connsiteY9" fmla="*/ 148061 h 222355"/>
                <a:gd name="connsiteX10" fmla="*/ 187643 w 241934"/>
                <a:gd name="connsiteY10" fmla="*/ 143298 h 222355"/>
                <a:gd name="connsiteX11" fmla="*/ 187643 w 241934"/>
                <a:gd name="connsiteY11" fmla="*/ 143298 h 222355"/>
                <a:gd name="connsiteX12" fmla="*/ 187643 w 241934"/>
                <a:gd name="connsiteY12" fmla="*/ 139488 h 222355"/>
                <a:gd name="connsiteX13" fmla="*/ 188595 w 241934"/>
                <a:gd name="connsiteY13" fmla="*/ 140441 h 222355"/>
                <a:gd name="connsiteX14" fmla="*/ 188595 w 241934"/>
                <a:gd name="connsiteY14" fmla="*/ 137583 h 222355"/>
                <a:gd name="connsiteX15" fmla="*/ 188595 w 241934"/>
                <a:gd name="connsiteY15" fmla="*/ 141393 h 222355"/>
                <a:gd name="connsiteX16" fmla="*/ 193357 w 241934"/>
                <a:gd name="connsiteY16" fmla="*/ 133773 h 222355"/>
                <a:gd name="connsiteX17" fmla="*/ 192405 w 241934"/>
                <a:gd name="connsiteY17" fmla="*/ 136631 h 222355"/>
                <a:gd name="connsiteX18" fmla="*/ 198120 w 241934"/>
                <a:gd name="connsiteY18" fmla="*/ 130916 h 222355"/>
                <a:gd name="connsiteX19" fmla="*/ 193357 w 241934"/>
                <a:gd name="connsiteY19" fmla="*/ 131868 h 222355"/>
                <a:gd name="connsiteX20" fmla="*/ 194310 w 241934"/>
                <a:gd name="connsiteY20" fmla="*/ 128058 h 222355"/>
                <a:gd name="connsiteX21" fmla="*/ 197168 w 241934"/>
                <a:gd name="connsiteY21" fmla="*/ 125201 h 222355"/>
                <a:gd name="connsiteX22" fmla="*/ 199072 w 241934"/>
                <a:gd name="connsiteY22" fmla="*/ 126153 h 222355"/>
                <a:gd name="connsiteX23" fmla="*/ 198120 w 241934"/>
                <a:gd name="connsiteY23" fmla="*/ 122343 h 222355"/>
                <a:gd name="connsiteX24" fmla="*/ 201930 w 241934"/>
                <a:gd name="connsiteY24" fmla="*/ 119486 h 222355"/>
                <a:gd name="connsiteX25" fmla="*/ 200025 w 241934"/>
                <a:gd name="connsiteY25" fmla="*/ 116628 h 222355"/>
                <a:gd name="connsiteX26" fmla="*/ 202882 w 241934"/>
                <a:gd name="connsiteY26" fmla="*/ 107103 h 222355"/>
                <a:gd name="connsiteX27" fmla="*/ 204788 w 241934"/>
                <a:gd name="connsiteY27" fmla="*/ 107103 h 222355"/>
                <a:gd name="connsiteX28" fmla="*/ 204788 w 241934"/>
                <a:gd name="connsiteY28" fmla="*/ 104246 h 222355"/>
                <a:gd name="connsiteX29" fmla="*/ 205740 w 241934"/>
                <a:gd name="connsiteY29" fmla="*/ 104246 h 222355"/>
                <a:gd name="connsiteX30" fmla="*/ 204788 w 241934"/>
                <a:gd name="connsiteY30" fmla="*/ 100436 h 222355"/>
                <a:gd name="connsiteX31" fmla="*/ 208597 w 241934"/>
                <a:gd name="connsiteY31" fmla="*/ 91863 h 222355"/>
                <a:gd name="connsiteX32" fmla="*/ 210503 w 241934"/>
                <a:gd name="connsiteY32" fmla="*/ 92816 h 222355"/>
                <a:gd name="connsiteX33" fmla="*/ 211455 w 241934"/>
                <a:gd name="connsiteY33" fmla="*/ 84243 h 222355"/>
                <a:gd name="connsiteX34" fmla="*/ 213360 w 241934"/>
                <a:gd name="connsiteY34" fmla="*/ 81386 h 222355"/>
                <a:gd name="connsiteX35" fmla="*/ 210503 w 241934"/>
                <a:gd name="connsiteY35" fmla="*/ 76623 h 222355"/>
                <a:gd name="connsiteX36" fmla="*/ 208597 w 241934"/>
                <a:gd name="connsiteY36" fmla="*/ 78528 h 222355"/>
                <a:gd name="connsiteX37" fmla="*/ 209550 w 241934"/>
                <a:gd name="connsiteY37" fmla="*/ 73766 h 222355"/>
                <a:gd name="connsiteX38" fmla="*/ 210503 w 241934"/>
                <a:gd name="connsiteY38" fmla="*/ 74718 h 222355"/>
                <a:gd name="connsiteX39" fmla="*/ 210503 w 241934"/>
                <a:gd name="connsiteY39" fmla="*/ 73766 h 222355"/>
                <a:gd name="connsiteX40" fmla="*/ 212407 w 241934"/>
                <a:gd name="connsiteY40" fmla="*/ 74718 h 222355"/>
                <a:gd name="connsiteX41" fmla="*/ 210503 w 241934"/>
                <a:gd name="connsiteY41" fmla="*/ 75671 h 222355"/>
                <a:gd name="connsiteX42" fmla="*/ 212407 w 241934"/>
                <a:gd name="connsiteY42" fmla="*/ 78528 h 222355"/>
                <a:gd name="connsiteX43" fmla="*/ 212407 w 241934"/>
                <a:gd name="connsiteY43" fmla="*/ 76623 h 222355"/>
                <a:gd name="connsiteX44" fmla="*/ 213360 w 241934"/>
                <a:gd name="connsiteY44" fmla="*/ 77576 h 222355"/>
                <a:gd name="connsiteX45" fmla="*/ 213360 w 241934"/>
                <a:gd name="connsiteY45" fmla="*/ 75671 h 222355"/>
                <a:gd name="connsiteX46" fmla="*/ 215265 w 241934"/>
                <a:gd name="connsiteY46" fmla="*/ 75671 h 222355"/>
                <a:gd name="connsiteX47" fmla="*/ 214313 w 241934"/>
                <a:gd name="connsiteY47" fmla="*/ 74718 h 222355"/>
                <a:gd name="connsiteX48" fmla="*/ 218122 w 241934"/>
                <a:gd name="connsiteY48" fmla="*/ 69956 h 222355"/>
                <a:gd name="connsiteX49" fmla="*/ 218122 w 241934"/>
                <a:gd name="connsiteY49" fmla="*/ 54716 h 222355"/>
                <a:gd name="connsiteX50" fmla="*/ 221932 w 241934"/>
                <a:gd name="connsiteY50" fmla="*/ 56621 h 222355"/>
                <a:gd name="connsiteX51" fmla="*/ 219075 w 241934"/>
                <a:gd name="connsiteY51" fmla="*/ 65193 h 222355"/>
                <a:gd name="connsiteX52" fmla="*/ 220980 w 241934"/>
                <a:gd name="connsiteY52" fmla="*/ 65193 h 222355"/>
                <a:gd name="connsiteX53" fmla="*/ 221932 w 241934"/>
                <a:gd name="connsiteY53" fmla="*/ 58526 h 222355"/>
                <a:gd name="connsiteX54" fmla="*/ 224790 w 241934"/>
                <a:gd name="connsiteY54" fmla="*/ 56621 h 222355"/>
                <a:gd name="connsiteX55" fmla="*/ 224790 w 241934"/>
                <a:gd name="connsiteY55" fmla="*/ 49001 h 222355"/>
                <a:gd name="connsiteX56" fmla="*/ 224790 w 241934"/>
                <a:gd name="connsiteY56" fmla="*/ 52811 h 222355"/>
                <a:gd name="connsiteX57" fmla="*/ 226695 w 241934"/>
                <a:gd name="connsiteY57" fmla="*/ 45191 h 222355"/>
                <a:gd name="connsiteX58" fmla="*/ 226695 w 241934"/>
                <a:gd name="connsiteY58" fmla="*/ 47096 h 222355"/>
                <a:gd name="connsiteX59" fmla="*/ 229553 w 241934"/>
                <a:gd name="connsiteY59" fmla="*/ 42333 h 222355"/>
                <a:gd name="connsiteX60" fmla="*/ 229553 w 241934"/>
                <a:gd name="connsiteY60" fmla="*/ 43286 h 222355"/>
                <a:gd name="connsiteX61" fmla="*/ 233363 w 241934"/>
                <a:gd name="connsiteY61" fmla="*/ 27093 h 222355"/>
                <a:gd name="connsiteX62" fmla="*/ 236220 w 241934"/>
                <a:gd name="connsiteY62" fmla="*/ 28998 h 222355"/>
                <a:gd name="connsiteX63" fmla="*/ 231457 w 241934"/>
                <a:gd name="connsiteY63" fmla="*/ 18521 h 222355"/>
                <a:gd name="connsiteX64" fmla="*/ 236220 w 241934"/>
                <a:gd name="connsiteY64" fmla="*/ 18521 h 222355"/>
                <a:gd name="connsiteX65" fmla="*/ 239078 w 241934"/>
                <a:gd name="connsiteY65" fmla="*/ 21378 h 222355"/>
                <a:gd name="connsiteX66" fmla="*/ 240982 w 241934"/>
                <a:gd name="connsiteY66" fmla="*/ 13758 h 222355"/>
                <a:gd name="connsiteX67" fmla="*/ 237172 w 241934"/>
                <a:gd name="connsiteY67" fmla="*/ 15663 h 222355"/>
                <a:gd name="connsiteX68" fmla="*/ 241935 w 241934"/>
                <a:gd name="connsiteY68" fmla="*/ 7091 h 222355"/>
                <a:gd name="connsiteX69" fmla="*/ 238125 w 241934"/>
                <a:gd name="connsiteY69" fmla="*/ 7091 h 222355"/>
                <a:gd name="connsiteX70" fmla="*/ 240982 w 241934"/>
                <a:gd name="connsiteY70" fmla="*/ 5186 h 222355"/>
                <a:gd name="connsiteX71" fmla="*/ 239078 w 241934"/>
                <a:gd name="connsiteY71" fmla="*/ 3281 h 222355"/>
                <a:gd name="connsiteX72" fmla="*/ 236220 w 241934"/>
                <a:gd name="connsiteY72" fmla="*/ 3281 h 222355"/>
                <a:gd name="connsiteX73" fmla="*/ 238125 w 241934"/>
                <a:gd name="connsiteY73" fmla="*/ 423 h 222355"/>
                <a:gd name="connsiteX74" fmla="*/ 236220 w 241934"/>
                <a:gd name="connsiteY74" fmla="*/ 423 h 222355"/>
                <a:gd name="connsiteX75" fmla="*/ 231457 w 241934"/>
                <a:gd name="connsiteY75" fmla="*/ 423 h 222355"/>
                <a:gd name="connsiteX76" fmla="*/ 234315 w 241934"/>
                <a:gd name="connsiteY76" fmla="*/ 423 h 222355"/>
                <a:gd name="connsiteX77" fmla="*/ 220980 w 241934"/>
                <a:gd name="connsiteY77" fmla="*/ 7091 h 222355"/>
                <a:gd name="connsiteX78" fmla="*/ 219075 w 241934"/>
                <a:gd name="connsiteY78" fmla="*/ 3281 h 222355"/>
                <a:gd name="connsiteX79" fmla="*/ 210503 w 241934"/>
                <a:gd name="connsiteY79" fmla="*/ 13758 h 222355"/>
                <a:gd name="connsiteX80" fmla="*/ 209550 w 241934"/>
                <a:gd name="connsiteY80" fmla="*/ 12806 h 222355"/>
                <a:gd name="connsiteX81" fmla="*/ 206693 w 241934"/>
                <a:gd name="connsiteY81" fmla="*/ 14711 h 222355"/>
                <a:gd name="connsiteX82" fmla="*/ 216218 w 241934"/>
                <a:gd name="connsiteY82" fmla="*/ 3281 h 222355"/>
                <a:gd name="connsiteX83" fmla="*/ 212407 w 241934"/>
                <a:gd name="connsiteY83" fmla="*/ 3281 h 222355"/>
                <a:gd name="connsiteX84" fmla="*/ 214313 w 241934"/>
                <a:gd name="connsiteY84" fmla="*/ 1376 h 222355"/>
                <a:gd name="connsiteX85" fmla="*/ 207645 w 241934"/>
                <a:gd name="connsiteY85" fmla="*/ 2328 h 222355"/>
                <a:gd name="connsiteX86" fmla="*/ 202882 w 241934"/>
                <a:gd name="connsiteY86" fmla="*/ 7091 h 222355"/>
                <a:gd name="connsiteX87" fmla="*/ 209550 w 241934"/>
                <a:gd name="connsiteY87" fmla="*/ 3281 h 222355"/>
                <a:gd name="connsiteX88" fmla="*/ 200978 w 241934"/>
                <a:gd name="connsiteY88" fmla="*/ 9948 h 222355"/>
                <a:gd name="connsiteX89" fmla="*/ 200978 w 241934"/>
                <a:gd name="connsiteY89" fmla="*/ 6138 h 222355"/>
                <a:gd name="connsiteX90" fmla="*/ 196215 w 241934"/>
                <a:gd name="connsiteY90" fmla="*/ 8043 h 222355"/>
                <a:gd name="connsiteX91" fmla="*/ 198120 w 241934"/>
                <a:gd name="connsiteY91" fmla="*/ 7091 h 222355"/>
                <a:gd name="connsiteX92" fmla="*/ 190500 w 241934"/>
                <a:gd name="connsiteY92" fmla="*/ 8996 h 222355"/>
                <a:gd name="connsiteX93" fmla="*/ 186690 w 241934"/>
                <a:gd name="connsiteY93" fmla="*/ 8996 h 222355"/>
                <a:gd name="connsiteX94" fmla="*/ 189547 w 241934"/>
                <a:gd name="connsiteY94" fmla="*/ 18521 h 222355"/>
                <a:gd name="connsiteX95" fmla="*/ 181928 w 241934"/>
                <a:gd name="connsiteY95" fmla="*/ 17568 h 222355"/>
                <a:gd name="connsiteX96" fmla="*/ 181928 w 241934"/>
                <a:gd name="connsiteY96" fmla="*/ 11853 h 222355"/>
                <a:gd name="connsiteX97" fmla="*/ 180975 w 241934"/>
                <a:gd name="connsiteY97" fmla="*/ 13758 h 222355"/>
                <a:gd name="connsiteX98" fmla="*/ 179070 w 241934"/>
                <a:gd name="connsiteY98" fmla="*/ 12806 h 222355"/>
                <a:gd name="connsiteX99" fmla="*/ 178118 w 241934"/>
                <a:gd name="connsiteY99" fmla="*/ 14711 h 222355"/>
                <a:gd name="connsiteX100" fmla="*/ 172403 w 241934"/>
                <a:gd name="connsiteY100" fmla="*/ 15663 h 222355"/>
                <a:gd name="connsiteX101" fmla="*/ 168593 w 241934"/>
                <a:gd name="connsiteY101" fmla="*/ 21378 h 222355"/>
                <a:gd name="connsiteX102" fmla="*/ 167640 w 241934"/>
                <a:gd name="connsiteY102" fmla="*/ 20426 h 222355"/>
                <a:gd name="connsiteX103" fmla="*/ 154305 w 241934"/>
                <a:gd name="connsiteY103" fmla="*/ 22331 h 222355"/>
                <a:gd name="connsiteX104" fmla="*/ 152400 w 241934"/>
                <a:gd name="connsiteY104" fmla="*/ 21378 h 222355"/>
                <a:gd name="connsiteX105" fmla="*/ 149543 w 241934"/>
                <a:gd name="connsiteY105" fmla="*/ 23283 h 222355"/>
                <a:gd name="connsiteX106" fmla="*/ 150495 w 241934"/>
                <a:gd name="connsiteY106" fmla="*/ 21378 h 222355"/>
                <a:gd name="connsiteX107" fmla="*/ 144780 w 241934"/>
                <a:gd name="connsiteY107" fmla="*/ 25188 h 222355"/>
                <a:gd name="connsiteX108" fmla="*/ 151447 w 241934"/>
                <a:gd name="connsiteY108" fmla="*/ 23283 h 222355"/>
                <a:gd name="connsiteX109" fmla="*/ 143828 w 241934"/>
                <a:gd name="connsiteY109" fmla="*/ 30903 h 222355"/>
                <a:gd name="connsiteX110" fmla="*/ 140970 w 241934"/>
                <a:gd name="connsiteY110" fmla="*/ 29951 h 222355"/>
                <a:gd name="connsiteX111" fmla="*/ 128588 w 241934"/>
                <a:gd name="connsiteY111" fmla="*/ 34713 h 222355"/>
                <a:gd name="connsiteX112" fmla="*/ 126682 w 241934"/>
                <a:gd name="connsiteY112" fmla="*/ 30903 h 222355"/>
                <a:gd name="connsiteX113" fmla="*/ 134303 w 241934"/>
                <a:gd name="connsiteY113" fmla="*/ 29951 h 222355"/>
                <a:gd name="connsiteX114" fmla="*/ 131445 w 241934"/>
                <a:gd name="connsiteY114" fmla="*/ 29951 h 222355"/>
                <a:gd name="connsiteX115" fmla="*/ 135255 w 241934"/>
                <a:gd name="connsiteY115" fmla="*/ 28998 h 222355"/>
                <a:gd name="connsiteX116" fmla="*/ 116205 w 241934"/>
                <a:gd name="connsiteY116" fmla="*/ 31856 h 222355"/>
                <a:gd name="connsiteX117" fmla="*/ 114300 w 241934"/>
                <a:gd name="connsiteY117" fmla="*/ 33761 h 222355"/>
                <a:gd name="connsiteX118" fmla="*/ 116205 w 241934"/>
                <a:gd name="connsiteY118" fmla="*/ 32808 h 222355"/>
                <a:gd name="connsiteX119" fmla="*/ 115253 w 241934"/>
                <a:gd name="connsiteY119" fmla="*/ 34713 h 222355"/>
                <a:gd name="connsiteX120" fmla="*/ 106680 w 241934"/>
                <a:gd name="connsiteY120" fmla="*/ 38523 h 222355"/>
                <a:gd name="connsiteX121" fmla="*/ 105728 w 241934"/>
                <a:gd name="connsiteY121" fmla="*/ 36618 h 222355"/>
                <a:gd name="connsiteX122" fmla="*/ 108585 w 241934"/>
                <a:gd name="connsiteY122" fmla="*/ 36618 h 222355"/>
                <a:gd name="connsiteX123" fmla="*/ 101918 w 241934"/>
                <a:gd name="connsiteY123" fmla="*/ 38523 h 222355"/>
                <a:gd name="connsiteX124" fmla="*/ 104775 w 241934"/>
                <a:gd name="connsiteY124" fmla="*/ 39476 h 222355"/>
                <a:gd name="connsiteX125" fmla="*/ 97155 w 241934"/>
                <a:gd name="connsiteY125" fmla="*/ 43286 h 222355"/>
                <a:gd name="connsiteX126" fmla="*/ 100013 w 241934"/>
                <a:gd name="connsiteY126" fmla="*/ 44238 h 222355"/>
                <a:gd name="connsiteX127" fmla="*/ 103822 w 241934"/>
                <a:gd name="connsiteY127" fmla="*/ 40428 h 222355"/>
                <a:gd name="connsiteX128" fmla="*/ 111443 w 241934"/>
                <a:gd name="connsiteY128" fmla="*/ 41381 h 222355"/>
                <a:gd name="connsiteX129" fmla="*/ 112395 w 241934"/>
                <a:gd name="connsiteY129" fmla="*/ 40428 h 222355"/>
                <a:gd name="connsiteX130" fmla="*/ 112395 w 241934"/>
                <a:gd name="connsiteY130" fmla="*/ 39476 h 222355"/>
                <a:gd name="connsiteX131" fmla="*/ 112395 w 241934"/>
                <a:gd name="connsiteY131" fmla="*/ 39476 h 222355"/>
                <a:gd name="connsiteX132" fmla="*/ 112395 w 241934"/>
                <a:gd name="connsiteY132" fmla="*/ 39476 h 222355"/>
                <a:gd name="connsiteX133" fmla="*/ 112395 w 241934"/>
                <a:gd name="connsiteY133" fmla="*/ 39476 h 222355"/>
                <a:gd name="connsiteX134" fmla="*/ 110490 w 241934"/>
                <a:gd name="connsiteY134" fmla="*/ 38523 h 222355"/>
                <a:gd name="connsiteX135" fmla="*/ 117157 w 241934"/>
                <a:gd name="connsiteY135" fmla="*/ 34713 h 222355"/>
                <a:gd name="connsiteX136" fmla="*/ 117157 w 241934"/>
                <a:gd name="connsiteY136" fmla="*/ 35666 h 222355"/>
                <a:gd name="connsiteX137" fmla="*/ 119063 w 241934"/>
                <a:gd name="connsiteY137" fmla="*/ 34713 h 222355"/>
                <a:gd name="connsiteX138" fmla="*/ 120015 w 241934"/>
                <a:gd name="connsiteY138" fmla="*/ 37571 h 222355"/>
                <a:gd name="connsiteX139" fmla="*/ 122872 w 241934"/>
                <a:gd name="connsiteY139" fmla="*/ 36618 h 222355"/>
                <a:gd name="connsiteX140" fmla="*/ 129540 w 241934"/>
                <a:gd name="connsiteY140" fmla="*/ 35666 h 222355"/>
                <a:gd name="connsiteX141" fmla="*/ 132397 w 241934"/>
                <a:gd name="connsiteY141" fmla="*/ 34713 h 222355"/>
                <a:gd name="connsiteX142" fmla="*/ 137160 w 241934"/>
                <a:gd name="connsiteY142" fmla="*/ 32808 h 222355"/>
                <a:gd name="connsiteX143" fmla="*/ 137160 w 241934"/>
                <a:gd name="connsiteY143" fmla="*/ 32808 h 222355"/>
                <a:gd name="connsiteX144" fmla="*/ 153353 w 241934"/>
                <a:gd name="connsiteY144" fmla="*/ 28998 h 222355"/>
                <a:gd name="connsiteX145" fmla="*/ 159068 w 241934"/>
                <a:gd name="connsiteY145" fmla="*/ 27093 h 222355"/>
                <a:gd name="connsiteX146" fmla="*/ 160020 w 241934"/>
                <a:gd name="connsiteY146" fmla="*/ 28046 h 222355"/>
                <a:gd name="connsiteX147" fmla="*/ 167640 w 241934"/>
                <a:gd name="connsiteY147" fmla="*/ 26141 h 222355"/>
                <a:gd name="connsiteX148" fmla="*/ 181928 w 241934"/>
                <a:gd name="connsiteY148" fmla="*/ 24236 h 222355"/>
                <a:gd name="connsiteX149" fmla="*/ 181928 w 241934"/>
                <a:gd name="connsiteY149" fmla="*/ 23283 h 222355"/>
                <a:gd name="connsiteX150" fmla="*/ 190500 w 241934"/>
                <a:gd name="connsiteY150" fmla="*/ 20426 h 222355"/>
                <a:gd name="connsiteX151" fmla="*/ 190500 w 241934"/>
                <a:gd name="connsiteY151" fmla="*/ 19473 h 222355"/>
                <a:gd name="connsiteX152" fmla="*/ 201930 w 241934"/>
                <a:gd name="connsiteY152" fmla="*/ 17568 h 222355"/>
                <a:gd name="connsiteX153" fmla="*/ 200025 w 241934"/>
                <a:gd name="connsiteY153" fmla="*/ 18521 h 222355"/>
                <a:gd name="connsiteX154" fmla="*/ 216218 w 241934"/>
                <a:gd name="connsiteY154" fmla="*/ 14711 h 222355"/>
                <a:gd name="connsiteX155" fmla="*/ 219075 w 241934"/>
                <a:gd name="connsiteY155" fmla="*/ 13758 h 222355"/>
                <a:gd name="connsiteX156" fmla="*/ 219075 w 241934"/>
                <a:gd name="connsiteY156" fmla="*/ 13758 h 222355"/>
                <a:gd name="connsiteX157" fmla="*/ 220028 w 241934"/>
                <a:gd name="connsiteY157" fmla="*/ 13758 h 222355"/>
                <a:gd name="connsiteX158" fmla="*/ 220980 w 241934"/>
                <a:gd name="connsiteY158" fmla="*/ 14711 h 222355"/>
                <a:gd name="connsiteX159" fmla="*/ 220028 w 241934"/>
                <a:gd name="connsiteY159" fmla="*/ 13758 h 222355"/>
                <a:gd name="connsiteX160" fmla="*/ 221932 w 241934"/>
                <a:gd name="connsiteY160" fmla="*/ 12806 h 222355"/>
                <a:gd name="connsiteX161" fmla="*/ 221932 w 241934"/>
                <a:gd name="connsiteY161" fmla="*/ 13758 h 222355"/>
                <a:gd name="connsiteX162" fmla="*/ 221932 w 241934"/>
                <a:gd name="connsiteY162" fmla="*/ 13758 h 222355"/>
                <a:gd name="connsiteX163" fmla="*/ 222885 w 241934"/>
                <a:gd name="connsiteY163" fmla="*/ 11853 h 222355"/>
                <a:gd name="connsiteX164" fmla="*/ 223838 w 241934"/>
                <a:gd name="connsiteY164" fmla="*/ 10901 h 222355"/>
                <a:gd name="connsiteX165" fmla="*/ 225743 w 241934"/>
                <a:gd name="connsiteY165" fmla="*/ 11853 h 222355"/>
                <a:gd name="connsiteX166" fmla="*/ 226695 w 241934"/>
                <a:gd name="connsiteY166" fmla="*/ 10901 h 222355"/>
                <a:gd name="connsiteX167" fmla="*/ 228600 w 241934"/>
                <a:gd name="connsiteY167" fmla="*/ 10901 h 222355"/>
                <a:gd name="connsiteX168" fmla="*/ 231457 w 241934"/>
                <a:gd name="connsiteY168" fmla="*/ 10901 h 222355"/>
                <a:gd name="connsiteX169" fmla="*/ 230505 w 241934"/>
                <a:gd name="connsiteY169" fmla="*/ 10901 h 222355"/>
                <a:gd name="connsiteX170" fmla="*/ 229553 w 241934"/>
                <a:gd name="connsiteY170" fmla="*/ 13758 h 222355"/>
                <a:gd name="connsiteX171" fmla="*/ 227647 w 241934"/>
                <a:gd name="connsiteY171" fmla="*/ 14711 h 222355"/>
                <a:gd name="connsiteX172" fmla="*/ 229553 w 241934"/>
                <a:gd name="connsiteY172" fmla="*/ 16616 h 222355"/>
                <a:gd name="connsiteX173" fmla="*/ 226695 w 241934"/>
                <a:gd name="connsiteY173" fmla="*/ 16616 h 222355"/>
                <a:gd name="connsiteX174" fmla="*/ 227647 w 241934"/>
                <a:gd name="connsiteY174" fmla="*/ 18521 h 222355"/>
                <a:gd name="connsiteX175" fmla="*/ 227647 w 241934"/>
                <a:gd name="connsiteY175" fmla="*/ 20426 h 222355"/>
                <a:gd name="connsiteX176" fmla="*/ 227647 w 241934"/>
                <a:gd name="connsiteY176" fmla="*/ 24236 h 222355"/>
                <a:gd name="connsiteX177" fmla="*/ 226695 w 241934"/>
                <a:gd name="connsiteY177" fmla="*/ 23283 h 222355"/>
                <a:gd name="connsiteX178" fmla="*/ 225743 w 241934"/>
                <a:gd name="connsiteY178" fmla="*/ 28046 h 222355"/>
                <a:gd name="connsiteX179" fmla="*/ 214313 w 241934"/>
                <a:gd name="connsiteY179" fmla="*/ 50906 h 222355"/>
                <a:gd name="connsiteX180" fmla="*/ 213360 w 241934"/>
                <a:gd name="connsiteY180" fmla="*/ 55668 h 222355"/>
                <a:gd name="connsiteX181" fmla="*/ 211455 w 241934"/>
                <a:gd name="connsiteY181" fmla="*/ 55668 h 222355"/>
                <a:gd name="connsiteX182" fmla="*/ 208597 w 241934"/>
                <a:gd name="connsiteY182" fmla="*/ 65193 h 222355"/>
                <a:gd name="connsiteX183" fmla="*/ 207645 w 241934"/>
                <a:gd name="connsiteY183" fmla="*/ 64241 h 222355"/>
                <a:gd name="connsiteX184" fmla="*/ 206693 w 241934"/>
                <a:gd name="connsiteY184" fmla="*/ 66146 h 222355"/>
                <a:gd name="connsiteX185" fmla="*/ 206693 w 241934"/>
                <a:gd name="connsiteY185" fmla="*/ 64241 h 222355"/>
                <a:gd name="connsiteX186" fmla="*/ 208597 w 241934"/>
                <a:gd name="connsiteY186" fmla="*/ 70908 h 222355"/>
                <a:gd name="connsiteX187" fmla="*/ 206693 w 241934"/>
                <a:gd name="connsiteY187" fmla="*/ 75671 h 222355"/>
                <a:gd name="connsiteX188" fmla="*/ 205740 w 241934"/>
                <a:gd name="connsiteY188" fmla="*/ 74718 h 222355"/>
                <a:gd name="connsiteX189" fmla="*/ 202882 w 241934"/>
                <a:gd name="connsiteY189" fmla="*/ 84243 h 222355"/>
                <a:gd name="connsiteX190" fmla="*/ 201930 w 241934"/>
                <a:gd name="connsiteY190" fmla="*/ 87101 h 222355"/>
                <a:gd name="connsiteX191" fmla="*/ 199072 w 241934"/>
                <a:gd name="connsiteY191" fmla="*/ 93768 h 222355"/>
                <a:gd name="connsiteX192" fmla="*/ 200025 w 241934"/>
                <a:gd name="connsiteY192" fmla="*/ 92816 h 222355"/>
                <a:gd name="connsiteX193" fmla="*/ 198120 w 241934"/>
                <a:gd name="connsiteY193" fmla="*/ 98531 h 222355"/>
                <a:gd name="connsiteX194" fmla="*/ 198120 w 241934"/>
                <a:gd name="connsiteY194" fmla="*/ 98531 h 222355"/>
                <a:gd name="connsiteX195" fmla="*/ 193357 w 241934"/>
                <a:gd name="connsiteY195" fmla="*/ 106151 h 222355"/>
                <a:gd name="connsiteX196" fmla="*/ 194310 w 241934"/>
                <a:gd name="connsiteY196" fmla="*/ 106151 h 222355"/>
                <a:gd name="connsiteX197" fmla="*/ 190500 w 241934"/>
                <a:gd name="connsiteY197" fmla="*/ 114723 h 222355"/>
                <a:gd name="connsiteX198" fmla="*/ 191453 w 241934"/>
                <a:gd name="connsiteY198" fmla="*/ 113771 h 222355"/>
                <a:gd name="connsiteX199" fmla="*/ 184785 w 241934"/>
                <a:gd name="connsiteY199" fmla="*/ 119486 h 222355"/>
                <a:gd name="connsiteX200" fmla="*/ 184785 w 241934"/>
                <a:gd name="connsiteY200" fmla="*/ 118533 h 222355"/>
                <a:gd name="connsiteX201" fmla="*/ 184785 w 241934"/>
                <a:gd name="connsiteY201" fmla="*/ 123296 h 222355"/>
                <a:gd name="connsiteX202" fmla="*/ 181928 w 241934"/>
                <a:gd name="connsiteY202" fmla="*/ 124248 h 222355"/>
                <a:gd name="connsiteX203" fmla="*/ 178118 w 241934"/>
                <a:gd name="connsiteY203" fmla="*/ 134726 h 222355"/>
                <a:gd name="connsiteX204" fmla="*/ 180022 w 241934"/>
                <a:gd name="connsiteY204" fmla="*/ 135678 h 222355"/>
                <a:gd name="connsiteX205" fmla="*/ 175260 w 241934"/>
                <a:gd name="connsiteY205" fmla="*/ 145203 h 222355"/>
                <a:gd name="connsiteX206" fmla="*/ 174307 w 241934"/>
                <a:gd name="connsiteY206" fmla="*/ 145203 h 222355"/>
                <a:gd name="connsiteX207" fmla="*/ 173355 w 241934"/>
                <a:gd name="connsiteY207" fmla="*/ 153776 h 222355"/>
                <a:gd name="connsiteX208" fmla="*/ 165735 w 241934"/>
                <a:gd name="connsiteY208" fmla="*/ 165206 h 222355"/>
                <a:gd name="connsiteX209" fmla="*/ 162878 w 241934"/>
                <a:gd name="connsiteY209" fmla="*/ 170921 h 222355"/>
                <a:gd name="connsiteX210" fmla="*/ 162878 w 241934"/>
                <a:gd name="connsiteY210" fmla="*/ 170921 h 222355"/>
                <a:gd name="connsiteX211" fmla="*/ 161925 w 241934"/>
                <a:gd name="connsiteY211" fmla="*/ 178541 h 222355"/>
                <a:gd name="connsiteX212" fmla="*/ 160972 w 241934"/>
                <a:gd name="connsiteY212" fmla="*/ 178541 h 222355"/>
                <a:gd name="connsiteX213" fmla="*/ 157163 w 241934"/>
                <a:gd name="connsiteY213" fmla="*/ 189971 h 222355"/>
                <a:gd name="connsiteX214" fmla="*/ 155257 w 241934"/>
                <a:gd name="connsiteY214" fmla="*/ 189971 h 222355"/>
                <a:gd name="connsiteX215" fmla="*/ 152400 w 241934"/>
                <a:gd name="connsiteY215" fmla="*/ 194733 h 222355"/>
                <a:gd name="connsiteX216" fmla="*/ 150495 w 241934"/>
                <a:gd name="connsiteY216" fmla="*/ 199496 h 222355"/>
                <a:gd name="connsiteX217" fmla="*/ 150495 w 241934"/>
                <a:gd name="connsiteY217" fmla="*/ 198543 h 222355"/>
                <a:gd name="connsiteX218" fmla="*/ 149543 w 241934"/>
                <a:gd name="connsiteY218" fmla="*/ 201401 h 222355"/>
                <a:gd name="connsiteX219" fmla="*/ 147638 w 241934"/>
                <a:gd name="connsiteY219" fmla="*/ 198543 h 222355"/>
                <a:gd name="connsiteX220" fmla="*/ 144780 w 241934"/>
                <a:gd name="connsiteY220" fmla="*/ 197591 h 222355"/>
                <a:gd name="connsiteX221" fmla="*/ 143828 w 241934"/>
                <a:gd name="connsiteY221" fmla="*/ 196638 h 222355"/>
                <a:gd name="connsiteX222" fmla="*/ 141922 w 241934"/>
                <a:gd name="connsiteY222" fmla="*/ 195686 h 222355"/>
                <a:gd name="connsiteX223" fmla="*/ 140970 w 241934"/>
                <a:gd name="connsiteY223" fmla="*/ 198543 h 222355"/>
                <a:gd name="connsiteX224" fmla="*/ 140018 w 241934"/>
                <a:gd name="connsiteY224" fmla="*/ 194733 h 222355"/>
                <a:gd name="connsiteX225" fmla="*/ 140018 w 241934"/>
                <a:gd name="connsiteY225" fmla="*/ 195686 h 222355"/>
                <a:gd name="connsiteX226" fmla="*/ 137160 w 241934"/>
                <a:gd name="connsiteY226" fmla="*/ 189018 h 222355"/>
                <a:gd name="connsiteX227" fmla="*/ 114300 w 241934"/>
                <a:gd name="connsiteY227" fmla="*/ 165206 h 222355"/>
                <a:gd name="connsiteX228" fmla="*/ 113347 w 241934"/>
                <a:gd name="connsiteY228" fmla="*/ 167111 h 222355"/>
                <a:gd name="connsiteX229" fmla="*/ 110490 w 241934"/>
                <a:gd name="connsiteY229" fmla="*/ 164253 h 222355"/>
                <a:gd name="connsiteX230" fmla="*/ 112395 w 241934"/>
                <a:gd name="connsiteY230" fmla="*/ 164253 h 222355"/>
                <a:gd name="connsiteX231" fmla="*/ 108585 w 241934"/>
                <a:gd name="connsiteY231" fmla="*/ 162348 h 222355"/>
                <a:gd name="connsiteX232" fmla="*/ 110490 w 241934"/>
                <a:gd name="connsiteY232" fmla="*/ 161396 h 222355"/>
                <a:gd name="connsiteX233" fmla="*/ 108585 w 241934"/>
                <a:gd name="connsiteY233" fmla="*/ 160443 h 222355"/>
                <a:gd name="connsiteX234" fmla="*/ 108585 w 241934"/>
                <a:gd name="connsiteY234" fmla="*/ 161396 h 222355"/>
                <a:gd name="connsiteX235" fmla="*/ 103822 w 241934"/>
                <a:gd name="connsiteY235" fmla="*/ 158538 h 222355"/>
                <a:gd name="connsiteX236" fmla="*/ 103822 w 241934"/>
                <a:gd name="connsiteY236" fmla="*/ 156633 h 222355"/>
                <a:gd name="connsiteX237" fmla="*/ 102870 w 241934"/>
                <a:gd name="connsiteY237" fmla="*/ 155681 h 222355"/>
                <a:gd name="connsiteX238" fmla="*/ 100013 w 241934"/>
                <a:gd name="connsiteY238" fmla="*/ 151871 h 222355"/>
                <a:gd name="connsiteX239" fmla="*/ 100013 w 241934"/>
                <a:gd name="connsiteY239" fmla="*/ 154728 h 222355"/>
                <a:gd name="connsiteX240" fmla="*/ 97155 w 241934"/>
                <a:gd name="connsiteY240" fmla="*/ 154728 h 222355"/>
                <a:gd name="connsiteX241" fmla="*/ 84772 w 241934"/>
                <a:gd name="connsiteY241" fmla="*/ 139488 h 222355"/>
                <a:gd name="connsiteX242" fmla="*/ 77153 w 241934"/>
                <a:gd name="connsiteY242" fmla="*/ 133773 h 222355"/>
                <a:gd name="connsiteX243" fmla="*/ 74295 w 241934"/>
                <a:gd name="connsiteY243" fmla="*/ 133773 h 222355"/>
                <a:gd name="connsiteX244" fmla="*/ 71438 w 241934"/>
                <a:gd name="connsiteY244" fmla="*/ 125201 h 222355"/>
                <a:gd name="connsiteX245" fmla="*/ 65722 w 241934"/>
                <a:gd name="connsiteY245" fmla="*/ 123296 h 222355"/>
                <a:gd name="connsiteX246" fmla="*/ 65722 w 241934"/>
                <a:gd name="connsiteY246" fmla="*/ 120438 h 222355"/>
                <a:gd name="connsiteX247" fmla="*/ 50482 w 241934"/>
                <a:gd name="connsiteY247" fmla="*/ 105198 h 222355"/>
                <a:gd name="connsiteX248" fmla="*/ 48578 w 241934"/>
                <a:gd name="connsiteY248" fmla="*/ 106151 h 222355"/>
                <a:gd name="connsiteX249" fmla="*/ 47625 w 241934"/>
                <a:gd name="connsiteY249" fmla="*/ 101388 h 222355"/>
                <a:gd name="connsiteX250" fmla="*/ 43815 w 241934"/>
                <a:gd name="connsiteY250" fmla="*/ 99483 h 222355"/>
                <a:gd name="connsiteX251" fmla="*/ 42863 w 241934"/>
                <a:gd name="connsiteY251" fmla="*/ 100436 h 222355"/>
                <a:gd name="connsiteX252" fmla="*/ 12382 w 241934"/>
                <a:gd name="connsiteY252" fmla="*/ 67098 h 222355"/>
                <a:gd name="connsiteX253" fmla="*/ 11430 w 241934"/>
                <a:gd name="connsiteY253" fmla="*/ 67098 h 222355"/>
                <a:gd name="connsiteX254" fmla="*/ 10478 w 241934"/>
                <a:gd name="connsiteY254" fmla="*/ 68051 h 222355"/>
                <a:gd name="connsiteX255" fmla="*/ 7620 w 241934"/>
                <a:gd name="connsiteY255" fmla="*/ 62336 h 222355"/>
                <a:gd name="connsiteX256" fmla="*/ 953 w 241934"/>
                <a:gd name="connsiteY256" fmla="*/ 58526 h 222355"/>
                <a:gd name="connsiteX257" fmla="*/ 2857 w 241934"/>
                <a:gd name="connsiteY257" fmla="*/ 59478 h 222355"/>
                <a:gd name="connsiteX258" fmla="*/ 0 w 241934"/>
                <a:gd name="connsiteY258" fmla="*/ 67098 h 222355"/>
                <a:gd name="connsiteX259" fmla="*/ 8572 w 241934"/>
                <a:gd name="connsiteY259" fmla="*/ 75671 h 222355"/>
                <a:gd name="connsiteX260" fmla="*/ 7620 w 241934"/>
                <a:gd name="connsiteY260" fmla="*/ 76623 h 222355"/>
                <a:gd name="connsiteX261" fmla="*/ 12382 w 241934"/>
                <a:gd name="connsiteY261" fmla="*/ 79481 h 222355"/>
                <a:gd name="connsiteX262" fmla="*/ 12382 w 241934"/>
                <a:gd name="connsiteY262" fmla="*/ 79481 h 222355"/>
                <a:gd name="connsiteX263" fmla="*/ 25718 w 241934"/>
                <a:gd name="connsiteY263" fmla="*/ 94721 h 222355"/>
                <a:gd name="connsiteX264" fmla="*/ 25718 w 241934"/>
                <a:gd name="connsiteY264" fmla="*/ 93768 h 222355"/>
                <a:gd name="connsiteX265" fmla="*/ 27622 w 241934"/>
                <a:gd name="connsiteY265" fmla="*/ 96626 h 222355"/>
                <a:gd name="connsiteX266" fmla="*/ 26670 w 241934"/>
                <a:gd name="connsiteY266" fmla="*/ 92816 h 222355"/>
                <a:gd name="connsiteX267" fmla="*/ 35243 w 241934"/>
                <a:gd name="connsiteY267" fmla="*/ 105198 h 222355"/>
                <a:gd name="connsiteX268" fmla="*/ 38100 w 241934"/>
                <a:gd name="connsiteY268" fmla="*/ 105198 h 222355"/>
                <a:gd name="connsiteX269" fmla="*/ 38100 w 241934"/>
                <a:gd name="connsiteY269" fmla="*/ 106151 h 222355"/>
                <a:gd name="connsiteX270" fmla="*/ 39053 w 241934"/>
                <a:gd name="connsiteY270" fmla="*/ 106151 h 222355"/>
                <a:gd name="connsiteX271" fmla="*/ 40005 w 241934"/>
                <a:gd name="connsiteY271" fmla="*/ 109961 h 222355"/>
                <a:gd name="connsiteX272" fmla="*/ 38100 w 241934"/>
                <a:gd name="connsiteY272" fmla="*/ 109008 h 222355"/>
                <a:gd name="connsiteX273" fmla="*/ 43815 w 241934"/>
                <a:gd name="connsiteY273" fmla="*/ 114723 h 222355"/>
                <a:gd name="connsiteX274" fmla="*/ 41910 w 241934"/>
                <a:gd name="connsiteY274" fmla="*/ 112818 h 222355"/>
                <a:gd name="connsiteX275" fmla="*/ 60960 w 241934"/>
                <a:gd name="connsiteY275" fmla="*/ 129011 h 222355"/>
                <a:gd name="connsiteX276" fmla="*/ 60960 w 241934"/>
                <a:gd name="connsiteY276" fmla="*/ 128058 h 222355"/>
                <a:gd name="connsiteX277" fmla="*/ 68580 w 241934"/>
                <a:gd name="connsiteY277" fmla="*/ 135678 h 222355"/>
                <a:gd name="connsiteX278" fmla="*/ 68580 w 241934"/>
                <a:gd name="connsiteY278" fmla="*/ 135678 h 222355"/>
                <a:gd name="connsiteX279" fmla="*/ 72390 w 241934"/>
                <a:gd name="connsiteY279" fmla="*/ 138536 h 222355"/>
                <a:gd name="connsiteX280" fmla="*/ 71438 w 241934"/>
                <a:gd name="connsiteY280" fmla="*/ 140441 h 222355"/>
                <a:gd name="connsiteX281" fmla="*/ 79057 w 241934"/>
                <a:gd name="connsiteY281" fmla="*/ 143298 h 222355"/>
                <a:gd name="connsiteX282" fmla="*/ 79057 w 241934"/>
                <a:gd name="connsiteY282" fmla="*/ 144251 h 222355"/>
                <a:gd name="connsiteX283" fmla="*/ 83820 w 241934"/>
                <a:gd name="connsiteY283" fmla="*/ 146156 h 222355"/>
                <a:gd name="connsiteX284" fmla="*/ 80963 w 241934"/>
                <a:gd name="connsiteY284" fmla="*/ 147108 h 222355"/>
                <a:gd name="connsiteX285" fmla="*/ 89535 w 241934"/>
                <a:gd name="connsiteY285" fmla="*/ 156633 h 222355"/>
                <a:gd name="connsiteX286" fmla="*/ 87630 w 241934"/>
                <a:gd name="connsiteY286" fmla="*/ 151871 h 222355"/>
                <a:gd name="connsiteX287" fmla="*/ 92393 w 241934"/>
                <a:gd name="connsiteY287" fmla="*/ 153776 h 222355"/>
                <a:gd name="connsiteX288" fmla="*/ 96203 w 241934"/>
                <a:gd name="connsiteY288" fmla="*/ 162348 h 222355"/>
                <a:gd name="connsiteX289" fmla="*/ 95250 w 241934"/>
                <a:gd name="connsiteY289" fmla="*/ 161396 h 222355"/>
                <a:gd name="connsiteX290" fmla="*/ 100013 w 241934"/>
                <a:gd name="connsiteY290" fmla="*/ 166158 h 222355"/>
                <a:gd name="connsiteX291" fmla="*/ 103822 w 241934"/>
                <a:gd name="connsiteY291" fmla="*/ 167111 h 222355"/>
                <a:gd name="connsiteX292" fmla="*/ 100013 w 241934"/>
                <a:gd name="connsiteY292" fmla="*/ 164253 h 222355"/>
                <a:gd name="connsiteX293" fmla="*/ 108585 w 241934"/>
                <a:gd name="connsiteY293" fmla="*/ 169968 h 222355"/>
                <a:gd name="connsiteX294" fmla="*/ 105728 w 241934"/>
                <a:gd name="connsiteY294" fmla="*/ 169016 h 222355"/>
                <a:gd name="connsiteX295" fmla="*/ 108585 w 241934"/>
                <a:gd name="connsiteY295" fmla="*/ 171873 h 222355"/>
                <a:gd name="connsiteX296" fmla="*/ 100965 w 241934"/>
                <a:gd name="connsiteY296" fmla="*/ 167111 h 222355"/>
                <a:gd name="connsiteX297" fmla="*/ 103822 w 241934"/>
                <a:gd name="connsiteY297" fmla="*/ 170921 h 222355"/>
                <a:gd name="connsiteX298" fmla="*/ 111443 w 241934"/>
                <a:gd name="connsiteY298" fmla="*/ 175683 h 222355"/>
                <a:gd name="connsiteX299" fmla="*/ 110490 w 241934"/>
                <a:gd name="connsiteY299" fmla="*/ 176636 h 222355"/>
                <a:gd name="connsiteX300" fmla="*/ 113347 w 241934"/>
                <a:gd name="connsiteY300" fmla="*/ 177588 h 222355"/>
                <a:gd name="connsiteX301" fmla="*/ 110490 w 241934"/>
                <a:gd name="connsiteY301" fmla="*/ 177588 h 222355"/>
                <a:gd name="connsiteX302" fmla="*/ 116205 w 241934"/>
                <a:gd name="connsiteY302" fmla="*/ 184256 h 222355"/>
                <a:gd name="connsiteX303" fmla="*/ 115253 w 241934"/>
                <a:gd name="connsiteY303" fmla="*/ 179493 h 222355"/>
                <a:gd name="connsiteX304" fmla="*/ 121920 w 241934"/>
                <a:gd name="connsiteY304" fmla="*/ 189971 h 222355"/>
                <a:gd name="connsiteX305" fmla="*/ 120968 w 241934"/>
                <a:gd name="connsiteY305" fmla="*/ 187113 h 222355"/>
                <a:gd name="connsiteX306" fmla="*/ 122872 w 241934"/>
                <a:gd name="connsiteY306" fmla="*/ 190923 h 222355"/>
                <a:gd name="connsiteX307" fmla="*/ 125730 w 241934"/>
                <a:gd name="connsiteY307" fmla="*/ 189971 h 222355"/>
                <a:gd name="connsiteX308" fmla="*/ 130493 w 241934"/>
                <a:gd name="connsiteY308" fmla="*/ 192828 h 222355"/>
                <a:gd name="connsiteX309" fmla="*/ 129540 w 241934"/>
                <a:gd name="connsiteY309" fmla="*/ 193781 h 222355"/>
                <a:gd name="connsiteX310" fmla="*/ 136207 w 241934"/>
                <a:gd name="connsiteY310" fmla="*/ 197591 h 222355"/>
                <a:gd name="connsiteX311" fmla="*/ 133350 w 241934"/>
                <a:gd name="connsiteY311" fmla="*/ 197591 h 222355"/>
                <a:gd name="connsiteX312" fmla="*/ 136207 w 241934"/>
                <a:gd name="connsiteY312" fmla="*/ 199496 h 222355"/>
                <a:gd name="connsiteX313" fmla="*/ 134303 w 241934"/>
                <a:gd name="connsiteY313" fmla="*/ 200448 h 222355"/>
                <a:gd name="connsiteX314" fmla="*/ 140970 w 241934"/>
                <a:gd name="connsiteY314" fmla="*/ 206163 h 222355"/>
                <a:gd name="connsiteX315" fmla="*/ 145732 w 241934"/>
                <a:gd name="connsiteY315" fmla="*/ 207116 h 222355"/>
                <a:gd name="connsiteX316" fmla="*/ 148590 w 241934"/>
                <a:gd name="connsiteY316" fmla="*/ 210926 h 222355"/>
                <a:gd name="connsiteX317" fmla="*/ 144780 w 241934"/>
                <a:gd name="connsiteY317" fmla="*/ 208068 h 222355"/>
                <a:gd name="connsiteX318" fmla="*/ 142875 w 241934"/>
                <a:gd name="connsiteY318" fmla="*/ 208068 h 222355"/>
                <a:gd name="connsiteX319" fmla="*/ 150495 w 241934"/>
                <a:gd name="connsiteY319" fmla="*/ 215688 h 222355"/>
                <a:gd name="connsiteX320" fmla="*/ 148590 w 241934"/>
                <a:gd name="connsiteY320" fmla="*/ 213783 h 222355"/>
                <a:gd name="connsiteX321" fmla="*/ 154305 w 241934"/>
                <a:gd name="connsiteY321" fmla="*/ 217593 h 222355"/>
                <a:gd name="connsiteX322" fmla="*/ 154305 w 241934"/>
                <a:gd name="connsiteY322" fmla="*/ 219498 h 222355"/>
                <a:gd name="connsiteX323" fmla="*/ 155257 w 241934"/>
                <a:gd name="connsiteY323" fmla="*/ 219498 h 222355"/>
                <a:gd name="connsiteX324" fmla="*/ 155257 w 241934"/>
                <a:gd name="connsiteY324" fmla="*/ 217593 h 222355"/>
                <a:gd name="connsiteX325" fmla="*/ 156210 w 241934"/>
                <a:gd name="connsiteY325" fmla="*/ 213783 h 222355"/>
                <a:gd name="connsiteX326" fmla="*/ 155257 w 241934"/>
                <a:gd name="connsiteY326" fmla="*/ 222356 h 222355"/>
                <a:gd name="connsiteX327" fmla="*/ 158115 w 241934"/>
                <a:gd name="connsiteY327" fmla="*/ 211878 h 222355"/>
                <a:gd name="connsiteX328" fmla="*/ 160972 w 241934"/>
                <a:gd name="connsiteY328" fmla="*/ 210926 h 222355"/>
                <a:gd name="connsiteX329" fmla="*/ 166688 w 241934"/>
                <a:gd name="connsiteY329" fmla="*/ 194733 h 222355"/>
                <a:gd name="connsiteX330" fmla="*/ 166688 w 241934"/>
                <a:gd name="connsiteY330" fmla="*/ 192828 h 222355"/>
                <a:gd name="connsiteX331" fmla="*/ 171450 w 241934"/>
                <a:gd name="connsiteY331" fmla="*/ 182351 h 222355"/>
                <a:gd name="connsiteX332" fmla="*/ 174307 w 241934"/>
                <a:gd name="connsiteY332" fmla="*/ 180446 h 222355"/>
                <a:gd name="connsiteX333" fmla="*/ 172403 w 241934"/>
                <a:gd name="connsiteY333" fmla="*/ 176636 h 222355"/>
                <a:gd name="connsiteX334" fmla="*/ 175260 w 241934"/>
                <a:gd name="connsiteY334" fmla="*/ 174731 h 222355"/>
                <a:gd name="connsiteX335" fmla="*/ 178118 w 241934"/>
                <a:gd name="connsiteY335" fmla="*/ 166158 h 222355"/>
                <a:gd name="connsiteX336" fmla="*/ 175260 w 241934"/>
                <a:gd name="connsiteY336" fmla="*/ 169968 h 222355"/>
                <a:gd name="connsiteX337" fmla="*/ 191453 w 241934"/>
                <a:gd name="connsiteY337" fmla="*/ 130916 h 222355"/>
                <a:gd name="connsiteX338" fmla="*/ 190500 w 241934"/>
                <a:gd name="connsiteY338" fmla="*/ 133773 h 222355"/>
                <a:gd name="connsiteX339" fmla="*/ 191453 w 241934"/>
                <a:gd name="connsiteY339" fmla="*/ 130916 h 222355"/>
                <a:gd name="connsiteX340" fmla="*/ 214313 w 241934"/>
                <a:gd name="connsiteY340" fmla="*/ 70908 h 222355"/>
                <a:gd name="connsiteX341" fmla="*/ 213360 w 241934"/>
                <a:gd name="connsiteY341" fmla="*/ 72813 h 222355"/>
                <a:gd name="connsiteX342" fmla="*/ 214313 w 241934"/>
                <a:gd name="connsiteY342" fmla="*/ 70908 h 222355"/>
                <a:gd name="connsiteX343" fmla="*/ 126682 w 241934"/>
                <a:gd name="connsiteY343" fmla="*/ 33761 h 222355"/>
                <a:gd name="connsiteX344" fmla="*/ 126682 w 241934"/>
                <a:gd name="connsiteY344" fmla="*/ 33761 h 222355"/>
                <a:gd name="connsiteX345" fmla="*/ 126682 w 241934"/>
                <a:gd name="connsiteY345" fmla="*/ 33761 h 222355"/>
                <a:gd name="connsiteX346" fmla="*/ 122872 w 241934"/>
                <a:gd name="connsiteY346" fmla="*/ 34713 h 222355"/>
                <a:gd name="connsiteX347" fmla="*/ 122872 w 241934"/>
                <a:gd name="connsiteY347" fmla="*/ 34713 h 222355"/>
                <a:gd name="connsiteX348" fmla="*/ 124778 w 241934"/>
                <a:gd name="connsiteY348" fmla="*/ 34713 h 222355"/>
                <a:gd name="connsiteX349" fmla="*/ 122872 w 241934"/>
                <a:gd name="connsiteY349" fmla="*/ 34713 h 222355"/>
                <a:gd name="connsiteX350" fmla="*/ 101918 w 241934"/>
                <a:gd name="connsiteY350" fmla="*/ 154728 h 222355"/>
                <a:gd name="connsiteX351" fmla="*/ 101918 w 241934"/>
                <a:gd name="connsiteY351" fmla="*/ 154728 h 222355"/>
                <a:gd name="connsiteX352" fmla="*/ 101918 w 241934"/>
                <a:gd name="connsiteY352" fmla="*/ 154728 h 222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</a:cxnLst>
              <a:rect l="l" t="t" r="r" b="b"/>
              <a:pathLst>
                <a:path w="241934" h="222355">
                  <a:moveTo>
                    <a:pt x="175260" y="169968"/>
                  </a:moveTo>
                  <a:lnTo>
                    <a:pt x="177165" y="168063"/>
                  </a:lnTo>
                  <a:cubicBezTo>
                    <a:pt x="177165" y="171873"/>
                    <a:pt x="176213" y="173778"/>
                    <a:pt x="178118" y="171873"/>
                  </a:cubicBezTo>
                  <a:cubicBezTo>
                    <a:pt x="175260" y="169968"/>
                    <a:pt x="181928" y="161396"/>
                    <a:pt x="179070" y="159491"/>
                  </a:cubicBezTo>
                  <a:lnTo>
                    <a:pt x="180975" y="158538"/>
                  </a:lnTo>
                  <a:cubicBezTo>
                    <a:pt x="180975" y="158538"/>
                    <a:pt x="180975" y="159491"/>
                    <a:pt x="180975" y="159491"/>
                  </a:cubicBezTo>
                  <a:cubicBezTo>
                    <a:pt x="183832" y="156633"/>
                    <a:pt x="180022" y="155681"/>
                    <a:pt x="181928" y="151871"/>
                  </a:cubicBezTo>
                  <a:cubicBezTo>
                    <a:pt x="182880" y="150918"/>
                    <a:pt x="183832" y="149966"/>
                    <a:pt x="183832" y="150918"/>
                  </a:cubicBezTo>
                  <a:lnTo>
                    <a:pt x="184785" y="147108"/>
                  </a:lnTo>
                  <a:cubicBezTo>
                    <a:pt x="185738" y="146156"/>
                    <a:pt x="185738" y="147108"/>
                    <a:pt x="185738" y="148061"/>
                  </a:cubicBezTo>
                  <a:lnTo>
                    <a:pt x="187643" y="143298"/>
                  </a:lnTo>
                  <a:lnTo>
                    <a:pt x="187643" y="143298"/>
                  </a:lnTo>
                  <a:cubicBezTo>
                    <a:pt x="187643" y="142346"/>
                    <a:pt x="187643" y="140441"/>
                    <a:pt x="187643" y="139488"/>
                  </a:cubicBezTo>
                  <a:cubicBezTo>
                    <a:pt x="188595" y="138536"/>
                    <a:pt x="187643" y="140441"/>
                    <a:pt x="188595" y="140441"/>
                  </a:cubicBezTo>
                  <a:lnTo>
                    <a:pt x="188595" y="137583"/>
                  </a:lnTo>
                  <a:cubicBezTo>
                    <a:pt x="189547" y="136631"/>
                    <a:pt x="189547" y="139488"/>
                    <a:pt x="188595" y="141393"/>
                  </a:cubicBezTo>
                  <a:cubicBezTo>
                    <a:pt x="193357" y="140441"/>
                    <a:pt x="188595" y="138536"/>
                    <a:pt x="193357" y="133773"/>
                  </a:cubicBezTo>
                  <a:lnTo>
                    <a:pt x="192405" y="136631"/>
                  </a:lnTo>
                  <a:cubicBezTo>
                    <a:pt x="195263" y="135678"/>
                    <a:pt x="195263" y="133773"/>
                    <a:pt x="198120" y="130916"/>
                  </a:cubicBezTo>
                  <a:cubicBezTo>
                    <a:pt x="197168" y="130916"/>
                    <a:pt x="192405" y="135678"/>
                    <a:pt x="193357" y="131868"/>
                  </a:cubicBezTo>
                  <a:cubicBezTo>
                    <a:pt x="194310" y="130916"/>
                    <a:pt x="194310" y="129963"/>
                    <a:pt x="194310" y="128058"/>
                  </a:cubicBezTo>
                  <a:cubicBezTo>
                    <a:pt x="195263" y="129011"/>
                    <a:pt x="196215" y="127106"/>
                    <a:pt x="197168" y="125201"/>
                  </a:cubicBezTo>
                  <a:lnTo>
                    <a:pt x="199072" y="126153"/>
                  </a:lnTo>
                  <a:cubicBezTo>
                    <a:pt x="200025" y="124248"/>
                    <a:pt x="199072" y="123296"/>
                    <a:pt x="198120" y="122343"/>
                  </a:cubicBezTo>
                  <a:cubicBezTo>
                    <a:pt x="199072" y="120438"/>
                    <a:pt x="200978" y="120438"/>
                    <a:pt x="201930" y="119486"/>
                  </a:cubicBezTo>
                  <a:cubicBezTo>
                    <a:pt x="203835" y="115676"/>
                    <a:pt x="199072" y="121391"/>
                    <a:pt x="200025" y="116628"/>
                  </a:cubicBezTo>
                  <a:cubicBezTo>
                    <a:pt x="201930" y="113771"/>
                    <a:pt x="201930" y="110913"/>
                    <a:pt x="202882" y="107103"/>
                  </a:cubicBezTo>
                  <a:cubicBezTo>
                    <a:pt x="204788" y="105198"/>
                    <a:pt x="203835" y="108056"/>
                    <a:pt x="204788" y="107103"/>
                  </a:cubicBezTo>
                  <a:lnTo>
                    <a:pt x="204788" y="104246"/>
                  </a:lnTo>
                  <a:cubicBezTo>
                    <a:pt x="204788" y="103293"/>
                    <a:pt x="205740" y="104246"/>
                    <a:pt x="205740" y="104246"/>
                  </a:cubicBezTo>
                  <a:cubicBezTo>
                    <a:pt x="205740" y="102341"/>
                    <a:pt x="203835" y="103293"/>
                    <a:pt x="204788" y="100436"/>
                  </a:cubicBezTo>
                  <a:cubicBezTo>
                    <a:pt x="202882" y="98531"/>
                    <a:pt x="209550" y="95673"/>
                    <a:pt x="208597" y="91863"/>
                  </a:cubicBezTo>
                  <a:cubicBezTo>
                    <a:pt x="209550" y="90911"/>
                    <a:pt x="209550" y="92816"/>
                    <a:pt x="210503" y="92816"/>
                  </a:cubicBezTo>
                  <a:cubicBezTo>
                    <a:pt x="211455" y="88053"/>
                    <a:pt x="211455" y="89006"/>
                    <a:pt x="211455" y="84243"/>
                  </a:cubicBezTo>
                  <a:lnTo>
                    <a:pt x="213360" y="81386"/>
                  </a:lnTo>
                  <a:cubicBezTo>
                    <a:pt x="211455" y="83291"/>
                    <a:pt x="211455" y="79481"/>
                    <a:pt x="210503" y="76623"/>
                  </a:cubicBezTo>
                  <a:cubicBezTo>
                    <a:pt x="209550" y="77576"/>
                    <a:pt x="208597" y="77576"/>
                    <a:pt x="208597" y="78528"/>
                  </a:cubicBezTo>
                  <a:lnTo>
                    <a:pt x="209550" y="73766"/>
                  </a:lnTo>
                  <a:cubicBezTo>
                    <a:pt x="209550" y="73766"/>
                    <a:pt x="210503" y="73766"/>
                    <a:pt x="210503" y="74718"/>
                  </a:cubicBezTo>
                  <a:cubicBezTo>
                    <a:pt x="210503" y="74718"/>
                    <a:pt x="210503" y="73766"/>
                    <a:pt x="210503" y="73766"/>
                  </a:cubicBezTo>
                  <a:cubicBezTo>
                    <a:pt x="211455" y="72813"/>
                    <a:pt x="212407" y="73766"/>
                    <a:pt x="212407" y="74718"/>
                  </a:cubicBezTo>
                  <a:cubicBezTo>
                    <a:pt x="211455" y="74718"/>
                    <a:pt x="211455" y="75671"/>
                    <a:pt x="210503" y="75671"/>
                  </a:cubicBezTo>
                  <a:cubicBezTo>
                    <a:pt x="211455" y="76623"/>
                    <a:pt x="211455" y="78528"/>
                    <a:pt x="212407" y="78528"/>
                  </a:cubicBezTo>
                  <a:cubicBezTo>
                    <a:pt x="212407" y="78528"/>
                    <a:pt x="212407" y="77576"/>
                    <a:pt x="212407" y="76623"/>
                  </a:cubicBezTo>
                  <a:cubicBezTo>
                    <a:pt x="212407" y="76623"/>
                    <a:pt x="212407" y="77576"/>
                    <a:pt x="213360" y="77576"/>
                  </a:cubicBezTo>
                  <a:cubicBezTo>
                    <a:pt x="213360" y="77576"/>
                    <a:pt x="213360" y="76623"/>
                    <a:pt x="213360" y="75671"/>
                  </a:cubicBezTo>
                  <a:lnTo>
                    <a:pt x="215265" y="75671"/>
                  </a:lnTo>
                  <a:lnTo>
                    <a:pt x="214313" y="74718"/>
                  </a:lnTo>
                  <a:lnTo>
                    <a:pt x="218122" y="69956"/>
                  </a:lnTo>
                  <a:cubicBezTo>
                    <a:pt x="218122" y="65193"/>
                    <a:pt x="216218" y="60431"/>
                    <a:pt x="218122" y="54716"/>
                  </a:cubicBezTo>
                  <a:cubicBezTo>
                    <a:pt x="219075" y="56621"/>
                    <a:pt x="220028" y="55668"/>
                    <a:pt x="221932" y="56621"/>
                  </a:cubicBezTo>
                  <a:cubicBezTo>
                    <a:pt x="220028" y="57573"/>
                    <a:pt x="220980" y="61383"/>
                    <a:pt x="219075" y="65193"/>
                  </a:cubicBezTo>
                  <a:cubicBezTo>
                    <a:pt x="220028" y="63288"/>
                    <a:pt x="220980" y="64241"/>
                    <a:pt x="220980" y="65193"/>
                  </a:cubicBezTo>
                  <a:lnTo>
                    <a:pt x="221932" y="58526"/>
                  </a:lnTo>
                  <a:cubicBezTo>
                    <a:pt x="222885" y="59478"/>
                    <a:pt x="223838" y="57573"/>
                    <a:pt x="224790" y="56621"/>
                  </a:cubicBezTo>
                  <a:cubicBezTo>
                    <a:pt x="221932" y="56621"/>
                    <a:pt x="224790" y="51858"/>
                    <a:pt x="224790" y="49001"/>
                  </a:cubicBezTo>
                  <a:cubicBezTo>
                    <a:pt x="225743" y="49001"/>
                    <a:pt x="226695" y="49953"/>
                    <a:pt x="224790" y="52811"/>
                  </a:cubicBezTo>
                  <a:cubicBezTo>
                    <a:pt x="227647" y="49953"/>
                    <a:pt x="223838" y="47096"/>
                    <a:pt x="226695" y="45191"/>
                  </a:cubicBezTo>
                  <a:cubicBezTo>
                    <a:pt x="226695" y="46143"/>
                    <a:pt x="225743" y="46143"/>
                    <a:pt x="226695" y="47096"/>
                  </a:cubicBezTo>
                  <a:cubicBezTo>
                    <a:pt x="226695" y="45191"/>
                    <a:pt x="228600" y="41381"/>
                    <a:pt x="229553" y="42333"/>
                  </a:cubicBezTo>
                  <a:lnTo>
                    <a:pt x="229553" y="43286"/>
                  </a:lnTo>
                  <a:cubicBezTo>
                    <a:pt x="231457" y="38523"/>
                    <a:pt x="235268" y="28998"/>
                    <a:pt x="233363" y="27093"/>
                  </a:cubicBezTo>
                  <a:cubicBezTo>
                    <a:pt x="233363" y="27093"/>
                    <a:pt x="236220" y="28998"/>
                    <a:pt x="236220" y="28998"/>
                  </a:cubicBezTo>
                  <a:cubicBezTo>
                    <a:pt x="234315" y="25188"/>
                    <a:pt x="233363" y="21378"/>
                    <a:pt x="231457" y="18521"/>
                  </a:cubicBezTo>
                  <a:cubicBezTo>
                    <a:pt x="232410" y="18521"/>
                    <a:pt x="234315" y="18521"/>
                    <a:pt x="236220" y="18521"/>
                  </a:cubicBezTo>
                  <a:cubicBezTo>
                    <a:pt x="238125" y="18521"/>
                    <a:pt x="239078" y="18521"/>
                    <a:pt x="239078" y="21378"/>
                  </a:cubicBezTo>
                  <a:cubicBezTo>
                    <a:pt x="240030" y="19473"/>
                    <a:pt x="240982" y="17568"/>
                    <a:pt x="240982" y="13758"/>
                  </a:cubicBezTo>
                  <a:cubicBezTo>
                    <a:pt x="240030" y="14711"/>
                    <a:pt x="237172" y="16616"/>
                    <a:pt x="237172" y="15663"/>
                  </a:cubicBezTo>
                  <a:cubicBezTo>
                    <a:pt x="240030" y="11853"/>
                    <a:pt x="239078" y="12806"/>
                    <a:pt x="241935" y="7091"/>
                  </a:cubicBezTo>
                  <a:cubicBezTo>
                    <a:pt x="240982" y="8996"/>
                    <a:pt x="238125" y="8996"/>
                    <a:pt x="238125" y="7091"/>
                  </a:cubicBezTo>
                  <a:cubicBezTo>
                    <a:pt x="238125" y="7091"/>
                    <a:pt x="240982" y="5186"/>
                    <a:pt x="240982" y="5186"/>
                  </a:cubicBezTo>
                  <a:cubicBezTo>
                    <a:pt x="240030" y="4233"/>
                    <a:pt x="240030" y="4233"/>
                    <a:pt x="239078" y="3281"/>
                  </a:cubicBezTo>
                  <a:cubicBezTo>
                    <a:pt x="238125" y="2328"/>
                    <a:pt x="237172" y="2328"/>
                    <a:pt x="236220" y="3281"/>
                  </a:cubicBezTo>
                  <a:cubicBezTo>
                    <a:pt x="238125" y="3281"/>
                    <a:pt x="238125" y="1376"/>
                    <a:pt x="238125" y="423"/>
                  </a:cubicBezTo>
                  <a:cubicBezTo>
                    <a:pt x="238125" y="423"/>
                    <a:pt x="237172" y="423"/>
                    <a:pt x="236220" y="423"/>
                  </a:cubicBezTo>
                  <a:cubicBezTo>
                    <a:pt x="235268" y="-529"/>
                    <a:pt x="232410" y="423"/>
                    <a:pt x="231457" y="423"/>
                  </a:cubicBezTo>
                  <a:lnTo>
                    <a:pt x="234315" y="423"/>
                  </a:lnTo>
                  <a:cubicBezTo>
                    <a:pt x="226695" y="1376"/>
                    <a:pt x="225743" y="6138"/>
                    <a:pt x="220980" y="7091"/>
                  </a:cubicBezTo>
                  <a:cubicBezTo>
                    <a:pt x="221932" y="6138"/>
                    <a:pt x="221932" y="3281"/>
                    <a:pt x="219075" y="3281"/>
                  </a:cubicBezTo>
                  <a:cubicBezTo>
                    <a:pt x="218122" y="5186"/>
                    <a:pt x="215265" y="11853"/>
                    <a:pt x="210503" y="13758"/>
                  </a:cubicBezTo>
                  <a:lnTo>
                    <a:pt x="209550" y="12806"/>
                  </a:lnTo>
                  <a:lnTo>
                    <a:pt x="206693" y="14711"/>
                  </a:lnTo>
                  <a:cubicBezTo>
                    <a:pt x="208597" y="11853"/>
                    <a:pt x="213360" y="6138"/>
                    <a:pt x="216218" y="3281"/>
                  </a:cubicBezTo>
                  <a:cubicBezTo>
                    <a:pt x="214313" y="3281"/>
                    <a:pt x="215265" y="2328"/>
                    <a:pt x="212407" y="3281"/>
                  </a:cubicBezTo>
                  <a:cubicBezTo>
                    <a:pt x="211455" y="2328"/>
                    <a:pt x="213360" y="1376"/>
                    <a:pt x="214313" y="1376"/>
                  </a:cubicBezTo>
                  <a:lnTo>
                    <a:pt x="207645" y="2328"/>
                  </a:lnTo>
                  <a:cubicBezTo>
                    <a:pt x="208597" y="4233"/>
                    <a:pt x="202882" y="5186"/>
                    <a:pt x="202882" y="7091"/>
                  </a:cubicBezTo>
                  <a:lnTo>
                    <a:pt x="209550" y="3281"/>
                  </a:lnTo>
                  <a:cubicBezTo>
                    <a:pt x="210503" y="5186"/>
                    <a:pt x="206693" y="8996"/>
                    <a:pt x="200978" y="9948"/>
                  </a:cubicBezTo>
                  <a:cubicBezTo>
                    <a:pt x="200025" y="9948"/>
                    <a:pt x="200978" y="6138"/>
                    <a:pt x="200978" y="6138"/>
                  </a:cubicBezTo>
                  <a:cubicBezTo>
                    <a:pt x="200025" y="7091"/>
                    <a:pt x="196215" y="8043"/>
                    <a:pt x="196215" y="8043"/>
                  </a:cubicBezTo>
                  <a:lnTo>
                    <a:pt x="198120" y="7091"/>
                  </a:lnTo>
                  <a:cubicBezTo>
                    <a:pt x="195263" y="7091"/>
                    <a:pt x="194310" y="9948"/>
                    <a:pt x="190500" y="8996"/>
                  </a:cubicBezTo>
                  <a:cubicBezTo>
                    <a:pt x="189547" y="8996"/>
                    <a:pt x="186690" y="7091"/>
                    <a:pt x="186690" y="8996"/>
                  </a:cubicBezTo>
                  <a:cubicBezTo>
                    <a:pt x="188595" y="10901"/>
                    <a:pt x="190500" y="16616"/>
                    <a:pt x="189547" y="18521"/>
                  </a:cubicBezTo>
                  <a:cubicBezTo>
                    <a:pt x="189547" y="18521"/>
                    <a:pt x="182880" y="17568"/>
                    <a:pt x="181928" y="17568"/>
                  </a:cubicBezTo>
                  <a:cubicBezTo>
                    <a:pt x="180022" y="16616"/>
                    <a:pt x="183832" y="12806"/>
                    <a:pt x="181928" y="11853"/>
                  </a:cubicBezTo>
                  <a:cubicBezTo>
                    <a:pt x="181928" y="12806"/>
                    <a:pt x="180975" y="12806"/>
                    <a:pt x="180975" y="13758"/>
                  </a:cubicBezTo>
                  <a:cubicBezTo>
                    <a:pt x="180022" y="13758"/>
                    <a:pt x="180975" y="11853"/>
                    <a:pt x="179070" y="12806"/>
                  </a:cubicBezTo>
                  <a:cubicBezTo>
                    <a:pt x="179070" y="14711"/>
                    <a:pt x="174307" y="13758"/>
                    <a:pt x="178118" y="14711"/>
                  </a:cubicBezTo>
                  <a:cubicBezTo>
                    <a:pt x="175260" y="15663"/>
                    <a:pt x="175260" y="14711"/>
                    <a:pt x="172403" y="15663"/>
                  </a:cubicBezTo>
                  <a:cubicBezTo>
                    <a:pt x="173355" y="16616"/>
                    <a:pt x="170497" y="20426"/>
                    <a:pt x="168593" y="21378"/>
                  </a:cubicBezTo>
                  <a:cubicBezTo>
                    <a:pt x="168593" y="20426"/>
                    <a:pt x="167640" y="20426"/>
                    <a:pt x="167640" y="20426"/>
                  </a:cubicBezTo>
                  <a:cubicBezTo>
                    <a:pt x="162878" y="21378"/>
                    <a:pt x="160020" y="21378"/>
                    <a:pt x="154305" y="22331"/>
                  </a:cubicBezTo>
                  <a:cubicBezTo>
                    <a:pt x="153353" y="22331"/>
                    <a:pt x="151447" y="22331"/>
                    <a:pt x="152400" y="21378"/>
                  </a:cubicBezTo>
                  <a:cubicBezTo>
                    <a:pt x="151447" y="21378"/>
                    <a:pt x="151447" y="22331"/>
                    <a:pt x="149543" y="23283"/>
                  </a:cubicBezTo>
                  <a:cubicBezTo>
                    <a:pt x="146685" y="22331"/>
                    <a:pt x="152400" y="22331"/>
                    <a:pt x="150495" y="21378"/>
                  </a:cubicBezTo>
                  <a:cubicBezTo>
                    <a:pt x="150495" y="22331"/>
                    <a:pt x="146685" y="23283"/>
                    <a:pt x="144780" y="25188"/>
                  </a:cubicBezTo>
                  <a:cubicBezTo>
                    <a:pt x="145732" y="27093"/>
                    <a:pt x="149543" y="24236"/>
                    <a:pt x="151447" y="23283"/>
                  </a:cubicBezTo>
                  <a:cubicBezTo>
                    <a:pt x="152400" y="25188"/>
                    <a:pt x="148590" y="28998"/>
                    <a:pt x="143828" y="30903"/>
                  </a:cubicBezTo>
                  <a:cubicBezTo>
                    <a:pt x="140018" y="32808"/>
                    <a:pt x="141922" y="29951"/>
                    <a:pt x="140970" y="29951"/>
                  </a:cubicBezTo>
                  <a:cubicBezTo>
                    <a:pt x="133350" y="30903"/>
                    <a:pt x="135255" y="35666"/>
                    <a:pt x="128588" y="34713"/>
                  </a:cubicBezTo>
                  <a:cubicBezTo>
                    <a:pt x="125730" y="33761"/>
                    <a:pt x="127635" y="31856"/>
                    <a:pt x="126682" y="30903"/>
                  </a:cubicBezTo>
                  <a:cubicBezTo>
                    <a:pt x="129540" y="29951"/>
                    <a:pt x="131445" y="30903"/>
                    <a:pt x="134303" y="29951"/>
                  </a:cubicBezTo>
                  <a:lnTo>
                    <a:pt x="131445" y="29951"/>
                  </a:lnTo>
                  <a:cubicBezTo>
                    <a:pt x="132397" y="28998"/>
                    <a:pt x="134303" y="28046"/>
                    <a:pt x="135255" y="28998"/>
                  </a:cubicBezTo>
                  <a:cubicBezTo>
                    <a:pt x="133350" y="28046"/>
                    <a:pt x="122872" y="31856"/>
                    <a:pt x="116205" y="31856"/>
                  </a:cubicBezTo>
                  <a:cubicBezTo>
                    <a:pt x="115253" y="32808"/>
                    <a:pt x="113347" y="33761"/>
                    <a:pt x="114300" y="33761"/>
                  </a:cubicBezTo>
                  <a:lnTo>
                    <a:pt x="116205" y="32808"/>
                  </a:lnTo>
                  <a:cubicBezTo>
                    <a:pt x="118110" y="33761"/>
                    <a:pt x="113347" y="34713"/>
                    <a:pt x="115253" y="34713"/>
                  </a:cubicBezTo>
                  <a:cubicBezTo>
                    <a:pt x="113347" y="35666"/>
                    <a:pt x="110490" y="37571"/>
                    <a:pt x="106680" y="38523"/>
                  </a:cubicBezTo>
                  <a:lnTo>
                    <a:pt x="105728" y="36618"/>
                  </a:lnTo>
                  <a:cubicBezTo>
                    <a:pt x="105728" y="36618"/>
                    <a:pt x="108585" y="36618"/>
                    <a:pt x="108585" y="36618"/>
                  </a:cubicBezTo>
                  <a:cubicBezTo>
                    <a:pt x="107632" y="37571"/>
                    <a:pt x="102870" y="35666"/>
                    <a:pt x="101918" y="38523"/>
                  </a:cubicBezTo>
                  <a:lnTo>
                    <a:pt x="104775" y="39476"/>
                  </a:lnTo>
                  <a:cubicBezTo>
                    <a:pt x="102870" y="40428"/>
                    <a:pt x="100013" y="43286"/>
                    <a:pt x="97155" y="43286"/>
                  </a:cubicBezTo>
                  <a:cubicBezTo>
                    <a:pt x="99060" y="44238"/>
                    <a:pt x="98107" y="43286"/>
                    <a:pt x="100013" y="44238"/>
                  </a:cubicBezTo>
                  <a:cubicBezTo>
                    <a:pt x="97155" y="42333"/>
                    <a:pt x="107632" y="42333"/>
                    <a:pt x="103822" y="40428"/>
                  </a:cubicBezTo>
                  <a:cubicBezTo>
                    <a:pt x="106680" y="42333"/>
                    <a:pt x="107632" y="40428"/>
                    <a:pt x="111443" y="41381"/>
                  </a:cubicBezTo>
                  <a:cubicBezTo>
                    <a:pt x="111443" y="40428"/>
                    <a:pt x="110490" y="40428"/>
                    <a:pt x="112395" y="40428"/>
                  </a:cubicBezTo>
                  <a:cubicBezTo>
                    <a:pt x="112395" y="40428"/>
                    <a:pt x="112395" y="40428"/>
                    <a:pt x="112395" y="39476"/>
                  </a:cubicBezTo>
                  <a:lnTo>
                    <a:pt x="112395" y="39476"/>
                  </a:lnTo>
                  <a:lnTo>
                    <a:pt x="112395" y="39476"/>
                  </a:lnTo>
                  <a:cubicBezTo>
                    <a:pt x="112395" y="39476"/>
                    <a:pt x="112395" y="39476"/>
                    <a:pt x="112395" y="39476"/>
                  </a:cubicBezTo>
                  <a:cubicBezTo>
                    <a:pt x="111443" y="39476"/>
                    <a:pt x="111443" y="39476"/>
                    <a:pt x="110490" y="38523"/>
                  </a:cubicBezTo>
                  <a:cubicBezTo>
                    <a:pt x="111443" y="36618"/>
                    <a:pt x="115253" y="35666"/>
                    <a:pt x="117157" y="34713"/>
                  </a:cubicBezTo>
                  <a:cubicBezTo>
                    <a:pt x="119063" y="34713"/>
                    <a:pt x="116205" y="35666"/>
                    <a:pt x="117157" y="35666"/>
                  </a:cubicBezTo>
                  <a:lnTo>
                    <a:pt x="119063" y="34713"/>
                  </a:lnTo>
                  <a:cubicBezTo>
                    <a:pt x="119063" y="35666"/>
                    <a:pt x="123825" y="35666"/>
                    <a:pt x="120015" y="37571"/>
                  </a:cubicBezTo>
                  <a:lnTo>
                    <a:pt x="122872" y="36618"/>
                  </a:lnTo>
                  <a:cubicBezTo>
                    <a:pt x="124778" y="36618"/>
                    <a:pt x="127635" y="36618"/>
                    <a:pt x="129540" y="35666"/>
                  </a:cubicBezTo>
                  <a:cubicBezTo>
                    <a:pt x="131445" y="35666"/>
                    <a:pt x="133350" y="33761"/>
                    <a:pt x="132397" y="34713"/>
                  </a:cubicBezTo>
                  <a:lnTo>
                    <a:pt x="137160" y="32808"/>
                  </a:lnTo>
                  <a:lnTo>
                    <a:pt x="137160" y="32808"/>
                  </a:lnTo>
                  <a:cubicBezTo>
                    <a:pt x="141922" y="31856"/>
                    <a:pt x="146685" y="28998"/>
                    <a:pt x="153353" y="28998"/>
                  </a:cubicBezTo>
                  <a:cubicBezTo>
                    <a:pt x="155257" y="28046"/>
                    <a:pt x="156210" y="28046"/>
                    <a:pt x="159068" y="27093"/>
                  </a:cubicBezTo>
                  <a:lnTo>
                    <a:pt x="160020" y="28046"/>
                  </a:lnTo>
                  <a:cubicBezTo>
                    <a:pt x="161925" y="27093"/>
                    <a:pt x="166688" y="28046"/>
                    <a:pt x="167640" y="26141"/>
                  </a:cubicBezTo>
                  <a:cubicBezTo>
                    <a:pt x="170497" y="28046"/>
                    <a:pt x="178118" y="24236"/>
                    <a:pt x="181928" y="24236"/>
                  </a:cubicBezTo>
                  <a:lnTo>
                    <a:pt x="181928" y="23283"/>
                  </a:lnTo>
                  <a:cubicBezTo>
                    <a:pt x="184785" y="22331"/>
                    <a:pt x="186690" y="22331"/>
                    <a:pt x="190500" y="20426"/>
                  </a:cubicBezTo>
                  <a:lnTo>
                    <a:pt x="190500" y="19473"/>
                  </a:lnTo>
                  <a:cubicBezTo>
                    <a:pt x="193357" y="17568"/>
                    <a:pt x="198120" y="18521"/>
                    <a:pt x="201930" y="17568"/>
                  </a:cubicBezTo>
                  <a:cubicBezTo>
                    <a:pt x="201930" y="18521"/>
                    <a:pt x="200978" y="18521"/>
                    <a:pt x="200025" y="18521"/>
                  </a:cubicBezTo>
                  <a:cubicBezTo>
                    <a:pt x="205740" y="20426"/>
                    <a:pt x="210503" y="13758"/>
                    <a:pt x="216218" y="14711"/>
                  </a:cubicBezTo>
                  <a:cubicBezTo>
                    <a:pt x="217170" y="13758"/>
                    <a:pt x="218122" y="13758"/>
                    <a:pt x="219075" y="13758"/>
                  </a:cubicBezTo>
                  <a:cubicBezTo>
                    <a:pt x="219075" y="13758"/>
                    <a:pt x="219075" y="13758"/>
                    <a:pt x="219075" y="13758"/>
                  </a:cubicBezTo>
                  <a:cubicBezTo>
                    <a:pt x="219075" y="13758"/>
                    <a:pt x="219075" y="13758"/>
                    <a:pt x="220028" y="13758"/>
                  </a:cubicBezTo>
                  <a:cubicBezTo>
                    <a:pt x="220028" y="13758"/>
                    <a:pt x="220980" y="13758"/>
                    <a:pt x="220980" y="14711"/>
                  </a:cubicBezTo>
                  <a:cubicBezTo>
                    <a:pt x="220980" y="14711"/>
                    <a:pt x="220980" y="14711"/>
                    <a:pt x="220028" y="13758"/>
                  </a:cubicBezTo>
                  <a:cubicBezTo>
                    <a:pt x="220028" y="13758"/>
                    <a:pt x="220980" y="13758"/>
                    <a:pt x="221932" y="12806"/>
                  </a:cubicBezTo>
                  <a:cubicBezTo>
                    <a:pt x="221932" y="12806"/>
                    <a:pt x="221932" y="13758"/>
                    <a:pt x="221932" y="13758"/>
                  </a:cubicBezTo>
                  <a:lnTo>
                    <a:pt x="221932" y="13758"/>
                  </a:lnTo>
                  <a:cubicBezTo>
                    <a:pt x="221932" y="13758"/>
                    <a:pt x="222885" y="12806"/>
                    <a:pt x="222885" y="11853"/>
                  </a:cubicBezTo>
                  <a:cubicBezTo>
                    <a:pt x="222885" y="11853"/>
                    <a:pt x="223838" y="10901"/>
                    <a:pt x="223838" y="10901"/>
                  </a:cubicBezTo>
                  <a:cubicBezTo>
                    <a:pt x="222885" y="12806"/>
                    <a:pt x="226695" y="9948"/>
                    <a:pt x="225743" y="11853"/>
                  </a:cubicBezTo>
                  <a:cubicBezTo>
                    <a:pt x="225743" y="11853"/>
                    <a:pt x="226695" y="10901"/>
                    <a:pt x="226695" y="10901"/>
                  </a:cubicBezTo>
                  <a:cubicBezTo>
                    <a:pt x="226695" y="10901"/>
                    <a:pt x="227647" y="9948"/>
                    <a:pt x="228600" y="10901"/>
                  </a:cubicBezTo>
                  <a:cubicBezTo>
                    <a:pt x="229553" y="11853"/>
                    <a:pt x="229553" y="11853"/>
                    <a:pt x="231457" y="10901"/>
                  </a:cubicBezTo>
                  <a:cubicBezTo>
                    <a:pt x="231457" y="10901"/>
                    <a:pt x="230505" y="11853"/>
                    <a:pt x="230505" y="10901"/>
                  </a:cubicBezTo>
                  <a:cubicBezTo>
                    <a:pt x="229553" y="11853"/>
                    <a:pt x="229553" y="12806"/>
                    <a:pt x="229553" y="13758"/>
                  </a:cubicBezTo>
                  <a:lnTo>
                    <a:pt x="227647" y="14711"/>
                  </a:lnTo>
                  <a:cubicBezTo>
                    <a:pt x="228600" y="14711"/>
                    <a:pt x="228600" y="15663"/>
                    <a:pt x="229553" y="16616"/>
                  </a:cubicBezTo>
                  <a:cubicBezTo>
                    <a:pt x="227647" y="18521"/>
                    <a:pt x="227647" y="18521"/>
                    <a:pt x="226695" y="16616"/>
                  </a:cubicBezTo>
                  <a:cubicBezTo>
                    <a:pt x="226695" y="17568"/>
                    <a:pt x="226695" y="17568"/>
                    <a:pt x="227647" y="18521"/>
                  </a:cubicBezTo>
                  <a:cubicBezTo>
                    <a:pt x="227647" y="19473"/>
                    <a:pt x="227647" y="19473"/>
                    <a:pt x="227647" y="20426"/>
                  </a:cubicBezTo>
                  <a:cubicBezTo>
                    <a:pt x="227647" y="21378"/>
                    <a:pt x="227647" y="22331"/>
                    <a:pt x="227647" y="24236"/>
                  </a:cubicBezTo>
                  <a:lnTo>
                    <a:pt x="226695" y="23283"/>
                  </a:lnTo>
                  <a:cubicBezTo>
                    <a:pt x="226695" y="24236"/>
                    <a:pt x="226695" y="27093"/>
                    <a:pt x="225743" y="28046"/>
                  </a:cubicBezTo>
                  <a:cubicBezTo>
                    <a:pt x="222885" y="30903"/>
                    <a:pt x="220028" y="43286"/>
                    <a:pt x="214313" y="50906"/>
                  </a:cubicBezTo>
                  <a:cubicBezTo>
                    <a:pt x="218122" y="50906"/>
                    <a:pt x="211455" y="53763"/>
                    <a:pt x="213360" y="55668"/>
                  </a:cubicBezTo>
                  <a:cubicBezTo>
                    <a:pt x="212407" y="55668"/>
                    <a:pt x="211455" y="56621"/>
                    <a:pt x="211455" y="55668"/>
                  </a:cubicBezTo>
                  <a:cubicBezTo>
                    <a:pt x="210503" y="60431"/>
                    <a:pt x="207645" y="61383"/>
                    <a:pt x="208597" y="65193"/>
                  </a:cubicBezTo>
                  <a:cubicBezTo>
                    <a:pt x="207645" y="65193"/>
                    <a:pt x="207645" y="64241"/>
                    <a:pt x="207645" y="64241"/>
                  </a:cubicBezTo>
                  <a:cubicBezTo>
                    <a:pt x="207645" y="64241"/>
                    <a:pt x="207645" y="66146"/>
                    <a:pt x="206693" y="66146"/>
                  </a:cubicBezTo>
                  <a:cubicBezTo>
                    <a:pt x="205740" y="66146"/>
                    <a:pt x="206693" y="65193"/>
                    <a:pt x="206693" y="64241"/>
                  </a:cubicBezTo>
                  <a:cubicBezTo>
                    <a:pt x="204788" y="68051"/>
                    <a:pt x="206693" y="69956"/>
                    <a:pt x="208597" y="70908"/>
                  </a:cubicBezTo>
                  <a:cubicBezTo>
                    <a:pt x="206693" y="72813"/>
                    <a:pt x="206693" y="73766"/>
                    <a:pt x="206693" y="75671"/>
                  </a:cubicBezTo>
                  <a:cubicBezTo>
                    <a:pt x="205740" y="75671"/>
                    <a:pt x="204788" y="76623"/>
                    <a:pt x="205740" y="74718"/>
                  </a:cubicBezTo>
                  <a:cubicBezTo>
                    <a:pt x="204788" y="75671"/>
                    <a:pt x="200978" y="83291"/>
                    <a:pt x="202882" y="84243"/>
                  </a:cubicBezTo>
                  <a:cubicBezTo>
                    <a:pt x="201930" y="84243"/>
                    <a:pt x="201930" y="86148"/>
                    <a:pt x="201930" y="87101"/>
                  </a:cubicBezTo>
                  <a:cubicBezTo>
                    <a:pt x="200025" y="89958"/>
                    <a:pt x="200025" y="90911"/>
                    <a:pt x="199072" y="93768"/>
                  </a:cubicBezTo>
                  <a:lnTo>
                    <a:pt x="200025" y="92816"/>
                  </a:lnTo>
                  <a:cubicBezTo>
                    <a:pt x="200978" y="94721"/>
                    <a:pt x="199072" y="95673"/>
                    <a:pt x="198120" y="98531"/>
                  </a:cubicBezTo>
                  <a:lnTo>
                    <a:pt x="198120" y="98531"/>
                  </a:lnTo>
                  <a:cubicBezTo>
                    <a:pt x="194310" y="104246"/>
                    <a:pt x="198120" y="101388"/>
                    <a:pt x="193357" y="106151"/>
                  </a:cubicBezTo>
                  <a:lnTo>
                    <a:pt x="194310" y="106151"/>
                  </a:lnTo>
                  <a:cubicBezTo>
                    <a:pt x="196215" y="108056"/>
                    <a:pt x="190500" y="110913"/>
                    <a:pt x="190500" y="114723"/>
                  </a:cubicBezTo>
                  <a:lnTo>
                    <a:pt x="191453" y="113771"/>
                  </a:lnTo>
                  <a:cubicBezTo>
                    <a:pt x="191453" y="115676"/>
                    <a:pt x="185738" y="117581"/>
                    <a:pt x="184785" y="119486"/>
                  </a:cubicBezTo>
                  <a:cubicBezTo>
                    <a:pt x="184785" y="119486"/>
                    <a:pt x="184785" y="118533"/>
                    <a:pt x="184785" y="118533"/>
                  </a:cubicBezTo>
                  <a:cubicBezTo>
                    <a:pt x="180975" y="122343"/>
                    <a:pt x="185738" y="119486"/>
                    <a:pt x="184785" y="123296"/>
                  </a:cubicBezTo>
                  <a:cubicBezTo>
                    <a:pt x="183832" y="123296"/>
                    <a:pt x="182880" y="121391"/>
                    <a:pt x="181928" y="124248"/>
                  </a:cubicBezTo>
                  <a:cubicBezTo>
                    <a:pt x="180975" y="125201"/>
                    <a:pt x="181928" y="132821"/>
                    <a:pt x="178118" y="134726"/>
                  </a:cubicBezTo>
                  <a:cubicBezTo>
                    <a:pt x="179070" y="134726"/>
                    <a:pt x="180022" y="133773"/>
                    <a:pt x="180022" y="135678"/>
                  </a:cubicBezTo>
                  <a:cubicBezTo>
                    <a:pt x="179070" y="138536"/>
                    <a:pt x="174307" y="141393"/>
                    <a:pt x="175260" y="145203"/>
                  </a:cubicBezTo>
                  <a:cubicBezTo>
                    <a:pt x="175260" y="145203"/>
                    <a:pt x="174307" y="145203"/>
                    <a:pt x="174307" y="145203"/>
                  </a:cubicBezTo>
                  <a:cubicBezTo>
                    <a:pt x="174307" y="147108"/>
                    <a:pt x="172403" y="151871"/>
                    <a:pt x="173355" y="153776"/>
                  </a:cubicBezTo>
                  <a:cubicBezTo>
                    <a:pt x="168593" y="153776"/>
                    <a:pt x="169545" y="167111"/>
                    <a:pt x="165735" y="165206"/>
                  </a:cubicBezTo>
                  <a:lnTo>
                    <a:pt x="162878" y="170921"/>
                  </a:lnTo>
                  <a:lnTo>
                    <a:pt x="162878" y="170921"/>
                  </a:lnTo>
                  <a:cubicBezTo>
                    <a:pt x="160972" y="174731"/>
                    <a:pt x="160972" y="176636"/>
                    <a:pt x="161925" y="178541"/>
                  </a:cubicBezTo>
                  <a:cubicBezTo>
                    <a:pt x="160972" y="179493"/>
                    <a:pt x="160972" y="178541"/>
                    <a:pt x="160972" y="178541"/>
                  </a:cubicBezTo>
                  <a:cubicBezTo>
                    <a:pt x="158115" y="184256"/>
                    <a:pt x="157163" y="184256"/>
                    <a:pt x="157163" y="189971"/>
                  </a:cubicBezTo>
                  <a:lnTo>
                    <a:pt x="155257" y="189971"/>
                  </a:lnTo>
                  <a:cubicBezTo>
                    <a:pt x="155257" y="190923"/>
                    <a:pt x="154305" y="192828"/>
                    <a:pt x="152400" y="194733"/>
                  </a:cubicBezTo>
                  <a:cubicBezTo>
                    <a:pt x="151447" y="195686"/>
                    <a:pt x="150495" y="196638"/>
                    <a:pt x="150495" y="199496"/>
                  </a:cubicBezTo>
                  <a:cubicBezTo>
                    <a:pt x="150495" y="199496"/>
                    <a:pt x="150495" y="198543"/>
                    <a:pt x="150495" y="198543"/>
                  </a:cubicBezTo>
                  <a:cubicBezTo>
                    <a:pt x="150495" y="199496"/>
                    <a:pt x="149543" y="200448"/>
                    <a:pt x="149543" y="201401"/>
                  </a:cubicBezTo>
                  <a:cubicBezTo>
                    <a:pt x="148590" y="201401"/>
                    <a:pt x="148590" y="199496"/>
                    <a:pt x="147638" y="198543"/>
                  </a:cubicBezTo>
                  <a:cubicBezTo>
                    <a:pt x="146685" y="196638"/>
                    <a:pt x="146685" y="196638"/>
                    <a:pt x="144780" y="197591"/>
                  </a:cubicBezTo>
                  <a:cubicBezTo>
                    <a:pt x="144780" y="197591"/>
                    <a:pt x="143828" y="197591"/>
                    <a:pt x="143828" y="196638"/>
                  </a:cubicBezTo>
                  <a:lnTo>
                    <a:pt x="141922" y="195686"/>
                  </a:lnTo>
                  <a:cubicBezTo>
                    <a:pt x="145732" y="200448"/>
                    <a:pt x="140018" y="196638"/>
                    <a:pt x="140970" y="198543"/>
                  </a:cubicBezTo>
                  <a:cubicBezTo>
                    <a:pt x="139065" y="197591"/>
                    <a:pt x="138113" y="193781"/>
                    <a:pt x="140018" y="194733"/>
                  </a:cubicBezTo>
                  <a:lnTo>
                    <a:pt x="140018" y="195686"/>
                  </a:lnTo>
                  <a:cubicBezTo>
                    <a:pt x="142875" y="194733"/>
                    <a:pt x="135255" y="189971"/>
                    <a:pt x="137160" y="189018"/>
                  </a:cubicBezTo>
                  <a:cubicBezTo>
                    <a:pt x="128588" y="181398"/>
                    <a:pt x="121920" y="172826"/>
                    <a:pt x="114300" y="165206"/>
                  </a:cubicBezTo>
                  <a:lnTo>
                    <a:pt x="113347" y="167111"/>
                  </a:lnTo>
                  <a:lnTo>
                    <a:pt x="110490" y="164253"/>
                  </a:lnTo>
                  <a:cubicBezTo>
                    <a:pt x="110490" y="163301"/>
                    <a:pt x="110490" y="162348"/>
                    <a:pt x="112395" y="164253"/>
                  </a:cubicBezTo>
                  <a:cubicBezTo>
                    <a:pt x="112395" y="162348"/>
                    <a:pt x="108585" y="161396"/>
                    <a:pt x="108585" y="162348"/>
                  </a:cubicBezTo>
                  <a:cubicBezTo>
                    <a:pt x="105728" y="158538"/>
                    <a:pt x="111443" y="162348"/>
                    <a:pt x="110490" y="161396"/>
                  </a:cubicBezTo>
                  <a:lnTo>
                    <a:pt x="108585" y="160443"/>
                  </a:lnTo>
                  <a:lnTo>
                    <a:pt x="108585" y="161396"/>
                  </a:lnTo>
                  <a:cubicBezTo>
                    <a:pt x="106680" y="160443"/>
                    <a:pt x="105728" y="161396"/>
                    <a:pt x="103822" y="158538"/>
                  </a:cubicBezTo>
                  <a:cubicBezTo>
                    <a:pt x="102870" y="156633"/>
                    <a:pt x="103822" y="156633"/>
                    <a:pt x="103822" y="156633"/>
                  </a:cubicBezTo>
                  <a:cubicBezTo>
                    <a:pt x="103822" y="156633"/>
                    <a:pt x="103822" y="156633"/>
                    <a:pt x="102870" y="155681"/>
                  </a:cubicBezTo>
                  <a:lnTo>
                    <a:pt x="100013" y="151871"/>
                  </a:lnTo>
                  <a:lnTo>
                    <a:pt x="100013" y="154728"/>
                  </a:lnTo>
                  <a:cubicBezTo>
                    <a:pt x="98107" y="153776"/>
                    <a:pt x="97155" y="151871"/>
                    <a:pt x="97155" y="154728"/>
                  </a:cubicBezTo>
                  <a:cubicBezTo>
                    <a:pt x="97155" y="150918"/>
                    <a:pt x="84772" y="141393"/>
                    <a:pt x="84772" y="139488"/>
                  </a:cubicBezTo>
                  <a:cubicBezTo>
                    <a:pt x="81915" y="138536"/>
                    <a:pt x="80010" y="136631"/>
                    <a:pt x="77153" y="133773"/>
                  </a:cubicBezTo>
                  <a:cubicBezTo>
                    <a:pt x="77153" y="134726"/>
                    <a:pt x="77153" y="136631"/>
                    <a:pt x="74295" y="133773"/>
                  </a:cubicBezTo>
                  <a:cubicBezTo>
                    <a:pt x="77153" y="131868"/>
                    <a:pt x="71438" y="129011"/>
                    <a:pt x="71438" y="125201"/>
                  </a:cubicBezTo>
                  <a:cubicBezTo>
                    <a:pt x="71438" y="128058"/>
                    <a:pt x="64770" y="119486"/>
                    <a:pt x="65722" y="123296"/>
                  </a:cubicBezTo>
                  <a:cubicBezTo>
                    <a:pt x="63818" y="121391"/>
                    <a:pt x="66675" y="122343"/>
                    <a:pt x="65722" y="120438"/>
                  </a:cubicBezTo>
                  <a:cubicBezTo>
                    <a:pt x="60007" y="117581"/>
                    <a:pt x="57150" y="110913"/>
                    <a:pt x="50482" y="105198"/>
                  </a:cubicBezTo>
                  <a:cubicBezTo>
                    <a:pt x="50482" y="105198"/>
                    <a:pt x="50482" y="107103"/>
                    <a:pt x="48578" y="106151"/>
                  </a:cubicBezTo>
                  <a:lnTo>
                    <a:pt x="47625" y="101388"/>
                  </a:lnTo>
                  <a:cubicBezTo>
                    <a:pt x="46672" y="100436"/>
                    <a:pt x="44768" y="102341"/>
                    <a:pt x="43815" y="99483"/>
                  </a:cubicBezTo>
                  <a:cubicBezTo>
                    <a:pt x="43815" y="100436"/>
                    <a:pt x="43815" y="100436"/>
                    <a:pt x="42863" y="100436"/>
                  </a:cubicBezTo>
                  <a:cubicBezTo>
                    <a:pt x="34290" y="88053"/>
                    <a:pt x="20003" y="80433"/>
                    <a:pt x="12382" y="67098"/>
                  </a:cubicBezTo>
                  <a:cubicBezTo>
                    <a:pt x="13335" y="69003"/>
                    <a:pt x="12382" y="68051"/>
                    <a:pt x="11430" y="67098"/>
                  </a:cubicBezTo>
                  <a:cubicBezTo>
                    <a:pt x="12382" y="68051"/>
                    <a:pt x="10478" y="68051"/>
                    <a:pt x="10478" y="68051"/>
                  </a:cubicBezTo>
                  <a:lnTo>
                    <a:pt x="7620" y="62336"/>
                  </a:lnTo>
                  <a:cubicBezTo>
                    <a:pt x="5715" y="63288"/>
                    <a:pt x="2857" y="57573"/>
                    <a:pt x="953" y="58526"/>
                  </a:cubicBezTo>
                  <a:lnTo>
                    <a:pt x="2857" y="59478"/>
                  </a:lnTo>
                  <a:cubicBezTo>
                    <a:pt x="0" y="59478"/>
                    <a:pt x="2857" y="65193"/>
                    <a:pt x="0" y="67098"/>
                  </a:cubicBezTo>
                  <a:cubicBezTo>
                    <a:pt x="3810" y="67098"/>
                    <a:pt x="2857" y="74718"/>
                    <a:pt x="8572" y="75671"/>
                  </a:cubicBezTo>
                  <a:cubicBezTo>
                    <a:pt x="8572" y="76623"/>
                    <a:pt x="7620" y="75671"/>
                    <a:pt x="7620" y="76623"/>
                  </a:cubicBezTo>
                  <a:cubicBezTo>
                    <a:pt x="9525" y="76623"/>
                    <a:pt x="10478" y="77576"/>
                    <a:pt x="12382" y="79481"/>
                  </a:cubicBezTo>
                  <a:lnTo>
                    <a:pt x="12382" y="79481"/>
                  </a:lnTo>
                  <a:cubicBezTo>
                    <a:pt x="18097" y="84243"/>
                    <a:pt x="20003" y="88053"/>
                    <a:pt x="25718" y="94721"/>
                  </a:cubicBezTo>
                  <a:lnTo>
                    <a:pt x="25718" y="93768"/>
                  </a:lnTo>
                  <a:cubicBezTo>
                    <a:pt x="26670" y="94721"/>
                    <a:pt x="26670" y="95673"/>
                    <a:pt x="27622" y="96626"/>
                  </a:cubicBezTo>
                  <a:cubicBezTo>
                    <a:pt x="30480" y="96626"/>
                    <a:pt x="23813" y="92816"/>
                    <a:pt x="26670" y="92816"/>
                  </a:cubicBezTo>
                  <a:cubicBezTo>
                    <a:pt x="26670" y="96626"/>
                    <a:pt x="36195" y="102341"/>
                    <a:pt x="35243" y="105198"/>
                  </a:cubicBezTo>
                  <a:cubicBezTo>
                    <a:pt x="37147" y="107103"/>
                    <a:pt x="35243" y="103293"/>
                    <a:pt x="38100" y="105198"/>
                  </a:cubicBezTo>
                  <a:lnTo>
                    <a:pt x="38100" y="106151"/>
                  </a:lnTo>
                  <a:lnTo>
                    <a:pt x="39053" y="106151"/>
                  </a:lnTo>
                  <a:cubicBezTo>
                    <a:pt x="40005" y="108056"/>
                    <a:pt x="40005" y="109008"/>
                    <a:pt x="40005" y="109961"/>
                  </a:cubicBezTo>
                  <a:cubicBezTo>
                    <a:pt x="40005" y="109961"/>
                    <a:pt x="39053" y="109008"/>
                    <a:pt x="38100" y="109008"/>
                  </a:cubicBezTo>
                  <a:cubicBezTo>
                    <a:pt x="39053" y="110913"/>
                    <a:pt x="42863" y="113771"/>
                    <a:pt x="43815" y="114723"/>
                  </a:cubicBezTo>
                  <a:lnTo>
                    <a:pt x="41910" y="112818"/>
                  </a:lnTo>
                  <a:cubicBezTo>
                    <a:pt x="47625" y="117581"/>
                    <a:pt x="54293" y="125201"/>
                    <a:pt x="60960" y="129011"/>
                  </a:cubicBezTo>
                  <a:lnTo>
                    <a:pt x="60960" y="128058"/>
                  </a:lnTo>
                  <a:cubicBezTo>
                    <a:pt x="65722" y="130916"/>
                    <a:pt x="63818" y="131868"/>
                    <a:pt x="68580" y="135678"/>
                  </a:cubicBezTo>
                  <a:lnTo>
                    <a:pt x="68580" y="135678"/>
                  </a:lnTo>
                  <a:cubicBezTo>
                    <a:pt x="69532" y="135678"/>
                    <a:pt x="71438" y="136631"/>
                    <a:pt x="72390" y="138536"/>
                  </a:cubicBezTo>
                  <a:cubicBezTo>
                    <a:pt x="70485" y="137583"/>
                    <a:pt x="73343" y="141393"/>
                    <a:pt x="71438" y="140441"/>
                  </a:cubicBezTo>
                  <a:cubicBezTo>
                    <a:pt x="77153" y="144251"/>
                    <a:pt x="74295" y="142346"/>
                    <a:pt x="79057" y="143298"/>
                  </a:cubicBezTo>
                  <a:lnTo>
                    <a:pt x="79057" y="144251"/>
                  </a:lnTo>
                  <a:cubicBezTo>
                    <a:pt x="80963" y="144251"/>
                    <a:pt x="80963" y="144251"/>
                    <a:pt x="83820" y="146156"/>
                  </a:cubicBezTo>
                  <a:cubicBezTo>
                    <a:pt x="80963" y="145203"/>
                    <a:pt x="83820" y="149013"/>
                    <a:pt x="80963" y="147108"/>
                  </a:cubicBezTo>
                  <a:cubicBezTo>
                    <a:pt x="83820" y="153776"/>
                    <a:pt x="89535" y="152823"/>
                    <a:pt x="89535" y="156633"/>
                  </a:cubicBezTo>
                  <a:cubicBezTo>
                    <a:pt x="93345" y="156633"/>
                    <a:pt x="86678" y="151871"/>
                    <a:pt x="87630" y="151871"/>
                  </a:cubicBezTo>
                  <a:cubicBezTo>
                    <a:pt x="87630" y="149966"/>
                    <a:pt x="90488" y="151871"/>
                    <a:pt x="92393" y="153776"/>
                  </a:cubicBezTo>
                  <a:cubicBezTo>
                    <a:pt x="94297" y="155681"/>
                    <a:pt x="92393" y="158538"/>
                    <a:pt x="96203" y="162348"/>
                  </a:cubicBezTo>
                  <a:cubicBezTo>
                    <a:pt x="96203" y="162348"/>
                    <a:pt x="95250" y="162348"/>
                    <a:pt x="95250" y="161396"/>
                  </a:cubicBezTo>
                  <a:cubicBezTo>
                    <a:pt x="96203" y="163301"/>
                    <a:pt x="99060" y="163301"/>
                    <a:pt x="100013" y="166158"/>
                  </a:cubicBezTo>
                  <a:cubicBezTo>
                    <a:pt x="101918" y="166158"/>
                    <a:pt x="101918" y="168063"/>
                    <a:pt x="103822" y="167111"/>
                  </a:cubicBezTo>
                  <a:lnTo>
                    <a:pt x="100013" y="164253"/>
                  </a:lnTo>
                  <a:cubicBezTo>
                    <a:pt x="102870" y="166158"/>
                    <a:pt x="105728" y="166158"/>
                    <a:pt x="108585" y="169968"/>
                  </a:cubicBezTo>
                  <a:cubicBezTo>
                    <a:pt x="107632" y="169968"/>
                    <a:pt x="106680" y="169016"/>
                    <a:pt x="105728" y="169016"/>
                  </a:cubicBezTo>
                  <a:cubicBezTo>
                    <a:pt x="106680" y="169968"/>
                    <a:pt x="107632" y="170921"/>
                    <a:pt x="108585" y="171873"/>
                  </a:cubicBezTo>
                  <a:cubicBezTo>
                    <a:pt x="106680" y="172826"/>
                    <a:pt x="103822" y="168063"/>
                    <a:pt x="100965" y="167111"/>
                  </a:cubicBezTo>
                  <a:cubicBezTo>
                    <a:pt x="100965" y="169016"/>
                    <a:pt x="105728" y="169968"/>
                    <a:pt x="103822" y="170921"/>
                  </a:cubicBezTo>
                  <a:cubicBezTo>
                    <a:pt x="107632" y="169968"/>
                    <a:pt x="107632" y="174731"/>
                    <a:pt x="111443" y="175683"/>
                  </a:cubicBezTo>
                  <a:lnTo>
                    <a:pt x="110490" y="176636"/>
                  </a:lnTo>
                  <a:cubicBezTo>
                    <a:pt x="111443" y="176636"/>
                    <a:pt x="112395" y="177588"/>
                    <a:pt x="113347" y="177588"/>
                  </a:cubicBezTo>
                  <a:lnTo>
                    <a:pt x="110490" y="177588"/>
                  </a:lnTo>
                  <a:cubicBezTo>
                    <a:pt x="113347" y="178541"/>
                    <a:pt x="113347" y="182351"/>
                    <a:pt x="116205" y="184256"/>
                  </a:cubicBezTo>
                  <a:cubicBezTo>
                    <a:pt x="112395" y="180446"/>
                    <a:pt x="116205" y="182351"/>
                    <a:pt x="115253" y="179493"/>
                  </a:cubicBezTo>
                  <a:cubicBezTo>
                    <a:pt x="121920" y="183303"/>
                    <a:pt x="116205" y="185208"/>
                    <a:pt x="121920" y="189971"/>
                  </a:cubicBezTo>
                  <a:cubicBezTo>
                    <a:pt x="120968" y="189018"/>
                    <a:pt x="119063" y="186161"/>
                    <a:pt x="120968" y="187113"/>
                  </a:cubicBezTo>
                  <a:cubicBezTo>
                    <a:pt x="121920" y="188066"/>
                    <a:pt x="122872" y="189971"/>
                    <a:pt x="122872" y="190923"/>
                  </a:cubicBezTo>
                  <a:cubicBezTo>
                    <a:pt x="126682" y="194733"/>
                    <a:pt x="122872" y="189018"/>
                    <a:pt x="125730" y="189971"/>
                  </a:cubicBezTo>
                  <a:cubicBezTo>
                    <a:pt x="125730" y="192828"/>
                    <a:pt x="127635" y="190923"/>
                    <a:pt x="130493" y="192828"/>
                  </a:cubicBezTo>
                  <a:lnTo>
                    <a:pt x="129540" y="193781"/>
                  </a:lnTo>
                  <a:cubicBezTo>
                    <a:pt x="133350" y="198543"/>
                    <a:pt x="132397" y="192828"/>
                    <a:pt x="136207" y="197591"/>
                  </a:cubicBezTo>
                  <a:lnTo>
                    <a:pt x="133350" y="197591"/>
                  </a:lnTo>
                  <a:lnTo>
                    <a:pt x="136207" y="199496"/>
                  </a:lnTo>
                  <a:lnTo>
                    <a:pt x="134303" y="200448"/>
                  </a:lnTo>
                  <a:cubicBezTo>
                    <a:pt x="137160" y="202353"/>
                    <a:pt x="137160" y="202353"/>
                    <a:pt x="140970" y="206163"/>
                  </a:cubicBezTo>
                  <a:cubicBezTo>
                    <a:pt x="140970" y="204258"/>
                    <a:pt x="142875" y="204258"/>
                    <a:pt x="145732" y="207116"/>
                  </a:cubicBezTo>
                  <a:cubicBezTo>
                    <a:pt x="147638" y="209973"/>
                    <a:pt x="143828" y="207116"/>
                    <a:pt x="148590" y="210926"/>
                  </a:cubicBezTo>
                  <a:cubicBezTo>
                    <a:pt x="147638" y="210926"/>
                    <a:pt x="145732" y="210926"/>
                    <a:pt x="144780" y="208068"/>
                  </a:cubicBezTo>
                  <a:cubicBezTo>
                    <a:pt x="144780" y="208068"/>
                    <a:pt x="143828" y="208068"/>
                    <a:pt x="142875" y="208068"/>
                  </a:cubicBezTo>
                  <a:cubicBezTo>
                    <a:pt x="144780" y="210926"/>
                    <a:pt x="148590" y="213783"/>
                    <a:pt x="150495" y="215688"/>
                  </a:cubicBezTo>
                  <a:cubicBezTo>
                    <a:pt x="149543" y="214736"/>
                    <a:pt x="148590" y="213783"/>
                    <a:pt x="148590" y="213783"/>
                  </a:cubicBezTo>
                  <a:cubicBezTo>
                    <a:pt x="150495" y="214736"/>
                    <a:pt x="153353" y="216641"/>
                    <a:pt x="154305" y="217593"/>
                  </a:cubicBezTo>
                  <a:cubicBezTo>
                    <a:pt x="155257" y="218546"/>
                    <a:pt x="155257" y="219498"/>
                    <a:pt x="154305" y="219498"/>
                  </a:cubicBezTo>
                  <a:cubicBezTo>
                    <a:pt x="154305" y="219498"/>
                    <a:pt x="155257" y="220451"/>
                    <a:pt x="155257" y="219498"/>
                  </a:cubicBezTo>
                  <a:cubicBezTo>
                    <a:pt x="155257" y="218546"/>
                    <a:pt x="155257" y="218546"/>
                    <a:pt x="155257" y="217593"/>
                  </a:cubicBezTo>
                  <a:cubicBezTo>
                    <a:pt x="155257" y="216641"/>
                    <a:pt x="156210" y="215688"/>
                    <a:pt x="156210" y="213783"/>
                  </a:cubicBezTo>
                  <a:cubicBezTo>
                    <a:pt x="156210" y="215688"/>
                    <a:pt x="157163" y="217593"/>
                    <a:pt x="155257" y="222356"/>
                  </a:cubicBezTo>
                  <a:lnTo>
                    <a:pt x="158115" y="211878"/>
                  </a:lnTo>
                  <a:cubicBezTo>
                    <a:pt x="158115" y="211878"/>
                    <a:pt x="160972" y="209021"/>
                    <a:pt x="160972" y="210926"/>
                  </a:cubicBezTo>
                  <a:cubicBezTo>
                    <a:pt x="163830" y="206163"/>
                    <a:pt x="164782" y="196638"/>
                    <a:pt x="166688" y="194733"/>
                  </a:cubicBezTo>
                  <a:cubicBezTo>
                    <a:pt x="166688" y="194733"/>
                    <a:pt x="166688" y="193781"/>
                    <a:pt x="166688" y="192828"/>
                  </a:cubicBezTo>
                  <a:cubicBezTo>
                    <a:pt x="168593" y="189971"/>
                    <a:pt x="170497" y="187113"/>
                    <a:pt x="171450" y="182351"/>
                  </a:cubicBezTo>
                  <a:lnTo>
                    <a:pt x="174307" y="180446"/>
                  </a:lnTo>
                  <a:cubicBezTo>
                    <a:pt x="175260" y="177588"/>
                    <a:pt x="170497" y="182351"/>
                    <a:pt x="172403" y="176636"/>
                  </a:cubicBezTo>
                  <a:cubicBezTo>
                    <a:pt x="173355" y="172826"/>
                    <a:pt x="174307" y="175683"/>
                    <a:pt x="175260" y="174731"/>
                  </a:cubicBezTo>
                  <a:cubicBezTo>
                    <a:pt x="175260" y="172826"/>
                    <a:pt x="175260" y="168063"/>
                    <a:pt x="178118" y="166158"/>
                  </a:cubicBezTo>
                  <a:cubicBezTo>
                    <a:pt x="176213" y="168063"/>
                    <a:pt x="176213" y="169016"/>
                    <a:pt x="175260" y="169968"/>
                  </a:cubicBezTo>
                  <a:close/>
                  <a:moveTo>
                    <a:pt x="191453" y="130916"/>
                  </a:moveTo>
                  <a:cubicBezTo>
                    <a:pt x="191453" y="131868"/>
                    <a:pt x="191453" y="133773"/>
                    <a:pt x="190500" y="133773"/>
                  </a:cubicBezTo>
                  <a:cubicBezTo>
                    <a:pt x="189547" y="132821"/>
                    <a:pt x="190500" y="132821"/>
                    <a:pt x="191453" y="130916"/>
                  </a:cubicBezTo>
                  <a:close/>
                  <a:moveTo>
                    <a:pt x="214313" y="70908"/>
                  </a:moveTo>
                  <a:cubicBezTo>
                    <a:pt x="214313" y="71861"/>
                    <a:pt x="214313" y="72813"/>
                    <a:pt x="213360" y="72813"/>
                  </a:cubicBezTo>
                  <a:cubicBezTo>
                    <a:pt x="212407" y="72813"/>
                    <a:pt x="213360" y="71861"/>
                    <a:pt x="214313" y="70908"/>
                  </a:cubicBezTo>
                  <a:close/>
                  <a:moveTo>
                    <a:pt x="126682" y="33761"/>
                  </a:moveTo>
                  <a:lnTo>
                    <a:pt x="126682" y="33761"/>
                  </a:lnTo>
                  <a:cubicBezTo>
                    <a:pt x="128588" y="33761"/>
                    <a:pt x="128588" y="33761"/>
                    <a:pt x="126682" y="33761"/>
                  </a:cubicBezTo>
                  <a:close/>
                  <a:moveTo>
                    <a:pt x="122872" y="34713"/>
                  </a:moveTo>
                  <a:cubicBezTo>
                    <a:pt x="122872" y="34713"/>
                    <a:pt x="122872" y="34713"/>
                    <a:pt x="122872" y="34713"/>
                  </a:cubicBezTo>
                  <a:cubicBezTo>
                    <a:pt x="122872" y="34713"/>
                    <a:pt x="123825" y="34713"/>
                    <a:pt x="124778" y="34713"/>
                  </a:cubicBezTo>
                  <a:cubicBezTo>
                    <a:pt x="124778" y="33761"/>
                    <a:pt x="124778" y="33761"/>
                    <a:pt x="122872" y="34713"/>
                  </a:cubicBezTo>
                  <a:close/>
                  <a:moveTo>
                    <a:pt x="101918" y="154728"/>
                  </a:moveTo>
                  <a:lnTo>
                    <a:pt x="101918" y="154728"/>
                  </a:lnTo>
                  <a:cubicBezTo>
                    <a:pt x="100965" y="153776"/>
                    <a:pt x="101918" y="154728"/>
                    <a:pt x="101918" y="1547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2" name="任意多边形: 形状 731"/>
            <p:cNvSpPr/>
            <p:nvPr>
              <p:custDataLst>
                <p:tags r:id="rId723"/>
              </p:custDataLst>
            </p:nvPr>
          </p:nvSpPr>
          <p:spPr>
            <a:xfrm>
              <a:off x="3793807" y="5210175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3" name="任意多边形: 形状 732"/>
            <p:cNvSpPr/>
            <p:nvPr>
              <p:custDataLst>
                <p:tags r:id="rId724"/>
              </p:custDataLst>
            </p:nvPr>
          </p:nvSpPr>
          <p:spPr>
            <a:xfrm>
              <a:off x="3747134" y="5326379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  <a:gd name="connsiteX3" fmla="*/ 0 w 9525"/>
                <a:gd name="connsiteY3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4" name="任意多边形: 形状 733"/>
            <p:cNvSpPr/>
            <p:nvPr>
              <p:custDataLst>
                <p:tags r:id="rId725"/>
              </p:custDataLst>
            </p:nvPr>
          </p:nvSpPr>
          <p:spPr>
            <a:xfrm>
              <a:off x="3759517" y="5142547"/>
              <a:ext cx="1904" cy="9525"/>
            </a:xfrm>
            <a:custGeom>
              <a:avLst/>
              <a:gdLst>
                <a:gd name="connsiteX0" fmla="*/ 0 w 1904"/>
                <a:gd name="connsiteY0" fmla="*/ 0 h 9525"/>
                <a:gd name="connsiteX1" fmla="*/ 1905 w 1904"/>
                <a:gd name="connsiteY1" fmla="*/ 0 h 9525"/>
                <a:gd name="connsiteX2" fmla="*/ 0 w 1904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9525">
                  <a:moveTo>
                    <a:pt x="0" y="0"/>
                  </a:moveTo>
                  <a:cubicBezTo>
                    <a:pt x="952" y="0"/>
                    <a:pt x="952" y="0"/>
                    <a:pt x="1905" y="0"/>
                  </a:cubicBezTo>
                  <a:cubicBezTo>
                    <a:pt x="1905" y="0"/>
                    <a:pt x="952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5" name="任意多边形: 形状 734"/>
            <p:cNvSpPr/>
            <p:nvPr>
              <p:custDataLst>
                <p:tags r:id="rId726"/>
              </p:custDataLst>
            </p:nvPr>
          </p:nvSpPr>
          <p:spPr>
            <a:xfrm>
              <a:off x="3685222" y="5172075"/>
              <a:ext cx="1905" cy="952"/>
            </a:xfrm>
            <a:custGeom>
              <a:avLst/>
              <a:gdLst>
                <a:gd name="connsiteX0" fmla="*/ 0 w 1905"/>
                <a:gd name="connsiteY0" fmla="*/ 953 h 952"/>
                <a:gd name="connsiteX1" fmla="*/ 1905 w 1905"/>
                <a:gd name="connsiteY1" fmla="*/ 0 h 952"/>
                <a:gd name="connsiteX2" fmla="*/ 0 w 1905"/>
                <a:gd name="connsiteY2" fmla="*/ 953 h 952"/>
                <a:gd name="connsiteX3" fmla="*/ 0 w 1905"/>
                <a:gd name="connsiteY3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" h="952">
                  <a:moveTo>
                    <a:pt x="0" y="953"/>
                  </a:moveTo>
                  <a:lnTo>
                    <a:pt x="1905" y="0"/>
                  </a:lnTo>
                  <a:cubicBezTo>
                    <a:pt x="1905" y="0"/>
                    <a:pt x="953" y="0"/>
                    <a:pt x="0" y="953"/>
                  </a:cubicBezTo>
                  <a:cubicBezTo>
                    <a:pt x="953" y="0"/>
                    <a:pt x="953" y="0"/>
                    <a:pt x="0" y="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6" name="任意多边形: 形状 735"/>
            <p:cNvSpPr/>
            <p:nvPr>
              <p:custDataLst>
                <p:tags r:id="rId727"/>
              </p:custDataLst>
            </p:nvPr>
          </p:nvSpPr>
          <p:spPr>
            <a:xfrm>
              <a:off x="3662362" y="5169217"/>
              <a:ext cx="1990" cy="952"/>
            </a:xfrm>
            <a:custGeom>
              <a:avLst/>
              <a:gdLst>
                <a:gd name="connsiteX0" fmla="*/ 953 w 1990"/>
                <a:gd name="connsiteY0" fmla="*/ 0 h 952"/>
                <a:gd name="connsiteX1" fmla="*/ 0 w 1990"/>
                <a:gd name="connsiteY1" fmla="*/ 0 h 952"/>
                <a:gd name="connsiteX2" fmla="*/ 0 w 1990"/>
                <a:gd name="connsiteY2" fmla="*/ 953 h 952"/>
                <a:gd name="connsiteX3" fmla="*/ 953 w 1990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0" h="952">
                  <a:moveTo>
                    <a:pt x="953" y="0"/>
                  </a:moveTo>
                  <a:cubicBezTo>
                    <a:pt x="953" y="0"/>
                    <a:pt x="0" y="0"/>
                    <a:pt x="0" y="0"/>
                  </a:cubicBezTo>
                  <a:lnTo>
                    <a:pt x="0" y="953"/>
                  </a:lnTo>
                  <a:cubicBezTo>
                    <a:pt x="1905" y="953"/>
                    <a:pt x="2857" y="0"/>
                    <a:pt x="95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7" name="任意多边形: 形状 736"/>
            <p:cNvSpPr/>
            <p:nvPr>
              <p:custDataLst>
                <p:tags r:id="rId728"/>
              </p:custDataLst>
            </p:nvPr>
          </p:nvSpPr>
          <p:spPr>
            <a:xfrm>
              <a:off x="3678555" y="5168794"/>
              <a:ext cx="3809" cy="1523"/>
            </a:xfrm>
            <a:custGeom>
              <a:avLst/>
              <a:gdLst>
                <a:gd name="connsiteX0" fmla="*/ 3810 w 3809"/>
                <a:gd name="connsiteY0" fmla="*/ 423 h 1523"/>
                <a:gd name="connsiteX1" fmla="*/ 0 w 3809"/>
                <a:gd name="connsiteY1" fmla="*/ 423 h 1523"/>
                <a:gd name="connsiteX2" fmla="*/ 0 w 3809"/>
                <a:gd name="connsiteY2" fmla="*/ 423 h 1523"/>
                <a:gd name="connsiteX3" fmla="*/ 3810 w 3809"/>
                <a:gd name="connsiteY3" fmla="*/ 423 h 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9" h="1523">
                  <a:moveTo>
                    <a:pt x="3810" y="423"/>
                  </a:moveTo>
                  <a:cubicBezTo>
                    <a:pt x="3810" y="-529"/>
                    <a:pt x="1905" y="423"/>
                    <a:pt x="0" y="423"/>
                  </a:cubicBezTo>
                  <a:lnTo>
                    <a:pt x="0" y="423"/>
                  </a:lnTo>
                  <a:cubicBezTo>
                    <a:pt x="952" y="2328"/>
                    <a:pt x="1905" y="1376"/>
                    <a:pt x="3810" y="4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8" name="任意多边形: 形状 737"/>
            <p:cNvSpPr/>
            <p:nvPr>
              <p:custDataLst>
                <p:tags r:id="rId729"/>
              </p:custDataLst>
            </p:nvPr>
          </p:nvSpPr>
          <p:spPr>
            <a:xfrm>
              <a:off x="3676650" y="5169217"/>
              <a:ext cx="1905" cy="714"/>
            </a:xfrm>
            <a:custGeom>
              <a:avLst/>
              <a:gdLst>
                <a:gd name="connsiteX0" fmla="*/ 1905 w 1905"/>
                <a:gd name="connsiteY0" fmla="*/ 0 h 714"/>
                <a:gd name="connsiteX1" fmla="*/ 0 w 1905"/>
                <a:gd name="connsiteY1" fmla="*/ 0 h 714"/>
                <a:gd name="connsiteX2" fmla="*/ 1905 w 1905"/>
                <a:gd name="connsiteY2" fmla="*/ 0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714">
                  <a:moveTo>
                    <a:pt x="1905" y="0"/>
                  </a:moveTo>
                  <a:cubicBezTo>
                    <a:pt x="953" y="0"/>
                    <a:pt x="953" y="0"/>
                    <a:pt x="0" y="0"/>
                  </a:cubicBezTo>
                  <a:cubicBezTo>
                    <a:pt x="0" y="953"/>
                    <a:pt x="953" y="953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9" name="任意多边形: 形状 738"/>
            <p:cNvSpPr/>
            <p:nvPr>
              <p:custDataLst>
                <p:tags r:id="rId730"/>
              </p:custDataLst>
            </p:nvPr>
          </p:nvSpPr>
          <p:spPr>
            <a:xfrm>
              <a:off x="3699401" y="5167723"/>
              <a:ext cx="2386" cy="1760"/>
            </a:xfrm>
            <a:custGeom>
              <a:avLst/>
              <a:gdLst>
                <a:gd name="connsiteX0" fmla="*/ 1061 w 2386"/>
                <a:gd name="connsiteY0" fmla="*/ 541 h 1760"/>
                <a:gd name="connsiteX1" fmla="*/ 109 w 2386"/>
                <a:gd name="connsiteY1" fmla="*/ 1494 h 1760"/>
                <a:gd name="connsiteX2" fmla="*/ 1061 w 2386"/>
                <a:gd name="connsiteY2" fmla="*/ 541 h 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6" h="1760">
                  <a:moveTo>
                    <a:pt x="1061" y="541"/>
                  </a:moveTo>
                  <a:cubicBezTo>
                    <a:pt x="109" y="541"/>
                    <a:pt x="1061" y="2446"/>
                    <a:pt x="109" y="1494"/>
                  </a:cubicBezTo>
                  <a:cubicBezTo>
                    <a:pt x="-844" y="2446"/>
                    <a:pt x="4871" y="-1364"/>
                    <a:pt x="1061" y="5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0" name="任意多边形: 形状 739"/>
            <p:cNvSpPr/>
            <p:nvPr>
              <p:custDataLst>
                <p:tags r:id="rId731"/>
              </p:custDataLst>
            </p:nvPr>
          </p:nvSpPr>
          <p:spPr>
            <a:xfrm>
              <a:off x="3680459" y="5165407"/>
              <a:ext cx="1905" cy="1904"/>
            </a:xfrm>
            <a:custGeom>
              <a:avLst/>
              <a:gdLst>
                <a:gd name="connsiteX0" fmla="*/ 0 w 1905"/>
                <a:gd name="connsiteY0" fmla="*/ 0 h 1904"/>
                <a:gd name="connsiteX1" fmla="*/ 953 w 1905"/>
                <a:gd name="connsiteY1" fmla="*/ 1905 h 1904"/>
                <a:gd name="connsiteX2" fmla="*/ 1905 w 1905"/>
                <a:gd name="connsiteY2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1904">
                  <a:moveTo>
                    <a:pt x="0" y="0"/>
                  </a:moveTo>
                  <a:lnTo>
                    <a:pt x="953" y="1905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1" name="任意多边形: 形状 740"/>
            <p:cNvSpPr/>
            <p:nvPr>
              <p:custDataLst>
                <p:tags r:id="rId732"/>
              </p:custDataLst>
            </p:nvPr>
          </p:nvSpPr>
          <p:spPr>
            <a:xfrm>
              <a:off x="3689984" y="5163502"/>
              <a:ext cx="3809" cy="952"/>
            </a:xfrm>
            <a:custGeom>
              <a:avLst/>
              <a:gdLst>
                <a:gd name="connsiteX0" fmla="*/ 3810 w 3809"/>
                <a:gd name="connsiteY0" fmla="*/ 0 h 952"/>
                <a:gd name="connsiteX1" fmla="*/ 953 w 3809"/>
                <a:gd name="connsiteY1" fmla="*/ 0 h 952"/>
                <a:gd name="connsiteX2" fmla="*/ 0 w 3809"/>
                <a:gd name="connsiteY2" fmla="*/ 952 h 952"/>
                <a:gd name="connsiteX3" fmla="*/ 3810 w 3809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9" h="952">
                  <a:moveTo>
                    <a:pt x="3810" y="0"/>
                  </a:moveTo>
                  <a:lnTo>
                    <a:pt x="953" y="0"/>
                  </a:lnTo>
                  <a:cubicBezTo>
                    <a:pt x="953" y="0"/>
                    <a:pt x="953" y="0"/>
                    <a:pt x="0" y="952"/>
                  </a:cubicBezTo>
                  <a:cubicBezTo>
                    <a:pt x="1905" y="952"/>
                    <a:pt x="3810" y="952"/>
                    <a:pt x="381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2" name="任意多边形: 形状 741"/>
            <p:cNvSpPr/>
            <p:nvPr>
              <p:custDataLst>
                <p:tags r:id="rId733"/>
              </p:custDataLst>
            </p:nvPr>
          </p:nvSpPr>
          <p:spPr>
            <a:xfrm>
              <a:off x="3688080" y="5164454"/>
              <a:ext cx="1904" cy="952"/>
            </a:xfrm>
            <a:custGeom>
              <a:avLst/>
              <a:gdLst>
                <a:gd name="connsiteX0" fmla="*/ 1905 w 1904"/>
                <a:gd name="connsiteY0" fmla="*/ 0 h 952"/>
                <a:gd name="connsiteX1" fmla="*/ 0 w 1904"/>
                <a:gd name="connsiteY1" fmla="*/ 953 h 952"/>
                <a:gd name="connsiteX2" fmla="*/ 1905 w 1904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952">
                  <a:moveTo>
                    <a:pt x="1905" y="0"/>
                  </a:moveTo>
                  <a:cubicBezTo>
                    <a:pt x="952" y="0"/>
                    <a:pt x="0" y="0"/>
                    <a:pt x="0" y="953"/>
                  </a:cubicBezTo>
                  <a:cubicBezTo>
                    <a:pt x="952" y="953"/>
                    <a:pt x="1905" y="953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3" name="任意多边形: 形状 742"/>
            <p:cNvSpPr/>
            <p:nvPr>
              <p:custDataLst>
                <p:tags r:id="rId734"/>
              </p:custDataLst>
            </p:nvPr>
          </p:nvSpPr>
          <p:spPr>
            <a:xfrm>
              <a:off x="3684269" y="5164454"/>
              <a:ext cx="1905" cy="9525"/>
            </a:xfrm>
            <a:custGeom>
              <a:avLst/>
              <a:gdLst>
                <a:gd name="connsiteX0" fmla="*/ 0 w 1905"/>
                <a:gd name="connsiteY0" fmla="*/ 0 h 9525"/>
                <a:gd name="connsiteX1" fmla="*/ 0 w 1905"/>
                <a:gd name="connsiteY1" fmla="*/ 0 h 9525"/>
                <a:gd name="connsiteX2" fmla="*/ 1905 w 190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9525">
                  <a:moveTo>
                    <a:pt x="0" y="0"/>
                  </a:moveTo>
                  <a:lnTo>
                    <a:pt x="0" y="0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4" name="任意多边形: 形状 743"/>
            <p:cNvSpPr/>
            <p:nvPr>
              <p:custDataLst>
                <p:tags r:id="rId735"/>
              </p:custDataLst>
            </p:nvPr>
          </p:nvSpPr>
          <p:spPr>
            <a:xfrm>
              <a:off x="3721975" y="5156120"/>
              <a:ext cx="3252" cy="1666"/>
            </a:xfrm>
            <a:custGeom>
              <a:avLst/>
              <a:gdLst>
                <a:gd name="connsiteX0" fmla="*/ 394 w 3252"/>
                <a:gd name="connsiteY0" fmla="*/ 1667 h 1666"/>
                <a:gd name="connsiteX1" fmla="*/ 3252 w 3252"/>
                <a:gd name="connsiteY1" fmla="*/ 714 h 1666"/>
                <a:gd name="connsiteX2" fmla="*/ 1347 w 3252"/>
                <a:gd name="connsiteY2" fmla="*/ 714 h 1666"/>
                <a:gd name="connsiteX3" fmla="*/ 394 w 3252"/>
                <a:gd name="connsiteY3" fmla="*/ 1667 h 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" h="1666">
                  <a:moveTo>
                    <a:pt x="394" y="1667"/>
                  </a:moveTo>
                  <a:lnTo>
                    <a:pt x="3252" y="714"/>
                  </a:lnTo>
                  <a:cubicBezTo>
                    <a:pt x="3252" y="-238"/>
                    <a:pt x="2300" y="-238"/>
                    <a:pt x="1347" y="714"/>
                  </a:cubicBezTo>
                  <a:cubicBezTo>
                    <a:pt x="394" y="714"/>
                    <a:pt x="-558" y="714"/>
                    <a:pt x="394" y="1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5" name="任意多边形: 形状 744"/>
            <p:cNvSpPr/>
            <p:nvPr>
              <p:custDataLst>
                <p:tags r:id="rId736"/>
              </p:custDataLst>
            </p:nvPr>
          </p:nvSpPr>
          <p:spPr>
            <a:xfrm>
              <a:off x="3712844" y="5154929"/>
              <a:ext cx="1905" cy="1904"/>
            </a:xfrm>
            <a:custGeom>
              <a:avLst/>
              <a:gdLst>
                <a:gd name="connsiteX0" fmla="*/ 0 w 1905"/>
                <a:gd name="connsiteY0" fmla="*/ 953 h 1904"/>
                <a:gd name="connsiteX1" fmla="*/ 1905 w 1905"/>
                <a:gd name="connsiteY1" fmla="*/ 1905 h 1904"/>
                <a:gd name="connsiteX2" fmla="*/ 1905 w 1905"/>
                <a:gd name="connsiteY2" fmla="*/ 0 h 1904"/>
                <a:gd name="connsiteX3" fmla="*/ 0 w 1905"/>
                <a:gd name="connsiteY3" fmla="*/ 953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" h="1904">
                  <a:moveTo>
                    <a:pt x="0" y="953"/>
                  </a:moveTo>
                  <a:cubicBezTo>
                    <a:pt x="953" y="953"/>
                    <a:pt x="953" y="953"/>
                    <a:pt x="1905" y="1905"/>
                  </a:cubicBezTo>
                  <a:lnTo>
                    <a:pt x="1905" y="0"/>
                  </a:lnTo>
                  <a:lnTo>
                    <a:pt x="0" y="9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6" name="任意多边形: 形状 745"/>
            <p:cNvSpPr/>
            <p:nvPr>
              <p:custDataLst>
                <p:tags r:id="rId737"/>
              </p:custDataLst>
            </p:nvPr>
          </p:nvSpPr>
          <p:spPr>
            <a:xfrm>
              <a:off x="3719794" y="5152630"/>
              <a:ext cx="2364" cy="1347"/>
            </a:xfrm>
            <a:custGeom>
              <a:avLst/>
              <a:gdLst>
                <a:gd name="connsiteX0" fmla="*/ 671 w 2364"/>
                <a:gd name="connsiteY0" fmla="*/ 1347 h 1347"/>
                <a:gd name="connsiteX1" fmla="*/ 671 w 2364"/>
                <a:gd name="connsiteY1" fmla="*/ 395 h 1347"/>
                <a:gd name="connsiteX2" fmla="*/ 671 w 2364"/>
                <a:gd name="connsiteY2" fmla="*/ 1347 h 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4" h="1347">
                  <a:moveTo>
                    <a:pt x="671" y="1347"/>
                  </a:moveTo>
                  <a:cubicBezTo>
                    <a:pt x="671" y="395"/>
                    <a:pt x="4481" y="-558"/>
                    <a:pt x="671" y="395"/>
                  </a:cubicBezTo>
                  <a:cubicBezTo>
                    <a:pt x="1623" y="395"/>
                    <a:pt x="-1234" y="1347"/>
                    <a:pt x="671" y="13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7" name="任意多边形: 形状 746"/>
            <p:cNvSpPr/>
            <p:nvPr>
              <p:custDataLst>
                <p:tags r:id="rId738"/>
              </p:custDataLst>
            </p:nvPr>
          </p:nvSpPr>
          <p:spPr>
            <a:xfrm>
              <a:off x="3764280" y="5146357"/>
              <a:ext cx="952" cy="2857"/>
            </a:xfrm>
            <a:custGeom>
              <a:avLst/>
              <a:gdLst>
                <a:gd name="connsiteX0" fmla="*/ 952 w 952"/>
                <a:gd name="connsiteY0" fmla="*/ 0 h 2857"/>
                <a:gd name="connsiteX1" fmla="*/ 0 w 952"/>
                <a:gd name="connsiteY1" fmla="*/ 0 h 2857"/>
                <a:gd name="connsiteX2" fmla="*/ 952 w 952"/>
                <a:gd name="connsiteY2" fmla="*/ 2858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2857">
                  <a:moveTo>
                    <a:pt x="952" y="0"/>
                  </a:moveTo>
                  <a:lnTo>
                    <a:pt x="0" y="0"/>
                  </a:lnTo>
                  <a:lnTo>
                    <a:pt x="952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8" name="任意多边形: 形状 747"/>
            <p:cNvSpPr/>
            <p:nvPr>
              <p:custDataLst>
                <p:tags r:id="rId739"/>
              </p:custDataLst>
            </p:nvPr>
          </p:nvSpPr>
          <p:spPr>
            <a:xfrm>
              <a:off x="3798443" y="5131117"/>
              <a:ext cx="7042" cy="2857"/>
            </a:xfrm>
            <a:custGeom>
              <a:avLst/>
              <a:gdLst>
                <a:gd name="connsiteX0" fmla="*/ 6794 w 7042"/>
                <a:gd name="connsiteY0" fmla="*/ 0 h 2857"/>
                <a:gd name="connsiteX1" fmla="*/ 127 w 7042"/>
                <a:gd name="connsiteY1" fmla="*/ 1905 h 2857"/>
                <a:gd name="connsiteX2" fmla="*/ 2984 w 7042"/>
                <a:gd name="connsiteY2" fmla="*/ 2858 h 2857"/>
                <a:gd name="connsiteX3" fmla="*/ 6794 w 7042"/>
                <a:gd name="connsiteY3" fmla="*/ 0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2" h="2857">
                  <a:moveTo>
                    <a:pt x="6794" y="0"/>
                  </a:moveTo>
                  <a:cubicBezTo>
                    <a:pt x="1079" y="0"/>
                    <a:pt x="5842" y="1905"/>
                    <a:pt x="127" y="1905"/>
                  </a:cubicBezTo>
                  <a:cubicBezTo>
                    <a:pt x="-826" y="2858"/>
                    <a:pt x="3937" y="1905"/>
                    <a:pt x="2984" y="2858"/>
                  </a:cubicBezTo>
                  <a:cubicBezTo>
                    <a:pt x="5842" y="1905"/>
                    <a:pt x="7747" y="1905"/>
                    <a:pt x="679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9" name="任意多边形: 形状 748"/>
            <p:cNvSpPr/>
            <p:nvPr>
              <p:custDataLst>
                <p:tags r:id="rId740"/>
              </p:custDataLst>
            </p:nvPr>
          </p:nvSpPr>
          <p:spPr>
            <a:xfrm>
              <a:off x="3799522" y="5133975"/>
              <a:ext cx="1905" cy="952"/>
            </a:xfrm>
            <a:custGeom>
              <a:avLst/>
              <a:gdLst>
                <a:gd name="connsiteX0" fmla="*/ 1905 w 1905"/>
                <a:gd name="connsiteY0" fmla="*/ 0 h 952"/>
                <a:gd name="connsiteX1" fmla="*/ 0 w 1905"/>
                <a:gd name="connsiteY1" fmla="*/ 953 h 952"/>
                <a:gd name="connsiteX2" fmla="*/ 1905 w 1905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952">
                  <a:moveTo>
                    <a:pt x="1905" y="0"/>
                  </a:moveTo>
                  <a:cubicBezTo>
                    <a:pt x="1905" y="0"/>
                    <a:pt x="953" y="0"/>
                    <a:pt x="0" y="953"/>
                  </a:cubicBezTo>
                  <a:cubicBezTo>
                    <a:pt x="953" y="0"/>
                    <a:pt x="1905" y="0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0" name="任意多边形: 形状 749"/>
            <p:cNvSpPr/>
            <p:nvPr>
              <p:custDataLst>
                <p:tags r:id="rId741"/>
              </p:custDataLst>
            </p:nvPr>
          </p:nvSpPr>
          <p:spPr>
            <a:xfrm>
              <a:off x="3584257" y="5187315"/>
              <a:ext cx="952" cy="1904"/>
            </a:xfrm>
            <a:custGeom>
              <a:avLst/>
              <a:gdLst>
                <a:gd name="connsiteX0" fmla="*/ 953 w 952"/>
                <a:gd name="connsiteY0" fmla="*/ 1905 h 1904"/>
                <a:gd name="connsiteX1" fmla="*/ 0 w 952"/>
                <a:gd name="connsiteY1" fmla="*/ 0 h 1904"/>
                <a:gd name="connsiteX2" fmla="*/ 0 w 952"/>
                <a:gd name="connsiteY2" fmla="*/ 1905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1904">
                  <a:moveTo>
                    <a:pt x="953" y="1905"/>
                  </a:moveTo>
                  <a:lnTo>
                    <a:pt x="0" y="0"/>
                  </a:lnTo>
                  <a:lnTo>
                    <a:pt x="0" y="19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1" name="任意多边形: 形状 750"/>
            <p:cNvSpPr/>
            <p:nvPr>
              <p:custDataLst>
                <p:tags r:id="rId742"/>
              </p:custDataLst>
            </p:nvPr>
          </p:nvSpPr>
          <p:spPr>
            <a:xfrm>
              <a:off x="3579494" y="5185409"/>
              <a:ext cx="1905" cy="1905"/>
            </a:xfrm>
            <a:custGeom>
              <a:avLst/>
              <a:gdLst>
                <a:gd name="connsiteX0" fmla="*/ 953 w 1905"/>
                <a:gd name="connsiteY0" fmla="*/ 1905 h 1905"/>
                <a:gd name="connsiteX1" fmla="*/ 1905 w 1905"/>
                <a:gd name="connsiteY1" fmla="*/ 0 h 1905"/>
                <a:gd name="connsiteX2" fmla="*/ 0 w 1905"/>
                <a:gd name="connsiteY2" fmla="*/ 0 h 1905"/>
                <a:gd name="connsiteX3" fmla="*/ 953 w 1905"/>
                <a:gd name="connsiteY3" fmla="*/ 1905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" h="1905">
                  <a:moveTo>
                    <a:pt x="953" y="1905"/>
                  </a:moveTo>
                  <a:lnTo>
                    <a:pt x="1905" y="0"/>
                  </a:lnTo>
                  <a:lnTo>
                    <a:pt x="0" y="0"/>
                  </a:lnTo>
                  <a:cubicBezTo>
                    <a:pt x="953" y="953"/>
                    <a:pt x="953" y="1905"/>
                    <a:pt x="953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2" name="任意多边形: 形状 751"/>
            <p:cNvSpPr/>
            <p:nvPr>
              <p:custDataLst>
                <p:tags r:id="rId743"/>
              </p:custDataLst>
            </p:nvPr>
          </p:nvSpPr>
          <p:spPr>
            <a:xfrm>
              <a:off x="3776662" y="5258752"/>
              <a:ext cx="1905" cy="952"/>
            </a:xfrm>
            <a:custGeom>
              <a:avLst/>
              <a:gdLst>
                <a:gd name="connsiteX0" fmla="*/ 1905 w 1905"/>
                <a:gd name="connsiteY0" fmla="*/ 0 h 952"/>
                <a:gd name="connsiteX1" fmla="*/ 1905 w 1905"/>
                <a:gd name="connsiteY1" fmla="*/ 0 h 952"/>
                <a:gd name="connsiteX2" fmla="*/ 0 w 1905"/>
                <a:gd name="connsiteY2" fmla="*/ 952 h 952"/>
                <a:gd name="connsiteX3" fmla="*/ 1905 w 1905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" h="952">
                  <a:moveTo>
                    <a:pt x="1905" y="0"/>
                  </a:moveTo>
                  <a:lnTo>
                    <a:pt x="1905" y="0"/>
                  </a:lnTo>
                  <a:cubicBezTo>
                    <a:pt x="953" y="0"/>
                    <a:pt x="953" y="0"/>
                    <a:pt x="0" y="952"/>
                  </a:cubicBezTo>
                  <a:lnTo>
                    <a:pt x="190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3" name="任意多边形: 形状 752"/>
            <p:cNvSpPr/>
            <p:nvPr>
              <p:custDataLst>
                <p:tags r:id="rId744"/>
              </p:custDataLst>
            </p:nvPr>
          </p:nvSpPr>
          <p:spPr>
            <a:xfrm>
              <a:off x="3763327" y="5285422"/>
              <a:ext cx="1904" cy="952"/>
            </a:xfrm>
            <a:custGeom>
              <a:avLst/>
              <a:gdLst>
                <a:gd name="connsiteX0" fmla="*/ 1905 w 1904"/>
                <a:gd name="connsiteY0" fmla="*/ 953 h 952"/>
                <a:gd name="connsiteX1" fmla="*/ 1905 w 1904"/>
                <a:gd name="connsiteY1" fmla="*/ 0 h 952"/>
                <a:gd name="connsiteX2" fmla="*/ 0 w 1904"/>
                <a:gd name="connsiteY2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952">
                  <a:moveTo>
                    <a:pt x="1905" y="953"/>
                  </a:moveTo>
                  <a:lnTo>
                    <a:pt x="1905" y="0"/>
                  </a:lnTo>
                  <a:lnTo>
                    <a:pt x="0" y="9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4" name="任意多边形: 形状 753"/>
            <p:cNvSpPr/>
            <p:nvPr>
              <p:custDataLst>
                <p:tags r:id="rId745"/>
              </p:custDataLst>
            </p:nvPr>
          </p:nvSpPr>
          <p:spPr>
            <a:xfrm>
              <a:off x="3756005" y="5307329"/>
              <a:ext cx="1607" cy="2857"/>
            </a:xfrm>
            <a:custGeom>
              <a:avLst/>
              <a:gdLst>
                <a:gd name="connsiteX0" fmla="*/ 655 w 1607"/>
                <a:gd name="connsiteY0" fmla="*/ 2858 h 2857"/>
                <a:gd name="connsiteX1" fmla="*/ 1607 w 1607"/>
                <a:gd name="connsiteY1" fmla="*/ 0 h 2857"/>
                <a:gd name="connsiteX2" fmla="*/ 655 w 1607"/>
                <a:gd name="connsiteY2" fmla="*/ 2858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7" h="2857">
                  <a:moveTo>
                    <a:pt x="655" y="2858"/>
                  </a:moveTo>
                  <a:cubicBezTo>
                    <a:pt x="1607" y="1905"/>
                    <a:pt x="1607" y="953"/>
                    <a:pt x="1607" y="0"/>
                  </a:cubicBezTo>
                  <a:cubicBezTo>
                    <a:pt x="1607" y="1905"/>
                    <a:pt x="-1250" y="2858"/>
                    <a:pt x="655" y="2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755" name="图形 754"/>
          <p:cNvPicPr>
            <a:picLocks noChangeAspect="1"/>
          </p:cNvPicPr>
          <p:nvPr userDrawn="1">
            <p:custDataLst>
              <p:tags r:id="rId746"/>
            </p:custDataLst>
          </p:nvPr>
        </p:nvPicPr>
        <p:blipFill>
          <a:blip r:embed="rId747">
            <a:extLst>
              <a:ext uri="{96DAC541-7B7A-43D3-8B79-37D633B846F1}">
                <asvg:svgBlip xmlns:asvg="http://schemas.microsoft.com/office/drawing/2016/SVG/main" r:embed="rId748"/>
              </a:ext>
            </a:extLst>
          </a:blip>
          <a:stretch>
            <a:fillRect/>
          </a:stretch>
        </p:blipFill>
        <p:spPr>
          <a:xfrm>
            <a:off x="1376364" y="3860800"/>
            <a:ext cx="1676400" cy="847725"/>
          </a:xfrm>
          <a:prstGeom prst="rect">
            <a:avLst/>
          </a:prstGeom>
        </p:spPr>
      </p:pic>
      <p:pic>
        <p:nvPicPr>
          <p:cNvPr id="756" name="图形 755"/>
          <p:cNvPicPr>
            <a:picLocks noChangeAspect="1"/>
          </p:cNvPicPr>
          <p:nvPr userDrawn="1">
            <p:custDataLst>
              <p:tags r:id="rId749"/>
            </p:custDataLst>
          </p:nvPr>
        </p:nvPicPr>
        <p:blipFill>
          <a:blip r:embed="rId750">
            <a:extLst>
              <a:ext uri="{96DAC541-7B7A-43D3-8B79-37D633B846F1}">
                <asvg:svgBlip xmlns:asvg="http://schemas.microsoft.com/office/drawing/2016/SVG/main" r:embed="rId751"/>
              </a:ext>
            </a:extLst>
          </a:blip>
          <a:stretch>
            <a:fillRect/>
          </a:stretch>
        </p:blipFill>
        <p:spPr>
          <a:xfrm>
            <a:off x="9777414" y="2603500"/>
            <a:ext cx="1028700" cy="885825"/>
          </a:xfrm>
          <a:prstGeom prst="rect">
            <a:avLst/>
          </a:prstGeom>
        </p:spPr>
      </p:pic>
      <p:pic>
        <p:nvPicPr>
          <p:cNvPr id="757" name="图形 756"/>
          <p:cNvPicPr>
            <a:picLocks noChangeAspect="1"/>
          </p:cNvPicPr>
          <p:nvPr userDrawn="1">
            <p:custDataLst>
              <p:tags r:id="rId752"/>
            </p:custDataLst>
          </p:nvPr>
        </p:nvPicPr>
        <p:blipFill>
          <a:blip r:embed="rId753">
            <a:extLst>
              <a:ext uri="{96DAC541-7B7A-43D3-8B79-37D633B846F1}">
                <asvg:svgBlip xmlns:asvg="http://schemas.microsoft.com/office/drawing/2016/SVG/main" r:embed="rId754"/>
              </a:ext>
            </a:extLst>
          </a:blip>
          <a:stretch>
            <a:fillRect/>
          </a:stretch>
        </p:blipFill>
        <p:spPr>
          <a:xfrm>
            <a:off x="1981201" y="1579563"/>
            <a:ext cx="752475" cy="552450"/>
          </a:xfrm>
          <a:prstGeom prst="rect">
            <a:avLst/>
          </a:prstGeom>
        </p:spPr>
      </p:pic>
      <p:pic>
        <p:nvPicPr>
          <p:cNvPr id="758" name="图形 757"/>
          <p:cNvPicPr>
            <a:picLocks noChangeAspect="1"/>
          </p:cNvPicPr>
          <p:nvPr userDrawn="1">
            <p:custDataLst>
              <p:tags r:id="rId755"/>
            </p:custDataLst>
          </p:nvPr>
        </p:nvPicPr>
        <p:blipFill>
          <a:blip r:embed="rId756">
            <a:extLst>
              <a:ext uri="{96DAC541-7B7A-43D3-8B79-37D633B846F1}">
                <asvg:svgBlip xmlns:asvg="http://schemas.microsoft.com/office/drawing/2016/SVG/main" r:embed="rId757"/>
              </a:ext>
            </a:extLst>
          </a:blip>
          <a:stretch>
            <a:fillRect/>
          </a:stretch>
        </p:blipFill>
        <p:spPr>
          <a:xfrm rot="17125550">
            <a:off x="1119189" y="2779713"/>
            <a:ext cx="914400" cy="666750"/>
          </a:xfrm>
          <a:prstGeom prst="rect">
            <a:avLst/>
          </a:prstGeom>
        </p:spPr>
      </p:pic>
      <p:pic>
        <p:nvPicPr>
          <p:cNvPr id="759" name="图形 758"/>
          <p:cNvPicPr>
            <a:picLocks noChangeAspect="1"/>
          </p:cNvPicPr>
          <p:nvPr userDrawn="1">
            <p:custDataLst>
              <p:tags r:id="rId758"/>
            </p:custDataLst>
          </p:nvPr>
        </p:nvPicPr>
        <p:blipFill>
          <a:blip r:embed="rId759">
            <a:extLst>
              <a:ext uri="{96DAC541-7B7A-43D3-8B79-37D633B846F1}">
                <asvg:svgBlip xmlns:asvg="http://schemas.microsoft.com/office/drawing/2016/SVG/main" r:embed="rId760"/>
              </a:ext>
            </a:extLst>
          </a:blip>
          <a:stretch>
            <a:fillRect/>
          </a:stretch>
        </p:blipFill>
        <p:spPr>
          <a:xfrm rot="15896720">
            <a:off x="8539799" y="4465637"/>
            <a:ext cx="666750" cy="800100"/>
          </a:xfrm>
          <a:prstGeom prst="rect">
            <a:avLst/>
          </a:prstGeom>
        </p:spPr>
      </p:pic>
      <p:pic>
        <p:nvPicPr>
          <p:cNvPr id="760" name="图形 759"/>
          <p:cNvPicPr>
            <a:picLocks noChangeAspect="1"/>
          </p:cNvPicPr>
          <p:nvPr userDrawn="1">
            <p:custDataLst>
              <p:tags r:id="rId761"/>
            </p:custDataLst>
          </p:nvPr>
        </p:nvPicPr>
        <p:blipFill>
          <a:blip r:embed="rId762">
            <a:extLst>
              <a:ext uri="{96DAC541-7B7A-43D3-8B79-37D633B846F1}">
                <asvg:svgBlip xmlns:asvg="http://schemas.microsoft.com/office/drawing/2016/SVG/main" r:embed="rId763"/>
              </a:ext>
            </a:extLst>
          </a:blip>
          <a:stretch>
            <a:fillRect/>
          </a:stretch>
        </p:blipFill>
        <p:spPr>
          <a:xfrm>
            <a:off x="9510714" y="3803650"/>
            <a:ext cx="876300" cy="8858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>
            <p:custDataLst>
              <p:tags r:id="rId2"/>
            </p:custDataLst>
          </p:nvPr>
        </p:nvSpPr>
        <p:spPr>
          <a:xfrm>
            <a:off x="-2" y="0"/>
            <a:ext cx="12192001" cy="6857366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85000"/>
                  <a:lumOff val="1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图片1(1) (1)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41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3599622" y="531511"/>
            <a:ext cx="4992757" cy="1081088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多边形: 形状 5"/>
          <p:cNvSpPr/>
          <p:nvPr userDrawn="1">
            <p:custDataLst>
              <p:tags r:id="rId9"/>
            </p:custDataLst>
          </p:nvPr>
        </p:nvSpPr>
        <p:spPr>
          <a:xfrm>
            <a:off x="6332220" y="1643841"/>
            <a:ext cx="2136290" cy="218442"/>
          </a:xfrm>
          <a:custGeom>
            <a:avLst/>
            <a:gdLst>
              <a:gd name="connsiteX0" fmla="*/ 0 w 2136290"/>
              <a:gd name="connsiteY0" fmla="*/ 114474 h 218442"/>
              <a:gd name="connsiteX1" fmla="*/ 354330 w 2136290"/>
              <a:gd name="connsiteY1" fmla="*/ 174 h 218442"/>
              <a:gd name="connsiteX2" fmla="*/ 560070 w 2136290"/>
              <a:gd name="connsiteY2" fmla="*/ 137334 h 218442"/>
              <a:gd name="connsiteX3" fmla="*/ 708660 w 2136290"/>
              <a:gd name="connsiteY3" fmla="*/ 91614 h 218442"/>
              <a:gd name="connsiteX4" fmla="*/ 822960 w 2136290"/>
              <a:gd name="connsiteY4" fmla="*/ 183054 h 218442"/>
              <a:gd name="connsiteX5" fmla="*/ 1074420 w 2136290"/>
              <a:gd name="connsiteY5" fmla="*/ 34464 h 218442"/>
              <a:gd name="connsiteX6" fmla="*/ 1348740 w 2136290"/>
              <a:gd name="connsiteY6" fmla="*/ 217344 h 218442"/>
              <a:gd name="connsiteX7" fmla="*/ 1668780 w 2136290"/>
              <a:gd name="connsiteY7" fmla="*/ 114474 h 218442"/>
              <a:gd name="connsiteX8" fmla="*/ 1771650 w 2136290"/>
              <a:gd name="connsiteY8" fmla="*/ 194484 h 218442"/>
              <a:gd name="connsiteX9" fmla="*/ 2091690 w 2136290"/>
              <a:gd name="connsiteY9" fmla="*/ 137334 h 218442"/>
              <a:gd name="connsiteX10" fmla="*/ 2125980 w 2136290"/>
              <a:gd name="connsiteY10" fmla="*/ 137334 h 218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6290" h="218442">
                <a:moveTo>
                  <a:pt x="0" y="114474"/>
                </a:moveTo>
                <a:cubicBezTo>
                  <a:pt x="130492" y="55419"/>
                  <a:pt x="260985" y="-3636"/>
                  <a:pt x="354330" y="174"/>
                </a:cubicBezTo>
                <a:cubicBezTo>
                  <a:pt x="447675" y="3984"/>
                  <a:pt x="501015" y="122094"/>
                  <a:pt x="560070" y="137334"/>
                </a:cubicBezTo>
                <a:cubicBezTo>
                  <a:pt x="619125" y="152574"/>
                  <a:pt x="664845" y="83994"/>
                  <a:pt x="708660" y="91614"/>
                </a:cubicBezTo>
                <a:cubicBezTo>
                  <a:pt x="752475" y="99234"/>
                  <a:pt x="762000" y="192579"/>
                  <a:pt x="822960" y="183054"/>
                </a:cubicBezTo>
                <a:cubicBezTo>
                  <a:pt x="883920" y="173529"/>
                  <a:pt x="986790" y="28749"/>
                  <a:pt x="1074420" y="34464"/>
                </a:cubicBezTo>
                <a:cubicBezTo>
                  <a:pt x="1162050" y="40179"/>
                  <a:pt x="1249680" y="204009"/>
                  <a:pt x="1348740" y="217344"/>
                </a:cubicBezTo>
                <a:cubicBezTo>
                  <a:pt x="1447800" y="230679"/>
                  <a:pt x="1598295" y="118284"/>
                  <a:pt x="1668780" y="114474"/>
                </a:cubicBezTo>
                <a:cubicBezTo>
                  <a:pt x="1739265" y="110664"/>
                  <a:pt x="1701165" y="190674"/>
                  <a:pt x="1771650" y="194484"/>
                </a:cubicBezTo>
                <a:cubicBezTo>
                  <a:pt x="1842135" y="198294"/>
                  <a:pt x="2091690" y="137334"/>
                  <a:pt x="2091690" y="137334"/>
                </a:cubicBezTo>
                <a:cubicBezTo>
                  <a:pt x="2150745" y="127809"/>
                  <a:pt x="2138362" y="132571"/>
                  <a:pt x="2125980" y="137334"/>
                </a:cubicBezTo>
              </a:path>
            </a:pathLst>
          </a:custGeom>
          <a:noFill/>
          <a:ln w="6350" cap="rnd">
            <a:solidFill>
              <a:schemeClr val="accent1">
                <a:alpha val="61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形 9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58642" y="635318"/>
            <a:ext cx="1009650" cy="1181100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8270334">
            <a:off x="8537924" y="405649"/>
            <a:ext cx="423674" cy="500074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562457" y="1285593"/>
            <a:ext cx="602758" cy="5190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-2" y="0"/>
            <a:ext cx="12192001" cy="6857366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85000"/>
                  <a:lumOff val="1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图片1(1) (1)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41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3359858" y="3359323"/>
            <a:ext cx="5706514" cy="1985373"/>
          </a:xfrm>
        </p:spPr>
        <p:txBody>
          <a:bodyPr anchor="t"/>
          <a:lstStyle>
            <a:lvl1pPr algn="ctr">
              <a:defRPr sz="5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3324485" y="1511961"/>
            <a:ext cx="5777259" cy="1560951"/>
          </a:xfrm>
        </p:spPr>
        <p:txBody>
          <a:bodyPr anchor="b">
            <a:normAutofit/>
          </a:bodyPr>
          <a:lstStyle>
            <a:lvl1pPr marL="0" indent="0" algn="ctr">
              <a:buNone/>
              <a:defRPr sz="8000" b="1"/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  <p:pic>
        <p:nvPicPr>
          <p:cNvPr id="10" name="图形 9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149021" flipH="1" flipV="1">
            <a:off x="10046437" y="2791609"/>
            <a:ext cx="1100508" cy="1320610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600233" flipH="1" flipV="1">
            <a:off x="8488371" y="1994298"/>
            <a:ext cx="1064547" cy="107611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1316927">
            <a:off x="1109702" y="3822690"/>
            <a:ext cx="2167609" cy="109612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>
            <p:custDataLst>
              <p:tags r:id="rId19"/>
            </p:custDataLst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309882" y="4480507"/>
            <a:ext cx="1028700" cy="885825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977118" y="1893888"/>
            <a:ext cx="1009650" cy="1181100"/>
          </a:xfrm>
          <a:prstGeom prst="rect">
            <a:avLst/>
          </a:prstGeom>
        </p:spPr>
      </p:pic>
      <p:grpSp>
        <p:nvGrpSpPr>
          <p:cNvPr id="15" name="图形 29"/>
          <p:cNvGrpSpPr/>
          <p:nvPr userDrawn="1">
            <p:custDataLst>
              <p:tags r:id="rId25"/>
            </p:custDataLst>
          </p:nvPr>
        </p:nvGrpSpPr>
        <p:grpSpPr>
          <a:xfrm flipH="1" flipV="1">
            <a:off x="3358736" y="5056089"/>
            <a:ext cx="407670" cy="288607"/>
            <a:chOff x="2326004" y="3940492"/>
            <a:chExt cx="407670" cy="288607"/>
          </a:xfrm>
          <a:solidFill>
            <a:schemeClr val="accent2"/>
          </a:solidFill>
        </p:grpSpPr>
        <p:sp>
          <p:nvSpPr>
            <p:cNvPr id="16" name="任意多边形: 形状 15"/>
            <p:cNvSpPr/>
            <p:nvPr>
              <p:custDataLst>
                <p:tags r:id="rId26"/>
              </p:custDataLst>
            </p:nvPr>
          </p:nvSpPr>
          <p:spPr>
            <a:xfrm>
              <a:off x="2336059" y="4227194"/>
              <a:ext cx="1270" cy="1905"/>
            </a:xfrm>
            <a:custGeom>
              <a:avLst/>
              <a:gdLst>
                <a:gd name="connsiteX0" fmla="*/ 423 w 1270"/>
                <a:gd name="connsiteY0" fmla="*/ 0 h 1905"/>
                <a:gd name="connsiteX1" fmla="*/ 423 w 1270"/>
                <a:gd name="connsiteY1" fmla="*/ 1905 h 1905"/>
                <a:gd name="connsiteX2" fmla="*/ 423 w 1270"/>
                <a:gd name="connsiteY2" fmla="*/ 0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" h="1905">
                  <a:moveTo>
                    <a:pt x="423" y="0"/>
                  </a:moveTo>
                  <a:cubicBezTo>
                    <a:pt x="-529" y="953"/>
                    <a:pt x="423" y="953"/>
                    <a:pt x="423" y="1905"/>
                  </a:cubicBezTo>
                  <a:cubicBezTo>
                    <a:pt x="2328" y="0"/>
                    <a:pt x="423" y="0"/>
                    <a:pt x="42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任意多边形: 形状 16"/>
            <p:cNvSpPr/>
            <p:nvPr>
              <p:custDataLst>
                <p:tags r:id="rId27"/>
              </p:custDataLst>
            </p:nvPr>
          </p:nvSpPr>
          <p:spPr>
            <a:xfrm>
              <a:off x="2356484" y="4209097"/>
              <a:ext cx="2857" cy="2857"/>
            </a:xfrm>
            <a:custGeom>
              <a:avLst/>
              <a:gdLst>
                <a:gd name="connsiteX0" fmla="*/ 0 w 2857"/>
                <a:gd name="connsiteY0" fmla="*/ 2857 h 2857"/>
                <a:gd name="connsiteX1" fmla="*/ 0 w 2857"/>
                <a:gd name="connsiteY1" fmla="*/ 2857 h 2857"/>
                <a:gd name="connsiteX2" fmla="*/ 2858 w 2857"/>
                <a:gd name="connsiteY2" fmla="*/ 0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" h="2857">
                  <a:moveTo>
                    <a:pt x="0" y="2857"/>
                  </a:moveTo>
                  <a:lnTo>
                    <a:pt x="0" y="2857"/>
                  </a:lnTo>
                  <a:lnTo>
                    <a:pt x="285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任意多边形: 形状 17"/>
            <p:cNvSpPr/>
            <p:nvPr>
              <p:custDataLst>
                <p:tags r:id="rId28"/>
              </p:custDataLst>
            </p:nvPr>
          </p:nvSpPr>
          <p:spPr>
            <a:xfrm>
              <a:off x="2364104" y="4198619"/>
              <a:ext cx="13335" cy="8572"/>
            </a:xfrm>
            <a:custGeom>
              <a:avLst/>
              <a:gdLst>
                <a:gd name="connsiteX0" fmla="*/ 13335 w 13335"/>
                <a:gd name="connsiteY0" fmla="*/ 0 h 8572"/>
                <a:gd name="connsiteX1" fmla="*/ 1905 w 13335"/>
                <a:gd name="connsiteY1" fmla="*/ 6668 h 8572"/>
                <a:gd name="connsiteX2" fmla="*/ 953 w 13335"/>
                <a:gd name="connsiteY2" fmla="*/ 6668 h 8572"/>
                <a:gd name="connsiteX3" fmla="*/ 0 w 13335"/>
                <a:gd name="connsiteY3" fmla="*/ 8573 h 8572"/>
                <a:gd name="connsiteX4" fmla="*/ 13335 w 13335"/>
                <a:gd name="connsiteY4" fmla="*/ 0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8572">
                  <a:moveTo>
                    <a:pt x="13335" y="0"/>
                  </a:moveTo>
                  <a:cubicBezTo>
                    <a:pt x="10478" y="0"/>
                    <a:pt x="5715" y="4763"/>
                    <a:pt x="1905" y="6668"/>
                  </a:cubicBezTo>
                  <a:lnTo>
                    <a:pt x="953" y="6668"/>
                  </a:lnTo>
                  <a:lnTo>
                    <a:pt x="0" y="8573"/>
                  </a:lnTo>
                  <a:cubicBezTo>
                    <a:pt x="4763" y="5715"/>
                    <a:pt x="9525" y="1905"/>
                    <a:pt x="1333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29"/>
              </p:custDataLst>
            </p:nvPr>
          </p:nvSpPr>
          <p:spPr>
            <a:xfrm>
              <a:off x="2386965" y="4195140"/>
              <a:ext cx="2857" cy="1574"/>
            </a:xfrm>
            <a:custGeom>
              <a:avLst/>
              <a:gdLst>
                <a:gd name="connsiteX0" fmla="*/ 2857 w 2857"/>
                <a:gd name="connsiteY0" fmla="*/ 622 h 1574"/>
                <a:gd name="connsiteX1" fmla="*/ 0 w 2857"/>
                <a:gd name="connsiteY1" fmla="*/ 1575 h 1574"/>
                <a:gd name="connsiteX2" fmla="*/ 952 w 2857"/>
                <a:gd name="connsiteY2" fmla="*/ 1575 h 1574"/>
                <a:gd name="connsiteX3" fmla="*/ 2857 w 2857"/>
                <a:gd name="connsiteY3" fmla="*/ 622 h 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1574">
                  <a:moveTo>
                    <a:pt x="2857" y="622"/>
                  </a:moveTo>
                  <a:cubicBezTo>
                    <a:pt x="1905" y="622"/>
                    <a:pt x="4763" y="-1283"/>
                    <a:pt x="0" y="1575"/>
                  </a:cubicBezTo>
                  <a:cubicBezTo>
                    <a:pt x="0" y="1575"/>
                    <a:pt x="0" y="1575"/>
                    <a:pt x="952" y="1575"/>
                  </a:cubicBezTo>
                  <a:cubicBezTo>
                    <a:pt x="1905" y="1575"/>
                    <a:pt x="1905" y="622"/>
                    <a:pt x="2857" y="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任意多边形: 形状 19"/>
            <p:cNvSpPr/>
            <p:nvPr>
              <p:custDataLst>
                <p:tags r:id="rId30"/>
              </p:custDataLst>
            </p:nvPr>
          </p:nvSpPr>
          <p:spPr>
            <a:xfrm>
              <a:off x="2387367" y="4196714"/>
              <a:ext cx="1099" cy="423"/>
            </a:xfrm>
            <a:custGeom>
              <a:avLst/>
              <a:gdLst>
                <a:gd name="connsiteX0" fmla="*/ 550 w 1099"/>
                <a:gd name="connsiteY0" fmla="*/ 0 h 423"/>
                <a:gd name="connsiteX1" fmla="*/ 550 w 1099"/>
                <a:gd name="connsiteY1" fmla="*/ 0 h 423"/>
                <a:gd name="connsiteX2" fmla="*/ 550 w 1099"/>
                <a:gd name="connsiteY2" fmla="*/ 0 h 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9" h="423">
                  <a:moveTo>
                    <a:pt x="550" y="0"/>
                  </a:moveTo>
                  <a:cubicBezTo>
                    <a:pt x="-1355" y="953"/>
                    <a:pt x="2455" y="0"/>
                    <a:pt x="550" y="0"/>
                  </a:cubicBezTo>
                  <a:lnTo>
                    <a:pt x="5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任意多边形: 形状 20"/>
            <p:cNvSpPr/>
            <p:nvPr>
              <p:custDataLst>
                <p:tags r:id="rId31"/>
              </p:custDataLst>
            </p:nvPr>
          </p:nvSpPr>
          <p:spPr>
            <a:xfrm>
              <a:off x="2394584" y="4190047"/>
              <a:ext cx="5000" cy="1904"/>
            </a:xfrm>
            <a:custGeom>
              <a:avLst/>
              <a:gdLst>
                <a:gd name="connsiteX0" fmla="*/ 2858 w 5000"/>
                <a:gd name="connsiteY0" fmla="*/ 0 h 1904"/>
                <a:gd name="connsiteX1" fmla="*/ 0 w 5000"/>
                <a:gd name="connsiteY1" fmla="*/ 1905 h 1904"/>
                <a:gd name="connsiteX2" fmla="*/ 2858 w 5000"/>
                <a:gd name="connsiteY2" fmla="*/ 953 h 1904"/>
                <a:gd name="connsiteX3" fmla="*/ 2858 w 5000"/>
                <a:gd name="connsiteY3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00" h="1904">
                  <a:moveTo>
                    <a:pt x="2858" y="0"/>
                  </a:moveTo>
                  <a:lnTo>
                    <a:pt x="0" y="1905"/>
                  </a:lnTo>
                  <a:cubicBezTo>
                    <a:pt x="953" y="1905"/>
                    <a:pt x="3810" y="0"/>
                    <a:pt x="2858" y="953"/>
                  </a:cubicBezTo>
                  <a:cubicBezTo>
                    <a:pt x="5715" y="0"/>
                    <a:pt x="5715" y="0"/>
                    <a:pt x="285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任意多边形: 形状 21"/>
            <p:cNvSpPr/>
            <p:nvPr>
              <p:custDataLst>
                <p:tags r:id="rId32"/>
              </p:custDataLst>
            </p:nvPr>
          </p:nvSpPr>
          <p:spPr>
            <a:xfrm>
              <a:off x="2398395" y="4187190"/>
              <a:ext cx="952" cy="952"/>
            </a:xfrm>
            <a:custGeom>
              <a:avLst/>
              <a:gdLst>
                <a:gd name="connsiteX0" fmla="*/ 952 w 952"/>
                <a:gd name="connsiteY0" fmla="*/ 0 h 952"/>
                <a:gd name="connsiteX1" fmla="*/ 0 w 952"/>
                <a:gd name="connsiteY1" fmla="*/ 953 h 952"/>
                <a:gd name="connsiteX2" fmla="*/ 952 w 952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">
                  <a:moveTo>
                    <a:pt x="952" y="0"/>
                  </a:moveTo>
                  <a:lnTo>
                    <a:pt x="0" y="953"/>
                  </a:lnTo>
                  <a:cubicBezTo>
                    <a:pt x="0" y="953"/>
                    <a:pt x="952" y="953"/>
                    <a:pt x="95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任意多边形: 形状 22"/>
            <p:cNvSpPr/>
            <p:nvPr>
              <p:custDataLst>
                <p:tags r:id="rId33"/>
              </p:custDataLst>
            </p:nvPr>
          </p:nvSpPr>
          <p:spPr>
            <a:xfrm>
              <a:off x="2395537" y="4187904"/>
              <a:ext cx="2857" cy="3095"/>
            </a:xfrm>
            <a:custGeom>
              <a:avLst/>
              <a:gdLst>
                <a:gd name="connsiteX0" fmla="*/ 0 w 2857"/>
                <a:gd name="connsiteY0" fmla="*/ 3096 h 3095"/>
                <a:gd name="connsiteX1" fmla="*/ 2858 w 2857"/>
                <a:gd name="connsiteY1" fmla="*/ 238 h 3095"/>
                <a:gd name="connsiteX2" fmla="*/ 1905 w 2857"/>
                <a:gd name="connsiteY2" fmla="*/ 1191 h 3095"/>
                <a:gd name="connsiteX3" fmla="*/ 0 w 2857"/>
                <a:gd name="connsiteY3" fmla="*/ 3096 h 3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3095">
                  <a:moveTo>
                    <a:pt x="0" y="3096"/>
                  </a:moveTo>
                  <a:lnTo>
                    <a:pt x="2858" y="238"/>
                  </a:lnTo>
                  <a:cubicBezTo>
                    <a:pt x="1905" y="238"/>
                    <a:pt x="1905" y="-714"/>
                    <a:pt x="1905" y="1191"/>
                  </a:cubicBezTo>
                  <a:cubicBezTo>
                    <a:pt x="1905" y="1191"/>
                    <a:pt x="953" y="2143"/>
                    <a:pt x="0" y="3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任意多边形: 形状 23"/>
            <p:cNvSpPr/>
            <p:nvPr>
              <p:custDataLst>
                <p:tags r:id="rId34"/>
              </p:custDataLst>
            </p:nvPr>
          </p:nvSpPr>
          <p:spPr>
            <a:xfrm>
              <a:off x="2388968" y="4191000"/>
              <a:ext cx="4663" cy="2989"/>
            </a:xfrm>
            <a:custGeom>
              <a:avLst/>
              <a:gdLst>
                <a:gd name="connsiteX0" fmla="*/ 4664 w 4663"/>
                <a:gd name="connsiteY0" fmla="*/ 952 h 2989"/>
                <a:gd name="connsiteX1" fmla="*/ 2759 w 4663"/>
                <a:gd name="connsiteY1" fmla="*/ 0 h 2989"/>
                <a:gd name="connsiteX2" fmla="*/ 4664 w 4663"/>
                <a:gd name="connsiteY2" fmla="*/ 952 h 2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3" h="2989">
                  <a:moveTo>
                    <a:pt x="4664" y="952"/>
                  </a:moveTo>
                  <a:cubicBezTo>
                    <a:pt x="2759" y="1905"/>
                    <a:pt x="854" y="2857"/>
                    <a:pt x="2759" y="0"/>
                  </a:cubicBezTo>
                  <a:cubicBezTo>
                    <a:pt x="-2004" y="3810"/>
                    <a:pt x="-99" y="3810"/>
                    <a:pt x="4664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任意多边形: 形状 24"/>
            <p:cNvSpPr/>
            <p:nvPr>
              <p:custDataLst>
                <p:tags r:id="rId35"/>
              </p:custDataLst>
            </p:nvPr>
          </p:nvSpPr>
          <p:spPr>
            <a:xfrm>
              <a:off x="2372677" y="4196714"/>
              <a:ext cx="4762" cy="2857"/>
            </a:xfrm>
            <a:custGeom>
              <a:avLst/>
              <a:gdLst>
                <a:gd name="connsiteX0" fmla="*/ 4763 w 4762"/>
                <a:gd name="connsiteY0" fmla="*/ 0 h 2857"/>
                <a:gd name="connsiteX1" fmla="*/ 1905 w 4762"/>
                <a:gd name="connsiteY1" fmla="*/ 953 h 2857"/>
                <a:gd name="connsiteX2" fmla="*/ 0 w 4762"/>
                <a:gd name="connsiteY2" fmla="*/ 2858 h 2857"/>
                <a:gd name="connsiteX3" fmla="*/ 4763 w 4762"/>
                <a:gd name="connsiteY3" fmla="*/ 0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" h="2857">
                  <a:moveTo>
                    <a:pt x="4763" y="0"/>
                  </a:moveTo>
                  <a:lnTo>
                    <a:pt x="1905" y="953"/>
                  </a:lnTo>
                  <a:lnTo>
                    <a:pt x="0" y="2858"/>
                  </a:lnTo>
                  <a:cubicBezTo>
                    <a:pt x="952" y="953"/>
                    <a:pt x="4763" y="0"/>
                    <a:pt x="47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任意多边形: 形状 25"/>
            <p:cNvSpPr/>
            <p:nvPr>
              <p:custDataLst>
                <p:tags r:id="rId36"/>
              </p:custDataLst>
            </p:nvPr>
          </p:nvSpPr>
          <p:spPr>
            <a:xfrm>
              <a:off x="2412682" y="4178617"/>
              <a:ext cx="3809" cy="1904"/>
            </a:xfrm>
            <a:custGeom>
              <a:avLst/>
              <a:gdLst>
                <a:gd name="connsiteX0" fmla="*/ 3810 w 3809"/>
                <a:gd name="connsiteY0" fmla="*/ 952 h 1904"/>
                <a:gd name="connsiteX1" fmla="*/ 1905 w 3809"/>
                <a:gd name="connsiteY1" fmla="*/ 0 h 1904"/>
                <a:gd name="connsiteX2" fmla="*/ 0 w 3809"/>
                <a:gd name="connsiteY2" fmla="*/ 1905 h 1904"/>
                <a:gd name="connsiteX3" fmla="*/ 3810 w 3809"/>
                <a:gd name="connsiteY3" fmla="*/ 952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9" h="1904">
                  <a:moveTo>
                    <a:pt x="3810" y="952"/>
                  </a:moveTo>
                  <a:cubicBezTo>
                    <a:pt x="3810" y="952"/>
                    <a:pt x="1905" y="952"/>
                    <a:pt x="1905" y="0"/>
                  </a:cubicBezTo>
                  <a:lnTo>
                    <a:pt x="0" y="1905"/>
                  </a:lnTo>
                  <a:cubicBezTo>
                    <a:pt x="952" y="1905"/>
                    <a:pt x="2858" y="952"/>
                    <a:pt x="3810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任意多边形: 形状 26"/>
            <p:cNvSpPr/>
            <p:nvPr>
              <p:custDataLst>
                <p:tags r:id="rId37"/>
              </p:custDataLst>
            </p:nvPr>
          </p:nvSpPr>
          <p:spPr>
            <a:xfrm>
              <a:off x="2413634" y="4176712"/>
              <a:ext cx="2857" cy="2857"/>
            </a:xfrm>
            <a:custGeom>
              <a:avLst/>
              <a:gdLst>
                <a:gd name="connsiteX0" fmla="*/ 0 w 2857"/>
                <a:gd name="connsiteY0" fmla="*/ 2857 h 2857"/>
                <a:gd name="connsiteX1" fmla="*/ 2858 w 2857"/>
                <a:gd name="connsiteY1" fmla="*/ 0 h 2857"/>
                <a:gd name="connsiteX2" fmla="*/ 0 w 2857"/>
                <a:gd name="connsiteY2" fmla="*/ 2857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" h="2857">
                  <a:moveTo>
                    <a:pt x="0" y="2857"/>
                  </a:moveTo>
                  <a:lnTo>
                    <a:pt x="2858" y="0"/>
                  </a:lnTo>
                  <a:cubicBezTo>
                    <a:pt x="0" y="1905"/>
                    <a:pt x="0" y="1905"/>
                    <a:pt x="0" y="28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任意多边形: 形状 27"/>
            <p:cNvSpPr/>
            <p:nvPr>
              <p:custDataLst>
                <p:tags r:id="rId38"/>
              </p:custDataLst>
            </p:nvPr>
          </p:nvSpPr>
          <p:spPr>
            <a:xfrm>
              <a:off x="2394584" y="4184332"/>
              <a:ext cx="5715" cy="4762"/>
            </a:xfrm>
            <a:custGeom>
              <a:avLst/>
              <a:gdLst>
                <a:gd name="connsiteX0" fmla="*/ 4763 w 5715"/>
                <a:gd name="connsiteY0" fmla="*/ 953 h 4762"/>
                <a:gd name="connsiteX1" fmla="*/ 0 w 5715"/>
                <a:gd name="connsiteY1" fmla="*/ 4763 h 4762"/>
                <a:gd name="connsiteX2" fmla="*/ 5715 w 5715"/>
                <a:gd name="connsiteY2" fmla="*/ 0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" h="4762">
                  <a:moveTo>
                    <a:pt x="4763" y="953"/>
                  </a:moveTo>
                  <a:lnTo>
                    <a:pt x="0" y="4763"/>
                  </a:lnTo>
                  <a:lnTo>
                    <a:pt x="571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任意多边形: 形状 28"/>
            <p:cNvSpPr/>
            <p:nvPr>
              <p:custDataLst>
                <p:tags r:id="rId39"/>
              </p:custDataLst>
            </p:nvPr>
          </p:nvSpPr>
          <p:spPr>
            <a:xfrm>
              <a:off x="2426970" y="4170997"/>
              <a:ext cx="1904" cy="2857"/>
            </a:xfrm>
            <a:custGeom>
              <a:avLst/>
              <a:gdLst>
                <a:gd name="connsiteX0" fmla="*/ 952 w 1904"/>
                <a:gd name="connsiteY0" fmla="*/ 953 h 2857"/>
                <a:gd name="connsiteX1" fmla="*/ 0 w 1904"/>
                <a:gd name="connsiteY1" fmla="*/ 2858 h 2857"/>
                <a:gd name="connsiteX2" fmla="*/ 1905 w 1904"/>
                <a:gd name="connsiteY2" fmla="*/ 0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2857">
                  <a:moveTo>
                    <a:pt x="952" y="953"/>
                  </a:moveTo>
                  <a:lnTo>
                    <a:pt x="0" y="2858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任意多边形: 形状 29"/>
            <p:cNvSpPr/>
            <p:nvPr>
              <p:custDataLst>
                <p:tags r:id="rId40"/>
              </p:custDataLst>
            </p:nvPr>
          </p:nvSpPr>
          <p:spPr>
            <a:xfrm>
              <a:off x="2435386" y="4163377"/>
              <a:ext cx="5870" cy="4762"/>
            </a:xfrm>
            <a:custGeom>
              <a:avLst/>
              <a:gdLst>
                <a:gd name="connsiteX0" fmla="*/ 156 w 5870"/>
                <a:gd name="connsiteY0" fmla="*/ 3810 h 4762"/>
                <a:gd name="connsiteX1" fmla="*/ 1108 w 5870"/>
                <a:gd name="connsiteY1" fmla="*/ 4763 h 4762"/>
                <a:gd name="connsiteX2" fmla="*/ 5871 w 5870"/>
                <a:gd name="connsiteY2" fmla="*/ 0 h 4762"/>
                <a:gd name="connsiteX3" fmla="*/ 156 w 5870"/>
                <a:gd name="connsiteY3" fmla="*/ 3810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70" h="4762">
                  <a:moveTo>
                    <a:pt x="156" y="3810"/>
                  </a:moveTo>
                  <a:cubicBezTo>
                    <a:pt x="-797" y="5715"/>
                    <a:pt x="3013" y="3810"/>
                    <a:pt x="1108" y="4763"/>
                  </a:cubicBezTo>
                  <a:cubicBezTo>
                    <a:pt x="3013" y="2857"/>
                    <a:pt x="4918" y="1905"/>
                    <a:pt x="5871" y="0"/>
                  </a:cubicBezTo>
                  <a:cubicBezTo>
                    <a:pt x="4918" y="1905"/>
                    <a:pt x="3013" y="2857"/>
                    <a:pt x="156" y="38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任意多边形: 形状 30"/>
            <p:cNvSpPr/>
            <p:nvPr>
              <p:custDataLst>
                <p:tags r:id="rId41"/>
              </p:custDataLst>
            </p:nvPr>
          </p:nvSpPr>
          <p:spPr>
            <a:xfrm>
              <a:off x="2442209" y="4161472"/>
              <a:ext cx="1905" cy="2857"/>
            </a:xfrm>
            <a:custGeom>
              <a:avLst/>
              <a:gdLst>
                <a:gd name="connsiteX0" fmla="*/ 1905 w 1905"/>
                <a:gd name="connsiteY0" fmla="*/ 0 h 2857"/>
                <a:gd name="connsiteX1" fmla="*/ 0 w 1905"/>
                <a:gd name="connsiteY1" fmla="*/ 2858 h 2857"/>
                <a:gd name="connsiteX2" fmla="*/ 1905 w 1905"/>
                <a:gd name="connsiteY2" fmla="*/ 0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2857">
                  <a:moveTo>
                    <a:pt x="1905" y="0"/>
                  </a:moveTo>
                  <a:cubicBezTo>
                    <a:pt x="953" y="953"/>
                    <a:pt x="0" y="1905"/>
                    <a:pt x="0" y="2858"/>
                  </a:cubicBezTo>
                  <a:cubicBezTo>
                    <a:pt x="953" y="953"/>
                    <a:pt x="1905" y="953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任意多边形: 形状 31"/>
            <p:cNvSpPr/>
            <p:nvPr>
              <p:custDataLst>
                <p:tags r:id="rId42"/>
              </p:custDataLst>
            </p:nvPr>
          </p:nvSpPr>
          <p:spPr>
            <a:xfrm>
              <a:off x="2422207" y="4171950"/>
              <a:ext cx="2857" cy="952"/>
            </a:xfrm>
            <a:custGeom>
              <a:avLst/>
              <a:gdLst>
                <a:gd name="connsiteX0" fmla="*/ 0 w 2857"/>
                <a:gd name="connsiteY0" fmla="*/ 953 h 952"/>
                <a:gd name="connsiteX1" fmla="*/ 2858 w 2857"/>
                <a:gd name="connsiteY1" fmla="*/ 0 h 952"/>
                <a:gd name="connsiteX2" fmla="*/ 952 w 2857"/>
                <a:gd name="connsiteY2" fmla="*/ 0 h 952"/>
                <a:gd name="connsiteX3" fmla="*/ 0 w 2857"/>
                <a:gd name="connsiteY3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952">
                  <a:moveTo>
                    <a:pt x="0" y="953"/>
                  </a:moveTo>
                  <a:cubicBezTo>
                    <a:pt x="0" y="953"/>
                    <a:pt x="952" y="953"/>
                    <a:pt x="2858" y="0"/>
                  </a:cubicBezTo>
                  <a:lnTo>
                    <a:pt x="952" y="0"/>
                  </a:lnTo>
                  <a:cubicBezTo>
                    <a:pt x="952" y="953"/>
                    <a:pt x="0" y="953"/>
                    <a:pt x="0" y="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任意多边形: 形状 32"/>
            <p:cNvSpPr/>
            <p:nvPr>
              <p:custDataLst>
                <p:tags r:id="rId43"/>
              </p:custDataLst>
            </p:nvPr>
          </p:nvSpPr>
          <p:spPr>
            <a:xfrm>
              <a:off x="2423159" y="4170997"/>
              <a:ext cx="2857" cy="1905"/>
            </a:xfrm>
            <a:custGeom>
              <a:avLst/>
              <a:gdLst>
                <a:gd name="connsiteX0" fmla="*/ 0 w 2857"/>
                <a:gd name="connsiteY0" fmla="*/ 1905 h 1905"/>
                <a:gd name="connsiteX1" fmla="*/ 0 w 2857"/>
                <a:gd name="connsiteY1" fmla="*/ 1905 h 1905"/>
                <a:gd name="connsiteX2" fmla="*/ 2858 w 2857"/>
                <a:gd name="connsiteY2" fmla="*/ 0 h 1905"/>
                <a:gd name="connsiteX3" fmla="*/ 0 w 2857"/>
                <a:gd name="connsiteY3" fmla="*/ 1905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1905">
                  <a:moveTo>
                    <a:pt x="0" y="1905"/>
                  </a:moveTo>
                  <a:lnTo>
                    <a:pt x="0" y="1905"/>
                  </a:lnTo>
                  <a:cubicBezTo>
                    <a:pt x="953" y="953"/>
                    <a:pt x="1905" y="953"/>
                    <a:pt x="2858" y="0"/>
                  </a:cubicBezTo>
                  <a:cubicBezTo>
                    <a:pt x="2858" y="0"/>
                    <a:pt x="1905" y="953"/>
                    <a:pt x="0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任意多边形: 形状 33"/>
            <p:cNvSpPr/>
            <p:nvPr>
              <p:custDataLst>
                <p:tags r:id="rId44"/>
              </p:custDataLst>
            </p:nvPr>
          </p:nvSpPr>
          <p:spPr>
            <a:xfrm>
              <a:off x="2422207" y="4173140"/>
              <a:ext cx="9525" cy="714"/>
            </a:xfrm>
            <a:custGeom>
              <a:avLst/>
              <a:gdLst>
                <a:gd name="connsiteX0" fmla="*/ 0 w 9525"/>
                <a:gd name="connsiteY0" fmla="*/ 714 h 714"/>
                <a:gd name="connsiteX1" fmla="*/ 0 w 9525"/>
                <a:gd name="connsiteY1" fmla="*/ 714 h 714"/>
                <a:gd name="connsiteX2" fmla="*/ 0 w 9525"/>
                <a:gd name="connsiteY2" fmla="*/ 714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714">
                  <a:moveTo>
                    <a:pt x="0" y="714"/>
                  </a:moveTo>
                  <a:lnTo>
                    <a:pt x="0" y="714"/>
                  </a:lnTo>
                  <a:cubicBezTo>
                    <a:pt x="0" y="-238"/>
                    <a:pt x="0" y="-238"/>
                    <a:pt x="0" y="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任意多边形: 形状 34"/>
            <p:cNvSpPr/>
            <p:nvPr>
              <p:custDataLst>
                <p:tags r:id="rId45"/>
              </p:custDataLst>
            </p:nvPr>
          </p:nvSpPr>
          <p:spPr>
            <a:xfrm>
              <a:off x="2407920" y="4177036"/>
              <a:ext cx="2830" cy="3485"/>
            </a:xfrm>
            <a:custGeom>
              <a:avLst/>
              <a:gdLst>
                <a:gd name="connsiteX0" fmla="*/ 0 w 2830"/>
                <a:gd name="connsiteY0" fmla="*/ 3486 h 3485"/>
                <a:gd name="connsiteX1" fmla="*/ 952 w 2830"/>
                <a:gd name="connsiteY1" fmla="*/ 628 h 3485"/>
                <a:gd name="connsiteX2" fmla="*/ 0 w 2830"/>
                <a:gd name="connsiteY2" fmla="*/ 3486 h 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0" h="3485">
                  <a:moveTo>
                    <a:pt x="0" y="3486"/>
                  </a:moveTo>
                  <a:cubicBezTo>
                    <a:pt x="1905" y="1581"/>
                    <a:pt x="4763" y="-1277"/>
                    <a:pt x="952" y="628"/>
                  </a:cubicBezTo>
                  <a:cubicBezTo>
                    <a:pt x="0" y="1581"/>
                    <a:pt x="1905" y="1581"/>
                    <a:pt x="0" y="34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任意多边形: 形状 35"/>
            <p:cNvSpPr/>
            <p:nvPr>
              <p:custDataLst>
                <p:tags r:id="rId46"/>
              </p:custDataLst>
            </p:nvPr>
          </p:nvSpPr>
          <p:spPr>
            <a:xfrm>
              <a:off x="2415540" y="4172902"/>
              <a:ext cx="3809" cy="2857"/>
            </a:xfrm>
            <a:custGeom>
              <a:avLst/>
              <a:gdLst>
                <a:gd name="connsiteX0" fmla="*/ 3810 w 3809"/>
                <a:gd name="connsiteY0" fmla="*/ 0 h 2857"/>
                <a:gd name="connsiteX1" fmla="*/ 0 w 3809"/>
                <a:gd name="connsiteY1" fmla="*/ 1905 h 2857"/>
                <a:gd name="connsiteX2" fmla="*/ 0 w 3809"/>
                <a:gd name="connsiteY2" fmla="*/ 2857 h 2857"/>
                <a:gd name="connsiteX3" fmla="*/ 3810 w 3809"/>
                <a:gd name="connsiteY3" fmla="*/ 0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9" h="2857">
                  <a:moveTo>
                    <a:pt x="3810" y="0"/>
                  </a:moveTo>
                  <a:lnTo>
                    <a:pt x="0" y="1905"/>
                  </a:lnTo>
                  <a:cubicBezTo>
                    <a:pt x="0" y="1905"/>
                    <a:pt x="952" y="1905"/>
                    <a:pt x="0" y="2857"/>
                  </a:cubicBezTo>
                  <a:lnTo>
                    <a:pt x="381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" name="任意多边形: 形状 36"/>
            <p:cNvSpPr/>
            <p:nvPr>
              <p:custDataLst>
                <p:tags r:id="rId47"/>
              </p:custDataLst>
            </p:nvPr>
          </p:nvSpPr>
          <p:spPr>
            <a:xfrm>
              <a:off x="2419350" y="4171950"/>
              <a:ext cx="1904" cy="952"/>
            </a:xfrm>
            <a:custGeom>
              <a:avLst/>
              <a:gdLst>
                <a:gd name="connsiteX0" fmla="*/ 1905 w 1904"/>
                <a:gd name="connsiteY0" fmla="*/ 0 h 952"/>
                <a:gd name="connsiteX1" fmla="*/ 0 w 1904"/>
                <a:gd name="connsiteY1" fmla="*/ 953 h 952"/>
                <a:gd name="connsiteX2" fmla="*/ 1905 w 1904"/>
                <a:gd name="connsiteY2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952">
                  <a:moveTo>
                    <a:pt x="1905" y="0"/>
                  </a:moveTo>
                  <a:lnTo>
                    <a:pt x="0" y="953"/>
                  </a:lnTo>
                  <a:lnTo>
                    <a:pt x="1905" y="9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8" name="任意多边形: 形状 37"/>
            <p:cNvSpPr/>
            <p:nvPr>
              <p:custDataLst>
                <p:tags r:id="rId48"/>
              </p:custDataLst>
            </p:nvPr>
          </p:nvSpPr>
          <p:spPr>
            <a:xfrm>
              <a:off x="2436821" y="4159567"/>
              <a:ext cx="6340" cy="4848"/>
            </a:xfrm>
            <a:custGeom>
              <a:avLst/>
              <a:gdLst>
                <a:gd name="connsiteX0" fmla="*/ 1578 w 6340"/>
                <a:gd name="connsiteY0" fmla="*/ 3810 h 4848"/>
                <a:gd name="connsiteX1" fmla="*/ 6341 w 6340"/>
                <a:gd name="connsiteY1" fmla="*/ 0 h 4848"/>
                <a:gd name="connsiteX2" fmla="*/ 626 w 6340"/>
                <a:gd name="connsiteY2" fmla="*/ 2857 h 4848"/>
                <a:gd name="connsiteX3" fmla="*/ 1578 w 6340"/>
                <a:gd name="connsiteY3" fmla="*/ 3810 h 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40" h="4848">
                  <a:moveTo>
                    <a:pt x="1578" y="3810"/>
                  </a:moveTo>
                  <a:cubicBezTo>
                    <a:pt x="2531" y="2857"/>
                    <a:pt x="4436" y="1905"/>
                    <a:pt x="6341" y="0"/>
                  </a:cubicBezTo>
                  <a:cubicBezTo>
                    <a:pt x="4436" y="952"/>
                    <a:pt x="2531" y="1905"/>
                    <a:pt x="626" y="2857"/>
                  </a:cubicBezTo>
                  <a:cubicBezTo>
                    <a:pt x="-327" y="4763"/>
                    <a:pt x="-327" y="5715"/>
                    <a:pt x="1578" y="38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" name="任意多边形: 形状 38"/>
            <p:cNvSpPr/>
            <p:nvPr>
              <p:custDataLst>
                <p:tags r:id="rId49"/>
              </p:custDataLst>
            </p:nvPr>
          </p:nvSpPr>
          <p:spPr>
            <a:xfrm>
              <a:off x="2430779" y="4168140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任意多边形: 形状 39"/>
            <p:cNvSpPr/>
            <p:nvPr>
              <p:custDataLst>
                <p:tags r:id="rId50"/>
              </p:custDataLst>
            </p:nvPr>
          </p:nvSpPr>
          <p:spPr>
            <a:xfrm>
              <a:off x="2459354" y="4149090"/>
              <a:ext cx="952" cy="9525"/>
            </a:xfrm>
            <a:custGeom>
              <a:avLst/>
              <a:gdLst>
                <a:gd name="connsiteX0" fmla="*/ 953 w 952"/>
                <a:gd name="connsiteY0" fmla="*/ 0 h 9525"/>
                <a:gd name="connsiteX1" fmla="*/ 0 w 952"/>
                <a:gd name="connsiteY1" fmla="*/ 0 h 9525"/>
                <a:gd name="connsiteX2" fmla="*/ 0 w 952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5">
                  <a:moveTo>
                    <a:pt x="953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任意多边形: 形状 40"/>
            <p:cNvSpPr/>
            <p:nvPr>
              <p:custDataLst>
                <p:tags r:id="rId51"/>
              </p:custDataLst>
            </p:nvPr>
          </p:nvSpPr>
          <p:spPr>
            <a:xfrm>
              <a:off x="2433637" y="4163377"/>
              <a:ext cx="2857" cy="1904"/>
            </a:xfrm>
            <a:custGeom>
              <a:avLst/>
              <a:gdLst>
                <a:gd name="connsiteX0" fmla="*/ 2858 w 2857"/>
                <a:gd name="connsiteY0" fmla="*/ 0 h 1904"/>
                <a:gd name="connsiteX1" fmla="*/ 0 w 2857"/>
                <a:gd name="connsiteY1" fmla="*/ 1905 h 1904"/>
                <a:gd name="connsiteX2" fmla="*/ 2858 w 2857"/>
                <a:gd name="connsiteY2" fmla="*/ 0 h 1904"/>
                <a:gd name="connsiteX3" fmla="*/ 2858 w 2857"/>
                <a:gd name="connsiteY3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1904">
                  <a:moveTo>
                    <a:pt x="2858" y="0"/>
                  </a:moveTo>
                  <a:cubicBezTo>
                    <a:pt x="953" y="953"/>
                    <a:pt x="953" y="1905"/>
                    <a:pt x="0" y="1905"/>
                  </a:cubicBezTo>
                  <a:cubicBezTo>
                    <a:pt x="953" y="1905"/>
                    <a:pt x="1905" y="953"/>
                    <a:pt x="2858" y="0"/>
                  </a:cubicBezTo>
                  <a:cubicBezTo>
                    <a:pt x="2858" y="0"/>
                    <a:pt x="2858" y="0"/>
                    <a:pt x="285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任意多边形: 形状 41"/>
            <p:cNvSpPr/>
            <p:nvPr>
              <p:custDataLst>
                <p:tags r:id="rId52"/>
              </p:custDataLst>
            </p:nvPr>
          </p:nvSpPr>
          <p:spPr>
            <a:xfrm>
              <a:off x="2446020" y="4157662"/>
              <a:ext cx="2857" cy="952"/>
            </a:xfrm>
            <a:custGeom>
              <a:avLst/>
              <a:gdLst>
                <a:gd name="connsiteX0" fmla="*/ 2858 w 2857"/>
                <a:gd name="connsiteY0" fmla="*/ 0 h 952"/>
                <a:gd name="connsiteX1" fmla="*/ 0 w 2857"/>
                <a:gd name="connsiteY1" fmla="*/ 953 h 952"/>
                <a:gd name="connsiteX2" fmla="*/ 2858 w 2857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" h="952">
                  <a:moveTo>
                    <a:pt x="2858" y="0"/>
                  </a:moveTo>
                  <a:cubicBezTo>
                    <a:pt x="1905" y="0"/>
                    <a:pt x="952" y="953"/>
                    <a:pt x="0" y="953"/>
                  </a:cubicBezTo>
                  <a:cubicBezTo>
                    <a:pt x="952" y="953"/>
                    <a:pt x="2858" y="0"/>
                    <a:pt x="285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" name="任意多边形: 形状 42"/>
            <p:cNvSpPr/>
            <p:nvPr>
              <p:custDataLst>
                <p:tags r:id="rId53"/>
              </p:custDataLst>
            </p:nvPr>
          </p:nvSpPr>
          <p:spPr>
            <a:xfrm>
              <a:off x="2431732" y="4168140"/>
              <a:ext cx="423" cy="0"/>
            </a:xfrm>
            <a:custGeom>
              <a:avLst/>
              <a:gdLst>
                <a:gd name="connsiteX0" fmla="*/ 0 w 423"/>
                <a:gd name="connsiteY0" fmla="*/ 0 h 0"/>
                <a:gd name="connsiteX1" fmla="*/ 0 w 423"/>
                <a:gd name="connsiteY1" fmla="*/ 0 h 0"/>
                <a:gd name="connsiteX2" fmla="*/ 0 w 423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">
                  <a:moveTo>
                    <a:pt x="0" y="0"/>
                  </a:moveTo>
                  <a:lnTo>
                    <a:pt x="0" y="0"/>
                  </a:lnTo>
                  <a:cubicBezTo>
                    <a:pt x="952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任意多边形: 形状 43"/>
            <p:cNvSpPr/>
            <p:nvPr>
              <p:custDataLst>
                <p:tags r:id="rId54"/>
              </p:custDataLst>
            </p:nvPr>
          </p:nvSpPr>
          <p:spPr>
            <a:xfrm>
              <a:off x="2431732" y="4166234"/>
              <a:ext cx="1904" cy="1905"/>
            </a:xfrm>
            <a:custGeom>
              <a:avLst/>
              <a:gdLst>
                <a:gd name="connsiteX0" fmla="*/ 0 w 1904"/>
                <a:gd name="connsiteY0" fmla="*/ 1905 h 1905"/>
                <a:gd name="connsiteX1" fmla="*/ 1905 w 1904"/>
                <a:gd name="connsiteY1" fmla="*/ 0 h 1905"/>
                <a:gd name="connsiteX2" fmla="*/ 0 w 1904"/>
                <a:gd name="connsiteY2" fmla="*/ 1905 h 1905"/>
                <a:gd name="connsiteX3" fmla="*/ 0 w 1904"/>
                <a:gd name="connsiteY3" fmla="*/ 1905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" h="1905">
                  <a:moveTo>
                    <a:pt x="0" y="1905"/>
                  </a:moveTo>
                  <a:cubicBezTo>
                    <a:pt x="952" y="953"/>
                    <a:pt x="952" y="953"/>
                    <a:pt x="1905" y="0"/>
                  </a:cubicBezTo>
                  <a:cubicBezTo>
                    <a:pt x="952" y="0"/>
                    <a:pt x="0" y="953"/>
                    <a:pt x="0" y="1905"/>
                  </a:cubicBezTo>
                  <a:cubicBezTo>
                    <a:pt x="0" y="1905"/>
                    <a:pt x="0" y="1905"/>
                    <a:pt x="0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" name="任意多边形: 形状 44"/>
            <p:cNvSpPr/>
            <p:nvPr>
              <p:custDataLst>
                <p:tags r:id="rId55"/>
              </p:custDataLst>
            </p:nvPr>
          </p:nvSpPr>
          <p:spPr>
            <a:xfrm>
              <a:off x="2453594" y="4137659"/>
              <a:ext cx="11785" cy="11677"/>
            </a:xfrm>
            <a:custGeom>
              <a:avLst/>
              <a:gdLst>
                <a:gd name="connsiteX0" fmla="*/ 7665 w 11785"/>
                <a:gd name="connsiteY0" fmla="*/ 1905 h 11677"/>
                <a:gd name="connsiteX1" fmla="*/ 998 w 11785"/>
                <a:gd name="connsiteY1" fmla="*/ 7620 h 11677"/>
                <a:gd name="connsiteX2" fmla="*/ 5760 w 11785"/>
                <a:gd name="connsiteY2" fmla="*/ 11430 h 11677"/>
                <a:gd name="connsiteX3" fmla="*/ 8618 w 11785"/>
                <a:gd name="connsiteY3" fmla="*/ 7620 h 11677"/>
                <a:gd name="connsiteX4" fmla="*/ 2903 w 11785"/>
                <a:gd name="connsiteY4" fmla="*/ 8572 h 11677"/>
                <a:gd name="connsiteX5" fmla="*/ 8618 w 11785"/>
                <a:gd name="connsiteY5" fmla="*/ 5715 h 11677"/>
                <a:gd name="connsiteX6" fmla="*/ 11475 w 11785"/>
                <a:gd name="connsiteY6" fmla="*/ 0 h 11677"/>
                <a:gd name="connsiteX7" fmla="*/ 7665 w 11785"/>
                <a:gd name="connsiteY7" fmla="*/ 2858 h 11677"/>
                <a:gd name="connsiteX8" fmla="*/ 7665 w 11785"/>
                <a:gd name="connsiteY8" fmla="*/ 1905 h 11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85" h="11677">
                  <a:moveTo>
                    <a:pt x="7665" y="1905"/>
                  </a:moveTo>
                  <a:cubicBezTo>
                    <a:pt x="7665" y="2858"/>
                    <a:pt x="4808" y="5715"/>
                    <a:pt x="998" y="7620"/>
                  </a:cubicBezTo>
                  <a:cubicBezTo>
                    <a:pt x="-1860" y="10478"/>
                    <a:pt x="1950" y="12383"/>
                    <a:pt x="5760" y="11430"/>
                  </a:cubicBezTo>
                  <a:cubicBezTo>
                    <a:pt x="5760" y="11430"/>
                    <a:pt x="5760" y="10478"/>
                    <a:pt x="8618" y="7620"/>
                  </a:cubicBezTo>
                  <a:cubicBezTo>
                    <a:pt x="6713" y="7620"/>
                    <a:pt x="998" y="11430"/>
                    <a:pt x="2903" y="8572"/>
                  </a:cubicBezTo>
                  <a:cubicBezTo>
                    <a:pt x="6713" y="5715"/>
                    <a:pt x="6713" y="6668"/>
                    <a:pt x="8618" y="5715"/>
                  </a:cubicBezTo>
                  <a:cubicBezTo>
                    <a:pt x="5760" y="5715"/>
                    <a:pt x="13380" y="953"/>
                    <a:pt x="11475" y="0"/>
                  </a:cubicBezTo>
                  <a:lnTo>
                    <a:pt x="7665" y="2858"/>
                  </a:lnTo>
                  <a:cubicBezTo>
                    <a:pt x="7665" y="2858"/>
                    <a:pt x="8618" y="1905"/>
                    <a:pt x="7665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任意多边形: 形状 45"/>
            <p:cNvSpPr/>
            <p:nvPr>
              <p:custDataLst>
                <p:tags r:id="rId56"/>
              </p:custDataLst>
            </p:nvPr>
          </p:nvSpPr>
          <p:spPr>
            <a:xfrm>
              <a:off x="2452687" y="4149090"/>
              <a:ext cx="7620" cy="4762"/>
            </a:xfrm>
            <a:custGeom>
              <a:avLst/>
              <a:gdLst>
                <a:gd name="connsiteX0" fmla="*/ 953 w 7620"/>
                <a:gd name="connsiteY0" fmla="*/ 3810 h 4762"/>
                <a:gd name="connsiteX1" fmla="*/ 0 w 7620"/>
                <a:gd name="connsiteY1" fmla="*/ 4763 h 4762"/>
                <a:gd name="connsiteX2" fmla="*/ 5715 w 7620"/>
                <a:gd name="connsiteY2" fmla="*/ 2857 h 4762"/>
                <a:gd name="connsiteX3" fmla="*/ 7620 w 7620"/>
                <a:gd name="connsiteY3" fmla="*/ 0 h 4762"/>
                <a:gd name="connsiteX4" fmla="*/ 953 w 7620"/>
                <a:gd name="connsiteY4" fmla="*/ 3810 h 4762"/>
                <a:gd name="connsiteX5" fmla="*/ 953 w 7620"/>
                <a:gd name="connsiteY5" fmla="*/ 3810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" h="4762">
                  <a:moveTo>
                    <a:pt x="953" y="3810"/>
                  </a:moveTo>
                  <a:lnTo>
                    <a:pt x="0" y="4763"/>
                  </a:lnTo>
                  <a:cubicBezTo>
                    <a:pt x="1905" y="3810"/>
                    <a:pt x="2858" y="3810"/>
                    <a:pt x="5715" y="2857"/>
                  </a:cubicBezTo>
                  <a:cubicBezTo>
                    <a:pt x="7620" y="953"/>
                    <a:pt x="7620" y="0"/>
                    <a:pt x="7620" y="0"/>
                  </a:cubicBezTo>
                  <a:lnTo>
                    <a:pt x="953" y="3810"/>
                  </a:lnTo>
                  <a:lnTo>
                    <a:pt x="953" y="3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任意多边形: 形状 46"/>
            <p:cNvSpPr/>
            <p:nvPr>
              <p:custDataLst>
                <p:tags r:id="rId57"/>
              </p:custDataLst>
            </p:nvPr>
          </p:nvSpPr>
          <p:spPr>
            <a:xfrm>
              <a:off x="2442209" y="4153852"/>
              <a:ext cx="9525" cy="5715"/>
            </a:xfrm>
            <a:custGeom>
              <a:avLst/>
              <a:gdLst>
                <a:gd name="connsiteX0" fmla="*/ 3810 w 9525"/>
                <a:gd name="connsiteY0" fmla="*/ 3810 h 5715"/>
                <a:gd name="connsiteX1" fmla="*/ 4763 w 9525"/>
                <a:gd name="connsiteY1" fmla="*/ 0 h 5715"/>
                <a:gd name="connsiteX2" fmla="*/ 0 w 9525"/>
                <a:gd name="connsiteY2" fmla="*/ 4763 h 5715"/>
                <a:gd name="connsiteX3" fmla="*/ 3810 w 9525"/>
                <a:gd name="connsiteY3" fmla="*/ 3810 h 5715"/>
                <a:gd name="connsiteX4" fmla="*/ 0 w 9525"/>
                <a:gd name="connsiteY4" fmla="*/ 5715 h 5715"/>
                <a:gd name="connsiteX5" fmla="*/ 3810 w 9525"/>
                <a:gd name="connsiteY5" fmla="*/ 3810 h 5715"/>
                <a:gd name="connsiteX6" fmla="*/ 3810 w 9525"/>
                <a:gd name="connsiteY6" fmla="*/ 3810 h 5715"/>
                <a:gd name="connsiteX7" fmla="*/ 3810 w 9525"/>
                <a:gd name="connsiteY7" fmla="*/ 3810 h 5715"/>
                <a:gd name="connsiteX8" fmla="*/ 3810 w 9525"/>
                <a:gd name="connsiteY8" fmla="*/ 3810 h 5715"/>
                <a:gd name="connsiteX9" fmla="*/ 3810 w 9525"/>
                <a:gd name="connsiteY9" fmla="*/ 3810 h 5715"/>
                <a:gd name="connsiteX10" fmla="*/ 3810 w 9525"/>
                <a:gd name="connsiteY10" fmla="*/ 3810 h 5715"/>
                <a:gd name="connsiteX11" fmla="*/ 3810 w 9525"/>
                <a:gd name="connsiteY11" fmla="*/ 3810 h 5715"/>
                <a:gd name="connsiteX12" fmla="*/ 3810 w 9525"/>
                <a:gd name="connsiteY12" fmla="*/ 3810 h 5715"/>
                <a:gd name="connsiteX13" fmla="*/ 3810 w 9525"/>
                <a:gd name="connsiteY13" fmla="*/ 3810 h 5715"/>
                <a:gd name="connsiteX14" fmla="*/ 3810 w 9525"/>
                <a:gd name="connsiteY14" fmla="*/ 3810 h 5715"/>
                <a:gd name="connsiteX15" fmla="*/ 9525 w 9525"/>
                <a:gd name="connsiteY15" fmla="*/ 0 h 5715"/>
                <a:gd name="connsiteX16" fmla="*/ 3810 w 9525"/>
                <a:gd name="connsiteY16" fmla="*/ 3810 h 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" h="5715">
                  <a:moveTo>
                    <a:pt x="3810" y="3810"/>
                  </a:moveTo>
                  <a:cubicBezTo>
                    <a:pt x="3810" y="1905"/>
                    <a:pt x="7620" y="0"/>
                    <a:pt x="4763" y="0"/>
                  </a:cubicBezTo>
                  <a:cubicBezTo>
                    <a:pt x="953" y="2857"/>
                    <a:pt x="2858" y="2857"/>
                    <a:pt x="0" y="4763"/>
                  </a:cubicBezTo>
                  <a:cubicBezTo>
                    <a:pt x="6668" y="0"/>
                    <a:pt x="-952" y="6667"/>
                    <a:pt x="3810" y="3810"/>
                  </a:cubicBezTo>
                  <a:cubicBezTo>
                    <a:pt x="2858" y="4763"/>
                    <a:pt x="1905" y="5715"/>
                    <a:pt x="0" y="5715"/>
                  </a:cubicBezTo>
                  <a:cubicBezTo>
                    <a:pt x="1905" y="5715"/>
                    <a:pt x="2858" y="5715"/>
                    <a:pt x="3810" y="3810"/>
                  </a:cubicBezTo>
                  <a:lnTo>
                    <a:pt x="3810" y="3810"/>
                  </a:lnTo>
                  <a:lnTo>
                    <a:pt x="3810" y="3810"/>
                  </a:lnTo>
                  <a:lnTo>
                    <a:pt x="3810" y="3810"/>
                  </a:lnTo>
                  <a:cubicBezTo>
                    <a:pt x="3810" y="4763"/>
                    <a:pt x="2858" y="4763"/>
                    <a:pt x="3810" y="3810"/>
                  </a:cubicBezTo>
                  <a:cubicBezTo>
                    <a:pt x="3810" y="4763"/>
                    <a:pt x="3810" y="4763"/>
                    <a:pt x="3810" y="3810"/>
                  </a:cubicBezTo>
                  <a:cubicBezTo>
                    <a:pt x="3810" y="4763"/>
                    <a:pt x="3810" y="3810"/>
                    <a:pt x="3810" y="3810"/>
                  </a:cubicBezTo>
                  <a:cubicBezTo>
                    <a:pt x="5715" y="2857"/>
                    <a:pt x="3810" y="3810"/>
                    <a:pt x="3810" y="3810"/>
                  </a:cubicBezTo>
                  <a:cubicBezTo>
                    <a:pt x="3810" y="4763"/>
                    <a:pt x="3810" y="4763"/>
                    <a:pt x="3810" y="3810"/>
                  </a:cubicBezTo>
                  <a:lnTo>
                    <a:pt x="3810" y="3810"/>
                  </a:lnTo>
                  <a:lnTo>
                    <a:pt x="9525" y="0"/>
                  </a:lnTo>
                  <a:cubicBezTo>
                    <a:pt x="8573" y="953"/>
                    <a:pt x="6668" y="1905"/>
                    <a:pt x="3810" y="38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任意多边形: 形状 47"/>
            <p:cNvSpPr/>
            <p:nvPr>
              <p:custDataLst>
                <p:tags r:id="rId58"/>
              </p:custDataLst>
            </p:nvPr>
          </p:nvSpPr>
          <p:spPr>
            <a:xfrm>
              <a:off x="2410777" y="4172902"/>
              <a:ext cx="714" cy="9525"/>
            </a:xfrm>
            <a:custGeom>
              <a:avLst/>
              <a:gdLst>
                <a:gd name="connsiteX0" fmla="*/ 0 w 714"/>
                <a:gd name="connsiteY0" fmla="*/ 0 h 9525"/>
                <a:gd name="connsiteX1" fmla="*/ 0 w 714"/>
                <a:gd name="connsiteY1" fmla="*/ 0 h 9525"/>
                <a:gd name="connsiteX2" fmla="*/ 0 w 714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952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52" y="0"/>
                    <a:pt x="952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9" name="任意多边形: 形状 48"/>
            <p:cNvSpPr/>
            <p:nvPr>
              <p:custDataLst>
                <p:tags r:id="rId59"/>
              </p:custDataLst>
            </p:nvPr>
          </p:nvSpPr>
          <p:spPr>
            <a:xfrm>
              <a:off x="2409268" y="4171950"/>
              <a:ext cx="8176" cy="2720"/>
            </a:xfrm>
            <a:custGeom>
              <a:avLst/>
              <a:gdLst>
                <a:gd name="connsiteX0" fmla="*/ 4367 w 8176"/>
                <a:gd name="connsiteY0" fmla="*/ 0 h 2720"/>
                <a:gd name="connsiteX1" fmla="*/ 2462 w 8176"/>
                <a:gd name="connsiteY1" fmla="*/ 1905 h 2720"/>
                <a:gd name="connsiteX2" fmla="*/ 1509 w 8176"/>
                <a:gd name="connsiteY2" fmla="*/ 953 h 2720"/>
                <a:gd name="connsiteX3" fmla="*/ 1509 w 8176"/>
                <a:gd name="connsiteY3" fmla="*/ 1905 h 2720"/>
                <a:gd name="connsiteX4" fmla="*/ 1509 w 8176"/>
                <a:gd name="connsiteY4" fmla="*/ 1905 h 2720"/>
                <a:gd name="connsiteX5" fmla="*/ 8177 w 8176"/>
                <a:gd name="connsiteY5" fmla="*/ 0 h 2720"/>
                <a:gd name="connsiteX6" fmla="*/ 4367 w 8176"/>
                <a:gd name="connsiteY6" fmla="*/ 0 h 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76" h="2720">
                  <a:moveTo>
                    <a:pt x="4367" y="0"/>
                  </a:moveTo>
                  <a:cubicBezTo>
                    <a:pt x="4367" y="0"/>
                    <a:pt x="3414" y="953"/>
                    <a:pt x="2462" y="1905"/>
                  </a:cubicBezTo>
                  <a:cubicBezTo>
                    <a:pt x="557" y="2857"/>
                    <a:pt x="2462" y="1905"/>
                    <a:pt x="1509" y="953"/>
                  </a:cubicBezTo>
                  <a:cubicBezTo>
                    <a:pt x="557" y="1905"/>
                    <a:pt x="-1348" y="3810"/>
                    <a:pt x="1509" y="1905"/>
                  </a:cubicBezTo>
                  <a:lnTo>
                    <a:pt x="1509" y="1905"/>
                  </a:lnTo>
                  <a:cubicBezTo>
                    <a:pt x="4367" y="953"/>
                    <a:pt x="8177" y="0"/>
                    <a:pt x="8177" y="0"/>
                  </a:cubicBezTo>
                  <a:cubicBezTo>
                    <a:pt x="8177" y="0"/>
                    <a:pt x="6272" y="0"/>
                    <a:pt x="43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" name="任意多边形: 形状 49"/>
            <p:cNvSpPr/>
            <p:nvPr>
              <p:custDataLst>
                <p:tags r:id="rId60"/>
              </p:custDataLst>
            </p:nvPr>
          </p:nvSpPr>
          <p:spPr>
            <a:xfrm>
              <a:off x="2429675" y="4160519"/>
              <a:ext cx="4914" cy="3810"/>
            </a:xfrm>
            <a:custGeom>
              <a:avLst/>
              <a:gdLst>
                <a:gd name="connsiteX0" fmla="*/ 152 w 4914"/>
                <a:gd name="connsiteY0" fmla="*/ 3810 h 3810"/>
                <a:gd name="connsiteX1" fmla="*/ 4915 w 4914"/>
                <a:gd name="connsiteY1" fmla="*/ 0 h 3810"/>
                <a:gd name="connsiteX2" fmla="*/ 2057 w 4914"/>
                <a:gd name="connsiteY2" fmla="*/ 953 h 3810"/>
                <a:gd name="connsiteX3" fmla="*/ 2057 w 4914"/>
                <a:gd name="connsiteY3" fmla="*/ 953 h 3810"/>
                <a:gd name="connsiteX4" fmla="*/ 152 w 4914"/>
                <a:gd name="connsiteY4" fmla="*/ 3810 h 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4" h="3810">
                  <a:moveTo>
                    <a:pt x="152" y="3810"/>
                  </a:moveTo>
                  <a:lnTo>
                    <a:pt x="4915" y="0"/>
                  </a:lnTo>
                  <a:lnTo>
                    <a:pt x="2057" y="953"/>
                  </a:lnTo>
                  <a:lnTo>
                    <a:pt x="2057" y="953"/>
                  </a:lnTo>
                  <a:cubicBezTo>
                    <a:pt x="-800" y="2858"/>
                    <a:pt x="152" y="3810"/>
                    <a:pt x="152" y="38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" name="任意多边形: 形状 50"/>
            <p:cNvSpPr/>
            <p:nvPr>
              <p:custDataLst>
                <p:tags r:id="rId61"/>
              </p:custDataLst>
            </p:nvPr>
          </p:nvSpPr>
          <p:spPr>
            <a:xfrm>
              <a:off x="2461259" y="4147184"/>
              <a:ext cx="1905" cy="3809"/>
            </a:xfrm>
            <a:custGeom>
              <a:avLst/>
              <a:gdLst>
                <a:gd name="connsiteX0" fmla="*/ 0 w 1905"/>
                <a:gd name="connsiteY0" fmla="*/ 1905 h 3809"/>
                <a:gd name="connsiteX1" fmla="*/ 0 w 1905"/>
                <a:gd name="connsiteY1" fmla="*/ 3810 h 3809"/>
                <a:gd name="connsiteX2" fmla="*/ 1905 w 1905"/>
                <a:gd name="connsiteY2" fmla="*/ 0 h 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3809">
                  <a:moveTo>
                    <a:pt x="0" y="1905"/>
                  </a:moveTo>
                  <a:lnTo>
                    <a:pt x="0" y="3810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任意多边形: 形状 51"/>
            <p:cNvSpPr/>
            <p:nvPr>
              <p:custDataLst>
                <p:tags r:id="rId62"/>
              </p:custDataLst>
            </p:nvPr>
          </p:nvSpPr>
          <p:spPr>
            <a:xfrm>
              <a:off x="2467927" y="4144327"/>
              <a:ext cx="1904" cy="1904"/>
            </a:xfrm>
            <a:custGeom>
              <a:avLst/>
              <a:gdLst>
                <a:gd name="connsiteX0" fmla="*/ 0 w 1904"/>
                <a:gd name="connsiteY0" fmla="*/ 953 h 1904"/>
                <a:gd name="connsiteX1" fmla="*/ 0 w 1904"/>
                <a:gd name="connsiteY1" fmla="*/ 1905 h 1904"/>
                <a:gd name="connsiteX2" fmla="*/ 1905 w 1904"/>
                <a:gd name="connsiteY2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1904">
                  <a:moveTo>
                    <a:pt x="0" y="953"/>
                  </a:moveTo>
                  <a:lnTo>
                    <a:pt x="0" y="1905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任意多边形: 形状 52"/>
            <p:cNvSpPr/>
            <p:nvPr>
              <p:custDataLst>
                <p:tags r:id="rId63"/>
              </p:custDataLst>
            </p:nvPr>
          </p:nvSpPr>
          <p:spPr>
            <a:xfrm>
              <a:off x="2552700" y="3968115"/>
              <a:ext cx="1904" cy="9525"/>
            </a:xfrm>
            <a:custGeom>
              <a:avLst/>
              <a:gdLst>
                <a:gd name="connsiteX0" fmla="*/ 1905 w 1904"/>
                <a:gd name="connsiteY0" fmla="*/ 0 h 9525"/>
                <a:gd name="connsiteX1" fmla="*/ 0 w 1904"/>
                <a:gd name="connsiteY1" fmla="*/ 0 h 9525"/>
                <a:gd name="connsiteX2" fmla="*/ 1905 w 1904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9525">
                  <a:moveTo>
                    <a:pt x="1905" y="0"/>
                  </a:moveTo>
                  <a:lnTo>
                    <a:pt x="0" y="0"/>
                  </a:lnTo>
                  <a:cubicBezTo>
                    <a:pt x="953" y="0"/>
                    <a:pt x="953" y="0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任意多边形: 形状 53"/>
            <p:cNvSpPr/>
            <p:nvPr>
              <p:custDataLst>
                <p:tags r:id="rId64"/>
              </p:custDataLst>
            </p:nvPr>
          </p:nvSpPr>
          <p:spPr>
            <a:xfrm>
              <a:off x="2567225" y="3969305"/>
              <a:ext cx="714" cy="714"/>
            </a:xfrm>
            <a:custGeom>
              <a:avLst/>
              <a:gdLst>
                <a:gd name="connsiteX0" fmla="*/ 714 w 714"/>
                <a:gd name="connsiteY0" fmla="*/ 714 h 714"/>
                <a:gd name="connsiteX1" fmla="*/ 714 w 714"/>
                <a:gd name="connsiteY1" fmla="*/ 714 h 714"/>
                <a:gd name="connsiteX2" fmla="*/ 714 w 714"/>
                <a:gd name="connsiteY2" fmla="*/ 714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714">
                  <a:moveTo>
                    <a:pt x="714" y="714"/>
                  </a:moveTo>
                  <a:lnTo>
                    <a:pt x="714" y="714"/>
                  </a:lnTo>
                  <a:cubicBezTo>
                    <a:pt x="-238" y="-238"/>
                    <a:pt x="-238" y="-238"/>
                    <a:pt x="714" y="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任意多边形: 形状 54"/>
            <p:cNvSpPr/>
            <p:nvPr>
              <p:custDataLst>
                <p:tags r:id="rId65"/>
              </p:custDataLst>
            </p:nvPr>
          </p:nvSpPr>
          <p:spPr>
            <a:xfrm>
              <a:off x="2638425" y="4034790"/>
              <a:ext cx="5864" cy="2857"/>
            </a:xfrm>
            <a:custGeom>
              <a:avLst/>
              <a:gdLst>
                <a:gd name="connsiteX0" fmla="*/ 0 w 5864"/>
                <a:gd name="connsiteY0" fmla="*/ 2857 h 2857"/>
                <a:gd name="connsiteX1" fmla="*/ 5715 w 5864"/>
                <a:gd name="connsiteY1" fmla="*/ 952 h 2857"/>
                <a:gd name="connsiteX2" fmla="*/ 4763 w 5864"/>
                <a:gd name="connsiteY2" fmla="*/ 0 h 2857"/>
                <a:gd name="connsiteX3" fmla="*/ 0 w 5864"/>
                <a:gd name="connsiteY3" fmla="*/ 2857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64" h="2857">
                  <a:moveTo>
                    <a:pt x="0" y="2857"/>
                  </a:moveTo>
                  <a:cubicBezTo>
                    <a:pt x="2858" y="1905"/>
                    <a:pt x="6667" y="1905"/>
                    <a:pt x="5715" y="952"/>
                  </a:cubicBezTo>
                  <a:lnTo>
                    <a:pt x="4763" y="0"/>
                  </a:lnTo>
                  <a:cubicBezTo>
                    <a:pt x="1905" y="1905"/>
                    <a:pt x="953" y="1905"/>
                    <a:pt x="0" y="28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任意多边形: 形状 55"/>
            <p:cNvSpPr/>
            <p:nvPr>
              <p:custDataLst>
                <p:tags r:id="rId66"/>
              </p:custDataLst>
            </p:nvPr>
          </p:nvSpPr>
          <p:spPr>
            <a:xfrm>
              <a:off x="2677477" y="3974782"/>
              <a:ext cx="2857" cy="952"/>
            </a:xfrm>
            <a:custGeom>
              <a:avLst/>
              <a:gdLst>
                <a:gd name="connsiteX0" fmla="*/ 0 w 2857"/>
                <a:gd name="connsiteY0" fmla="*/ 952 h 952"/>
                <a:gd name="connsiteX1" fmla="*/ 0 w 2857"/>
                <a:gd name="connsiteY1" fmla="*/ 952 h 952"/>
                <a:gd name="connsiteX2" fmla="*/ 2857 w 2857"/>
                <a:gd name="connsiteY2" fmla="*/ 0 h 952"/>
                <a:gd name="connsiteX3" fmla="*/ 0 w 2857"/>
                <a:gd name="connsiteY3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952">
                  <a:moveTo>
                    <a:pt x="0" y="952"/>
                  </a:moveTo>
                  <a:lnTo>
                    <a:pt x="0" y="952"/>
                  </a:lnTo>
                  <a:cubicBezTo>
                    <a:pt x="1905" y="952"/>
                    <a:pt x="1905" y="952"/>
                    <a:pt x="2857" y="0"/>
                  </a:cubicBezTo>
                  <a:cubicBezTo>
                    <a:pt x="1905" y="0"/>
                    <a:pt x="952" y="0"/>
                    <a:pt x="0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" name="任意多边形: 形状 56"/>
            <p:cNvSpPr/>
            <p:nvPr>
              <p:custDataLst>
                <p:tags r:id="rId67"/>
              </p:custDataLst>
            </p:nvPr>
          </p:nvSpPr>
          <p:spPr>
            <a:xfrm>
              <a:off x="2671762" y="3978592"/>
              <a:ext cx="3809" cy="952"/>
            </a:xfrm>
            <a:custGeom>
              <a:avLst/>
              <a:gdLst>
                <a:gd name="connsiteX0" fmla="*/ 3810 w 3809"/>
                <a:gd name="connsiteY0" fmla="*/ 953 h 952"/>
                <a:gd name="connsiteX1" fmla="*/ 0 w 3809"/>
                <a:gd name="connsiteY1" fmla="*/ 0 h 952"/>
                <a:gd name="connsiteX2" fmla="*/ 3810 w 3809"/>
                <a:gd name="connsiteY2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09" h="952">
                  <a:moveTo>
                    <a:pt x="3810" y="953"/>
                  </a:moveTo>
                  <a:lnTo>
                    <a:pt x="0" y="0"/>
                  </a:lnTo>
                  <a:cubicBezTo>
                    <a:pt x="953" y="953"/>
                    <a:pt x="1905" y="953"/>
                    <a:pt x="3810" y="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任意多边形: 形状 57"/>
            <p:cNvSpPr/>
            <p:nvPr>
              <p:custDataLst>
                <p:tags r:id="rId68"/>
              </p:custDataLst>
            </p:nvPr>
          </p:nvSpPr>
          <p:spPr>
            <a:xfrm>
              <a:off x="2479357" y="3961447"/>
              <a:ext cx="2057" cy="952"/>
            </a:xfrm>
            <a:custGeom>
              <a:avLst/>
              <a:gdLst>
                <a:gd name="connsiteX0" fmla="*/ 1905 w 2057"/>
                <a:gd name="connsiteY0" fmla="*/ 0 h 952"/>
                <a:gd name="connsiteX1" fmla="*/ 0 w 2057"/>
                <a:gd name="connsiteY1" fmla="*/ 952 h 952"/>
                <a:gd name="connsiteX2" fmla="*/ 1905 w 2057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7" h="952">
                  <a:moveTo>
                    <a:pt x="1905" y="0"/>
                  </a:moveTo>
                  <a:lnTo>
                    <a:pt x="0" y="952"/>
                  </a:lnTo>
                  <a:cubicBezTo>
                    <a:pt x="2858" y="952"/>
                    <a:pt x="1905" y="0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任意多边形: 形状 58"/>
            <p:cNvSpPr/>
            <p:nvPr>
              <p:custDataLst>
                <p:tags r:id="rId69"/>
              </p:custDataLst>
            </p:nvPr>
          </p:nvSpPr>
          <p:spPr>
            <a:xfrm>
              <a:off x="2538412" y="4096702"/>
              <a:ext cx="5715" cy="2857"/>
            </a:xfrm>
            <a:custGeom>
              <a:avLst/>
              <a:gdLst>
                <a:gd name="connsiteX0" fmla="*/ 0 w 5715"/>
                <a:gd name="connsiteY0" fmla="*/ 2857 h 2857"/>
                <a:gd name="connsiteX1" fmla="*/ 5715 w 5715"/>
                <a:gd name="connsiteY1" fmla="*/ 0 h 2857"/>
                <a:gd name="connsiteX2" fmla="*/ 0 w 5715"/>
                <a:gd name="connsiteY2" fmla="*/ 2857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" h="2857">
                  <a:moveTo>
                    <a:pt x="0" y="2857"/>
                  </a:moveTo>
                  <a:cubicBezTo>
                    <a:pt x="1905" y="1905"/>
                    <a:pt x="3810" y="953"/>
                    <a:pt x="5715" y="0"/>
                  </a:cubicBezTo>
                  <a:cubicBezTo>
                    <a:pt x="2858" y="1905"/>
                    <a:pt x="0" y="1905"/>
                    <a:pt x="0" y="28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任意多边形: 形状 59"/>
            <p:cNvSpPr/>
            <p:nvPr>
              <p:custDataLst>
                <p:tags r:id="rId70"/>
              </p:custDataLst>
            </p:nvPr>
          </p:nvSpPr>
          <p:spPr>
            <a:xfrm>
              <a:off x="2559367" y="3956685"/>
              <a:ext cx="1904" cy="952"/>
            </a:xfrm>
            <a:custGeom>
              <a:avLst/>
              <a:gdLst>
                <a:gd name="connsiteX0" fmla="*/ 1905 w 1904"/>
                <a:gd name="connsiteY0" fmla="*/ 0 h 952"/>
                <a:gd name="connsiteX1" fmla="*/ 0 w 1904"/>
                <a:gd name="connsiteY1" fmla="*/ 952 h 952"/>
                <a:gd name="connsiteX2" fmla="*/ 1905 w 1904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952">
                  <a:moveTo>
                    <a:pt x="1905" y="0"/>
                  </a:moveTo>
                  <a:cubicBezTo>
                    <a:pt x="953" y="0"/>
                    <a:pt x="0" y="0"/>
                    <a:pt x="0" y="952"/>
                  </a:cubicBezTo>
                  <a:cubicBezTo>
                    <a:pt x="953" y="0"/>
                    <a:pt x="1905" y="0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任意多边形: 形状 60"/>
            <p:cNvSpPr/>
            <p:nvPr>
              <p:custDataLst>
                <p:tags r:id="rId71"/>
              </p:custDataLst>
            </p:nvPr>
          </p:nvSpPr>
          <p:spPr>
            <a:xfrm>
              <a:off x="2544127" y="4093844"/>
              <a:ext cx="5714" cy="2857"/>
            </a:xfrm>
            <a:custGeom>
              <a:avLst/>
              <a:gdLst>
                <a:gd name="connsiteX0" fmla="*/ 5715 w 5714"/>
                <a:gd name="connsiteY0" fmla="*/ 0 h 2857"/>
                <a:gd name="connsiteX1" fmla="*/ 4763 w 5714"/>
                <a:gd name="connsiteY1" fmla="*/ 0 h 2857"/>
                <a:gd name="connsiteX2" fmla="*/ 0 w 5714"/>
                <a:gd name="connsiteY2" fmla="*/ 2858 h 2857"/>
                <a:gd name="connsiteX3" fmla="*/ 5715 w 5714"/>
                <a:gd name="connsiteY3" fmla="*/ 0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" h="2857">
                  <a:moveTo>
                    <a:pt x="5715" y="0"/>
                  </a:moveTo>
                  <a:cubicBezTo>
                    <a:pt x="5715" y="0"/>
                    <a:pt x="4763" y="0"/>
                    <a:pt x="4763" y="0"/>
                  </a:cubicBezTo>
                  <a:cubicBezTo>
                    <a:pt x="3810" y="953"/>
                    <a:pt x="1905" y="1905"/>
                    <a:pt x="0" y="2858"/>
                  </a:cubicBezTo>
                  <a:cubicBezTo>
                    <a:pt x="1905" y="2858"/>
                    <a:pt x="3810" y="1905"/>
                    <a:pt x="571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任意多边形: 形状 61"/>
            <p:cNvSpPr/>
            <p:nvPr>
              <p:custDataLst>
                <p:tags r:id="rId72"/>
              </p:custDataLst>
            </p:nvPr>
          </p:nvSpPr>
          <p:spPr>
            <a:xfrm>
              <a:off x="2363152" y="4127182"/>
              <a:ext cx="9525" cy="714"/>
            </a:xfrm>
            <a:custGeom>
              <a:avLst/>
              <a:gdLst>
                <a:gd name="connsiteX0" fmla="*/ 0 w 9525"/>
                <a:gd name="connsiteY0" fmla="*/ 0 h 714"/>
                <a:gd name="connsiteX1" fmla="*/ 0 w 9525"/>
                <a:gd name="connsiteY1" fmla="*/ 0 h 714"/>
                <a:gd name="connsiteX2" fmla="*/ 0 w 9525"/>
                <a:gd name="connsiteY2" fmla="*/ 0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714">
                  <a:moveTo>
                    <a:pt x="0" y="0"/>
                  </a:moveTo>
                  <a:lnTo>
                    <a:pt x="0" y="0"/>
                  </a:lnTo>
                  <a:cubicBezTo>
                    <a:pt x="0" y="953"/>
                    <a:pt x="0" y="953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任意多边形: 形状 62"/>
            <p:cNvSpPr/>
            <p:nvPr>
              <p:custDataLst>
                <p:tags r:id="rId73"/>
              </p:custDataLst>
            </p:nvPr>
          </p:nvSpPr>
          <p:spPr>
            <a:xfrm>
              <a:off x="2332672" y="4196714"/>
              <a:ext cx="952" cy="2857"/>
            </a:xfrm>
            <a:custGeom>
              <a:avLst/>
              <a:gdLst>
                <a:gd name="connsiteX0" fmla="*/ 0 w 952"/>
                <a:gd name="connsiteY0" fmla="*/ 2858 h 2857"/>
                <a:gd name="connsiteX1" fmla="*/ 953 w 952"/>
                <a:gd name="connsiteY1" fmla="*/ 0 h 2857"/>
                <a:gd name="connsiteX2" fmla="*/ 0 w 952"/>
                <a:gd name="connsiteY2" fmla="*/ 2858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2857">
                  <a:moveTo>
                    <a:pt x="0" y="2858"/>
                  </a:moveTo>
                  <a:cubicBezTo>
                    <a:pt x="0" y="1905"/>
                    <a:pt x="0" y="953"/>
                    <a:pt x="953" y="0"/>
                  </a:cubicBezTo>
                  <a:cubicBezTo>
                    <a:pt x="0" y="0"/>
                    <a:pt x="0" y="953"/>
                    <a:pt x="0" y="2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任意多边形: 形状 63"/>
            <p:cNvSpPr/>
            <p:nvPr>
              <p:custDataLst>
                <p:tags r:id="rId74"/>
              </p:custDataLst>
            </p:nvPr>
          </p:nvSpPr>
          <p:spPr>
            <a:xfrm>
              <a:off x="2495402" y="4128134"/>
              <a:ext cx="1099" cy="423"/>
            </a:xfrm>
            <a:custGeom>
              <a:avLst/>
              <a:gdLst>
                <a:gd name="connsiteX0" fmla="*/ 1100 w 1099"/>
                <a:gd name="connsiteY0" fmla="*/ 0 h 423"/>
                <a:gd name="connsiteX1" fmla="*/ 1100 w 1099"/>
                <a:gd name="connsiteY1" fmla="*/ 0 h 423"/>
                <a:gd name="connsiteX2" fmla="*/ 1100 w 1099"/>
                <a:gd name="connsiteY2" fmla="*/ 0 h 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9" h="423">
                  <a:moveTo>
                    <a:pt x="1100" y="0"/>
                  </a:moveTo>
                  <a:cubicBezTo>
                    <a:pt x="-805" y="953"/>
                    <a:pt x="147" y="0"/>
                    <a:pt x="1100" y="0"/>
                  </a:cubicBezTo>
                  <a:lnTo>
                    <a:pt x="110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任意多边形: 形状 64"/>
            <p:cNvSpPr/>
            <p:nvPr>
              <p:custDataLst>
                <p:tags r:id="rId75"/>
              </p:custDataLst>
            </p:nvPr>
          </p:nvSpPr>
          <p:spPr>
            <a:xfrm>
              <a:off x="2486025" y="4128134"/>
              <a:ext cx="714" cy="9525"/>
            </a:xfrm>
            <a:custGeom>
              <a:avLst/>
              <a:gdLst>
                <a:gd name="connsiteX0" fmla="*/ 0 w 714"/>
                <a:gd name="connsiteY0" fmla="*/ 0 h 9525"/>
                <a:gd name="connsiteX1" fmla="*/ 0 w 714"/>
                <a:gd name="connsiteY1" fmla="*/ 0 h 9525"/>
                <a:gd name="connsiteX2" fmla="*/ 0 w 714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9525">
                  <a:moveTo>
                    <a:pt x="0" y="0"/>
                  </a:moveTo>
                  <a:cubicBezTo>
                    <a:pt x="953" y="0"/>
                    <a:pt x="953" y="0"/>
                    <a:pt x="0" y="0"/>
                  </a:cubicBezTo>
                  <a:cubicBezTo>
                    <a:pt x="953" y="0"/>
                    <a:pt x="953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" name="任意多边形: 形状 65"/>
            <p:cNvSpPr/>
            <p:nvPr>
              <p:custDataLst>
                <p:tags r:id="rId76"/>
              </p:custDataLst>
            </p:nvPr>
          </p:nvSpPr>
          <p:spPr>
            <a:xfrm>
              <a:off x="2560320" y="4078605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任意多边形: 形状 66"/>
            <p:cNvSpPr/>
            <p:nvPr>
              <p:custDataLst>
                <p:tags r:id="rId77"/>
              </p:custDataLst>
            </p:nvPr>
          </p:nvSpPr>
          <p:spPr>
            <a:xfrm>
              <a:off x="2493645" y="4128134"/>
              <a:ext cx="1904" cy="952"/>
            </a:xfrm>
            <a:custGeom>
              <a:avLst/>
              <a:gdLst>
                <a:gd name="connsiteX0" fmla="*/ 0 w 1904"/>
                <a:gd name="connsiteY0" fmla="*/ 953 h 952"/>
                <a:gd name="connsiteX1" fmla="*/ 1905 w 1904"/>
                <a:gd name="connsiteY1" fmla="*/ 0 h 952"/>
                <a:gd name="connsiteX2" fmla="*/ 0 w 1904"/>
                <a:gd name="connsiteY2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952">
                  <a:moveTo>
                    <a:pt x="0" y="953"/>
                  </a:moveTo>
                  <a:cubicBezTo>
                    <a:pt x="952" y="953"/>
                    <a:pt x="952" y="0"/>
                    <a:pt x="1905" y="0"/>
                  </a:cubicBezTo>
                  <a:cubicBezTo>
                    <a:pt x="1905" y="0"/>
                    <a:pt x="952" y="0"/>
                    <a:pt x="0" y="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任意多边形: 形状 67"/>
            <p:cNvSpPr/>
            <p:nvPr>
              <p:custDataLst>
                <p:tags r:id="rId78"/>
              </p:custDataLst>
            </p:nvPr>
          </p:nvSpPr>
          <p:spPr>
            <a:xfrm>
              <a:off x="2493019" y="4129087"/>
              <a:ext cx="1578" cy="952"/>
            </a:xfrm>
            <a:custGeom>
              <a:avLst/>
              <a:gdLst>
                <a:gd name="connsiteX0" fmla="*/ 1578 w 1578"/>
                <a:gd name="connsiteY0" fmla="*/ 0 h 952"/>
                <a:gd name="connsiteX1" fmla="*/ 626 w 1578"/>
                <a:gd name="connsiteY1" fmla="*/ 953 h 952"/>
                <a:gd name="connsiteX2" fmla="*/ 1578 w 1578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8" h="952">
                  <a:moveTo>
                    <a:pt x="1578" y="0"/>
                  </a:moveTo>
                  <a:cubicBezTo>
                    <a:pt x="626" y="0"/>
                    <a:pt x="626" y="953"/>
                    <a:pt x="626" y="953"/>
                  </a:cubicBezTo>
                  <a:cubicBezTo>
                    <a:pt x="-327" y="953"/>
                    <a:pt x="-327" y="953"/>
                    <a:pt x="157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任意多边形: 形状 68"/>
            <p:cNvSpPr/>
            <p:nvPr>
              <p:custDataLst>
                <p:tags r:id="rId79"/>
              </p:custDataLst>
            </p:nvPr>
          </p:nvSpPr>
          <p:spPr>
            <a:xfrm>
              <a:off x="2495550" y="4126230"/>
              <a:ext cx="2857" cy="952"/>
            </a:xfrm>
            <a:custGeom>
              <a:avLst/>
              <a:gdLst>
                <a:gd name="connsiteX0" fmla="*/ 2858 w 2857"/>
                <a:gd name="connsiteY0" fmla="*/ 0 h 952"/>
                <a:gd name="connsiteX1" fmla="*/ 0 w 2857"/>
                <a:gd name="connsiteY1" fmla="*/ 952 h 952"/>
                <a:gd name="connsiteX2" fmla="*/ 0 w 2857"/>
                <a:gd name="connsiteY2" fmla="*/ 952 h 952"/>
                <a:gd name="connsiteX3" fmla="*/ 2858 w 2857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952">
                  <a:moveTo>
                    <a:pt x="2858" y="0"/>
                  </a:moveTo>
                  <a:cubicBezTo>
                    <a:pt x="1905" y="952"/>
                    <a:pt x="953" y="952"/>
                    <a:pt x="0" y="952"/>
                  </a:cubicBezTo>
                  <a:cubicBezTo>
                    <a:pt x="0" y="952"/>
                    <a:pt x="953" y="952"/>
                    <a:pt x="0" y="952"/>
                  </a:cubicBezTo>
                  <a:cubicBezTo>
                    <a:pt x="953" y="952"/>
                    <a:pt x="1905" y="952"/>
                    <a:pt x="285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任意多边形: 形状 69"/>
            <p:cNvSpPr/>
            <p:nvPr>
              <p:custDataLst>
                <p:tags r:id="rId80"/>
              </p:custDataLst>
            </p:nvPr>
          </p:nvSpPr>
          <p:spPr>
            <a:xfrm>
              <a:off x="2395537" y="3988117"/>
              <a:ext cx="9525" cy="1803"/>
            </a:xfrm>
            <a:custGeom>
              <a:avLst/>
              <a:gdLst>
                <a:gd name="connsiteX0" fmla="*/ 0 w 9525"/>
                <a:gd name="connsiteY0" fmla="*/ 0 h 1803"/>
                <a:gd name="connsiteX1" fmla="*/ 0 w 9525"/>
                <a:gd name="connsiteY1" fmla="*/ 0 h 1803"/>
                <a:gd name="connsiteX2" fmla="*/ 0 w 9525"/>
                <a:gd name="connsiteY2" fmla="*/ 0 h 1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803">
                  <a:moveTo>
                    <a:pt x="0" y="0"/>
                  </a:moveTo>
                  <a:cubicBezTo>
                    <a:pt x="0" y="953"/>
                    <a:pt x="0" y="953"/>
                    <a:pt x="0" y="0"/>
                  </a:cubicBezTo>
                  <a:cubicBezTo>
                    <a:pt x="0" y="2858"/>
                    <a:pt x="0" y="1905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任意多边形: 形状 70"/>
            <p:cNvSpPr/>
            <p:nvPr>
              <p:custDataLst>
                <p:tags r:id="rId81"/>
              </p:custDataLst>
            </p:nvPr>
          </p:nvSpPr>
          <p:spPr>
            <a:xfrm>
              <a:off x="2669857" y="4003357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" name="任意多边形: 形状 71"/>
            <p:cNvSpPr/>
            <p:nvPr>
              <p:custDataLst>
                <p:tags r:id="rId82"/>
              </p:custDataLst>
            </p:nvPr>
          </p:nvSpPr>
          <p:spPr>
            <a:xfrm>
              <a:off x="2669857" y="3998595"/>
              <a:ext cx="4762" cy="5714"/>
            </a:xfrm>
            <a:custGeom>
              <a:avLst/>
              <a:gdLst>
                <a:gd name="connsiteX0" fmla="*/ 4763 w 4762"/>
                <a:gd name="connsiteY0" fmla="*/ 0 h 5714"/>
                <a:gd name="connsiteX1" fmla="*/ 0 w 4762"/>
                <a:gd name="connsiteY1" fmla="*/ 3810 h 5714"/>
                <a:gd name="connsiteX2" fmla="*/ 3810 w 4762"/>
                <a:gd name="connsiteY2" fmla="*/ 5715 h 5714"/>
                <a:gd name="connsiteX3" fmla="*/ 4763 w 4762"/>
                <a:gd name="connsiteY3" fmla="*/ 0 h 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" h="5714">
                  <a:moveTo>
                    <a:pt x="4763" y="0"/>
                  </a:moveTo>
                  <a:cubicBezTo>
                    <a:pt x="2858" y="2858"/>
                    <a:pt x="1905" y="2858"/>
                    <a:pt x="0" y="3810"/>
                  </a:cubicBezTo>
                  <a:lnTo>
                    <a:pt x="3810" y="5715"/>
                  </a:lnTo>
                  <a:lnTo>
                    <a:pt x="476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" name="任意多边形: 形状 72"/>
            <p:cNvSpPr/>
            <p:nvPr>
              <p:custDataLst>
                <p:tags r:id="rId83"/>
              </p:custDataLst>
            </p:nvPr>
          </p:nvSpPr>
          <p:spPr>
            <a:xfrm>
              <a:off x="2327368" y="3940492"/>
              <a:ext cx="406306" cy="275272"/>
            </a:xfrm>
            <a:custGeom>
              <a:avLst/>
              <a:gdLst>
                <a:gd name="connsiteX0" fmla="*/ 194851 w 406306"/>
                <a:gd name="connsiteY0" fmla="*/ 24765 h 275272"/>
                <a:gd name="connsiteX1" fmla="*/ 198661 w 406306"/>
                <a:gd name="connsiteY1" fmla="*/ 26670 h 275272"/>
                <a:gd name="connsiteX2" fmla="*/ 192946 w 406306"/>
                <a:gd name="connsiteY2" fmla="*/ 28575 h 275272"/>
                <a:gd name="connsiteX3" fmla="*/ 211044 w 406306"/>
                <a:gd name="connsiteY3" fmla="*/ 26670 h 275272"/>
                <a:gd name="connsiteX4" fmla="*/ 213901 w 406306"/>
                <a:gd name="connsiteY4" fmla="*/ 27623 h 275272"/>
                <a:gd name="connsiteX5" fmla="*/ 211996 w 406306"/>
                <a:gd name="connsiteY5" fmla="*/ 27623 h 275272"/>
                <a:gd name="connsiteX6" fmla="*/ 223426 w 406306"/>
                <a:gd name="connsiteY6" fmla="*/ 26670 h 275272"/>
                <a:gd name="connsiteX7" fmla="*/ 226284 w 406306"/>
                <a:gd name="connsiteY7" fmla="*/ 28575 h 275272"/>
                <a:gd name="connsiteX8" fmla="*/ 231999 w 406306"/>
                <a:gd name="connsiteY8" fmla="*/ 28575 h 275272"/>
                <a:gd name="connsiteX9" fmla="*/ 231999 w 406306"/>
                <a:gd name="connsiteY9" fmla="*/ 29528 h 275272"/>
                <a:gd name="connsiteX10" fmla="*/ 240571 w 406306"/>
                <a:gd name="connsiteY10" fmla="*/ 30480 h 275272"/>
                <a:gd name="connsiteX11" fmla="*/ 240571 w 406306"/>
                <a:gd name="connsiteY11" fmla="*/ 30480 h 275272"/>
                <a:gd name="connsiteX12" fmla="*/ 246286 w 406306"/>
                <a:gd name="connsiteY12" fmla="*/ 29528 h 275272"/>
                <a:gd name="connsiteX13" fmla="*/ 245334 w 406306"/>
                <a:gd name="connsiteY13" fmla="*/ 30480 h 275272"/>
                <a:gd name="connsiteX14" fmla="*/ 250096 w 406306"/>
                <a:gd name="connsiteY14" fmla="*/ 30480 h 275272"/>
                <a:gd name="connsiteX15" fmla="*/ 244381 w 406306"/>
                <a:gd name="connsiteY15" fmla="*/ 31433 h 275272"/>
                <a:gd name="connsiteX16" fmla="*/ 257716 w 406306"/>
                <a:gd name="connsiteY16" fmla="*/ 34290 h 275272"/>
                <a:gd name="connsiteX17" fmla="*/ 253906 w 406306"/>
                <a:gd name="connsiteY17" fmla="*/ 31433 h 275272"/>
                <a:gd name="connsiteX18" fmla="*/ 265336 w 406306"/>
                <a:gd name="connsiteY18" fmla="*/ 35243 h 275272"/>
                <a:gd name="connsiteX19" fmla="*/ 260574 w 406306"/>
                <a:gd name="connsiteY19" fmla="*/ 30480 h 275272"/>
                <a:gd name="connsiteX20" fmla="*/ 266289 w 406306"/>
                <a:gd name="connsiteY20" fmla="*/ 30480 h 275272"/>
                <a:gd name="connsiteX21" fmla="*/ 272004 w 406306"/>
                <a:gd name="connsiteY21" fmla="*/ 32385 h 275272"/>
                <a:gd name="connsiteX22" fmla="*/ 272004 w 406306"/>
                <a:gd name="connsiteY22" fmla="*/ 34290 h 275272"/>
                <a:gd name="connsiteX23" fmla="*/ 277719 w 406306"/>
                <a:gd name="connsiteY23" fmla="*/ 32385 h 275272"/>
                <a:gd name="connsiteX24" fmla="*/ 283434 w 406306"/>
                <a:gd name="connsiteY24" fmla="*/ 35243 h 275272"/>
                <a:gd name="connsiteX25" fmla="*/ 287244 w 406306"/>
                <a:gd name="connsiteY25" fmla="*/ 33338 h 275272"/>
                <a:gd name="connsiteX26" fmla="*/ 303436 w 406306"/>
                <a:gd name="connsiteY26" fmla="*/ 34290 h 275272"/>
                <a:gd name="connsiteX27" fmla="*/ 304389 w 406306"/>
                <a:gd name="connsiteY27" fmla="*/ 36195 h 275272"/>
                <a:gd name="connsiteX28" fmla="*/ 308199 w 406306"/>
                <a:gd name="connsiteY28" fmla="*/ 35243 h 275272"/>
                <a:gd name="connsiteX29" fmla="*/ 308199 w 406306"/>
                <a:gd name="connsiteY29" fmla="*/ 36195 h 275272"/>
                <a:gd name="connsiteX30" fmla="*/ 312961 w 406306"/>
                <a:gd name="connsiteY30" fmla="*/ 34290 h 275272"/>
                <a:gd name="connsiteX31" fmla="*/ 327249 w 406306"/>
                <a:gd name="connsiteY31" fmla="*/ 36195 h 275272"/>
                <a:gd name="connsiteX32" fmla="*/ 327249 w 406306"/>
                <a:gd name="connsiteY32" fmla="*/ 38100 h 275272"/>
                <a:gd name="connsiteX33" fmla="*/ 340584 w 406306"/>
                <a:gd name="connsiteY33" fmla="*/ 36195 h 275272"/>
                <a:gd name="connsiteX34" fmla="*/ 345346 w 406306"/>
                <a:gd name="connsiteY34" fmla="*/ 38100 h 275272"/>
                <a:gd name="connsiteX35" fmla="*/ 351061 w 406306"/>
                <a:gd name="connsiteY35" fmla="*/ 34290 h 275272"/>
                <a:gd name="connsiteX36" fmla="*/ 348204 w 406306"/>
                <a:gd name="connsiteY36" fmla="*/ 32385 h 275272"/>
                <a:gd name="connsiteX37" fmla="*/ 354871 w 406306"/>
                <a:gd name="connsiteY37" fmla="*/ 32385 h 275272"/>
                <a:gd name="connsiteX38" fmla="*/ 353919 w 406306"/>
                <a:gd name="connsiteY38" fmla="*/ 34290 h 275272"/>
                <a:gd name="connsiteX39" fmla="*/ 354871 w 406306"/>
                <a:gd name="connsiteY39" fmla="*/ 34290 h 275272"/>
                <a:gd name="connsiteX40" fmla="*/ 353919 w 406306"/>
                <a:gd name="connsiteY40" fmla="*/ 37148 h 275272"/>
                <a:gd name="connsiteX41" fmla="*/ 351061 w 406306"/>
                <a:gd name="connsiteY41" fmla="*/ 36195 h 275272"/>
                <a:gd name="connsiteX42" fmla="*/ 348204 w 406306"/>
                <a:gd name="connsiteY42" fmla="*/ 39053 h 275272"/>
                <a:gd name="connsiteX43" fmla="*/ 350109 w 406306"/>
                <a:gd name="connsiteY43" fmla="*/ 39053 h 275272"/>
                <a:gd name="connsiteX44" fmla="*/ 349156 w 406306"/>
                <a:gd name="connsiteY44" fmla="*/ 40005 h 275272"/>
                <a:gd name="connsiteX45" fmla="*/ 351061 w 406306"/>
                <a:gd name="connsiteY45" fmla="*/ 40005 h 275272"/>
                <a:gd name="connsiteX46" fmla="*/ 352014 w 406306"/>
                <a:gd name="connsiteY46" fmla="*/ 41910 h 275272"/>
                <a:gd name="connsiteX47" fmla="*/ 352014 w 406306"/>
                <a:gd name="connsiteY47" fmla="*/ 40958 h 275272"/>
                <a:gd name="connsiteX48" fmla="*/ 356776 w 406306"/>
                <a:gd name="connsiteY48" fmla="*/ 41910 h 275272"/>
                <a:gd name="connsiteX49" fmla="*/ 358681 w 406306"/>
                <a:gd name="connsiteY49" fmla="*/ 42863 h 275272"/>
                <a:gd name="connsiteX50" fmla="*/ 359634 w 406306"/>
                <a:gd name="connsiteY50" fmla="*/ 42863 h 275272"/>
                <a:gd name="connsiteX51" fmla="*/ 383446 w 406306"/>
                <a:gd name="connsiteY51" fmla="*/ 40005 h 275272"/>
                <a:gd name="connsiteX52" fmla="*/ 372969 w 406306"/>
                <a:gd name="connsiteY52" fmla="*/ 42863 h 275272"/>
                <a:gd name="connsiteX53" fmla="*/ 370111 w 406306"/>
                <a:gd name="connsiteY53" fmla="*/ 41910 h 275272"/>
                <a:gd name="connsiteX54" fmla="*/ 364396 w 406306"/>
                <a:gd name="connsiteY54" fmla="*/ 41910 h 275272"/>
                <a:gd name="connsiteX55" fmla="*/ 363444 w 406306"/>
                <a:gd name="connsiteY55" fmla="*/ 42863 h 275272"/>
                <a:gd name="connsiteX56" fmla="*/ 371064 w 406306"/>
                <a:gd name="connsiteY56" fmla="*/ 41910 h 275272"/>
                <a:gd name="connsiteX57" fmla="*/ 369159 w 406306"/>
                <a:gd name="connsiteY57" fmla="*/ 43815 h 275272"/>
                <a:gd name="connsiteX58" fmla="*/ 376779 w 406306"/>
                <a:gd name="connsiteY58" fmla="*/ 42863 h 275272"/>
                <a:gd name="connsiteX59" fmla="*/ 373921 w 406306"/>
                <a:gd name="connsiteY59" fmla="*/ 45720 h 275272"/>
                <a:gd name="connsiteX60" fmla="*/ 372969 w 406306"/>
                <a:gd name="connsiteY60" fmla="*/ 44768 h 275272"/>
                <a:gd name="connsiteX61" fmla="*/ 372016 w 406306"/>
                <a:gd name="connsiteY61" fmla="*/ 46673 h 275272"/>
                <a:gd name="connsiteX62" fmla="*/ 370111 w 406306"/>
                <a:gd name="connsiteY62" fmla="*/ 48578 h 275272"/>
                <a:gd name="connsiteX63" fmla="*/ 371064 w 406306"/>
                <a:gd name="connsiteY63" fmla="*/ 47625 h 275272"/>
                <a:gd name="connsiteX64" fmla="*/ 366301 w 406306"/>
                <a:gd name="connsiteY64" fmla="*/ 50483 h 275272"/>
                <a:gd name="connsiteX65" fmla="*/ 367254 w 406306"/>
                <a:gd name="connsiteY65" fmla="*/ 50483 h 275272"/>
                <a:gd name="connsiteX66" fmla="*/ 363444 w 406306"/>
                <a:gd name="connsiteY66" fmla="*/ 52388 h 275272"/>
                <a:gd name="connsiteX67" fmla="*/ 358681 w 406306"/>
                <a:gd name="connsiteY67" fmla="*/ 56198 h 275272"/>
                <a:gd name="connsiteX68" fmla="*/ 351061 w 406306"/>
                <a:gd name="connsiteY68" fmla="*/ 62865 h 275272"/>
                <a:gd name="connsiteX69" fmla="*/ 351061 w 406306"/>
                <a:gd name="connsiteY69" fmla="*/ 59055 h 275272"/>
                <a:gd name="connsiteX70" fmla="*/ 343441 w 406306"/>
                <a:gd name="connsiteY70" fmla="*/ 73343 h 275272"/>
                <a:gd name="connsiteX71" fmla="*/ 341536 w 406306"/>
                <a:gd name="connsiteY71" fmla="*/ 64770 h 275272"/>
                <a:gd name="connsiteX72" fmla="*/ 334869 w 406306"/>
                <a:gd name="connsiteY72" fmla="*/ 69533 h 275272"/>
                <a:gd name="connsiteX73" fmla="*/ 337726 w 406306"/>
                <a:gd name="connsiteY73" fmla="*/ 71438 h 275272"/>
                <a:gd name="connsiteX74" fmla="*/ 328201 w 406306"/>
                <a:gd name="connsiteY74" fmla="*/ 73343 h 275272"/>
                <a:gd name="connsiteX75" fmla="*/ 327249 w 406306"/>
                <a:gd name="connsiteY75" fmla="*/ 78105 h 275272"/>
                <a:gd name="connsiteX76" fmla="*/ 326296 w 406306"/>
                <a:gd name="connsiteY76" fmla="*/ 75248 h 275272"/>
                <a:gd name="connsiteX77" fmla="*/ 321534 w 406306"/>
                <a:gd name="connsiteY77" fmla="*/ 81915 h 275272"/>
                <a:gd name="connsiteX78" fmla="*/ 318676 w 406306"/>
                <a:gd name="connsiteY78" fmla="*/ 80010 h 275272"/>
                <a:gd name="connsiteX79" fmla="*/ 312009 w 406306"/>
                <a:gd name="connsiteY79" fmla="*/ 84773 h 275272"/>
                <a:gd name="connsiteX80" fmla="*/ 314866 w 406306"/>
                <a:gd name="connsiteY80" fmla="*/ 83820 h 275272"/>
                <a:gd name="connsiteX81" fmla="*/ 303436 w 406306"/>
                <a:gd name="connsiteY81" fmla="*/ 96203 h 275272"/>
                <a:gd name="connsiteX82" fmla="*/ 299626 w 406306"/>
                <a:gd name="connsiteY82" fmla="*/ 93345 h 275272"/>
                <a:gd name="connsiteX83" fmla="*/ 291054 w 406306"/>
                <a:gd name="connsiteY83" fmla="*/ 109538 h 275272"/>
                <a:gd name="connsiteX84" fmla="*/ 289149 w 406306"/>
                <a:gd name="connsiteY84" fmla="*/ 109538 h 275272"/>
                <a:gd name="connsiteX85" fmla="*/ 285339 w 406306"/>
                <a:gd name="connsiteY85" fmla="*/ 113348 h 275272"/>
                <a:gd name="connsiteX86" fmla="*/ 295816 w 406306"/>
                <a:gd name="connsiteY86" fmla="*/ 95250 h 275272"/>
                <a:gd name="connsiteX87" fmla="*/ 291054 w 406306"/>
                <a:gd name="connsiteY87" fmla="*/ 97155 h 275272"/>
                <a:gd name="connsiteX88" fmla="*/ 293911 w 406306"/>
                <a:gd name="connsiteY88" fmla="*/ 94298 h 275272"/>
                <a:gd name="connsiteX89" fmla="*/ 284386 w 406306"/>
                <a:gd name="connsiteY89" fmla="*/ 100013 h 275272"/>
                <a:gd name="connsiteX90" fmla="*/ 279624 w 406306"/>
                <a:gd name="connsiteY90" fmla="*/ 106680 h 275272"/>
                <a:gd name="connsiteX91" fmla="*/ 288196 w 406306"/>
                <a:gd name="connsiteY91" fmla="*/ 99060 h 275272"/>
                <a:gd name="connsiteX92" fmla="*/ 278671 w 406306"/>
                <a:gd name="connsiteY92" fmla="*/ 110490 h 275272"/>
                <a:gd name="connsiteX93" fmla="*/ 277719 w 406306"/>
                <a:gd name="connsiteY93" fmla="*/ 106680 h 275272"/>
                <a:gd name="connsiteX94" fmla="*/ 271051 w 406306"/>
                <a:gd name="connsiteY94" fmla="*/ 111443 h 275272"/>
                <a:gd name="connsiteX95" fmla="*/ 272956 w 406306"/>
                <a:gd name="connsiteY95" fmla="*/ 108585 h 275272"/>
                <a:gd name="connsiteX96" fmla="*/ 263431 w 406306"/>
                <a:gd name="connsiteY96" fmla="*/ 115252 h 275272"/>
                <a:gd name="connsiteX97" fmla="*/ 257716 w 406306"/>
                <a:gd name="connsiteY97" fmla="*/ 117158 h 275272"/>
                <a:gd name="connsiteX98" fmla="*/ 264384 w 406306"/>
                <a:gd name="connsiteY98" fmla="*/ 124777 h 275272"/>
                <a:gd name="connsiteX99" fmla="*/ 252954 w 406306"/>
                <a:gd name="connsiteY99" fmla="*/ 128588 h 275272"/>
                <a:gd name="connsiteX100" fmla="*/ 252001 w 406306"/>
                <a:gd name="connsiteY100" fmla="*/ 122873 h 275272"/>
                <a:gd name="connsiteX101" fmla="*/ 251049 w 406306"/>
                <a:gd name="connsiteY101" fmla="*/ 125730 h 275272"/>
                <a:gd name="connsiteX102" fmla="*/ 247239 w 406306"/>
                <a:gd name="connsiteY102" fmla="*/ 126683 h 275272"/>
                <a:gd name="connsiteX103" fmla="*/ 246286 w 406306"/>
                <a:gd name="connsiteY103" fmla="*/ 128588 h 275272"/>
                <a:gd name="connsiteX104" fmla="*/ 238666 w 406306"/>
                <a:gd name="connsiteY104" fmla="*/ 133350 h 275272"/>
                <a:gd name="connsiteX105" fmla="*/ 233904 w 406306"/>
                <a:gd name="connsiteY105" fmla="*/ 141923 h 275272"/>
                <a:gd name="connsiteX106" fmla="*/ 231999 w 406306"/>
                <a:gd name="connsiteY106" fmla="*/ 140970 h 275272"/>
                <a:gd name="connsiteX107" fmla="*/ 214854 w 406306"/>
                <a:gd name="connsiteY107" fmla="*/ 150495 h 275272"/>
                <a:gd name="connsiteX108" fmla="*/ 211996 w 406306"/>
                <a:gd name="connsiteY108" fmla="*/ 150495 h 275272"/>
                <a:gd name="connsiteX109" fmla="*/ 209139 w 406306"/>
                <a:gd name="connsiteY109" fmla="*/ 153353 h 275272"/>
                <a:gd name="connsiteX110" fmla="*/ 209139 w 406306"/>
                <a:gd name="connsiteY110" fmla="*/ 150495 h 275272"/>
                <a:gd name="connsiteX111" fmla="*/ 202471 w 406306"/>
                <a:gd name="connsiteY111" fmla="*/ 157163 h 275272"/>
                <a:gd name="connsiteX112" fmla="*/ 211996 w 406306"/>
                <a:gd name="connsiteY112" fmla="*/ 150495 h 275272"/>
                <a:gd name="connsiteX113" fmla="*/ 203424 w 406306"/>
                <a:gd name="connsiteY113" fmla="*/ 162878 h 275272"/>
                <a:gd name="connsiteX114" fmla="*/ 199614 w 406306"/>
                <a:gd name="connsiteY114" fmla="*/ 163830 h 275272"/>
                <a:gd name="connsiteX115" fmla="*/ 184374 w 406306"/>
                <a:gd name="connsiteY115" fmla="*/ 176213 h 275272"/>
                <a:gd name="connsiteX116" fmla="*/ 181516 w 406306"/>
                <a:gd name="connsiteY116" fmla="*/ 173355 h 275272"/>
                <a:gd name="connsiteX117" fmla="*/ 191994 w 406306"/>
                <a:gd name="connsiteY117" fmla="*/ 167640 h 275272"/>
                <a:gd name="connsiteX118" fmla="*/ 188184 w 406306"/>
                <a:gd name="connsiteY118" fmla="*/ 169545 h 275272"/>
                <a:gd name="connsiteX119" fmla="*/ 193899 w 406306"/>
                <a:gd name="connsiteY119" fmla="*/ 165735 h 275272"/>
                <a:gd name="connsiteX120" fmla="*/ 168181 w 406306"/>
                <a:gd name="connsiteY120" fmla="*/ 180023 h 275272"/>
                <a:gd name="connsiteX121" fmla="*/ 166276 w 406306"/>
                <a:gd name="connsiteY121" fmla="*/ 182880 h 275272"/>
                <a:gd name="connsiteX122" fmla="*/ 168181 w 406306"/>
                <a:gd name="connsiteY122" fmla="*/ 180975 h 275272"/>
                <a:gd name="connsiteX123" fmla="*/ 168181 w 406306"/>
                <a:gd name="connsiteY123" fmla="*/ 183833 h 275272"/>
                <a:gd name="connsiteX124" fmla="*/ 157704 w 406306"/>
                <a:gd name="connsiteY124" fmla="*/ 192405 h 275272"/>
                <a:gd name="connsiteX125" fmla="*/ 155799 w 406306"/>
                <a:gd name="connsiteY125" fmla="*/ 191453 h 275272"/>
                <a:gd name="connsiteX126" fmla="*/ 160561 w 406306"/>
                <a:gd name="connsiteY126" fmla="*/ 189548 h 275272"/>
                <a:gd name="connsiteX127" fmla="*/ 151036 w 406306"/>
                <a:gd name="connsiteY127" fmla="*/ 195263 h 275272"/>
                <a:gd name="connsiteX128" fmla="*/ 154846 w 406306"/>
                <a:gd name="connsiteY128" fmla="*/ 194310 h 275272"/>
                <a:gd name="connsiteX129" fmla="*/ 144369 w 406306"/>
                <a:gd name="connsiteY129" fmla="*/ 202883 h 275272"/>
                <a:gd name="connsiteX130" fmla="*/ 149131 w 406306"/>
                <a:gd name="connsiteY130" fmla="*/ 201930 h 275272"/>
                <a:gd name="connsiteX131" fmla="*/ 153894 w 406306"/>
                <a:gd name="connsiteY131" fmla="*/ 196215 h 275272"/>
                <a:gd name="connsiteX132" fmla="*/ 164371 w 406306"/>
                <a:gd name="connsiteY132" fmla="*/ 193358 h 275272"/>
                <a:gd name="connsiteX133" fmla="*/ 166276 w 406306"/>
                <a:gd name="connsiteY133" fmla="*/ 191453 h 275272"/>
                <a:gd name="connsiteX134" fmla="*/ 167229 w 406306"/>
                <a:gd name="connsiteY134" fmla="*/ 190500 h 275272"/>
                <a:gd name="connsiteX135" fmla="*/ 167229 w 406306"/>
                <a:gd name="connsiteY135" fmla="*/ 190500 h 275272"/>
                <a:gd name="connsiteX136" fmla="*/ 167229 w 406306"/>
                <a:gd name="connsiteY136" fmla="*/ 190500 h 275272"/>
                <a:gd name="connsiteX137" fmla="*/ 167229 w 406306"/>
                <a:gd name="connsiteY137" fmla="*/ 190500 h 275272"/>
                <a:gd name="connsiteX138" fmla="*/ 165324 w 406306"/>
                <a:gd name="connsiteY138" fmla="*/ 190500 h 275272"/>
                <a:gd name="connsiteX139" fmla="*/ 172944 w 406306"/>
                <a:gd name="connsiteY139" fmla="*/ 182880 h 275272"/>
                <a:gd name="connsiteX140" fmla="*/ 173896 w 406306"/>
                <a:gd name="connsiteY140" fmla="*/ 183833 h 275272"/>
                <a:gd name="connsiteX141" fmla="*/ 175801 w 406306"/>
                <a:gd name="connsiteY141" fmla="*/ 180975 h 275272"/>
                <a:gd name="connsiteX142" fmla="*/ 177706 w 406306"/>
                <a:gd name="connsiteY142" fmla="*/ 182880 h 275272"/>
                <a:gd name="connsiteX143" fmla="*/ 182469 w 406306"/>
                <a:gd name="connsiteY143" fmla="*/ 180023 h 275272"/>
                <a:gd name="connsiteX144" fmla="*/ 191041 w 406306"/>
                <a:gd name="connsiteY144" fmla="*/ 175260 h 275272"/>
                <a:gd name="connsiteX145" fmla="*/ 193899 w 406306"/>
                <a:gd name="connsiteY145" fmla="*/ 172403 h 275272"/>
                <a:gd name="connsiteX146" fmla="*/ 200566 w 406306"/>
                <a:gd name="connsiteY146" fmla="*/ 167640 h 275272"/>
                <a:gd name="connsiteX147" fmla="*/ 200566 w 406306"/>
                <a:gd name="connsiteY147" fmla="*/ 167640 h 275272"/>
                <a:gd name="connsiteX148" fmla="*/ 222474 w 406306"/>
                <a:gd name="connsiteY148" fmla="*/ 154305 h 275272"/>
                <a:gd name="connsiteX149" fmla="*/ 231046 w 406306"/>
                <a:gd name="connsiteY149" fmla="*/ 148590 h 275272"/>
                <a:gd name="connsiteX150" fmla="*/ 231999 w 406306"/>
                <a:gd name="connsiteY150" fmla="*/ 148590 h 275272"/>
                <a:gd name="connsiteX151" fmla="*/ 241524 w 406306"/>
                <a:gd name="connsiteY151" fmla="*/ 141923 h 275272"/>
                <a:gd name="connsiteX152" fmla="*/ 261526 w 406306"/>
                <a:gd name="connsiteY152" fmla="*/ 130493 h 275272"/>
                <a:gd name="connsiteX153" fmla="*/ 260574 w 406306"/>
                <a:gd name="connsiteY153" fmla="*/ 129540 h 275272"/>
                <a:gd name="connsiteX154" fmla="*/ 271051 w 406306"/>
                <a:gd name="connsiteY154" fmla="*/ 121920 h 275272"/>
                <a:gd name="connsiteX155" fmla="*/ 270099 w 406306"/>
                <a:gd name="connsiteY155" fmla="*/ 120968 h 275272"/>
                <a:gd name="connsiteX156" fmla="*/ 286291 w 406306"/>
                <a:gd name="connsiteY156" fmla="*/ 111443 h 275272"/>
                <a:gd name="connsiteX157" fmla="*/ 283434 w 406306"/>
                <a:gd name="connsiteY157" fmla="*/ 113348 h 275272"/>
                <a:gd name="connsiteX158" fmla="*/ 304389 w 406306"/>
                <a:gd name="connsiteY158" fmla="*/ 100013 h 275272"/>
                <a:gd name="connsiteX159" fmla="*/ 308199 w 406306"/>
                <a:gd name="connsiteY159" fmla="*/ 97155 h 275272"/>
                <a:gd name="connsiteX160" fmla="*/ 308199 w 406306"/>
                <a:gd name="connsiteY160" fmla="*/ 97155 h 275272"/>
                <a:gd name="connsiteX161" fmla="*/ 309151 w 406306"/>
                <a:gd name="connsiteY161" fmla="*/ 97155 h 275272"/>
                <a:gd name="connsiteX162" fmla="*/ 312009 w 406306"/>
                <a:gd name="connsiteY162" fmla="*/ 96203 h 275272"/>
                <a:gd name="connsiteX163" fmla="*/ 310104 w 406306"/>
                <a:gd name="connsiteY163" fmla="*/ 97155 h 275272"/>
                <a:gd name="connsiteX164" fmla="*/ 314866 w 406306"/>
                <a:gd name="connsiteY164" fmla="*/ 93345 h 275272"/>
                <a:gd name="connsiteX165" fmla="*/ 316771 w 406306"/>
                <a:gd name="connsiteY165" fmla="*/ 94298 h 275272"/>
                <a:gd name="connsiteX166" fmla="*/ 316771 w 406306"/>
                <a:gd name="connsiteY166" fmla="*/ 94298 h 275272"/>
                <a:gd name="connsiteX167" fmla="*/ 316771 w 406306"/>
                <a:gd name="connsiteY167" fmla="*/ 92393 h 275272"/>
                <a:gd name="connsiteX168" fmla="*/ 318676 w 406306"/>
                <a:gd name="connsiteY168" fmla="*/ 90488 h 275272"/>
                <a:gd name="connsiteX169" fmla="*/ 326296 w 406306"/>
                <a:gd name="connsiteY169" fmla="*/ 87630 h 275272"/>
                <a:gd name="connsiteX170" fmla="*/ 334869 w 406306"/>
                <a:gd name="connsiteY170" fmla="*/ 78105 h 275272"/>
                <a:gd name="connsiteX171" fmla="*/ 334869 w 406306"/>
                <a:gd name="connsiteY171" fmla="*/ 79058 h 275272"/>
                <a:gd name="connsiteX172" fmla="*/ 340584 w 406306"/>
                <a:gd name="connsiteY172" fmla="*/ 75248 h 275272"/>
                <a:gd name="connsiteX173" fmla="*/ 342489 w 406306"/>
                <a:gd name="connsiteY173" fmla="*/ 76200 h 275272"/>
                <a:gd name="connsiteX174" fmla="*/ 345346 w 406306"/>
                <a:gd name="connsiteY174" fmla="*/ 71438 h 275272"/>
                <a:gd name="connsiteX175" fmla="*/ 348204 w 406306"/>
                <a:gd name="connsiteY175" fmla="*/ 73343 h 275272"/>
                <a:gd name="connsiteX176" fmla="*/ 357729 w 406306"/>
                <a:gd name="connsiteY176" fmla="*/ 63818 h 275272"/>
                <a:gd name="connsiteX177" fmla="*/ 357729 w 406306"/>
                <a:gd name="connsiteY177" fmla="*/ 64770 h 275272"/>
                <a:gd name="connsiteX178" fmla="*/ 363444 w 406306"/>
                <a:gd name="connsiteY178" fmla="*/ 60008 h 275272"/>
                <a:gd name="connsiteX179" fmla="*/ 369159 w 406306"/>
                <a:gd name="connsiteY179" fmla="*/ 58103 h 275272"/>
                <a:gd name="connsiteX180" fmla="*/ 379636 w 406306"/>
                <a:gd name="connsiteY180" fmla="*/ 51435 h 275272"/>
                <a:gd name="connsiteX181" fmla="*/ 406306 w 406306"/>
                <a:gd name="connsiteY181" fmla="*/ 35243 h 275272"/>
                <a:gd name="connsiteX182" fmla="*/ 401544 w 406306"/>
                <a:gd name="connsiteY182" fmla="*/ 34290 h 275272"/>
                <a:gd name="connsiteX183" fmla="*/ 396781 w 406306"/>
                <a:gd name="connsiteY183" fmla="*/ 34290 h 275272"/>
                <a:gd name="connsiteX184" fmla="*/ 390114 w 406306"/>
                <a:gd name="connsiteY184" fmla="*/ 33338 h 275272"/>
                <a:gd name="connsiteX185" fmla="*/ 392971 w 406306"/>
                <a:gd name="connsiteY185" fmla="*/ 31433 h 275272"/>
                <a:gd name="connsiteX186" fmla="*/ 379636 w 406306"/>
                <a:gd name="connsiteY186" fmla="*/ 29528 h 275272"/>
                <a:gd name="connsiteX187" fmla="*/ 368206 w 406306"/>
                <a:gd name="connsiteY187" fmla="*/ 29528 h 275272"/>
                <a:gd name="connsiteX188" fmla="*/ 370111 w 406306"/>
                <a:gd name="connsiteY188" fmla="*/ 28575 h 275272"/>
                <a:gd name="connsiteX189" fmla="*/ 365349 w 406306"/>
                <a:gd name="connsiteY189" fmla="*/ 28575 h 275272"/>
                <a:gd name="connsiteX190" fmla="*/ 369159 w 406306"/>
                <a:gd name="connsiteY190" fmla="*/ 27623 h 275272"/>
                <a:gd name="connsiteX191" fmla="*/ 360586 w 406306"/>
                <a:gd name="connsiteY191" fmla="*/ 28575 h 275272"/>
                <a:gd name="connsiteX192" fmla="*/ 358681 w 406306"/>
                <a:gd name="connsiteY192" fmla="*/ 31433 h 275272"/>
                <a:gd name="connsiteX193" fmla="*/ 351061 w 406306"/>
                <a:gd name="connsiteY193" fmla="*/ 31433 h 275272"/>
                <a:gd name="connsiteX194" fmla="*/ 352014 w 406306"/>
                <a:gd name="connsiteY194" fmla="*/ 29528 h 275272"/>
                <a:gd name="connsiteX195" fmla="*/ 336774 w 406306"/>
                <a:gd name="connsiteY195" fmla="*/ 28575 h 275272"/>
                <a:gd name="connsiteX196" fmla="*/ 332964 w 406306"/>
                <a:gd name="connsiteY196" fmla="*/ 28575 h 275272"/>
                <a:gd name="connsiteX197" fmla="*/ 321534 w 406306"/>
                <a:gd name="connsiteY197" fmla="*/ 27623 h 275272"/>
                <a:gd name="connsiteX198" fmla="*/ 323439 w 406306"/>
                <a:gd name="connsiteY198" fmla="*/ 27623 h 275272"/>
                <a:gd name="connsiteX199" fmla="*/ 314866 w 406306"/>
                <a:gd name="connsiteY199" fmla="*/ 27623 h 275272"/>
                <a:gd name="connsiteX200" fmla="*/ 314866 w 406306"/>
                <a:gd name="connsiteY200" fmla="*/ 27623 h 275272"/>
                <a:gd name="connsiteX201" fmla="*/ 300579 w 406306"/>
                <a:gd name="connsiteY201" fmla="*/ 24765 h 275272"/>
                <a:gd name="connsiteX202" fmla="*/ 300579 w 406306"/>
                <a:gd name="connsiteY202" fmla="*/ 25717 h 275272"/>
                <a:gd name="connsiteX203" fmla="*/ 286291 w 406306"/>
                <a:gd name="connsiteY203" fmla="*/ 23813 h 275272"/>
                <a:gd name="connsiteX204" fmla="*/ 288196 w 406306"/>
                <a:gd name="connsiteY204" fmla="*/ 24765 h 275272"/>
                <a:gd name="connsiteX205" fmla="*/ 276766 w 406306"/>
                <a:gd name="connsiteY205" fmla="*/ 19050 h 275272"/>
                <a:gd name="connsiteX206" fmla="*/ 278671 w 406306"/>
                <a:gd name="connsiteY206" fmla="*/ 19050 h 275272"/>
                <a:gd name="connsiteX207" fmla="*/ 271051 w 406306"/>
                <a:gd name="connsiteY207" fmla="*/ 20003 h 275272"/>
                <a:gd name="connsiteX208" fmla="*/ 269146 w 406306"/>
                <a:gd name="connsiteY208" fmla="*/ 17145 h 275272"/>
                <a:gd name="connsiteX209" fmla="*/ 252001 w 406306"/>
                <a:gd name="connsiteY209" fmla="*/ 16193 h 275272"/>
                <a:gd name="connsiteX210" fmla="*/ 251049 w 406306"/>
                <a:gd name="connsiteY210" fmla="*/ 18098 h 275272"/>
                <a:gd name="connsiteX211" fmla="*/ 235809 w 406306"/>
                <a:gd name="connsiteY211" fmla="*/ 16193 h 275272"/>
                <a:gd name="connsiteX212" fmla="*/ 234856 w 406306"/>
                <a:gd name="connsiteY212" fmla="*/ 15240 h 275272"/>
                <a:gd name="connsiteX213" fmla="*/ 221521 w 406306"/>
                <a:gd name="connsiteY213" fmla="*/ 16193 h 275272"/>
                <a:gd name="connsiteX214" fmla="*/ 201519 w 406306"/>
                <a:gd name="connsiteY214" fmla="*/ 12383 h 275272"/>
                <a:gd name="connsiteX215" fmla="*/ 188184 w 406306"/>
                <a:gd name="connsiteY215" fmla="*/ 12383 h 275272"/>
                <a:gd name="connsiteX216" fmla="*/ 188184 w 406306"/>
                <a:gd name="connsiteY216" fmla="*/ 12383 h 275272"/>
                <a:gd name="connsiteX217" fmla="*/ 176754 w 406306"/>
                <a:gd name="connsiteY217" fmla="*/ 13335 h 275272"/>
                <a:gd name="connsiteX218" fmla="*/ 176754 w 406306"/>
                <a:gd name="connsiteY218" fmla="*/ 12383 h 275272"/>
                <a:gd name="connsiteX219" fmla="*/ 157704 w 406306"/>
                <a:gd name="connsiteY219" fmla="*/ 11430 h 275272"/>
                <a:gd name="connsiteX220" fmla="*/ 156751 w 406306"/>
                <a:gd name="connsiteY220" fmla="*/ 10478 h 275272"/>
                <a:gd name="connsiteX221" fmla="*/ 133891 w 406306"/>
                <a:gd name="connsiteY221" fmla="*/ 7620 h 275272"/>
                <a:gd name="connsiteX222" fmla="*/ 134844 w 406306"/>
                <a:gd name="connsiteY222" fmla="*/ 6668 h 275272"/>
                <a:gd name="connsiteX223" fmla="*/ 105316 w 406306"/>
                <a:gd name="connsiteY223" fmla="*/ 4763 h 275272"/>
                <a:gd name="connsiteX224" fmla="*/ 98649 w 406306"/>
                <a:gd name="connsiteY224" fmla="*/ 4763 h 275272"/>
                <a:gd name="connsiteX225" fmla="*/ 100554 w 406306"/>
                <a:gd name="connsiteY225" fmla="*/ 7620 h 275272"/>
                <a:gd name="connsiteX226" fmla="*/ 95791 w 406306"/>
                <a:gd name="connsiteY226" fmla="*/ 5715 h 275272"/>
                <a:gd name="connsiteX227" fmla="*/ 96744 w 406306"/>
                <a:gd name="connsiteY227" fmla="*/ 5715 h 275272"/>
                <a:gd name="connsiteX228" fmla="*/ 86266 w 406306"/>
                <a:gd name="connsiteY228" fmla="*/ 1905 h 275272"/>
                <a:gd name="connsiteX229" fmla="*/ 71026 w 406306"/>
                <a:gd name="connsiteY229" fmla="*/ 0 h 275272"/>
                <a:gd name="connsiteX230" fmla="*/ 67216 w 406306"/>
                <a:gd name="connsiteY230" fmla="*/ 13335 h 275272"/>
                <a:gd name="connsiteX231" fmla="*/ 64359 w 406306"/>
                <a:gd name="connsiteY231" fmla="*/ 22860 h 275272"/>
                <a:gd name="connsiteX232" fmla="*/ 58644 w 406306"/>
                <a:gd name="connsiteY232" fmla="*/ 41910 h 275272"/>
                <a:gd name="connsiteX233" fmla="*/ 61501 w 406306"/>
                <a:gd name="connsiteY233" fmla="*/ 40958 h 275272"/>
                <a:gd name="connsiteX234" fmla="*/ 59596 w 406306"/>
                <a:gd name="connsiteY234" fmla="*/ 46673 h 275272"/>
                <a:gd name="connsiteX235" fmla="*/ 58644 w 406306"/>
                <a:gd name="connsiteY235" fmla="*/ 43815 h 275272"/>
                <a:gd name="connsiteX236" fmla="*/ 58644 w 406306"/>
                <a:gd name="connsiteY236" fmla="*/ 51435 h 275272"/>
                <a:gd name="connsiteX237" fmla="*/ 56739 w 406306"/>
                <a:gd name="connsiteY237" fmla="*/ 50483 h 275272"/>
                <a:gd name="connsiteX238" fmla="*/ 55786 w 406306"/>
                <a:gd name="connsiteY238" fmla="*/ 53340 h 275272"/>
                <a:gd name="connsiteX239" fmla="*/ 55786 w 406306"/>
                <a:gd name="connsiteY239" fmla="*/ 52388 h 275272"/>
                <a:gd name="connsiteX240" fmla="*/ 55786 w 406306"/>
                <a:gd name="connsiteY240" fmla="*/ 60008 h 275272"/>
                <a:gd name="connsiteX241" fmla="*/ 53881 w 406306"/>
                <a:gd name="connsiteY241" fmla="*/ 62865 h 275272"/>
                <a:gd name="connsiteX242" fmla="*/ 52929 w 406306"/>
                <a:gd name="connsiteY242" fmla="*/ 64770 h 275272"/>
                <a:gd name="connsiteX243" fmla="*/ 51024 w 406306"/>
                <a:gd name="connsiteY243" fmla="*/ 71438 h 275272"/>
                <a:gd name="connsiteX244" fmla="*/ 52929 w 406306"/>
                <a:gd name="connsiteY244" fmla="*/ 68580 h 275272"/>
                <a:gd name="connsiteX245" fmla="*/ 53881 w 406306"/>
                <a:gd name="connsiteY245" fmla="*/ 72390 h 275272"/>
                <a:gd name="connsiteX246" fmla="*/ 44356 w 406306"/>
                <a:gd name="connsiteY246" fmla="*/ 100965 h 275272"/>
                <a:gd name="connsiteX247" fmla="*/ 41499 w 406306"/>
                <a:gd name="connsiteY247" fmla="*/ 115252 h 275272"/>
                <a:gd name="connsiteX248" fmla="*/ 42451 w 406306"/>
                <a:gd name="connsiteY248" fmla="*/ 118110 h 275272"/>
                <a:gd name="connsiteX249" fmla="*/ 34831 w 406306"/>
                <a:gd name="connsiteY249" fmla="*/ 129540 h 275272"/>
                <a:gd name="connsiteX250" fmla="*/ 35784 w 406306"/>
                <a:gd name="connsiteY250" fmla="*/ 138113 h 275272"/>
                <a:gd name="connsiteX251" fmla="*/ 32926 w 406306"/>
                <a:gd name="connsiteY251" fmla="*/ 140970 h 275272"/>
                <a:gd name="connsiteX252" fmla="*/ 24354 w 406306"/>
                <a:gd name="connsiteY252" fmla="*/ 172403 h 275272"/>
                <a:gd name="connsiteX253" fmla="*/ 26259 w 406306"/>
                <a:gd name="connsiteY253" fmla="*/ 173355 h 275272"/>
                <a:gd name="connsiteX254" fmla="*/ 22449 w 406306"/>
                <a:gd name="connsiteY254" fmla="*/ 179070 h 275272"/>
                <a:gd name="connsiteX255" fmla="*/ 21496 w 406306"/>
                <a:gd name="connsiteY255" fmla="*/ 185738 h 275272"/>
                <a:gd name="connsiteX256" fmla="*/ 22449 w 406306"/>
                <a:gd name="connsiteY256" fmla="*/ 185738 h 275272"/>
                <a:gd name="connsiteX257" fmla="*/ 2446 w 406306"/>
                <a:gd name="connsiteY257" fmla="*/ 253365 h 275272"/>
                <a:gd name="connsiteX258" fmla="*/ 3399 w 406306"/>
                <a:gd name="connsiteY258" fmla="*/ 255270 h 275272"/>
                <a:gd name="connsiteX259" fmla="*/ 5304 w 406306"/>
                <a:gd name="connsiteY259" fmla="*/ 255270 h 275272"/>
                <a:gd name="connsiteX260" fmla="*/ 1494 w 406306"/>
                <a:gd name="connsiteY260" fmla="*/ 263843 h 275272"/>
                <a:gd name="connsiteX261" fmla="*/ 541 w 406306"/>
                <a:gd name="connsiteY261" fmla="*/ 275273 h 275272"/>
                <a:gd name="connsiteX262" fmla="*/ 541 w 406306"/>
                <a:gd name="connsiteY262" fmla="*/ 272415 h 275272"/>
                <a:gd name="connsiteX263" fmla="*/ 9114 w 406306"/>
                <a:gd name="connsiteY263" fmla="*/ 269558 h 275272"/>
                <a:gd name="connsiteX264" fmla="*/ 13876 w 406306"/>
                <a:gd name="connsiteY264" fmla="*/ 250508 h 275272"/>
                <a:gd name="connsiteX265" fmla="*/ 14829 w 406306"/>
                <a:gd name="connsiteY265" fmla="*/ 251460 h 275272"/>
                <a:gd name="connsiteX266" fmla="*/ 15781 w 406306"/>
                <a:gd name="connsiteY266" fmla="*/ 242888 h 275272"/>
                <a:gd name="connsiteX267" fmla="*/ 15781 w 406306"/>
                <a:gd name="connsiteY267" fmla="*/ 243840 h 275272"/>
                <a:gd name="connsiteX268" fmla="*/ 25306 w 406306"/>
                <a:gd name="connsiteY268" fmla="*/ 214313 h 275272"/>
                <a:gd name="connsiteX269" fmla="*/ 23401 w 406306"/>
                <a:gd name="connsiteY269" fmla="*/ 215265 h 275272"/>
                <a:gd name="connsiteX270" fmla="*/ 25306 w 406306"/>
                <a:gd name="connsiteY270" fmla="*/ 210503 h 275272"/>
                <a:gd name="connsiteX271" fmla="*/ 21496 w 406306"/>
                <a:gd name="connsiteY271" fmla="*/ 215265 h 275272"/>
                <a:gd name="connsiteX272" fmla="*/ 30069 w 406306"/>
                <a:gd name="connsiteY272" fmla="*/ 193358 h 275272"/>
                <a:gd name="connsiteX273" fmla="*/ 29116 w 406306"/>
                <a:gd name="connsiteY273" fmla="*/ 189548 h 275272"/>
                <a:gd name="connsiteX274" fmla="*/ 30069 w 406306"/>
                <a:gd name="connsiteY274" fmla="*/ 188595 h 275272"/>
                <a:gd name="connsiteX275" fmla="*/ 29116 w 406306"/>
                <a:gd name="connsiteY275" fmla="*/ 187643 h 275272"/>
                <a:gd name="connsiteX276" fmla="*/ 31974 w 406306"/>
                <a:gd name="connsiteY276" fmla="*/ 183833 h 275272"/>
                <a:gd name="connsiteX277" fmla="*/ 31974 w 406306"/>
                <a:gd name="connsiteY277" fmla="*/ 186690 h 275272"/>
                <a:gd name="connsiteX278" fmla="*/ 34831 w 406306"/>
                <a:gd name="connsiteY278" fmla="*/ 175260 h 275272"/>
                <a:gd name="connsiteX279" fmla="*/ 32926 w 406306"/>
                <a:gd name="connsiteY279" fmla="*/ 179070 h 275272"/>
                <a:gd name="connsiteX280" fmla="*/ 41499 w 406306"/>
                <a:gd name="connsiteY280" fmla="*/ 140970 h 275272"/>
                <a:gd name="connsiteX281" fmla="*/ 40546 w 406306"/>
                <a:gd name="connsiteY281" fmla="*/ 141923 h 275272"/>
                <a:gd name="connsiteX282" fmla="*/ 45309 w 406306"/>
                <a:gd name="connsiteY282" fmla="*/ 125730 h 275272"/>
                <a:gd name="connsiteX283" fmla="*/ 45309 w 406306"/>
                <a:gd name="connsiteY283" fmla="*/ 125730 h 275272"/>
                <a:gd name="connsiteX284" fmla="*/ 46261 w 406306"/>
                <a:gd name="connsiteY284" fmla="*/ 118110 h 275272"/>
                <a:gd name="connsiteX285" fmla="*/ 49119 w 406306"/>
                <a:gd name="connsiteY285" fmla="*/ 117158 h 275272"/>
                <a:gd name="connsiteX286" fmla="*/ 49119 w 406306"/>
                <a:gd name="connsiteY286" fmla="*/ 105727 h 275272"/>
                <a:gd name="connsiteX287" fmla="*/ 50071 w 406306"/>
                <a:gd name="connsiteY287" fmla="*/ 104775 h 275272"/>
                <a:gd name="connsiteX288" fmla="*/ 50071 w 406306"/>
                <a:gd name="connsiteY288" fmla="*/ 97155 h 275272"/>
                <a:gd name="connsiteX289" fmla="*/ 51976 w 406306"/>
                <a:gd name="connsiteY289" fmla="*/ 99060 h 275272"/>
                <a:gd name="connsiteX290" fmla="*/ 57691 w 406306"/>
                <a:gd name="connsiteY290" fmla="*/ 80010 h 275272"/>
                <a:gd name="connsiteX291" fmla="*/ 53881 w 406306"/>
                <a:gd name="connsiteY291" fmla="*/ 85725 h 275272"/>
                <a:gd name="connsiteX292" fmla="*/ 53881 w 406306"/>
                <a:gd name="connsiteY292" fmla="*/ 78105 h 275272"/>
                <a:gd name="connsiteX293" fmla="*/ 60549 w 406306"/>
                <a:gd name="connsiteY293" fmla="*/ 65723 h 275272"/>
                <a:gd name="connsiteX294" fmla="*/ 60549 w 406306"/>
                <a:gd name="connsiteY294" fmla="*/ 67628 h 275272"/>
                <a:gd name="connsiteX295" fmla="*/ 63406 w 406306"/>
                <a:gd name="connsiteY295" fmla="*/ 58103 h 275272"/>
                <a:gd name="connsiteX296" fmla="*/ 62454 w 406306"/>
                <a:gd name="connsiteY296" fmla="*/ 52388 h 275272"/>
                <a:gd name="connsiteX297" fmla="*/ 61501 w 406306"/>
                <a:gd name="connsiteY297" fmla="*/ 60008 h 275272"/>
                <a:gd name="connsiteX298" fmla="*/ 63406 w 406306"/>
                <a:gd name="connsiteY298" fmla="*/ 44768 h 275272"/>
                <a:gd name="connsiteX299" fmla="*/ 63406 w 406306"/>
                <a:gd name="connsiteY299" fmla="*/ 49530 h 275272"/>
                <a:gd name="connsiteX300" fmla="*/ 65311 w 406306"/>
                <a:gd name="connsiteY300" fmla="*/ 43815 h 275272"/>
                <a:gd name="connsiteX301" fmla="*/ 63406 w 406306"/>
                <a:gd name="connsiteY301" fmla="*/ 58103 h 275272"/>
                <a:gd name="connsiteX302" fmla="*/ 65311 w 406306"/>
                <a:gd name="connsiteY302" fmla="*/ 52388 h 275272"/>
                <a:gd name="connsiteX303" fmla="*/ 67216 w 406306"/>
                <a:gd name="connsiteY303" fmla="*/ 38100 h 275272"/>
                <a:gd name="connsiteX304" fmla="*/ 68169 w 406306"/>
                <a:gd name="connsiteY304" fmla="*/ 39053 h 275272"/>
                <a:gd name="connsiteX305" fmla="*/ 68169 w 406306"/>
                <a:gd name="connsiteY305" fmla="*/ 34290 h 275272"/>
                <a:gd name="connsiteX306" fmla="*/ 69121 w 406306"/>
                <a:gd name="connsiteY306" fmla="*/ 37148 h 275272"/>
                <a:gd name="connsiteX307" fmla="*/ 72931 w 406306"/>
                <a:gd name="connsiteY307" fmla="*/ 24765 h 275272"/>
                <a:gd name="connsiteX308" fmla="*/ 69121 w 406306"/>
                <a:gd name="connsiteY308" fmla="*/ 29528 h 275272"/>
                <a:gd name="connsiteX309" fmla="*/ 71979 w 406306"/>
                <a:gd name="connsiteY309" fmla="*/ 20955 h 275272"/>
                <a:gd name="connsiteX310" fmla="*/ 74836 w 406306"/>
                <a:gd name="connsiteY310" fmla="*/ 15240 h 275272"/>
                <a:gd name="connsiteX311" fmla="*/ 72931 w 406306"/>
                <a:gd name="connsiteY311" fmla="*/ 15240 h 275272"/>
                <a:gd name="connsiteX312" fmla="*/ 74836 w 406306"/>
                <a:gd name="connsiteY312" fmla="*/ 14288 h 275272"/>
                <a:gd name="connsiteX313" fmla="*/ 74836 w 406306"/>
                <a:gd name="connsiteY313" fmla="*/ 14288 h 275272"/>
                <a:gd name="connsiteX314" fmla="*/ 73884 w 406306"/>
                <a:gd name="connsiteY314" fmla="*/ 12383 h 275272"/>
                <a:gd name="connsiteX315" fmla="*/ 77694 w 406306"/>
                <a:gd name="connsiteY315" fmla="*/ 11430 h 275272"/>
                <a:gd name="connsiteX316" fmla="*/ 77694 w 406306"/>
                <a:gd name="connsiteY316" fmla="*/ 12383 h 275272"/>
                <a:gd name="connsiteX317" fmla="*/ 89124 w 406306"/>
                <a:gd name="connsiteY317" fmla="*/ 11430 h 275272"/>
                <a:gd name="connsiteX318" fmla="*/ 91981 w 406306"/>
                <a:gd name="connsiteY318" fmla="*/ 12383 h 275272"/>
                <a:gd name="connsiteX319" fmla="*/ 96744 w 406306"/>
                <a:gd name="connsiteY319" fmla="*/ 12383 h 275272"/>
                <a:gd name="connsiteX320" fmla="*/ 95791 w 406306"/>
                <a:gd name="connsiteY320" fmla="*/ 13335 h 275272"/>
                <a:gd name="connsiteX321" fmla="*/ 107221 w 406306"/>
                <a:gd name="connsiteY321" fmla="*/ 14288 h 275272"/>
                <a:gd name="connsiteX322" fmla="*/ 111984 w 406306"/>
                <a:gd name="connsiteY322" fmla="*/ 12383 h 275272"/>
                <a:gd name="connsiteX323" fmla="*/ 115794 w 406306"/>
                <a:gd name="connsiteY323" fmla="*/ 14288 h 275272"/>
                <a:gd name="connsiteX324" fmla="*/ 110079 w 406306"/>
                <a:gd name="connsiteY324" fmla="*/ 14288 h 275272"/>
                <a:gd name="connsiteX325" fmla="*/ 108174 w 406306"/>
                <a:gd name="connsiteY325" fmla="*/ 15240 h 275272"/>
                <a:gd name="connsiteX326" fmla="*/ 117699 w 406306"/>
                <a:gd name="connsiteY326" fmla="*/ 16193 h 275272"/>
                <a:gd name="connsiteX327" fmla="*/ 115794 w 406306"/>
                <a:gd name="connsiteY327" fmla="*/ 15240 h 275272"/>
                <a:gd name="connsiteX328" fmla="*/ 124366 w 406306"/>
                <a:gd name="connsiteY328" fmla="*/ 14288 h 275272"/>
                <a:gd name="connsiteX329" fmla="*/ 123414 w 406306"/>
                <a:gd name="connsiteY329" fmla="*/ 15240 h 275272"/>
                <a:gd name="connsiteX330" fmla="*/ 129129 w 406306"/>
                <a:gd name="connsiteY330" fmla="*/ 15240 h 275272"/>
                <a:gd name="connsiteX331" fmla="*/ 124366 w 406306"/>
                <a:gd name="connsiteY331" fmla="*/ 17145 h 275272"/>
                <a:gd name="connsiteX332" fmla="*/ 132939 w 406306"/>
                <a:gd name="connsiteY332" fmla="*/ 17145 h 275272"/>
                <a:gd name="connsiteX333" fmla="*/ 135796 w 406306"/>
                <a:gd name="connsiteY333" fmla="*/ 19050 h 275272"/>
                <a:gd name="connsiteX334" fmla="*/ 152941 w 406306"/>
                <a:gd name="connsiteY334" fmla="*/ 20003 h 275272"/>
                <a:gd name="connsiteX335" fmla="*/ 154846 w 406306"/>
                <a:gd name="connsiteY335" fmla="*/ 20003 h 275272"/>
                <a:gd name="connsiteX336" fmla="*/ 171991 w 406306"/>
                <a:gd name="connsiteY336" fmla="*/ 21908 h 275272"/>
                <a:gd name="connsiteX337" fmla="*/ 175801 w 406306"/>
                <a:gd name="connsiteY337" fmla="*/ 23813 h 275272"/>
                <a:gd name="connsiteX338" fmla="*/ 179611 w 406306"/>
                <a:gd name="connsiteY338" fmla="*/ 20955 h 275272"/>
                <a:gd name="connsiteX339" fmla="*/ 183421 w 406306"/>
                <a:gd name="connsiteY339" fmla="*/ 23813 h 275272"/>
                <a:gd name="connsiteX340" fmla="*/ 197709 w 406306"/>
                <a:gd name="connsiteY340" fmla="*/ 23813 h 275272"/>
                <a:gd name="connsiteX341" fmla="*/ 194851 w 406306"/>
                <a:gd name="connsiteY341" fmla="*/ 24765 h 275272"/>
                <a:gd name="connsiteX342" fmla="*/ 260574 w 406306"/>
                <a:gd name="connsiteY342" fmla="*/ 30480 h 275272"/>
                <a:gd name="connsiteX343" fmla="*/ 255811 w 406306"/>
                <a:gd name="connsiteY343" fmla="*/ 30480 h 275272"/>
                <a:gd name="connsiteX344" fmla="*/ 260574 w 406306"/>
                <a:gd name="connsiteY344" fmla="*/ 30480 h 275272"/>
                <a:gd name="connsiteX345" fmla="*/ 359634 w 406306"/>
                <a:gd name="connsiteY345" fmla="*/ 38100 h 275272"/>
                <a:gd name="connsiteX346" fmla="*/ 355824 w 406306"/>
                <a:gd name="connsiteY346" fmla="*/ 37148 h 275272"/>
                <a:gd name="connsiteX347" fmla="*/ 359634 w 406306"/>
                <a:gd name="connsiteY347" fmla="*/ 38100 h 275272"/>
                <a:gd name="connsiteX348" fmla="*/ 184374 w 406306"/>
                <a:gd name="connsiteY348" fmla="*/ 176213 h 275272"/>
                <a:gd name="connsiteX349" fmla="*/ 184374 w 406306"/>
                <a:gd name="connsiteY349" fmla="*/ 176213 h 275272"/>
                <a:gd name="connsiteX350" fmla="*/ 184374 w 406306"/>
                <a:gd name="connsiteY350" fmla="*/ 176213 h 275272"/>
                <a:gd name="connsiteX351" fmla="*/ 178659 w 406306"/>
                <a:gd name="connsiteY351" fmla="*/ 179070 h 275272"/>
                <a:gd name="connsiteX352" fmla="*/ 178659 w 406306"/>
                <a:gd name="connsiteY352" fmla="*/ 179070 h 275272"/>
                <a:gd name="connsiteX353" fmla="*/ 181516 w 406306"/>
                <a:gd name="connsiteY353" fmla="*/ 178118 h 275272"/>
                <a:gd name="connsiteX354" fmla="*/ 178659 w 406306"/>
                <a:gd name="connsiteY354" fmla="*/ 179070 h 275272"/>
                <a:gd name="connsiteX355" fmla="*/ 54834 w 406306"/>
                <a:gd name="connsiteY355" fmla="*/ 63818 h 275272"/>
                <a:gd name="connsiteX356" fmla="*/ 55786 w 406306"/>
                <a:gd name="connsiteY356" fmla="*/ 62865 h 275272"/>
                <a:gd name="connsiteX357" fmla="*/ 54834 w 406306"/>
                <a:gd name="connsiteY357" fmla="*/ 63818 h 27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</a:cxnLst>
              <a:rect l="l" t="t" r="r" b="b"/>
              <a:pathLst>
                <a:path w="406306" h="275272">
                  <a:moveTo>
                    <a:pt x="194851" y="24765"/>
                  </a:moveTo>
                  <a:lnTo>
                    <a:pt x="198661" y="26670"/>
                  </a:lnTo>
                  <a:cubicBezTo>
                    <a:pt x="192946" y="27623"/>
                    <a:pt x="189136" y="26670"/>
                    <a:pt x="192946" y="28575"/>
                  </a:cubicBezTo>
                  <a:cubicBezTo>
                    <a:pt x="193899" y="24765"/>
                    <a:pt x="210091" y="30480"/>
                    <a:pt x="211044" y="26670"/>
                  </a:cubicBezTo>
                  <a:lnTo>
                    <a:pt x="213901" y="27623"/>
                  </a:lnTo>
                  <a:cubicBezTo>
                    <a:pt x="212949" y="27623"/>
                    <a:pt x="212949" y="27623"/>
                    <a:pt x="211996" y="27623"/>
                  </a:cubicBezTo>
                  <a:cubicBezTo>
                    <a:pt x="217711" y="29528"/>
                    <a:pt x="216759" y="25717"/>
                    <a:pt x="223426" y="26670"/>
                  </a:cubicBezTo>
                  <a:cubicBezTo>
                    <a:pt x="226284" y="27623"/>
                    <a:pt x="227236" y="27623"/>
                    <a:pt x="226284" y="28575"/>
                  </a:cubicBezTo>
                  <a:lnTo>
                    <a:pt x="231999" y="28575"/>
                  </a:lnTo>
                  <a:cubicBezTo>
                    <a:pt x="233904" y="28575"/>
                    <a:pt x="232951" y="29528"/>
                    <a:pt x="231999" y="29528"/>
                  </a:cubicBezTo>
                  <a:lnTo>
                    <a:pt x="240571" y="30480"/>
                  </a:lnTo>
                  <a:lnTo>
                    <a:pt x="240571" y="30480"/>
                  </a:lnTo>
                  <a:cubicBezTo>
                    <a:pt x="241524" y="30480"/>
                    <a:pt x="244381" y="29528"/>
                    <a:pt x="246286" y="29528"/>
                  </a:cubicBezTo>
                  <a:cubicBezTo>
                    <a:pt x="248191" y="30480"/>
                    <a:pt x="245334" y="29528"/>
                    <a:pt x="245334" y="30480"/>
                  </a:cubicBezTo>
                  <a:lnTo>
                    <a:pt x="250096" y="30480"/>
                  </a:lnTo>
                  <a:cubicBezTo>
                    <a:pt x="252001" y="31433"/>
                    <a:pt x="248191" y="32385"/>
                    <a:pt x="244381" y="31433"/>
                  </a:cubicBezTo>
                  <a:cubicBezTo>
                    <a:pt x="248191" y="35243"/>
                    <a:pt x="248191" y="30480"/>
                    <a:pt x="257716" y="34290"/>
                  </a:cubicBezTo>
                  <a:lnTo>
                    <a:pt x="253906" y="31433"/>
                  </a:lnTo>
                  <a:cubicBezTo>
                    <a:pt x="256764" y="34290"/>
                    <a:pt x="260574" y="33338"/>
                    <a:pt x="265336" y="35243"/>
                  </a:cubicBezTo>
                  <a:cubicBezTo>
                    <a:pt x="264384" y="34290"/>
                    <a:pt x="255811" y="30480"/>
                    <a:pt x="260574" y="30480"/>
                  </a:cubicBezTo>
                  <a:cubicBezTo>
                    <a:pt x="261526" y="30480"/>
                    <a:pt x="263431" y="31433"/>
                    <a:pt x="266289" y="30480"/>
                  </a:cubicBezTo>
                  <a:cubicBezTo>
                    <a:pt x="266289" y="31433"/>
                    <a:pt x="269146" y="31433"/>
                    <a:pt x="272004" y="32385"/>
                  </a:cubicBezTo>
                  <a:lnTo>
                    <a:pt x="272004" y="34290"/>
                  </a:lnTo>
                  <a:cubicBezTo>
                    <a:pt x="275814" y="34290"/>
                    <a:pt x="275814" y="33338"/>
                    <a:pt x="277719" y="32385"/>
                  </a:cubicBezTo>
                  <a:cubicBezTo>
                    <a:pt x="281529" y="33338"/>
                    <a:pt x="282481" y="34290"/>
                    <a:pt x="283434" y="35243"/>
                  </a:cubicBezTo>
                  <a:cubicBezTo>
                    <a:pt x="290101" y="36195"/>
                    <a:pt x="279624" y="32385"/>
                    <a:pt x="287244" y="33338"/>
                  </a:cubicBezTo>
                  <a:cubicBezTo>
                    <a:pt x="292959" y="34290"/>
                    <a:pt x="296769" y="34290"/>
                    <a:pt x="303436" y="34290"/>
                  </a:cubicBezTo>
                  <a:cubicBezTo>
                    <a:pt x="307246" y="35243"/>
                    <a:pt x="302484" y="35243"/>
                    <a:pt x="304389" y="36195"/>
                  </a:cubicBezTo>
                  <a:lnTo>
                    <a:pt x="308199" y="35243"/>
                  </a:lnTo>
                  <a:cubicBezTo>
                    <a:pt x="309151" y="35243"/>
                    <a:pt x="309151" y="36195"/>
                    <a:pt x="308199" y="36195"/>
                  </a:cubicBezTo>
                  <a:cubicBezTo>
                    <a:pt x="311056" y="36195"/>
                    <a:pt x="308199" y="34290"/>
                    <a:pt x="312961" y="34290"/>
                  </a:cubicBezTo>
                  <a:cubicBezTo>
                    <a:pt x="313914" y="32385"/>
                    <a:pt x="321534" y="38100"/>
                    <a:pt x="327249" y="36195"/>
                  </a:cubicBezTo>
                  <a:cubicBezTo>
                    <a:pt x="328201" y="37148"/>
                    <a:pt x="326296" y="37148"/>
                    <a:pt x="327249" y="38100"/>
                  </a:cubicBezTo>
                  <a:cubicBezTo>
                    <a:pt x="334869" y="37148"/>
                    <a:pt x="333916" y="38100"/>
                    <a:pt x="340584" y="36195"/>
                  </a:cubicBezTo>
                  <a:lnTo>
                    <a:pt x="345346" y="38100"/>
                  </a:lnTo>
                  <a:cubicBezTo>
                    <a:pt x="341536" y="36195"/>
                    <a:pt x="346299" y="35243"/>
                    <a:pt x="351061" y="34290"/>
                  </a:cubicBezTo>
                  <a:cubicBezTo>
                    <a:pt x="350109" y="33338"/>
                    <a:pt x="348204" y="32385"/>
                    <a:pt x="348204" y="32385"/>
                  </a:cubicBezTo>
                  <a:lnTo>
                    <a:pt x="354871" y="32385"/>
                  </a:lnTo>
                  <a:cubicBezTo>
                    <a:pt x="355824" y="32385"/>
                    <a:pt x="354871" y="33338"/>
                    <a:pt x="353919" y="34290"/>
                  </a:cubicBezTo>
                  <a:cubicBezTo>
                    <a:pt x="353919" y="34290"/>
                    <a:pt x="354871" y="34290"/>
                    <a:pt x="354871" y="34290"/>
                  </a:cubicBezTo>
                  <a:cubicBezTo>
                    <a:pt x="357729" y="35243"/>
                    <a:pt x="355824" y="36195"/>
                    <a:pt x="353919" y="37148"/>
                  </a:cubicBezTo>
                  <a:cubicBezTo>
                    <a:pt x="352966" y="37148"/>
                    <a:pt x="352014" y="36195"/>
                    <a:pt x="351061" y="36195"/>
                  </a:cubicBezTo>
                  <a:cubicBezTo>
                    <a:pt x="349156" y="37148"/>
                    <a:pt x="347251" y="38100"/>
                    <a:pt x="348204" y="39053"/>
                  </a:cubicBezTo>
                  <a:cubicBezTo>
                    <a:pt x="348204" y="39053"/>
                    <a:pt x="349156" y="39053"/>
                    <a:pt x="350109" y="39053"/>
                  </a:cubicBezTo>
                  <a:cubicBezTo>
                    <a:pt x="349156" y="39053"/>
                    <a:pt x="349156" y="39053"/>
                    <a:pt x="349156" y="40005"/>
                  </a:cubicBezTo>
                  <a:cubicBezTo>
                    <a:pt x="349156" y="40005"/>
                    <a:pt x="350109" y="40005"/>
                    <a:pt x="351061" y="40005"/>
                  </a:cubicBezTo>
                  <a:lnTo>
                    <a:pt x="352014" y="41910"/>
                  </a:lnTo>
                  <a:lnTo>
                    <a:pt x="352014" y="40958"/>
                  </a:lnTo>
                  <a:lnTo>
                    <a:pt x="356776" y="41910"/>
                  </a:lnTo>
                  <a:cubicBezTo>
                    <a:pt x="357729" y="41910"/>
                    <a:pt x="358681" y="41910"/>
                    <a:pt x="358681" y="42863"/>
                  </a:cubicBezTo>
                  <a:lnTo>
                    <a:pt x="359634" y="42863"/>
                  </a:lnTo>
                  <a:cubicBezTo>
                    <a:pt x="362491" y="40958"/>
                    <a:pt x="371064" y="39053"/>
                    <a:pt x="383446" y="40005"/>
                  </a:cubicBezTo>
                  <a:cubicBezTo>
                    <a:pt x="377731" y="40958"/>
                    <a:pt x="377731" y="41910"/>
                    <a:pt x="372969" y="42863"/>
                  </a:cubicBezTo>
                  <a:cubicBezTo>
                    <a:pt x="373921" y="41910"/>
                    <a:pt x="372016" y="41910"/>
                    <a:pt x="370111" y="41910"/>
                  </a:cubicBezTo>
                  <a:cubicBezTo>
                    <a:pt x="368206" y="41910"/>
                    <a:pt x="365349" y="41910"/>
                    <a:pt x="364396" y="41910"/>
                  </a:cubicBezTo>
                  <a:cubicBezTo>
                    <a:pt x="365349" y="41910"/>
                    <a:pt x="364396" y="42863"/>
                    <a:pt x="363444" y="42863"/>
                  </a:cubicBezTo>
                  <a:cubicBezTo>
                    <a:pt x="365349" y="42863"/>
                    <a:pt x="368206" y="41910"/>
                    <a:pt x="371064" y="41910"/>
                  </a:cubicBezTo>
                  <a:cubicBezTo>
                    <a:pt x="368206" y="42863"/>
                    <a:pt x="370111" y="42863"/>
                    <a:pt x="369159" y="43815"/>
                  </a:cubicBezTo>
                  <a:cubicBezTo>
                    <a:pt x="372016" y="42863"/>
                    <a:pt x="373921" y="42863"/>
                    <a:pt x="376779" y="42863"/>
                  </a:cubicBezTo>
                  <a:cubicBezTo>
                    <a:pt x="375826" y="43815"/>
                    <a:pt x="373921" y="44768"/>
                    <a:pt x="373921" y="45720"/>
                  </a:cubicBezTo>
                  <a:cubicBezTo>
                    <a:pt x="372016" y="45720"/>
                    <a:pt x="370111" y="45720"/>
                    <a:pt x="372969" y="44768"/>
                  </a:cubicBezTo>
                  <a:cubicBezTo>
                    <a:pt x="369159" y="45720"/>
                    <a:pt x="371064" y="45720"/>
                    <a:pt x="372016" y="46673"/>
                  </a:cubicBezTo>
                  <a:cubicBezTo>
                    <a:pt x="372969" y="46673"/>
                    <a:pt x="373921" y="47625"/>
                    <a:pt x="370111" y="48578"/>
                  </a:cubicBezTo>
                  <a:cubicBezTo>
                    <a:pt x="371064" y="48578"/>
                    <a:pt x="371064" y="47625"/>
                    <a:pt x="371064" y="47625"/>
                  </a:cubicBezTo>
                  <a:cubicBezTo>
                    <a:pt x="371064" y="48578"/>
                    <a:pt x="366301" y="51435"/>
                    <a:pt x="366301" y="50483"/>
                  </a:cubicBezTo>
                  <a:lnTo>
                    <a:pt x="367254" y="50483"/>
                  </a:lnTo>
                  <a:cubicBezTo>
                    <a:pt x="366301" y="51435"/>
                    <a:pt x="365349" y="51435"/>
                    <a:pt x="363444" y="52388"/>
                  </a:cubicBezTo>
                  <a:cubicBezTo>
                    <a:pt x="361539" y="53340"/>
                    <a:pt x="359634" y="54293"/>
                    <a:pt x="358681" y="56198"/>
                  </a:cubicBezTo>
                  <a:cubicBezTo>
                    <a:pt x="354871" y="59055"/>
                    <a:pt x="351061" y="61913"/>
                    <a:pt x="351061" y="62865"/>
                  </a:cubicBezTo>
                  <a:cubicBezTo>
                    <a:pt x="351061" y="62865"/>
                    <a:pt x="350109" y="60008"/>
                    <a:pt x="351061" y="59055"/>
                  </a:cubicBezTo>
                  <a:lnTo>
                    <a:pt x="343441" y="73343"/>
                  </a:lnTo>
                  <a:cubicBezTo>
                    <a:pt x="343441" y="71438"/>
                    <a:pt x="336774" y="69533"/>
                    <a:pt x="341536" y="64770"/>
                  </a:cubicBezTo>
                  <a:cubicBezTo>
                    <a:pt x="339631" y="65723"/>
                    <a:pt x="337726" y="66675"/>
                    <a:pt x="334869" y="69533"/>
                  </a:cubicBezTo>
                  <a:cubicBezTo>
                    <a:pt x="335821" y="69533"/>
                    <a:pt x="338679" y="70485"/>
                    <a:pt x="337726" y="71438"/>
                  </a:cubicBezTo>
                  <a:cubicBezTo>
                    <a:pt x="332964" y="72390"/>
                    <a:pt x="333916" y="72390"/>
                    <a:pt x="328201" y="73343"/>
                  </a:cubicBezTo>
                  <a:cubicBezTo>
                    <a:pt x="330106" y="72390"/>
                    <a:pt x="330106" y="76200"/>
                    <a:pt x="327249" y="78105"/>
                  </a:cubicBezTo>
                  <a:cubicBezTo>
                    <a:pt x="327249" y="77153"/>
                    <a:pt x="325344" y="75248"/>
                    <a:pt x="326296" y="75248"/>
                  </a:cubicBezTo>
                  <a:lnTo>
                    <a:pt x="321534" y="81915"/>
                  </a:lnTo>
                  <a:cubicBezTo>
                    <a:pt x="322486" y="80010"/>
                    <a:pt x="320581" y="80010"/>
                    <a:pt x="318676" y="80010"/>
                  </a:cubicBezTo>
                  <a:cubicBezTo>
                    <a:pt x="319629" y="80010"/>
                    <a:pt x="312961" y="83820"/>
                    <a:pt x="312009" y="84773"/>
                  </a:cubicBezTo>
                  <a:lnTo>
                    <a:pt x="314866" y="83820"/>
                  </a:lnTo>
                  <a:cubicBezTo>
                    <a:pt x="307246" y="87630"/>
                    <a:pt x="310104" y="91440"/>
                    <a:pt x="303436" y="96203"/>
                  </a:cubicBezTo>
                  <a:cubicBezTo>
                    <a:pt x="304389" y="95250"/>
                    <a:pt x="303436" y="91440"/>
                    <a:pt x="299626" y="93345"/>
                  </a:cubicBezTo>
                  <a:cubicBezTo>
                    <a:pt x="298674" y="95250"/>
                    <a:pt x="296769" y="103823"/>
                    <a:pt x="291054" y="109538"/>
                  </a:cubicBezTo>
                  <a:lnTo>
                    <a:pt x="289149" y="109538"/>
                  </a:lnTo>
                  <a:lnTo>
                    <a:pt x="285339" y="113348"/>
                  </a:lnTo>
                  <a:cubicBezTo>
                    <a:pt x="287244" y="109538"/>
                    <a:pt x="292959" y="100013"/>
                    <a:pt x="295816" y="95250"/>
                  </a:cubicBezTo>
                  <a:cubicBezTo>
                    <a:pt x="292959" y="96203"/>
                    <a:pt x="294864" y="95250"/>
                    <a:pt x="291054" y="97155"/>
                  </a:cubicBezTo>
                  <a:cubicBezTo>
                    <a:pt x="289149" y="97155"/>
                    <a:pt x="292959" y="94298"/>
                    <a:pt x="293911" y="94298"/>
                  </a:cubicBezTo>
                  <a:lnTo>
                    <a:pt x="284386" y="100013"/>
                  </a:lnTo>
                  <a:cubicBezTo>
                    <a:pt x="285339" y="100965"/>
                    <a:pt x="278671" y="105727"/>
                    <a:pt x="279624" y="106680"/>
                  </a:cubicBezTo>
                  <a:lnTo>
                    <a:pt x="288196" y="99060"/>
                  </a:lnTo>
                  <a:cubicBezTo>
                    <a:pt x="289149" y="100013"/>
                    <a:pt x="285339" y="106680"/>
                    <a:pt x="278671" y="110490"/>
                  </a:cubicBezTo>
                  <a:cubicBezTo>
                    <a:pt x="276766" y="110490"/>
                    <a:pt x="277719" y="106680"/>
                    <a:pt x="277719" y="106680"/>
                  </a:cubicBezTo>
                  <a:cubicBezTo>
                    <a:pt x="276766" y="107633"/>
                    <a:pt x="272004" y="111443"/>
                    <a:pt x="271051" y="111443"/>
                  </a:cubicBezTo>
                  <a:lnTo>
                    <a:pt x="272956" y="108585"/>
                  </a:lnTo>
                  <a:cubicBezTo>
                    <a:pt x="269146" y="110490"/>
                    <a:pt x="268194" y="114300"/>
                    <a:pt x="263431" y="115252"/>
                  </a:cubicBezTo>
                  <a:cubicBezTo>
                    <a:pt x="261526" y="116205"/>
                    <a:pt x="257716" y="116205"/>
                    <a:pt x="257716" y="117158"/>
                  </a:cubicBezTo>
                  <a:cubicBezTo>
                    <a:pt x="261526" y="117158"/>
                    <a:pt x="265336" y="122873"/>
                    <a:pt x="264384" y="124777"/>
                  </a:cubicBezTo>
                  <a:cubicBezTo>
                    <a:pt x="263431" y="124777"/>
                    <a:pt x="255811" y="127635"/>
                    <a:pt x="252954" y="128588"/>
                  </a:cubicBezTo>
                  <a:cubicBezTo>
                    <a:pt x="249144" y="128588"/>
                    <a:pt x="254859" y="122873"/>
                    <a:pt x="252001" y="122873"/>
                  </a:cubicBezTo>
                  <a:cubicBezTo>
                    <a:pt x="252001" y="122873"/>
                    <a:pt x="251049" y="124777"/>
                    <a:pt x="251049" y="125730"/>
                  </a:cubicBezTo>
                  <a:cubicBezTo>
                    <a:pt x="249144" y="126683"/>
                    <a:pt x="251049" y="123825"/>
                    <a:pt x="247239" y="126683"/>
                  </a:cubicBezTo>
                  <a:cubicBezTo>
                    <a:pt x="247239" y="128588"/>
                    <a:pt x="240571" y="130493"/>
                    <a:pt x="246286" y="128588"/>
                  </a:cubicBezTo>
                  <a:cubicBezTo>
                    <a:pt x="243429" y="131445"/>
                    <a:pt x="242476" y="130493"/>
                    <a:pt x="238666" y="133350"/>
                  </a:cubicBezTo>
                  <a:cubicBezTo>
                    <a:pt x="240571" y="133350"/>
                    <a:pt x="237714" y="139065"/>
                    <a:pt x="233904" y="141923"/>
                  </a:cubicBezTo>
                  <a:cubicBezTo>
                    <a:pt x="233904" y="140970"/>
                    <a:pt x="232951" y="140970"/>
                    <a:pt x="231999" y="140970"/>
                  </a:cubicBezTo>
                  <a:cubicBezTo>
                    <a:pt x="225331" y="144780"/>
                    <a:pt x="220569" y="146685"/>
                    <a:pt x="214854" y="150495"/>
                  </a:cubicBezTo>
                  <a:cubicBezTo>
                    <a:pt x="213901" y="150495"/>
                    <a:pt x="211044" y="152400"/>
                    <a:pt x="211996" y="150495"/>
                  </a:cubicBezTo>
                  <a:cubicBezTo>
                    <a:pt x="211044" y="151448"/>
                    <a:pt x="211044" y="152400"/>
                    <a:pt x="209139" y="153353"/>
                  </a:cubicBezTo>
                  <a:cubicBezTo>
                    <a:pt x="204376" y="154305"/>
                    <a:pt x="213901" y="150495"/>
                    <a:pt x="209139" y="150495"/>
                  </a:cubicBezTo>
                  <a:cubicBezTo>
                    <a:pt x="209139" y="151448"/>
                    <a:pt x="204376" y="155258"/>
                    <a:pt x="202471" y="157163"/>
                  </a:cubicBezTo>
                  <a:cubicBezTo>
                    <a:pt x="204376" y="158115"/>
                    <a:pt x="209139" y="153353"/>
                    <a:pt x="211996" y="150495"/>
                  </a:cubicBezTo>
                  <a:cubicBezTo>
                    <a:pt x="212949" y="152400"/>
                    <a:pt x="209139" y="157163"/>
                    <a:pt x="203424" y="162878"/>
                  </a:cubicBezTo>
                  <a:cubicBezTo>
                    <a:pt x="198661" y="166688"/>
                    <a:pt x="200566" y="162878"/>
                    <a:pt x="199614" y="163830"/>
                  </a:cubicBezTo>
                  <a:cubicBezTo>
                    <a:pt x="189136" y="169545"/>
                    <a:pt x="192946" y="172403"/>
                    <a:pt x="184374" y="176213"/>
                  </a:cubicBezTo>
                  <a:cubicBezTo>
                    <a:pt x="180564" y="177165"/>
                    <a:pt x="182469" y="174308"/>
                    <a:pt x="181516" y="173355"/>
                  </a:cubicBezTo>
                  <a:cubicBezTo>
                    <a:pt x="185326" y="170498"/>
                    <a:pt x="189136" y="169545"/>
                    <a:pt x="191994" y="167640"/>
                  </a:cubicBezTo>
                  <a:lnTo>
                    <a:pt x="188184" y="169545"/>
                  </a:lnTo>
                  <a:cubicBezTo>
                    <a:pt x="189136" y="168593"/>
                    <a:pt x="191994" y="165735"/>
                    <a:pt x="193899" y="165735"/>
                  </a:cubicBezTo>
                  <a:cubicBezTo>
                    <a:pt x="190089" y="166688"/>
                    <a:pt x="176754" y="176213"/>
                    <a:pt x="168181" y="180023"/>
                  </a:cubicBezTo>
                  <a:cubicBezTo>
                    <a:pt x="167229" y="180975"/>
                    <a:pt x="165324" y="182880"/>
                    <a:pt x="166276" y="182880"/>
                  </a:cubicBezTo>
                  <a:lnTo>
                    <a:pt x="168181" y="180975"/>
                  </a:lnTo>
                  <a:cubicBezTo>
                    <a:pt x="171039" y="180975"/>
                    <a:pt x="164371" y="184785"/>
                    <a:pt x="168181" y="183833"/>
                  </a:cubicBezTo>
                  <a:cubicBezTo>
                    <a:pt x="165324" y="186690"/>
                    <a:pt x="162466" y="189548"/>
                    <a:pt x="157704" y="192405"/>
                  </a:cubicBezTo>
                  <a:lnTo>
                    <a:pt x="155799" y="191453"/>
                  </a:lnTo>
                  <a:cubicBezTo>
                    <a:pt x="155799" y="191453"/>
                    <a:pt x="159609" y="190500"/>
                    <a:pt x="160561" y="189548"/>
                  </a:cubicBezTo>
                  <a:cubicBezTo>
                    <a:pt x="158656" y="191453"/>
                    <a:pt x="151989" y="192405"/>
                    <a:pt x="151036" y="195263"/>
                  </a:cubicBezTo>
                  <a:lnTo>
                    <a:pt x="154846" y="194310"/>
                  </a:lnTo>
                  <a:cubicBezTo>
                    <a:pt x="151989" y="197168"/>
                    <a:pt x="149131" y="200978"/>
                    <a:pt x="144369" y="202883"/>
                  </a:cubicBezTo>
                  <a:cubicBezTo>
                    <a:pt x="147226" y="202883"/>
                    <a:pt x="145321" y="201930"/>
                    <a:pt x="149131" y="201930"/>
                  </a:cubicBezTo>
                  <a:cubicBezTo>
                    <a:pt x="145321" y="201930"/>
                    <a:pt x="159609" y="195263"/>
                    <a:pt x="153894" y="196215"/>
                  </a:cubicBezTo>
                  <a:cubicBezTo>
                    <a:pt x="157704" y="196215"/>
                    <a:pt x="159609" y="193358"/>
                    <a:pt x="164371" y="193358"/>
                  </a:cubicBezTo>
                  <a:cubicBezTo>
                    <a:pt x="164371" y="193358"/>
                    <a:pt x="162466" y="193358"/>
                    <a:pt x="166276" y="191453"/>
                  </a:cubicBezTo>
                  <a:cubicBezTo>
                    <a:pt x="166276" y="191453"/>
                    <a:pt x="166276" y="190500"/>
                    <a:pt x="167229" y="190500"/>
                  </a:cubicBezTo>
                  <a:cubicBezTo>
                    <a:pt x="167229" y="190500"/>
                    <a:pt x="167229" y="190500"/>
                    <a:pt x="167229" y="190500"/>
                  </a:cubicBezTo>
                  <a:lnTo>
                    <a:pt x="167229" y="190500"/>
                  </a:lnTo>
                  <a:cubicBezTo>
                    <a:pt x="167229" y="190500"/>
                    <a:pt x="167229" y="190500"/>
                    <a:pt x="167229" y="190500"/>
                  </a:cubicBezTo>
                  <a:cubicBezTo>
                    <a:pt x="166276" y="190500"/>
                    <a:pt x="165324" y="191453"/>
                    <a:pt x="165324" y="190500"/>
                  </a:cubicBezTo>
                  <a:cubicBezTo>
                    <a:pt x="166276" y="188595"/>
                    <a:pt x="171991" y="184785"/>
                    <a:pt x="172944" y="182880"/>
                  </a:cubicBezTo>
                  <a:cubicBezTo>
                    <a:pt x="174849" y="181928"/>
                    <a:pt x="171991" y="183833"/>
                    <a:pt x="173896" y="183833"/>
                  </a:cubicBezTo>
                  <a:lnTo>
                    <a:pt x="175801" y="180975"/>
                  </a:lnTo>
                  <a:cubicBezTo>
                    <a:pt x="176754" y="181928"/>
                    <a:pt x="182469" y="179070"/>
                    <a:pt x="177706" y="182880"/>
                  </a:cubicBezTo>
                  <a:lnTo>
                    <a:pt x="182469" y="180023"/>
                  </a:lnTo>
                  <a:cubicBezTo>
                    <a:pt x="185326" y="179070"/>
                    <a:pt x="189136" y="177165"/>
                    <a:pt x="191041" y="175260"/>
                  </a:cubicBezTo>
                  <a:cubicBezTo>
                    <a:pt x="192946" y="174308"/>
                    <a:pt x="195804" y="170498"/>
                    <a:pt x="193899" y="172403"/>
                  </a:cubicBezTo>
                  <a:lnTo>
                    <a:pt x="200566" y="167640"/>
                  </a:lnTo>
                  <a:lnTo>
                    <a:pt x="200566" y="167640"/>
                  </a:lnTo>
                  <a:cubicBezTo>
                    <a:pt x="207234" y="163830"/>
                    <a:pt x="212949" y="157163"/>
                    <a:pt x="222474" y="154305"/>
                  </a:cubicBezTo>
                  <a:cubicBezTo>
                    <a:pt x="224379" y="152400"/>
                    <a:pt x="226284" y="150495"/>
                    <a:pt x="231046" y="148590"/>
                  </a:cubicBezTo>
                  <a:lnTo>
                    <a:pt x="231999" y="148590"/>
                  </a:lnTo>
                  <a:cubicBezTo>
                    <a:pt x="234856" y="146685"/>
                    <a:pt x="241524" y="143828"/>
                    <a:pt x="241524" y="141923"/>
                  </a:cubicBezTo>
                  <a:cubicBezTo>
                    <a:pt x="246286" y="141923"/>
                    <a:pt x="255811" y="133350"/>
                    <a:pt x="261526" y="130493"/>
                  </a:cubicBezTo>
                  <a:lnTo>
                    <a:pt x="260574" y="129540"/>
                  </a:lnTo>
                  <a:cubicBezTo>
                    <a:pt x="264384" y="127635"/>
                    <a:pt x="267241" y="124777"/>
                    <a:pt x="271051" y="121920"/>
                  </a:cubicBezTo>
                  <a:lnTo>
                    <a:pt x="270099" y="120968"/>
                  </a:lnTo>
                  <a:cubicBezTo>
                    <a:pt x="272956" y="118110"/>
                    <a:pt x="280576" y="115252"/>
                    <a:pt x="286291" y="111443"/>
                  </a:cubicBezTo>
                  <a:cubicBezTo>
                    <a:pt x="286291" y="112395"/>
                    <a:pt x="284386" y="113348"/>
                    <a:pt x="283434" y="113348"/>
                  </a:cubicBezTo>
                  <a:cubicBezTo>
                    <a:pt x="292006" y="111443"/>
                    <a:pt x="297721" y="101918"/>
                    <a:pt x="304389" y="100013"/>
                  </a:cubicBezTo>
                  <a:cubicBezTo>
                    <a:pt x="305341" y="99060"/>
                    <a:pt x="307246" y="98108"/>
                    <a:pt x="308199" y="97155"/>
                  </a:cubicBezTo>
                  <a:cubicBezTo>
                    <a:pt x="308199" y="97155"/>
                    <a:pt x="308199" y="97155"/>
                    <a:pt x="308199" y="97155"/>
                  </a:cubicBezTo>
                  <a:cubicBezTo>
                    <a:pt x="308199" y="97155"/>
                    <a:pt x="308199" y="97155"/>
                    <a:pt x="309151" y="97155"/>
                  </a:cubicBezTo>
                  <a:cubicBezTo>
                    <a:pt x="310104" y="97155"/>
                    <a:pt x="311056" y="96203"/>
                    <a:pt x="312009" y="96203"/>
                  </a:cubicBezTo>
                  <a:cubicBezTo>
                    <a:pt x="311056" y="96203"/>
                    <a:pt x="310104" y="96203"/>
                    <a:pt x="310104" y="97155"/>
                  </a:cubicBezTo>
                  <a:cubicBezTo>
                    <a:pt x="311056" y="96203"/>
                    <a:pt x="312961" y="95250"/>
                    <a:pt x="314866" y="93345"/>
                  </a:cubicBezTo>
                  <a:lnTo>
                    <a:pt x="316771" y="94298"/>
                  </a:lnTo>
                  <a:cubicBezTo>
                    <a:pt x="316771" y="94298"/>
                    <a:pt x="316771" y="94298"/>
                    <a:pt x="316771" y="94298"/>
                  </a:cubicBezTo>
                  <a:cubicBezTo>
                    <a:pt x="318676" y="93345"/>
                    <a:pt x="317724" y="92393"/>
                    <a:pt x="316771" y="92393"/>
                  </a:cubicBezTo>
                  <a:cubicBezTo>
                    <a:pt x="317724" y="91440"/>
                    <a:pt x="318676" y="90488"/>
                    <a:pt x="318676" y="90488"/>
                  </a:cubicBezTo>
                  <a:cubicBezTo>
                    <a:pt x="321534" y="91440"/>
                    <a:pt x="323439" y="86678"/>
                    <a:pt x="326296" y="87630"/>
                  </a:cubicBezTo>
                  <a:cubicBezTo>
                    <a:pt x="327249" y="85725"/>
                    <a:pt x="334869" y="80963"/>
                    <a:pt x="334869" y="78105"/>
                  </a:cubicBezTo>
                  <a:cubicBezTo>
                    <a:pt x="334869" y="78105"/>
                    <a:pt x="335821" y="78105"/>
                    <a:pt x="334869" y="79058"/>
                  </a:cubicBezTo>
                  <a:cubicBezTo>
                    <a:pt x="336774" y="78105"/>
                    <a:pt x="339631" y="77153"/>
                    <a:pt x="340584" y="75248"/>
                  </a:cubicBezTo>
                  <a:lnTo>
                    <a:pt x="342489" y="76200"/>
                  </a:lnTo>
                  <a:lnTo>
                    <a:pt x="345346" y="71438"/>
                  </a:lnTo>
                  <a:cubicBezTo>
                    <a:pt x="348204" y="70485"/>
                    <a:pt x="350109" y="70485"/>
                    <a:pt x="348204" y="73343"/>
                  </a:cubicBezTo>
                  <a:cubicBezTo>
                    <a:pt x="353919" y="67628"/>
                    <a:pt x="352966" y="69533"/>
                    <a:pt x="357729" y="63818"/>
                  </a:cubicBezTo>
                  <a:lnTo>
                    <a:pt x="357729" y="64770"/>
                  </a:lnTo>
                  <a:cubicBezTo>
                    <a:pt x="359634" y="63818"/>
                    <a:pt x="362491" y="60008"/>
                    <a:pt x="363444" y="60008"/>
                  </a:cubicBezTo>
                  <a:cubicBezTo>
                    <a:pt x="364396" y="60008"/>
                    <a:pt x="366301" y="59055"/>
                    <a:pt x="369159" y="58103"/>
                  </a:cubicBezTo>
                  <a:cubicBezTo>
                    <a:pt x="372016" y="56198"/>
                    <a:pt x="375826" y="54293"/>
                    <a:pt x="379636" y="51435"/>
                  </a:cubicBezTo>
                  <a:cubicBezTo>
                    <a:pt x="387256" y="46673"/>
                    <a:pt x="396781" y="40958"/>
                    <a:pt x="406306" y="35243"/>
                  </a:cubicBezTo>
                  <a:cubicBezTo>
                    <a:pt x="404401" y="35243"/>
                    <a:pt x="402496" y="34290"/>
                    <a:pt x="401544" y="34290"/>
                  </a:cubicBezTo>
                  <a:cubicBezTo>
                    <a:pt x="399639" y="35243"/>
                    <a:pt x="397734" y="35243"/>
                    <a:pt x="396781" y="34290"/>
                  </a:cubicBezTo>
                  <a:cubicBezTo>
                    <a:pt x="394876" y="33338"/>
                    <a:pt x="392019" y="32385"/>
                    <a:pt x="390114" y="33338"/>
                  </a:cubicBezTo>
                  <a:cubicBezTo>
                    <a:pt x="390114" y="32385"/>
                    <a:pt x="388209" y="32385"/>
                    <a:pt x="392971" y="31433"/>
                  </a:cubicBezTo>
                  <a:cubicBezTo>
                    <a:pt x="387256" y="31433"/>
                    <a:pt x="383446" y="30480"/>
                    <a:pt x="379636" y="29528"/>
                  </a:cubicBezTo>
                  <a:cubicBezTo>
                    <a:pt x="375826" y="28575"/>
                    <a:pt x="372969" y="28575"/>
                    <a:pt x="368206" y="29528"/>
                  </a:cubicBezTo>
                  <a:cubicBezTo>
                    <a:pt x="367254" y="28575"/>
                    <a:pt x="371064" y="28575"/>
                    <a:pt x="370111" y="28575"/>
                  </a:cubicBezTo>
                  <a:cubicBezTo>
                    <a:pt x="369159" y="28575"/>
                    <a:pt x="366301" y="28575"/>
                    <a:pt x="365349" y="28575"/>
                  </a:cubicBezTo>
                  <a:cubicBezTo>
                    <a:pt x="364396" y="27623"/>
                    <a:pt x="367254" y="28575"/>
                    <a:pt x="369159" y="27623"/>
                  </a:cubicBezTo>
                  <a:cubicBezTo>
                    <a:pt x="362491" y="26670"/>
                    <a:pt x="361539" y="27623"/>
                    <a:pt x="360586" y="28575"/>
                  </a:cubicBezTo>
                  <a:cubicBezTo>
                    <a:pt x="359634" y="29528"/>
                    <a:pt x="358681" y="30480"/>
                    <a:pt x="358681" y="31433"/>
                  </a:cubicBezTo>
                  <a:cubicBezTo>
                    <a:pt x="354871" y="30480"/>
                    <a:pt x="353919" y="29528"/>
                    <a:pt x="351061" y="31433"/>
                  </a:cubicBezTo>
                  <a:cubicBezTo>
                    <a:pt x="350109" y="30480"/>
                    <a:pt x="348204" y="29528"/>
                    <a:pt x="352014" y="29528"/>
                  </a:cubicBezTo>
                  <a:cubicBezTo>
                    <a:pt x="349156" y="29528"/>
                    <a:pt x="336774" y="26670"/>
                    <a:pt x="336774" y="28575"/>
                  </a:cubicBezTo>
                  <a:cubicBezTo>
                    <a:pt x="335821" y="27623"/>
                    <a:pt x="332964" y="27623"/>
                    <a:pt x="332964" y="28575"/>
                  </a:cubicBezTo>
                  <a:cubicBezTo>
                    <a:pt x="327249" y="27623"/>
                    <a:pt x="327249" y="27623"/>
                    <a:pt x="321534" y="27623"/>
                  </a:cubicBezTo>
                  <a:lnTo>
                    <a:pt x="323439" y="27623"/>
                  </a:lnTo>
                  <a:cubicBezTo>
                    <a:pt x="321534" y="29528"/>
                    <a:pt x="318676" y="27623"/>
                    <a:pt x="314866" y="27623"/>
                  </a:cubicBezTo>
                  <a:lnTo>
                    <a:pt x="314866" y="27623"/>
                  </a:lnTo>
                  <a:cubicBezTo>
                    <a:pt x="305341" y="24765"/>
                    <a:pt x="310104" y="27623"/>
                    <a:pt x="300579" y="24765"/>
                  </a:cubicBezTo>
                  <a:lnTo>
                    <a:pt x="300579" y="25717"/>
                  </a:lnTo>
                  <a:cubicBezTo>
                    <a:pt x="299626" y="28575"/>
                    <a:pt x="292006" y="22860"/>
                    <a:pt x="286291" y="23813"/>
                  </a:cubicBezTo>
                  <a:lnTo>
                    <a:pt x="288196" y="24765"/>
                  </a:lnTo>
                  <a:cubicBezTo>
                    <a:pt x="285339" y="25717"/>
                    <a:pt x="279624" y="20003"/>
                    <a:pt x="276766" y="19050"/>
                  </a:cubicBezTo>
                  <a:cubicBezTo>
                    <a:pt x="275814" y="19050"/>
                    <a:pt x="277719" y="19050"/>
                    <a:pt x="278671" y="19050"/>
                  </a:cubicBezTo>
                  <a:cubicBezTo>
                    <a:pt x="271051" y="16193"/>
                    <a:pt x="277719" y="20955"/>
                    <a:pt x="271051" y="20003"/>
                  </a:cubicBezTo>
                  <a:cubicBezTo>
                    <a:pt x="270099" y="19050"/>
                    <a:pt x="272956" y="18098"/>
                    <a:pt x="269146" y="17145"/>
                  </a:cubicBezTo>
                  <a:cubicBezTo>
                    <a:pt x="267241" y="16193"/>
                    <a:pt x="256764" y="19050"/>
                    <a:pt x="252001" y="16193"/>
                  </a:cubicBezTo>
                  <a:cubicBezTo>
                    <a:pt x="252954" y="17145"/>
                    <a:pt x="253906" y="18098"/>
                    <a:pt x="251049" y="18098"/>
                  </a:cubicBezTo>
                  <a:cubicBezTo>
                    <a:pt x="246286" y="18098"/>
                    <a:pt x="239619" y="14288"/>
                    <a:pt x="235809" y="16193"/>
                  </a:cubicBezTo>
                  <a:cubicBezTo>
                    <a:pt x="234856" y="16193"/>
                    <a:pt x="234856" y="16193"/>
                    <a:pt x="234856" y="15240"/>
                  </a:cubicBezTo>
                  <a:cubicBezTo>
                    <a:pt x="231046" y="15240"/>
                    <a:pt x="224379" y="15240"/>
                    <a:pt x="221521" y="16193"/>
                  </a:cubicBezTo>
                  <a:cubicBezTo>
                    <a:pt x="218664" y="11430"/>
                    <a:pt x="200566" y="16193"/>
                    <a:pt x="201519" y="12383"/>
                  </a:cubicBezTo>
                  <a:lnTo>
                    <a:pt x="188184" y="12383"/>
                  </a:lnTo>
                  <a:lnTo>
                    <a:pt x="188184" y="12383"/>
                  </a:lnTo>
                  <a:cubicBezTo>
                    <a:pt x="181516" y="11430"/>
                    <a:pt x="179611" y="12383"/>
                    <a:pt x="176754" y="13335"/>
                  </a:cubicBezTo>
                  <a:cubicBezTo>
                    <a:pt x="174849" y="13335"/>
                    <a:pt x="176754" y="12383"/>
                    <a:pt x="176754" y="12383"/>
                  </a:cubicBezTo>
                  <a:cubicBezTo>
                    <a:pt x="167229" y="10478"/>
                    <a:pt x="166276" y="10478"/>
                    <a:pt x="157704" y="11430"/>
                  </a:cubicBezTo>
                  <a:lnTo>
                    <a:pt x="156751" y="10478"/>
                  </a:lnTo>
                  <a:cubicBezTo>
                    <a:pt x="154846" y="11430"/>
                    <a:pt x="143416" y="6668"/>
                    <a:pt x="133891" y="7620"/>
                  </a:cubicBezTo>
                  <a:cubicBezTo>
                    <a:pt x="133891" y="7620"/>
                    <a:pt x="133891" y="7620"/>
                    <a:pt x="134844" y="6668"/>
                  </a:cubicBezTo>
                  <a:cubicBezTo>
                    <a:pt x="124366" y="6668"/>
                    <a:pt x="110079" y="0"/>
                    <a:pt x="105316" y="4763"/>
                  </a:cubicBezTo>
                  <a:lnTo>
                    <a:pt x="98649" y="4763"/>
                  </a:lnTo>
                  <a:cubicBezTo>
                    <a:pt x="107221" y="5715"/>
                    <a:pt x="96744" y="6668"/>
                    <a:pt x="100554" y="7620"/>
                  </a:cubicBezTo>
                  <a:cubicBezTo>
                    <a:pt x="96744" y="7620"/>
                    <a:pt x="91981" y="4763"/>
                    <a:pt x="95791" y="5715"/>
                  </a:cubicBezTo>
                  <a:lnTo>
                    <a:pt x="96744" y="5715"/>
                  </a:lnTo>
                  <a:cubicBezTo>
                    <a:pt x="98649" y="3810"/>
                    <a:pt x="85314" y="3810"/>
                    <a:pt x="86266" y="1905"/>
                  </a:cubicBezTo>
                  <a:cubicBezTo>
                    <a:pt x="81504" y="953"/>
                    <a:pt x="75789" y="953"/>
                    <a:pt x="71026" y="0"/>
                  </a:cubicBezTo>
                  <a:lnTo>
                    <a:pt x="67216" y="13335"/>
                  </a:lnTo>
                  <a:cubicBezTo>
                    <a:pt x="66264" y="16193"/>
                    <a:pt x="65311" y="20003"/>
                    <a:pt x="64359" y="22860"/>
                  </a:cubicBezTo>
                  <a:cubicBezTo>
                    <a:pt x="62454" y="29528"/>
                    <a:pt x="60549" y="35243"/>
                    <a:pt x="58644" y="41910"/>
                  </a:cubicBezTo>
                  <a:lnTo>
                    <a:pt x="61501" y="40958"/>
                  </a:lnTo>
                  <a:lnTo>
                    <a:pt x="59596" y="46673"/>
                  </a:lnTo>
                  <a:cubicBezTo>
                    <a:pt x="58644" y="47625"/>
                    <a:pt x="57691" y="48578"/>
                    <a:pt x="58644" y="43815"/>
                  </a:cubicBezTo>
                  <a:cubicBezTo>
                    <a:pt x="56739" y="45720"/>
                    <a:pt x="57691" y="50483"/>
                    <a:pt x="58644" y="51435"/>
                  </a:cubicBezTo>
                  <a:cubicBezTo>
                    <a:pt x="55786" y="59055"/>
                    <a:pt x="56739" y="47625"/>
                    <a:pt x="56739" y="50483"/>
                  </a:cubicBezTo>
                  <a:lnTo>
                    <a:pt x="55786" y="53340"/>
                  </a:lnTo>
                  <a:lnTo>
                    <a:pt x="55786" y="52388"/>
                  </a:lnTo>
                  <a:cubicBezTo>
                    <a:pt x="55786" y="55245"/>
                    <a:pt x="56739" y="55245"/>
                    <a:pt x="55786" y="60008"/>
                  </a:cubicBezTo>
                  <a:cubicBezTo>
                    <a:pt x="54834" y="62865"/>
                    <a:pt x="53881" y="60960"/>
                    <a:pt x="53881" y="62865"/>
                  </a:cubicBezTo>
                  <a:cubicBezTo>
                    <a:pt x="53881" y="62865"/>
                    <a:pt x="53881" y="62865"/>
                    <a:pt x="52929" y="64770"/>
                  </a:cubicBezTo>
                  <a:lnTo>
                    <a:pt x="51024" y="71438"/>
                  </a:lnTo>
                  <a:lnTo>
                    <a:pt x="52929" y="68580"/>
                  </a:lnTo>
                  <a:cubicBezTo>
                    <a:pt x="52929" y="71438"/>
                    <a:pt x="51024" y="75248"/>
                    <a:pt x="53881" y="72390"/>
                  </a:cubicBezTo>
                  <a:cubicBezTo>
                    <a:pt x="50071" y="76200"/>
                    <a:pt x="46261" y="98108"/>
                    <a:pt x="44356" y="100965"/>
                  </a:cubicBezTo>
                  <a:cubicBezTo>
                    <a:pt x="44356" y="105727"/>
                    <a:pt x="43404" y="109538"/>
                    <a:pt x="41499" y="115252"/>
                  </a:cubicBezTo>
                  <a:cubicBezTo>
                    <a:pt x="42451" y="114300"/>
                    <a:pt x="44356" y="113348"/>
                    <a:pt x="42451" y="118110"/>
                  </a:cubicBezTo>
                  <a:cubicBezTo>
                    <a:pt x="39594" y="115252"/>
                    <a:pt x="38641" y="125730"/>
                    <a:pt x="34831" y="129540"/>
                  </a:cubicBezTo>
                  <a:cubicBezTo>
                    <a:pt x="37689" y="126683"/>
                    <a:pt x="31974" y="142875"/>
                    <a:pt x="35784" y="138113"/>
                  </a:cubicBezTo>
                  <a:cubicBezTo>
                    <a:pt x="34831" y="141923"/>
                    <a:pt x="34831" y="138113"/>
                    <a:pt x="32926" y="140970"/>
                  </a:cubicBezTo>
                  <a:cubicBezTo>
                    <a:pt x="31974" y="150495"/>
                    <a:pt x="27211" y="160973"/>
                    <a:pt x="24354" y="172403"/>
                  </a:cubicBezTo>
                  <a:cubicBezTo>
                    <a:pt x="24354" y="172403"/>
                    <a:pt x="26259" y="171450"/>
                    <a:pt x="26259" y="173355"/>
                  </a:cubicBezTo>
                  <a:lnTo>
                    <a:pt x="22449" y="179070"/>
                  </a:lnTo>
                  <a:cubicBezTo>
                    <a:pt x="22449" y="180975"/>
                    <a:pt x="24354" y="181928"/>
                    <a:pt x="21496" y="185738"/>
                  </a:cubicBezTo>
                  <a:cubicBezTo>
                    <a:pt x="22449" y="184785"/>
                    <a:pt x="22449" y="184785"/>
                    <a:pt x="22449" y="185738"/>
                  </a:cubicBezTo>
                  <a:cubicBezTo>
                    <a:pt x="14829" y="207645"/>
                    <a:pt x="12924" y="231458"/>
                    <a:pt x="2446" y="253365"/>
                  </a:cubicBezTo>
                  <a:cubicBezTo>
                    <a:pt x="4351" y="250508"/>
                    <a:pt x="3399" y="252413"/>
                    <a:pt x="3399" y="255270"/>
                  </a:cubicBezTo>
                  <a:cubicBezTo>
                    <a:pt x="4351" y="253365"/>
                    <a:pt x="4351" y="255270"/>
                    <a:pt x="5304" y="255270"/>
                  </a:cubicBezTo>
                  <a:lnTo>
                    <a:pt x="1494" y="263843"/>
                  </a:lnTo>
                  <a:cubicBezTo>
                    <a:pt x="2446" y="265748"/>
                    <a:pt x="-1364" y="274320"/>
                    <a:pt x="541" y="275273"/>
                  </a:cubicBezTo>
                  <a:lnTo>
                    <a:pt x="541" y="272415"/>
                  </a:lnTo>
                  <a:cubicBezTo>
                    <a:pt x="1494" y="277178"/>
                    <a:pt x="6256" y="267653"/>
                    <a:pt x="9114" y="269558"/>
                  </a:cubicBezTo>
                  <a:cubicBezTo>
                    <a:pt x="8161" y="264795"/>
                    <a:pt x="15781" y="259080"/>
                    <a:pt x="13876" y="250508"/>
                  </a:cubicBezTo>
                  <a:cubicBezTo>
                    <a:pt x="14829" y="248603"/>
                    <a:pt x="13876" y="252413"/>
                    <a:pt x="14829" y="251460"/>
                  </a:cubicBezTo>
                  <a:cubicBezTo>
                    <a:pt x="13876" y="249555"/>
                    <a:pt x="14829" y="246698"/>
                    <a:pt x="15781" y="242888"/>
                  </a:cubicBezTo>
                  <a:lnTo>
                    <a:pt x="15781" y="243840"/>
                  </a:lnTo>
                  <a:cubicBezTo>
                    <a:pt x="18639" y="232410"/>
                    <a:pt x="20544" y="227648"/>
                    <a:pt x="25306" y="214313"/>
                  </a:cubicBezTo>
                  <a:lnTo>
                    <a:pt x="23401" y="215265"/>
                  </a:lnTo>
                  <a:cubicBezTo>
                    <a:pt x="24354" y="212408"/>
                    <a:pt x="25306" y="212408"/>
                    <a:pt x="25306" y="210503"/>
                  </a:cubicBezTo>
                  <a:cubicBezTo>
                    <a:pt x="24354" y="206693"/>
                    <a:pt x="23401" y="218123"/>
                    <a:pt x="21496" y="215265"/>
                  </a:cubicBezTo>
                  <a:cubicBezTo>
                    <a:pt x="25306" y="212408"/>
                    <a:pt x="26259" y="195263"/>
                    <a:pt x="30069" y="193358"/>
                  </a:cubicBezTo>
                  <a:cubicBezTo>
                    <a:pt x="31021" y="188595"/>
                    <a:pt x="28164" y="194310"/>
                    <a:pt x="29116" y="189548"/>
                  </a:cubicBezTo>
                  <a:lnTo>
                    <a:pt x="30069" y="188595"/>
                  </a:lnTo>
                  <a:lnTo>
                    <a:pt x="29116" y="187643"/>
                  </a:lnTo>
                  <a:cubicBezTo>
                    <a:pt x="30069" y="184785"/>
                    <a:pt x="31021" y="183833"/>
                    <a:pt x="31974" y="183833"/>
                  </a:cubicBezTo>
                  <a:cubicBezTo>
                    <a:pt x="31974" y="184785"/>
                    <a:pt x="31974" y="185738"/>
                    <a:pt x="31974" y="186690"/>
                  </a:cubicBezTo>
                  <a:cubicBezTo>
                    <a:pt x="33879" y="182880"/>
                    <a:pt x="33879" y="176213"/>
                    <a:pt x="34831" y="175260"/>
                  </a:cubicBezTo>
                  <a:lnTo>
                    <a:pt x="32926" y="179070"/>
                  </a:lnTo>
                  <a:cubicBezTo>
                    <a:pt x="34831" y="166688"/>
                    <a:pt x="39594" y="153353"/>
                    <a:pt x="41499" y="140970"/>
                  </a:cubicBezTo>
                  <a:lnTo>
                    <a:pt x="40546" y="141923"/>
                  </a:lnTo>
                  <a:cubicBezTo>
                    <a:pt x="41499" y="133350"/>
                    <a:pt x="43404" y="135255"/>
                    <a:pt x="45309" y="125730"/>
                  </a:cubicBezTo>
                  <a:lnTo>
                    <a:pt x="45309" y="125730"/>
                  </a:lnTo>
                  <a:cubicBezTo>
                    <a:pt x="45309" y="123825"/>
                    <a:pt x="45309" y="120968"/>
                    <a:pt x="46261" y="118110"/>
                  </a:cubicBezTo>
                  <a:cubicBezTo>
                    <a:pt x="46261" y="120968"/>
                    <a:pt x="49119" y="114300"/>
                    <a:pt x="49119" y="117158"/>
                  </a:cubicBezTo>
                  <a:cubicBezTo>
                    <a:pt x="50071" y="107633"/>
                    <a:pt x="49119" y="112395"/>
                    <a:pt x="49119" y="105727"/>
                  </a:cubicBezTo>
                  <a:lnTo>
                    <a:pt x="50071" y="104775"/>
                  </a:lnTo>
                  <a:cubicBezTo>
                    <a:pt x="50071" y="102870"/>
                    <a:pt x="49119" y="101918"/>
                    <a:pt x="50071" y="97155"/>
                  </a:cubicBezTo>
                  <a:cubicBezTo>
                    <a:pt x="50071" y="100965"/>
                    <a:pt x="51976" y="94298"/>
                    <a:pt x="51976" y="99060"/>
                  </a:cubicBezTo>
                  <a:cubicBezTo>
                    <a:pt x="56739" y="89535"/>
                    <a:pt x="53881" y="83820"/>
                    <a:pt x="57691" y="80010"/>
                  </a:cubicBezTo>
                  <a:cubicBezTo>
                    <a:pt x="55786" y="74295"/>
                    <a:pt x="53881" y="88583"/>
                    <a:pt x="53881" y="85725"/>
                  </a:cubicBezTo>
                  <a:cubicBezTo>
                    <a:pt x="51976" y="87630"/>
                    <a:pt x="52929" y="80963"/>
                    <a:pt x="53881" y="78105"/>
                  </a:cubicBezTo>
                  <a:cubicBezTo>
                    <a:pt x="54834" y="75248"/>
                    <a:pt x="58644" y="73343"/>
                    <a:pt x="60549" y="65723"/>
                  </a:cubicBezTo>
                  <a:cubicBezTo>
                    <a:pt x="60549" y="66675"/>
                    <a:pt x="60549" y="66675"/>
                    <a:pt x="60549" y="67628"/>
                  </a:cubicBezTo>
                  <a:cubicBezTo>
                    <a:pt x="62454" y="64770"/>
                    <a:pt x="61501" y="61913"/>
                    <a:pt x="63406" y="58103"/>
                  </a:cubicBezTo>
                  <a:cubicBezTo>
                    <a:pt x="62454" y="55245"/>
                    <a:pt x="64359" y="53340"/>
                    <a:pt x="62454" y="52388"/>
                  </a:cubicBezTo>
                  <a:lnTo>
                    <a:pt x="61501" y="60008"/>
                  </a:lnTo>
                  <a:cubicBezTo>
                    <a:pt x="62454" y="55245"/>
                    <a:pt x="60549" y="51435"/>
                    <a:pt x="63406" y="44768"/>
                  </a:cubicBezTo>
                  <a:cubicBezTo>
                    <a:pt x="63406" y="45720"/>
                    <a:pt x="63406" y="47625"/>
                    <a:pt x="63406" y="49530"/>
                  </a:cubicBezTo>
                  <a:cubicBezTo>
                    <a:pt x="64359" y="47625"/>
                    <a:pt x="64359" y="45720"/>
                    <a:pt x="65311" y="43815"/>
                  </a:cubicBezTo>
                  <a:cubicBezTo>
                    <a:pt x="67216" y="44768"/>
                    <a:pt x="63406" y="53340"/>
                    <a:pt x="63406" y="58103"/>
                  </a:cubicBezTo>
                  <a:cubicBezTo>
                    <a:pt x="65311" y="56198"/>
                    <a:pt x="64359" y="49530"/>
                    <a:pt x="65311" y="52388"/>
                  </a:cubicBezTo>
                  <a:cubicBezTo>
                    <a:pt x="63406" y="48578"/>
                    <a:pt x="68169" y="44768"/>
                    <a:pt x="67216" y="38100"/>
                  </a:cubicBezTo>
                  <a:lnTo>
                    <a:pt x="68169" y="39053"/>
                  </a:lnTo>
                  <a:cubicBezTo>
                    <a:pt x="68169" y="38100"/>
                    <a:pt x="68169" y="36195"/>
                    <a:pt x="68169" y="34290"/>
                  </a:cubicBezTo>
                  <a:lnTo>
                    <a:pt x="69121" y="37148"/>
                  </a:lnTo>
                  <a:cubicBezTo>
                    <a:pt x="69121" y="32385"/>
                    <a:pt x="72931" y="28575"/>
                    <a:pt x="72931" y="24765"/>
                  </a:cubicBezTo>
                  <a:cubicBezTo>
                    <a:pt x="71026" y="33338"/>
                    <a:pt x="71026" y="26670"/>
                    <a:pt x="69121" y="29528"/>
                  </a:cubicBezTo>
                  <a:cubicBezTo>
                    <a:pt x="70074" y="23813"/>
                    <a:pt x="71026" y="22860"/>
                    <a:pt x="71979" y="20955"/>
                  </a:cubicBezTo>
                  <a:cubicBezTo>
                    <a:pt x="72931" y="20003"/>
                    <a:pt x="75789" y="16193"/>
                    <a:pt x="74836" y="15240"/>
                  </a:cubicBezTo>
                  <a:cubicBezTo>
                    <a:pt x="74836" y="15240"/>
                    <a:pt x="73884" y="17145"/>
                    <a:pt x="72931" y="15240"/>
                  </a:cubicBezTo>
                  <a:cubicBezTo>
                    <a:pt x="73884" y="14288"/>
                    <a:pt x="73884" y="13335"/>
                    <a:pt x="74836" y="14288"/>
                  </a:cubicBezTo>
                  <a:lnTo>
                    <a:pt x="74836" y="14288"/>
                  </a:lnTo>
                  <a:cubicBezTo>
                    <a:pt x="76741" y="14288"/>
                    <a:pt x="72931" y="12383"/>
                    <a:pt x="73884" y="12383"/>
                  </a:cubicBezTo>
                  <a:cubicBezTo>
                    <a:pt x="75789" y="14288"/>
                    <a:pt x="74836" y="11430"/>
                    <a:pt x="77694" y="11430"/>
                  </a:cubicBezTo>
                  <a:lnTo>
                    <a:pt x="77694" y="12383"/>
                  </a:lnTo>
                  <a:cubicBezTo>
                    <a:pt x="87219" y="14288"/>
                    <a:pt x="80551" y="9525"/>
                    <a:pt x="89124" y="11430"/>
                  </a:cubicBezTo>
                  <a:lnTo>
                    <a:pt x="91981" y="12383"/>
                  </a:lnTo>
                  <a:lnTo>
                    <a:pt x="96744" y="12383"/>
                  </a:lnTo>
                  <a:lnTo>
                    <a:pt x="95791" y="13335"/>
                  </a:lnTo>
                  <a:cubicBezTo>
                    <a:pt x="100554" y="12383"/>
                    <a:pt x="102459" y="13335"/>
                    <a:pt x="107221" y="14288"/>
                  </a:cubicBezTo>
                  <a:cubicBezTo>
                    <a:pt x="106269" y="13335"/>
                    <a:pt x="108174" y="12383"/>
                    <a:pt x="111984" y="12383"/>
                  </a:cubicBezTo>
                  <a:cubicBezTo>
                    <a:pt x="114841" y="13335"/>
                    <a:pt x="110079" y="13335"/>
                    <a:pt x="115794" y="14288"/>
                  </a:cubicBezTo>
                  <a:cubicBezTo>
                    <a:pt x="113889" y="15240"/>
                    <a:pt x="112936" y="16193"/>
                    <a:pt x="110079" y="14288"/>
                  </a:cubicBezTo>
                  <a:cubicBezTo>
                    <a:pt x="110079" y="14288"/>
                    <a:pt x="109126" y="15240"/>
                    <a:pt x="108174" y="15240"/>
                  </a:cubicBezTo>
                  <a:cubicBezTo>
                    <a:pt x="111031" y="16193"/>
                    <a:pt x="115794" y="16193"/>
                    <a:pt x="117699" y="16193"/>
                  </a:cubicBezTo>
                  <a:cubicBezTo>
                    <a:pt x="116746" y="16193"/>
                    <a:pt x="115794" y="16193"/>
                    <a:pt x="115794" y="15240"/>
                  </a:cubicBezTo>
                  <a:lnTo>
                    <a:pt x="124366" y="14288"/>
                  </a:lnTo>
                  <a:cubicBezTo>
                    <a:pt x="125319" y="15240"/>
                    <a:pt x="124366" y="15240"/>
                    <a:pt x="123414" y="15240"/>
                  </a:cubicBezTo>
                  <a:cubicBezTo>
                    <a:pt x="125319" y="15240"/>
                    <a:pt x="126271" y="15240"/>
                    <a:pt x="129129" y="15240"/>
                  </a:cubicBezTo>
                  <a:cubicBezTo>
                    <a:pt x="128176" y="16193"/>
                    <a:pt x="128176" y="17145"/>
                    <a:pt x="124366" y="17145"/>
                  </a:cubicBezTo>
                  <a:lnTo>
                    <a:pt x="132939" y="17145"/>
                  </a:lnTo>
                  <a:cubicBezTo>
                    <a:pt x="133891" y="18098"/>
                    <a:pt x="136749" y="19050"/>
                    <a:pt x="135796" y="19050"/>
                  </a:cubicBezTo>
                  <a:cubicBezTo>
                    <a:pt x="140559" y="20003"/>
                    <a:pt x="147226" y="18098"/>
                    <a:pt x="152941" y="20003"/>
                  </a:cubicBezTo>
                  <a:cubicBezTo>
                    <a:pt x="152941" y="20003"/>
                    <a:pt x="153894" y="20003"/>
                    <a:pt x="154846" y="20003"/>
                  </a:cubicBezTo>
                  <a:cubicBezTo>
                    <a:pt x="160561" y="20955"/>
                    <a:pt x="165324" y="22860"/>
                    <a:pt x="171991" y="21908"/>
                  </a:cubicBezTo>
                  <a:lnTo>
                    <a:pt x="175801" y="23813"/>
                  </a:lnTo>
                  <a:cubicBezTo>
                    <a:pt x="181516" y="23813"/>
                    <a:pt x="171039" y="20955"/>
                    <a:pt x="179611" y="20955"/>
                  </a:cubicBezTo>
                  <a:cubicBezTo>
                    <a:pt x="186279" y="20955"/>
                    <a:pt x="181516" y="22860"/>
                    <a:pt x="183421" y="23813"/>
                  </a:cubicBezTo>
                  <a:cubicBezTo>
                    <a:pt x="186279" y="22860"/>
                    <a:pt x="191994" y="21908"/>
                    <a:pt x="197709" y="23813"/>
                  </a:cubicBezTo>
                  <a:cubicBezTo>
                    <a:pt x="197709" y="24765"/>
                    <a:pt x="196756" y="24765"/>
                    <a:pt x="194851" y="24765"/>
                  </a:cubicBezTo>
                  <a:close/>
                  <a:moveTo>
                    <a:pt x="260574" y="30480"/>
                  </a:moveTo>
                  <a:cubicBezTo>
                    <a:pt x="259621" y="30480"/>
                    <a:pt x="256764" y="31433"/>
                    <a:pt x="255811" y="30480"/>
                  </a:cubicBezTo>
                  <a:cubicBezTo>
                    <a:pt x="256764" y="29528"/>
                    <a:pt x="257716" y="30480"/>
                    <a:pt x="260574" y="30480"/>
                  </a:cubicBezTo>
                  <a:close/>
                  <a:moveTo>
                    <a:pt x="359634" y="38100"/>
                  </a:moveTo>
                  <a:cubicBezTo>
                    <a:pt x="358681" y="38100"/>
                    <a:pt x="356776" y="38100"/>
                    <a:pt x="355824" y="37148"/>
                  </a:cubicBezTo>
                  <a:cubicBezTo>
                    <a:pt x="356776" y="38100"/>
                    <a:pt x="357729" y="38100"/>
                    <a:pt x="359634" y="38100"/>
                  </a:cubicBezTo>
                  <a:close/>
                  <a:moveTo>
                    <a:pt x="184374" y="176213"/>
                  </a:moveTo>
                  <a:lnTo>
                    <a:pt x="184374" y="176213"/>
                  </a:lnTo>
                  <a:cubicBezTo>
                    <a:pt x="187231" y="175260"/>
                    <a:pt x="186279" y="175260"/>
                    <a:pt x="184374" y="176213"/>
                  </a:cubicBezTo>
                  <a:close/>
                  <a:moveTo>
                    <a:pt x="178659" y="179070"/>
                  </a:moveTo>
                  <a:cubicBezTo>
                    <a:pt x="178659" y="179070"/>
                    <a:pt x="178659" y="179070"/>
                    <a:pt x="178659" y="179070"/>
                  </a:cubicBezTo>
                  <a:cubicBezTo>
                    <a:pt x="178659" y="179070"/>
                    <a:pt x="179611" y="178118"/>
                    <a:pt x="181516" y="178118"/>
                  </a:cubicBezTo>
                  <a:cubicBezTo>
                    <a:pt x="181516" y="177165"/>
                    <a:pt x="180564" y="177165"/>
                    <a:pt x="178659" y="179070"/>
                  </a:cubicBezTo>
                  <a:close/>
                  <a:moveTo>
                    <a:pt x="54834" y="63818"/>
                  </a:moveTo>
                  <a:lnTo>
                    <a:pt x="55786" y="62865"/>
                  </a:lnTo>
                  <a:cubicBezTo>
                    <a:pt x="55786" y="65723"/>
                    <a:pt x="54834" y="64770"/>
                    <a:pt x="54834" y="638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" name="任意多边形: 形状 73"/>
            <p:cNvSpPr/>
            <p:nvPr>
              <p:custDataLst>
                <p:tags r:id="rId84"/>
              </p:custDataLst>
            </p:nvPr>
          </p:nvSpPr>
          <p:spPr>
            <a:xfrm>
              <a:off x="2674858" y="3979121"/>
              <a:ext cx="714" cy="423"/>
            </a:xfrm>
            <a:custGeom>
              <a:avLst/>
              <a:gdLst>
                <a:gd name="connsiteX0" fmla="*/ 714 w 714"/>
                <a:gd name="connsiteY0" fmla="*/ 423 h 423"/>
                <a:gd name="connsiteX1" fmla="*/ 714 w 714"/>
                <a:gd name="connsiteY1" fmla="*/ 423 h 423"/>
                <a:gd name="connsiteX2" fmla="*/ 714 w 714"/>
                <a:gd name="connsiteY2" fmla="*/ 423 h 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423">
                  <a:moveTo>
                    <a:pt x="714" y="423"/>
                  </a:moveTo>
                  <a:cubicBezTo>
                    <a:pt x="714" y="423"/>
                    <a:pt x="714" y="-529"/>
                    <a:pt x="714" y="423"/>
                  </a:cubicBezTo>
                  <a:cubicBezTo>
                    <a:pt x="-238" y="-529"/>
                    <a:pt x="-238" y="423"/>
                    <a:pt x="714" y="4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" name="任意多边形: 形状 74"/>
            <p:cNvSpPr/>
            <p:nvPr>
              <p:custDataLst>
                <p:tags r:id="rId85"/>
              </p:custDataLst>
            </p:nvPr>
          </p:nvSpPr>
          <p:spPr>
            <a:xfrm>
              <a:off x="2481262" y="3961447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  <a:gd name="connsiteX3" fmla="*/ 0 w 9525"/>
                <a:gd name="connsiteY3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" name="任意多边形: 形状 75"/>
            <p:cNvSpPr/>
            <p:nvPr>
              <p:custDataLst>
                <p:tags r:id="rId86"/>
              </p:custDataLst>
            </p:nvPr>
          </p:nvSpPr>
          <p:spPr>
            <a:xfrm>
              <a:off x="2577465" y="4060507"/>
              <a:ext cx="1904" cy="952"/>
            </a:xfrm>
            <a:custGeom>
              <a:avLst/>
              <a:gdLst>
                <a:gd name="connsiteX0" fmla="*/ 0 w 1904"/>
                <a:gd name="connsiteY0" fmla="*/ 953 h 952"/>
                <a:gd name="connsiteX1" fmla="*/ 1905 w 1904"/>
                <a:gd name="connsiteY1" fmla="*/ 0 h 952"/>
                <a:gd name="connsiteX2" fmla="*/ 0 w 1904"/>
                <a:gd name="connsiteY2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952">
                  <a:moveTo>
                    <a:pt x="0" y="953"/>
                  </a:moveTo>
                  <a:cubicBezTo>
                    <a:pt x="952" y="0"/>
                    <a:pt x="1905" y="0"/>
                    <a:pt x="1905" y="0"/>
                  </a:cubicBezTo>
                  <a:cubicBezTo>
                    <a:pt x="1905" y="0"/>
                    <a:pt x="1905" y="0"/>
                    <a:pt x="0" y="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任意多边形: 形状 76"/>
            <p:cNvSpPr/>
            <p:nvPr>
              <p:custDataLst>
                <p:tags r:id="rId87"/>
              </p:custDataLst>
            </p:nvPr>
          </p:nvSpPr>
          <p:spPr>
            <a:xfrm>
              <a:off x="2481262" y="4135755"/>
              <a:ext cx="2857" cy="1904"/>
            </a:xfrm>
            <a:custGeom>
              <a:avLst/>
              <a:gdLst>
                <a:gd name="connsiteX0" fmla="*/ 0 w 2857"/>
                <a:gd name="connsiteY0" fmla="*/ 1905 h 1904"/>
                <a:gd name="connsiteX1" fmla="*/ 2858 w 2857"/>
                <a:gd name="connsiteY1" fmla="*/ 0 h 1904"/>
                <a:gd name="connsiteX2" fmla="*/ 0 w 2857"/>
                <a:gd name="connsiteY2" fmla="*/ 1905 h 1904"/>
                <a:gd name="connsiteX3" fmla="*/ 0 w 2857"/>
                <a:gd name="connsiteY3" fmla="*/ 1905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1904">
                  <a:moveTo>
                    <a:pt x="0" y="1905"/>
                  </a:moveTo>
                  <a:lnTo>
                    <a:pt x="2858" y="0"/>
                  </a:lnTo>
                  <a:cubicBezTo>
                    <a:pt x="953" y="952"/>
                    <a:pt x="953" y="952"/>
                    <a:pt x="0" y="1905"/>
                  </a:cubicBezTo>
                  <a:cubicBezTo>
                    <a:pt x="0" y="952"/>
                    <a:pt x="953" y="952"/>
                    <a:pt x="0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任意多边形: 形状 77"/>
            <p:cNvSpPr/>
            <p:nvPr>
              <p:custDataLst>
                <p:tags r:id="rId88"/>
              </p:custDataLst>
            </p:nvPr>
          </p:nvSpPr>
          <p:spPr>
            <a:xfrm>
              <a:off x="2447925" y="4147870"/>
              <a:ext cx="2409" cy="1219"/>
            </a:xfrm>
            <a:custGeom>
              <a:avLst/>
              <a:gdLst>
                <a:gd name="connsiteX0" fmla="*/ 953 w 2409"/>
                <a:gd name="connsiteY0" fmla="*/ 267 h 1219"/>
                <a:gd name="connsiteX1" fmla="*/ 0 w 2409"/>
                <a:gd name="connsiteY1" fmla="*/ 1219 h 1219"/>
                <a:gd name="connsiteX2" fmla="*/ 0 w 2409"/>
                <a:gd name="connsiteY2" fmla="*/ 1219 h 1219"/>
                <a:gd name="connsiteX3" fmla="*/ 953 w 2409"/>
                <a:gd name="connsiteY3" fmla="*/ 267 h 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9" h="1219">
                  <a:moveTo>
                    <a:pt x="953" y="267"/>
                  </a:moveTo>
                  <a:cubicBezTo>
                    <a:pt x="953" y="267"/>
                    <a:pt x="0" y="1219"/>
                    <a:pt x="0" y="1219"/>
                  </a:cubicBezTo>
                  <a:lnTo>
                    <a:pt x="0" y="1219"/>
                  </a:lnTo>
                  <a:cubicBezTo>
                    <a:pt x="1905" y="1219"/>
                    <a:pt x="3810" y="-686"/>
                    <a:pt x="953" y="2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任意多边形: 形状 78"/>
            <p:cNvSpPr/>
            <p:nvPr>
              <p:custDataLst>
                <p:tags r:id="rId89"/>
              </p:custDataLst>
            </p:nvPr>
          </p:nvSpPr>
          <p:spPr>
            <a:xfrm>
              <a:off x="2470784" y="4135501"/>
              <a:ext cx="4762" cy="3364"/>
            </a:xfrm>
            <a:custGeom>
              <a:avLst/>
              <a:gdLst>
                <a:gd name="connsiteX0" fmla="*/ 4763 w 4762"/>
                <a:gd name="connsiteY0" fmla="*/ 253 h 3364"/>
                <a:gd name="connsiteX1" fmla="*/ 0 w 4762"/>
                <a:gd name="connsiteY1" fmla="*/ 3111 h 3364"/>
                <a:gd name="connsiteX2" fmla="*/ 0 w 4762"/>
                <a:gd name="connsiteY2" fmla="*/ 3111 h 3364"/>
                <a:gd name="connsiteX3" fmla="*/ 4763 w 4762"/>
                <a:gd name="connsiteY3" fmla="*/ 253 h 3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" h="3364">
                  <a:moveTo>
                    <a:pt x="4763" y="253"/>
                  </a:moveTo>
                  <a:cubicBezTo>
                    <a:pt x="3810" y="-699"/>
                    <a:pt x="1905" y="1206"/>
                    <a:pt x="0" y="3111"/>
                  </a:cubicBezTo>
                  <a:lnTo>
                    <a:pt x="0" y="3111"/>
                  </a:lnTo>
                  <a:cubicBezTo>
                    <a:pt x="953" y="4063"/>
                    <a:pt x="2858" y="2158"/>
                    <a:pt x="4763" y="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任意多边形: 形状 79"/>
            <p:cNvSpPr/>
            <p:nvPr>
              <p:custDataLst>
                <p:tags r:id="rId90"/>
              </p:custDataLst>
            </p:nvPr>
          </p:nvSpPr>
          <p:spPr>
            <a:xfrm>
              <a:off x="2468879" y="4138612"/>
              <a:ext cx="1904" cy="1347"/>
            </a:xfrm>
            <a:custGeom>
              <a:avLst/>
              <a:gdLst>
                <a:gd name="connsiteX0" fmla="*/ 1905 w 1904"/>
                <a:gd name="connsiteY0" fmla="*/ 0 h 1347"/>
                <a:gd name="connsiteX1" fmla="*/ 0 w 1904"/>
                <a:gd name="connsiteY1" fmla="*/ 953 h 1347"/>
                <a:gd name="connsiteX2" fmla="*/ 1905 w 1904"/>
                <a:gd name="connsiteY2" fmla="*/ 0 h 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1347">
                  <a:moveTo>
                    <a:pt x="1905" y="0"/>
                  </a:moveTo>
                  <a:cubicBezTo>
                    <a:pt x="953" y="953"/>
                    <a:pt x="953" y="953"/>
                    <a:pt x="0" y="953"/>
                  </a:cubicBezTo>
                  <a:cubicBezTo>
                    <a:pt x="0" y="1905"/>
                    <a:pt x="953" y="953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" name="任意多边形: 形状 80"/>
            <p:cNvSpPr/>
            <p:nvPr>
              <p:custDataLst>
                <p:tags r:id="rId91"/>
              </p:custDataLst>
            </p:nvPr>
          </p:nvSpPr>
          <p:spPr>
            <a:xfrm>
              <a:off x="2499359" y="4122745"/>
              <a:ext cx="3267" cy="3567"/>
            </a:xfrm>
            <a:custGeom>
              <a:avLst/>
              <a:gdLst>
                <a:gd name="connsiteX0" fmla="*/ 953 w 3267"/>
                <a:gd name="connsiteY0" fmla="*/ 1579 h 3567"/>
                <a:gd name="connsiteX1" fmla="*/ 0 w 3267"/>
                <a:gd name="connsiteY1" fmla="*/ 3484 h 3567"/>
                <a:gd name="connsiteX2" fmla="*/ 953 w 3267"/>
                <a:gd name="connsiteY2" fmla="*/ 1579 h 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67" h="3567">
                  <a:moveTo>
                    <a:pt x="953" y="1579"/>
                  </a:moveTo>
                  <a:cubicBezTo>
                    <a:pt x="0" y="1579"/>
                    <a:pt x="953" y="3484"/>
                    <a:pt x="0" y="3484"/>
                  </a:cubicBezTo>
                  <a:cubicBezTo>
                    <a:pt x="0" y="4437"/>
                    <a:pt x="6668" y="-3183"/>
                    <a:pt x="953" y="15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任意多边形: 形状 81"/>
            <p:cNvSpPr/>
            <p:nvPr>
              <p:custDataLst>
                <p:tags r:id="rId92"/>
              </p:custDataLst>
            </p:nvPr>
          </p:nvSpPr>
          <p:spPr>
            <a:xfrm>
              <a:off x="2471737" y="4132897"/>
              <a:ext cx="2857" cy="1905"/>
            </a:xfrm>
            <a:custGeom>
              <a:avLst/>
              <a:gdLst>
                <a:gd name="connsiteX0" fmla="*/ 0 w 2857"/>
                <a:gd name="connsiteY0" fmla="*/ 953 h 1905"/>
                <a:gd name="connsiteX1" fmla="*/ 1905 w 2857"/>
                <a:gd name="connsiteY1" fmla="*/ 1905 h 1905"/>
                <a:gd name="connsiteX2" fmla="*/ 2858 w 2857"/>
                <a:gd name="connsiteY2" fmla="*/ 0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" h="1905">
                  <a:moveTo>
                    <a:pt x="0" y="953"/>
                  </a:moveTo>
                  <a:lnTo>
                    <a:pt x="1905" y="1905"/>
                  </a:lnTo>
                  <a:lnTo>
                    <a:pt x="285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任意多边形: 形状 82"/>
            <p:cNvSpPr/>
            <p:nvPr>
              <p:custDataLst>
                <p:tags r:id="rId93"/>
              </p:custDataLst>
            </p:nvPr>
          </p:nvSpPr>
          <p:spPr>
            <a:xfrm>
              <a:off x="2485072" y="4123372"/>
              <a:ext cx="4949" cy="2857"/>
            </a:xfrm>
            <a:custGeom>
              <a:avLst/>
              <a:gdLst>
                <a:gd name="connsiteX0" fmla="*/ 4763 w 4949"/>
                <a:gd name="connsiteY0" fmla="*/ 0 h 2857"/>
                <a:gd name="connsiteX1" fmla="*/ 953 w 4949"/>
                <a:gd name="connsiteY1" fmla="*/ 1905 h 2857"/>
                <a:gd name="connsiteX2" fmla="*/ 0 w 4949"/>
                <a:gd name="connsiteY2" fmla="*/ 2858 h 2857"/>
                <a:gd name="connsiteX3" fmla="*/ 4763 w 4949"/>
                <a:gd name="connsiteY3" fmla="*/ 0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49" h="2857">
                  <a:moveTo>
                    <a:pt x="4763" y="0"/>
                  </a:moveTo>
                  <a:lnTo>
                    <a:pt x="953" y="1905"/>
                  </a:lnTo>
                  <a:cubicBezTo>
                    <a:pt x="953" y="1905"/>
                    <a:pt x="953" y="2858"/>
                    <a:pt x="0" y="2858"/>
                  </a:cubicBezTo>
                  <a:cubicBezTo>
                    <a:pt x="2858" y="1905"/>
                    <a:pt x="5715" y="953"/>
                    <a:pt x="47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任意多边形: 形状 83"/>
            <p:cNvSpPr/>
            <p:nvPr>
              <p:custDataLst>
                <p:tags r:id="rId94"/>
              </p:custDataLst>
            </p:nvPr>
          </p:nvSpPr>
          <p:spPr>
            <a:xfrm>
              <a:off x="2483167" y="4127182"/>
              <a:ext cx="2857" cy="1905"/>
            </a:xfrm>
            <a:custGeom>
              <a:avLst/>
              <a:gdLst>
                <a:gd name="connsiteX0" fmla="*/ 2858 w 2857"/>
                <a:gd name="connsiteY0" fmla="*/ 0 h 1905"/>
                <a:gd name="connsiteX1" fmla="*/ 0 w 2857"/>
                <a:gd name="connsiteY1" fmla="*/ 1905 h 1905"/>
                <a:gd name="connsiteX2" fmla="*/ 2858 w 2857"/>
                <a:gd name="connsiteY2" fmla="*/ 0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" h="1905">
                  <a:moveTo>
                    <a:pt x="2858" y="0"/>
                  </a:moveTo>
                  <a:cubicBezTo>
                    <a:pt x="1905" y="953"/>
                    <a:pt x="953" y="953"/>
                    <a:pt x="0" y="1905"/>
                  </a:cubicBezTo>
                  <a:cubicBezTo>
                    <a:pt x="953" y="953"/>
                    <a:pt x="1905" y="0"/>
                    <a:pt x="285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" name="任意多边形: 形状 84"/>
            <p:cNvSpPr/>
            <p:nvPr>
              <p:custDataLst>
                <p:tags r:id="rId95"/>
              </p:custDataLst>
            </p:nvPr>
          </p:nvSpPr>
          <p:spPr>
            <a:xfrm>
              <a:off x="2476500" y="4129087"/>
              <a:ext cx="3809" cy="1905"/>
            </a:xfrm>
            <a:custGeom>
              <a:avLst/>
              <a:gdLst>
                <a:gd name="connsiteX0" fmla="*/ 0 w 3809"/>
                <a:gd name="connsiteY0" fmla="*/ 1905 h 1905"/>
                <a:gd name="connsiteX1" fmla="*/ 1905 w 3809"/>
                <a:gd name="connsiteY1" fmla="*/ 953 h 1905"/>
                <a:gd name="connsiteX2" fmla="*/ 3810 w 3809"/>
                <a:gd name="connsiteY2" fmla="*/ 0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09" h="1905">
                  <a:moveTo>
                    <a:pt x="0" y="1905"/>
                  </a:moveTo>
                  <a:lnTo>
                    <a:pt x="1905" y="953"/>
                  </a:lnTo>
                  <a:lnTo>
                    <a:pt x="381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" name="任意多边形: 形状 85"/>
            <p:cNvSpPr/>
            <p:nvPr>
              <p:custDataLst>
                <p:tags r:id="rId96"/>
              </p:custDataLst>
            </p:nvPr>
          </p:nvSpPr>
          <p:spPr>
            <a:xfrm>
              <a:off x="2528492" y="4096307"/>
              <a:ext cx="4204" cy="3252"/>
            </a:xfrm>
            <a:custGeom>
              <a:avLst/>
              <a:gdLst>
                <a:gd name="connsiteX0" fmla="*/ 395 w 4204"/>
                <a:gd name="connsiteY0" fmla="*/ 3252 h 3252"/>
                <a:gd name="connsiteX1" fmla="*/ 4205 w 4204"/>
                <a:gd name="connsiteY1" fmla="*/ 395 h 3252"/>
                <a:gd name="connsiteX2" fmla="*/ 1347 w 4204"/>
                <a:gd name="connsiteY2" fmla="*/ 1347 h 3252"/>
                <a:gd name="connsiteX3" fmla="*/ 395 w 4204"/>
                <a:gd name="connsiteY3" fmla="*/ 3252 h 3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4" h="3252">
                  <a:moveTo>
                    <a:pt x="395" y="3252"/>
                  </a:moveTo>
                  <a:lnTo>
                    <a:pt x="4205" y="395"/>
                  </a:lnTo>
                  <a:cubicBezTo>
                    <a:pt x="4205" y="-558"/>
                    <a:pt x="3252" y="395"/>
                    <a:pt x="1347" y="1347"/>
                  </a:cubicBezTo>
                  <a:cubicBezTo>
                    <a:pt x="395" y="2300"/>
                    <a:pt x="-558" y="3252"/>
                    <a:pt x="395" y="3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" name="任意多边形: 形状 86"/>
            <p:cNvSpPr/>
            <p:nvPr>
              <p:custDataLst>
                <p:tags r:id="rId97"/>
              </p:custDataLst>
            </p:nvPr>
          </p:nvSpPr>
          <p:spPr>
            <a:xfrm>
              <a:off x="2514600" y="4102417"/>
              <a:ext cx="1904" cy="1904"/>
            </a:xfrm>
            <a:custGeom>
              <a:avLst/>
              <a:gdLst>
                <a:gd name="connsiteX0" fmla="*/ 0 w 1904"/>
                <a:gd name="connsiteY0" fmla="*/ 1905 h 1904"/>
                <a:gd name="connsiteX1" fmla="*/ 1905 w 1904"/>
                <a:gd name="connsiteY1" fmla="*/ 1905 h 1904"/>
                <a:gd name="connsiteX2" fmla="*/ 953 w 1904"/>
                <a:gd name="connsiteY2" fmla="*/ 0 h 1904"/>
                <a:gd name="connsiteX3" fmla="*/ 0 w 1904"/>
                <a:gd name="connsiteY3" fmla="*/ 1905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" h="1904">
                  <a:moveTo>
                    <a:pt x="0" y="1905"/>
                  </a:moveTo>
                  <a:cubicBezTo>
                    <a:pt x="953" y="1905"/>
                    <a:pt x="1905" y="1905"/>
                    <a:pt x="1905" y="1905"/>
                  </a:cubicBezTo>
                  <a:lnTo>
                    <a:pt x="953" y="0"/>
                  </a:lnTo>
                  <a:lnTo>
                    <a:pt x="0" y="19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" name="任意多边形: 形状 87"/>
            <p:cNvSpPr/>
            <p:nvPr>
              <p:custDataLst>
                <p:tags r:id="rId98"/>
              </p:custDataLst>
            </p:nvPr>
          </p:nvSpPr>
          <p:spPr>
            <a:xfrm>
              <a:off x="2524336" y="4093753"/>
              <a:ext cx="3809" cy="3590"/>
            </a:xfrm>
            <a:custGeom>
              <a:avLst/>
              <a:gdLst>
                <a:gd name="connsiteX0" fmla="*/ 1693 w 3809"/>
                <a:gd name="connsiteY0" fmla="*/ 2949 h 3590"/>
                <a:gd name="connsiteX1" fmla="*/ 1693 w 3809"/>
                <a:gd name="connsiteY1" fmla="*/ 1044 h 3590"/>
                <a:gd name="connsiteX2" fmla="*/ 1693 w 3809"/>
                <a:gd name="connsiteY2" fmla="*/ 2949 h 3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09" h="3590">
                  <a:moveTo>
                    <a:pt x="1693" y="2949"/>
                  </a:moveTo>
                  <a:cubicBezTo>
                    <a:pt x="1693" y="1997"/>
                    <a:pt x="6456" y="-1813"/>
                    <a:pt x="1693" y="1044"/>
                  </a:cubicBezTo>
                  <a:cubicBezTo>
                    <a:pt x="1693" y="1997"/>
                    <a:pt x="-2117" y="4854"/>
                    <a:pt x="1693" y="29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" name="任意多边形: 形状 88"/>
            <p:cNvSpPr/>
            <p:nvPr>
              <p:custDataLst>
                <p:tags r:id="rId99"/>
              </p:custDataLst>
            </p:nvPr>
          </p:nvSpPr>
          <p:spPr>
            <a:xfrm>
              <a:off x="2585084" y="4061459"/>
              <a:ext cx="1905" cy="2857"/>
            </a:xfrm>
            <a:custGeom>
              <a:avLst/>
              <a:gdLst>
                <a:gd name="connsiteX0" fmla="*/ 953 w 1905"/>
                <a:gd name="connsiteY0" fmla="*/ 0 h 2857"/>
                <a:gd name="connsiteX1" fmla="*/ 0 w 1905"/>
                <a:gd name="connsiteY1" fmla="*/ 953 h 2857"/>
                <a:gd name="connsiteX2" fmla="*/ 1905 w 1905"/>
                <a:gd name="connsiteY2" fmla="*/ 2858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2857">
                  <a:moveTo>
                    <a:pt x="953" y="0"/>
                  </a:moveTo>
                  <a:lnTo>
                    <a:pt x="0" y="953"/>
                  </a:lnTo>
                  <a:lnTo>
                    <a:pt x="1905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任意多边形: 形状 89"/>
            <p:cNvSpPr/>
            <p:nvPr>
              <p:custDataLst>
                <p:tags r:id="rId100"/>
              </p:custDataLst>
            </p:nvPr>
          </p:nvSpPr>
          <p:spPr>
            <a:xfrm>
              <a:off x="2629725" y="4023359"/>
              <a:ext cx="5678" cy="4010"/>
            </a:xfrm>
            <a:custGeom>
              <a:avLst/>
              <a:gdLst>
                <a:gd name="connsiteX0" fmla="*/ 4889 w 5678"/>
                <a:gd name="connsiteY0" fmla="*/ 0 h 4010"/>
                <a:gd name="connsiteX1" fmla="*/ 127 w 5678"/>
                <a:gd name="connsiteY1" fmla="*/ 3810 h 4010"/>
                <a:gd name="connsiteX2" fmla="*/ 2984 w 5678"/>
                <a:gd name="connsiteY2" fmla="*/ 3810 h 4010"/>
                <a:gd name="connsiteX3" fmla="*/ 4889 w 5678"/>
                <a:gd name="connsiteY3" fmla="*/ 0 h 4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78" h="4010">
                  <a:moveTo>
                    <a:pt x="4889" y="0"/>
                  </a:moveTo>
                  <a:cubicBezTo>
                    <a:pt x="127" y="1905"/>
                    <a:pt x="4889" y="1905"/>
                    <a:pt x="127" y="3810"/>
                  </a:cubicBezTo>
                  <a:cubicBezTo>
                    <a:pt x="-826" y="4763"/>
                    <a:pt x="3937" y="1905"/>
                    <a:pt x="2984" y="3810"/>
                  </a:cubicBezTo>
                  <a:cubicBezTo>
                    <a:pt x="4889" y="953"/>
                    <a:pt x="6794" y="953"/>
                    <a:pt x="4889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" name="任意多边形: 形状 90"/>
            <p:cNvSpPr/>
            <p:nvPr>
              <p:custDataLst>
                <p:tags r:id="rId101"/>
              </p:custDataLst>
            </p:nvPr>
          </p:nvSpPr>
          <p:spPr>
            <a:xfrm>
              <a:off x="2631757" y="4027170"/>
              <a:ext cx="952" cy="952"/>
            </a:xfrm>
            <a:custGeom>
              <a:avLst/>
              <a:gdLst>
                <a:gd name="connsiteX0" fmla="*/ 952 w 952"/>
                <a:gd name="connsiteY0" fmla="*/ 0 h 952"/>
                <a:gd name="connsiteX1" fmla="*/ 0 w 952"/>
                <a:gd name="connsiteY1" fmla="*/ 952 h 952"/>
                <a:gd name="connsiteX2" fmla="*/ 952 w 952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">
                  <a:moveTo>
                    <a:pt x="952" y="0"/>
                  </a:moveTo>
                  <a:cubicBezTo>
                    <a:pt x="952" y="0"/>
                    <a:pt x="0" y="952"/>
                    <a:pt x="0" y="952"/>
                  </a:cubicBezTo>
                  <a:cubicBezTo>
                    <a:pt x="0" y="0"/>
                    <a:pt x="952" y="0"/>
                    <a:pt x="95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任意多边形: 形状 91"/>
            <p:cNvSpPr/>
            <p:nvPr>
              <p:custDataLst>
                <p:tags r:id="rId102"/>
              </p:custDataLst>
            </p:nvPr>
          </p:nvSpPr>
          <p:spPr>
            <a:xfrm>
              <a:off x="2326004" y="4211955"/>
              <a:ext cx="1904" cy="2857"/>
            </a:xfrm>
            <a:custGeom>
              <a:avLst/>
              <a:gdLst>
                <a:gd name="connsiteX0" fmla="*/ 1905 w 1904"/>
                <a:gd name="connsiteY0" fmla="*/ 0 h 2857"/>
                <a:gd name="connsiteX1" fmla="*/ 0 w 1904"/>
                <a:gd name="connsiteY1" fmla="*/ 2857 h 2857"/>
                <a:gd name="connsiteX2" fmla="*/ 1905 w 1904"/>
                <a:gd name="connsiteY2" fmla="*/ 952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2857">
                  <a:moveTo>
                    <a:pt x="1905" y="0"/>
                  </a:moveTo>
                  <a:lnTo>
                    <a:pt x="0" y="2857"/>
                  </a:lnTo>
                  <a:lnTo>
                    <a:pt x="1905" y="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任意多边形: 形状 92"/>
            <p:cNvSpPr/>
            <p:nvPr>
              <p:custDataLst>
                <p:tags r:id="rId103"/>
              </p:custDataLst>
            </p:nvPr>
          </p:nvSpPr>
          <p:spPr>
            <a:xfrm>
              <a:off x="2326004" y="4218622"/>
              <a:ext cx="1904" cy="2857"/>
            </a:xfrm>
            <a:custGeom>
              <a:avLst/>
              <a:gdLst>
                <a:gd name="connsiteX0" fmla="*/ 1905 w 1904"/>
                <a:gd name="connsiteY0" fmla="*/ 0 h 2857"/>
                <a:gd name="connsiteX1" fmla="*/ 0 w 1904"/>
                <a:gd name="connsiteY1" fmla="*/ 0 h 2857"/>
                <a:gd name="connsiteX2" fmla="*/ 953 w 1904"/>
                <a:gd name="connsiteY2" fmla="*/ 2857 h 2857"/>
                <a:gd name="connsiteX3" fmla="*/ 1905 w 1904"/>
                <a:gd name="connsiteY3" fmla="*/ 0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" h="2857">
                  <a:moveTo>
                    <a:pt x="1905" y="0"/>
                  </a:moveTo>
                  <a:lnTo>
                    <a:pt x="0" y="0"/>
                  </a:lnTo>
                  <a:lnTo>
                    <a:pt x="953" y="2857"/>
                  </a:lnTo>
                  <a:cubicBezTo>
                    <a:pt x="953" y="1905"/>
                    <a:pt x="1905" y="0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" name="任意多边形: 形状 93"/>
            <p:cNvSpPr/>
            <p:nvPr>
              <p:custDataLst>
                <p:tags r:id="rId104"/>
              </p:custDataLst>
            </p:nvPr>
          </p:nvSpPr>
          <p:spPr>
            <a:xfrm>
              <a:off x="2593657" y="3974782"/>
              <a:ext cx="2857" cy="952"/>
            </a:xfrm>
            <a:custGeom>
              <a:avLst/>
              <a:gdLst>
                <a:gd name="connsiteX0" fmla="*/ 2858 w 2857"/>
                <a:gd name="connsiteY0" fmla="*/ 952 h 952"/>
                <a:gd name="connsiteX1" fmla="*/ 2858 w 2857"/>
                <a:gd name="connsiteY1" fmla="*/ 952 h 952"/>
                <a:gd name="connsiteX2" fmla="*/ 0 w 2857"/>
                <a:gd name="connsiteY2" fmla="*/ 0 h 952"/>
                <a:gd name="connsiteX3" fmla="*/ 2858 w 2857"/>
                <a:gd name="connsiteY3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952">
                  <a:moveTo>
                    <a:pt x="2858" y="952"/>
                  </a:moveTo>
                  <a:lnTo>
                    <a:pt x="2858" y="952"/>
                  </a:lnTo>
                  <a:cubicBezTo>
                    <a:pt x="2858" y="0"/>
                    <a:pt x="1905" y="0"/>
                    <a:pt x="0" y="0"/>
                  </a:cubicBezTo>
                  <a:lnTo>
                    <a:pt x="2858" y="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" name="任意多边形: 形状 94"/>
            <p:cNvSpPr/>
            <p:nvPr>
              <p:custDataLst>
                <p:tags r:id="rId105"/>
              </p:custDataLst>
            </p:nvPr>
          </p:nvSpPr>
          <p:spPr>
            <a:xfrm>
              <a:off x="2548890" y="3968115"/>
              <a:ext cx="1904" cy="952"/>
            </a:xfrm>
            <a:custGeom>
              <a:avLst/>
              <a:gdLst>
                <a:gd name="connsiteX0" fmla="*/ 952 w 1904"/>
                <a:gd name="connsiteY0" fmla="*/ 952 h 952"/>
                <a:gd name="connsiteX1" fmla="*/ 1905 w 1904"/>
                <a:gd name="connsiteY1" fmla="*/ 952 h 952"/>
                <a:gd name="connsiteX2" fmla="*/ 0 w 1904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952">
                  <a:moveTo>
                    <a:pt x="952" y="952"/>
                  </a:moveTo>
                  <a:lnTo>
                    <a:pt x="1905" y="95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任意多边形: 形状 95"/>
            <p:cNvSpPr/>
            <p:nvPr>
              <p:custDataLst>
                <p:tags r:id="rId106"/>
              </p:custDataLst>
            </p:nvPr>
          </p:nvSpPr>
          <p:spPr>
            <a:xfrm>
              <a:off x="2509837" y="3966315"/>
              <a:ext cx="4762" cy="846"/>
            </a:xfrm>
            <a:custGeom>
              <a:avLst/>
              <a:gdLst>
                <a:gd name="connsiteX0" fmla="*/ 0 w 4762"/>
                <a:gd name="connsiteY0" fmla="*/ 847 h 846"/>
                <a:gd name="connsiteX1" fmla="*/ 4763 w 4762"/>
                <a:gd name="connsiteY1" fmla="*/ 847 h 846"/>
                <a:gd name="connsiteX2" fmla="*/ 0 w 4762"/>
                <a:gd name="connsiteY2" fmla="*/ 847 h 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" h="846">
                  <a:moveTo>
                    <a:pt x="0" y="847"/>
                  </a:moveTo>
                  <a:cubicBezTo>
                    <a:pt x="1905" y="847"/>
                    <a:pt x="3810" y="847"/>
                    <a:pt x="4763" y="847"/>
                  </a:cubicBezTo>
                  <a:cubicBezTo>
                    <a:pt x="1905" y="847"/>
                    <a:pt x="0" y="-1058"/>
                    <a:pt x="0" y="8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7" name="图形 29"/>
          <p:cNvGrpSpPr/>
          <p:nvPr userDrawn="1">
            <p:custDataLst>
              <p:tags r:id="rId107"/>
            </p:custDataLst>
          </p:nvPr>
        </p:nvGrpSpPr>
        <p:grpSpPr>
          <a:xfrm>
            <a:off x="1651472" y="3440195"/>
            <a:ext cx="232409" cy="104775"/>
            <a:chOff x="1383982" y="4240530"/>
            <a:chExt cx="232409" cy="104775"/>
          </a:xfrm>
          <a:solidFill>
            <a:schemeClr val="accent2"/>
          </a:solidFill>
        </p:grpSpPr>
        <p:sp>
          <p:nvSpPr>
            <p:cNvPr id="98" name="任意多边形: 形状 97"/>
            <p:cNvSpPr/>
            <p:nvPr>
              <p:custDataLst>
                <p:tags r:id="rId108"/>
              </p:custDataLst>
            </p:nvPr>
          </p:nvSpPr>
          <p:spPr>
            <a:xfrm>
              <a:off x="1615045" y="4333600"/>
              <a:ext cx="1347" cy="698"/>
            </a:xfrm>
            <a:custGeom>
              <a:avLst/>
              <a:gdLst>
                <a:gd name="connsiteX0" fmla="*/ 395 w 1347"/>
                <a:gd name="connsiteY0" fmla="*/ 275 h 698"/>
                <a:gd name="connsiteX1" fmla="*/ 1347 w 1347"/>
                <a:gd name="connsiteY1" fmla="*/ 275 h 698"/>
                <a:gd name="connsiteX2" fmla="*/ 395 w 1347"/>
                <a:gd name="connsiteY2" fmla="*/ 275 h 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7" h="698">
                  <a:moveTo>
                    <a:pt x="395" y="275"/>
                  </a:moveTo>
                  <a:cubicBezTo>
                    <a:pt x="395" y="1227"/>
                    <a:pt x="1347" y="275"/>
                    <a:pt x="1347" y="275"/>
                  </a:cubicBezTo>
                  <a:cubicBezTo>
                    <a:pt x="395" y="-678"/>
                    <a:pt x="-558" y="1227"/>
                    <a:pt x="395" y="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" name="任意多边形: 形状 98"/>
            <p:cNvSpPr/>
            <p:nvPr>
              <p:custDataLst>
                <p:tags r:id="rId109"/>
              </p:custDataLst>
            </p:nvPr>
          </p:nvSpPr>
          <p:spPr>
            <a:xfrm>
              <a:off x="1604010" y="4326255"/>
              <a:ext cx="1904" cy="952"/>
            </a:xfrm>
            <a:custGeom>
              <a:avLst/>
              <a:gdLst>
                <a:gd name="connsiteX0" fmla="*/ 1905 w 1904"/>
                <a:gd name="connsiteY0" fmla="*/ 952 h 952"/>
                <a:gd name="connsiteX1" fmla="*/ 1905 w 1904"/>
                <a:gd name="connsiteY1" fmla="*/ 952 h 952"/>
                <a:gd name="connsiteX2" fmla="*/ 0 w 1904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952">
                  <a:moveTo>
                    <a:pt x="1905" y="952"/>
                  </a:moveTo>
                  <a:lnTo>
                    <a:pt x="1905" y="95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" name="任意多边形: 形状 99"/>
            <p:cNvSpPr/>
            <p:nvPr>
              <p:custDataLst>
                <p:tags r:id="rId110"/>
              </p:custDataLst>
            </p:nvPr>
          </p:nvSpPr>
          <p:spPr>
            <a:xfrm>
              <a:off x="1599095" y="4318635"/>
              <a:ext cx="5866" cy="5714"/>
            </a:xfrm>
            <a:custGeom>
              <a:avLst/>
              <a:gdLst>
                <a:gd name="connsiteX0" fmla="*/ 152 w 5866"/>
                <a:gd name="connsiteY0" fmla="*/ 0 h 5714"/>
                <a:gd name="connsiteX1" fmla="*/ 3962 w 5866"/>
                <a:gd name="connsiteY1" fmla="*/ 4763 h 5714"/>
                <a:gd name="connsiteX2" fmla="*/ 3962 w 5866"/>
                <a:gd name="connsiteY2" fmla="*/ 5715 h 5714"/>
                <a:gd name="connsiteX3" fmla="*/ 5867 w 5866"/>
                <a:gd name="connsiteY3" fmla="*/ 5715 h 5714"/>
                <a:gd name="connsiteX4" fmla="*/ 152 w 5866"/>
                <a:gd name="connsiteY4" fmla="*/ 0 h 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6" h="5714">
                  <a:moveTo>
                    <a:pt x="152" y="0"/>
                  </a:moveTo>
                  <a:cubicBezTo>
                    <a:pt x="-801" y="1905"/>
                    <a:pt x="3009" y="2857"/>
                    <a:pt x="3962" y="4763"/>
                  </a:cubicBezTo>
                  <a:lnTo>
                    <a:pt x="3962" y="5715"/>
                  </a:lnTo>
                  <a:lnTo>
                    <a:pt x="5867" y="5715"/>
                  </a:lnTo>
                  <a:cubicBezTo>
                    <a:pt x="3009" y="3810"/>
                    <a:pt x="152" y="1905"/>
                    <a:pt x="15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" name="任意多边形: 形状 100"/>
            <p:cNvSpPr/>
            <p:nvPr>
              <p:custDataLst>
                <p:tags r:id="rId111"/>
              </p:custDataLst>
            </p:nvPr>
          </p:nvSpPr>
          <p:spPr>
            <a:xfrm>
              <a:off x="1598056" y="4311967"/>
              <a:ext cx="1190" cy="952"/>
            </a:xfrm>
            <a:custGeom>
              <a:avLst/>
              <a:gdLst>
                <a:gd name="connsiteX0" fmla="*/ 238 w 1190"/>
                <a:gd name="connsiteY0" fmla="*/ 0 h 952"/>
                <a:gd name="connsiteX1" fmla="*/ 1191 w 1190"/>
                <a:gd name="connsiteY1" fmla="*/ 952 h 952"/>
                <a:gd name="connsiteX2" fmla="*/ 238 w 1190"/>
                <a:gd name="connsiteY2" fmla="*/ 0 h 952"/>
                <a:gd name="connsiteX3" fmla="*/ 238 w 1190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0" h="952">
                  <a:moveTo>
                    <a:pt x="238" y="0"/>
                  </a:moveTo>
                  <a:cubicBezTo>
                    <a:pt x="238" y="952"/>
                    <a:pt x="-714" y="-953"/>
                    <a:pt x="1191" y="952"/>
                  </a:cubicBezTo>
                  <a:cubicBezTo>
                    <a:pt x="1191" y="952"/>
                    <a:pt x="1191" y="952"/>
                    <a:pt x="238" y="0"/>
                  </a:cubicBezTo>
                  <a:cubicBezTo>
                    <a:pt x="1191" y="0"/>
                    <a:pt x="1191" y="0"/>
                    <a:pt x="23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" name="任意多边形: 形状 101"/>
            <p:cNvSpPr/>
            <p:nvPr>
              <p:custDataLst>
                <p:tags r:id="rId112"/>
              </p:custDataLst>
            </p:nvPr>
          </p:nvSpPr>
          <p:spPr>
            <a:xfrm>
              <a:off x="1599247" y="4312645"/>
              <a:ext cx="423" cy="549"/>
            </a:xfrm>
            <a:custGeom>
              <a:avLst/>
              <a:gdLst>
                <a:gd name="connsiteX0" fmla="*/ 0 w 423"/>
                <a:gd name="connsiteY0" fmla="*/ 275 h 549"/>
                <a:gd name="connsiteX1" fmla="*/ 0 w 423"/>
                <a:gd name="connsiteY1" fmla="*/ 275 h 549"/>
                <a:gd name="connsiteX2" fmla="*/ 0 w 423"/>
                <a:gd name="connsiteY2" fmla="*/ 275 h 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" h="549">
                  <a:moveTo>
                    <a:pt x="0" y="275"/>
                  </a:moveTo>
                  <a:cubicBezTo>
                    <a:pt x="952" y="1227"/>
                    <a:pt x="0" y="-678"/>
                    <a:pt x="0" y="275"/>
                  </a:cubicBezTo>
                  <a:lnTo>
                    <a:pt x="0" y="2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3" name="任意多边形: 形状 102"/>
            <p:cNvSpPr/>
            <p:nvPr>
              <p:custDataLst>
                <p:tags r:id="rId113"/>
              </p:custDataLst>
            </p:nvPr>
          </p:nvSpPr>
          <p:spPr>
            <a:xfrm>
              <a:off x="1595437" y="4307762"/>
              <a:ext cx="1904" cy="2299"/>
            </a:xfrm>
            <a:custGeom>
              <a:avLst/>
              <a:gdLst>
                <a:gd name="connsiteX0" fmla="*/ 0 w 1904"/>
                <a:gd name="connsiteY0" fmla="*/ 1347 h 2299"/>
                <a:gd name="connsiteX1" fmla="*/ 1905 w 1904"/>
                <a:gd name="connsiteY1" fmla="*/ 2300 h 2299"/>
                <a:gd name="connsiteX2" fmla="*/ 1905 w 1904"/>
                <a:gd name="connsiteY2" fmla="*/ 395 h 2299"/>
                <a:gd name="connsiteX3" fmla="*/ 0 w 1904"/>
                <a:gd name="connsiteY3" fmla="*/ 1347 h 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" h="2299">
                  <a:moveTo>
                    <a:pt x="0" y="1347"/>
                  </a:moveTo>
                  <a:lnTo>
                    <a:pt x="1905" y="2300"/>
                  </a:lnTo>
                  <a:cubicBezTo>
                    <a:pt x="1905" y="1347"/>
                    <a:pt x="952" y="395"/>
                    <a:pt x="1905" y="395"/>
                  </a:cubicBezTo>
                  <a:cubicBezTo>
                    <a:pt x="0" y="-558"/>
                    <a:pt x="0" y="395"/>
                    <a:pt x="0" y="13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任意多边形: 形状 103"/>
            <p:cNvSpPr/>
            <p:nvPr>
              <p:custDataLst>
                <p:tags r:id="rId114"/>
              </p:custDataLst>
            </p:nvPr>
          </p:nvSpPr>
          <p:spPr>
            <a:xfrm>
              <a:off x="1593532" y="4308157"/>
              <a:ext cx="714" cy="423"/>
            </a:xfrm>
            <a:custGeom>
              <a:avLst/>
              <a:gdLst>
                <a:gd name="connsiteX0" fmla="*/ 0 w 714"/>
                <a:gd name="connsiteY0" fmla="*/ 0 h 423"/>
                <a:gd name="connsiteX1" fmla="*/ 0 w 714"/>
                <a:gd name="connsiteY1" fmla="*/ 0 h 423"/>
                <a:gd name="connsiteX2" fmla="*/ 0 w 714"/>
                <a:gd name="connsiteY2" fmla="*/ 0 h 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423">
                  <a:moveTo>
                    <a:pt x="0" y="0"/>
                  </a:moveTo>
                  <a:lnTo>
                    <a:pt x="0" y="0"/>
                  </a:lnTo>
                  <a:cubicBezTo>
                    <a:pt x="952" y="953"/>
                    <a:pt x="952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5" name="任意多边形: 形状 104"/>
            <p:cNvSpPr/>
            <p:nvPr>
              <p:custDataLst>
                <p:tags r:id="rId115"/>
              </p:custDataLst>
            </p:nvPr>
          </p:nvSpPr>
          <p:spPr>
            <a:xfrm>
              <a:off x="1593532" y="4309110"/>
              <a:ext cx="1904" cy="952"/>
            </a:xfrm>
            <a:custGeom>
              <a:avLst/>
              <a:gdLst>
                <a:gd name="connsiteX0" fmla="*/ 1905 w 1904"/>
                <a:gd name="connsiteY0" fmla="*/ 952 h 952"/>
                <a:gd name="connsiteX1" fmla="*/ 0 w 1904"/>
                <a:gd name="connsiteY1" fmla="*/ 0 h 952"/>
                <a:gd name="connsiteX2" fmla="*/ 1905 w 1904"/>
                <a:gd name="connsiteY2" fmla="*/ 952 h 952"/>
                <a:gd name="connsiteX3" fmla="*/ 1905 w 1904"/>
                <a:gd name="connsiteY3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" h="952">
                  <a:moveTo>
                    <a:pt x="1905" y="952"/>
                  </a:moveTo>
                  <a:lnTo>
                    <a:pt x="0" y="0"/>
                  </a:lnTo>
                  <a:cubicBezTo>
                    <a:pt x="952" y="0"/>
                    <a:pt x="0" y="952"/>
                    <a:pt x="1905" y="952"/>
                  </a:cubicBezTo>
                  <a:cubicBezTo>
                    <a:pt x="952" y="952"/>
                    <a:pt x="1905" y="952"/>
                    <a:pt x="1905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6" name="任意多边形: 形状 105"/>
            <p:cNvSpPr/>
            <p:nvPr>
              <p:custDataLst>
                <p:tags r:id="rId116"/>
              </p:custDataLst>
            </p:nvPr>
          </p:nvSpPr>
          <p:spPr>
            <a:xfrm>
              <a:off x="1595437" y="4311014"/>
              <a:ext cx="1990" cy="1990"/>
            </a:xfrm>
            <a:custGeom>
              <a:avLst/>
              <a:gdLst>
                <a:gd name="connsiteX0" fmla="*/ 952 w 1990"/>
                <a:gd name="connsiteY0" fmla="*/ 0 h 1990"/>
                <a:gd name="connsiteX1" fmla="*/ 0 w 1990"/>
                <a:gd name="connsiteY1" fmla="*/ 953 h 1990"/>
                <a:gd name="connsiteX2" fmla="*/ 952 w 1990"/>
                <a:gd name="connsiteY2" fmla="*/ 0 h 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0" h="1990">
                  <a:moveTo>
                    <a:pt x="952" y="0"/>
                  </a:moveTo>
                  <a:cubicBezTo>
                    <a:pt x="952" y="953"/>
                    <a:pt x="1905" y="1905"/>
                    <a:pt x="0" y="953"/>
                  </a:cubicBezTo>
                  <a:cubicBezTo>
                    <a:pt x="1905" y="2858"/>
                    <a:pt x="2858" y="1905"/>
                    <a:pt x="95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任意多边形: 形状 106"/>
            <p:cNvSpPr/>
            <p:nvPr>
              <p:custDataLst>
                <p:tags r:id="rId117"/>
              </p:custDataLst>
            </p:nvPr>
          </p:nvSpPr>
          <p:spPr>
            <a:xfrm>
              <a:off x="1597342" y="4319587"/>
              <a:ext cx="952" cy="952"/>
            </a:xfrm>
            <a:custGeom>
              <a:avLst/>
              <a:gdLst>
                <a:gd name="connsiteX0" fmla="*/ 0 w 952"/>
                <a:gd name="connsiteY0" fmla="*/ 0 h 952"/>
                <a:gd name="connsiteX1" fmla="*/ 0 w 952"/>
                <a:gd name="connsiteY1" fmla="*/ 952 h 952"/>
                <a:gd name="connsiteX2" fmla="*/ 953 w 952"/>
                <a:gd name="connsiteY2" fmla="*/ 952 h 952"/>
                <a:gd name="connsiteX3" fmla="*/ 0 w 952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952">
                  <a:moveTo>
                    <a:pt x="0" y="0"/>
                  </a:moveTo>
                  <a:lnTo>
                    <a:pt x="0" y="952"/>
                  </a:lnTo>
                  <a:lnTo>
                    <a:pt x="953" y="952"/>
                  </a:lnTo>
                  <a:cubicBezTo>
                    <a:pt x="953" y="952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" name="任意多边形: 形状 107"/>
            <p:cNvSpPr/>
            <p:nvPr>
              <p:custDataLst>
                <p:tags r:id="rId118"/>
              </p:custDataLst>
            </p:nvPr>
          </p:nvSpPr>
          <p:spPr>
            <a:xfrm>
              <a:off x="1589722" y="4301489"/>
              <a:ext cx="952" cy="2857"/>
            </a:xfrm>
            <a:custGeom>
              <a:avLst/>
              <a:gdLst>
                <a:gd name="connsiteX0" fmla="*/ 952 w 952"/>
                <a:gd name="connsiteY0" fmla="*/ 0 h 2857"/>
                <a:gd name="connsiteX1" fmla="*/ 0 w 952"/>
                <a:gd name="connsiteY1" fmla="*/ 1905 h 2857"/>
                <a:gd name="connsiteX2" fmla="*/ 952 w 952"/>
                <a:gd name="connsiteY2" fmla="*/ 2858 h 2857"/>
                <a:gd name="connsiteX3" fmla="*/ 952 w 952"/>
                <a:gd name="connsiteY3" fmla="*/ 0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2857">
                  <a:moveTo>
                    <a:pt x="952" y="0"/>
                  </a:moveTo>
                  <a:cubicBezTo>
                    <a:pt x="952" y="0"/>
                    <a:pt x="0" y="953"/>
                    <a:pt x="0" y="1905"/>
                  </a:cubicBezTo>
                  <a:lnTo>
                    <a:pt x="952" y="2858"/>
                  </a:lnTo>
                  <a:cubicBezTo>
                    <a:pt x="952" y="953"/>
                    <a:pt x="0" y="0"/>
                    <a:pt x="95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任意多边形: 形状 108"/>
            <p:cNvSpPr/>
            <p:nvPr>
              <p:custDataLst>
                <p:tags r:id="rId119"/>
              </p:custDataLst>
            </p:nvPr>
          </p:nvSpPr>
          <p:spPr>
            <a:xfrm>
              <a:off x="1587817" y="4301489"/>
              <a:ext cx="1905" cy="952"/>
            </a:xfrm>
            <a:custGeom>
              <a:avLst/>
              <a:gdLst>
                <a:gd name="connsiteX0" fmla="*/ 1905 w 1905"/>
                <a:gd name="connsiteY0" fmla="*/ 953 h 952"/>
                <a:gd name="connsiteX1" fmla="*/ 0 w 1905"/>
                <a:gd name="connsiteY1" fmla="*/ 0 h 952"/>
                <a:gd name="connsiteX2" fmla="*/ 1905 w 1905"/>
                <a:gd name="connsiteY2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952">
                  <a:moveTo>
                    <a:pt x="1905" y="953"/>
                  </a:moveTo>
                  <a:lnTo>
                    <a:pt x="0" y="0"/>
                  </a:lnTo>
                  <a:cubicBezTo>
                    <a:pt x="953" y="953"/>
                    <a:pt x="1905" y="953"/>
                    <a:pt x="1905" y="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0" name="任意多边形: 形状 109"/>
            <p:cNvSpPr/>
            <p:nvPr>
              <p:custDataLst>
                <p:tags r:id="rId120"/>
              </p:custDataLst>
            </p:nvPr>
          </p:nvSpPr>
          <p:spPr>
            <a:xfrm>
              <a:off x="1591627" y="4309110"/>
              <a:ext cx="2857" cy="1904"/>
            </a:xfrm>
            <a:custGeom>
              <a:avLst/>
              <a:gdLst>
                <a:gd name="connsiteX0" fmla="*/ 0 w 2857"/>
                <a:gd name="connsiteY0" fmla="*/ 952 h 1904"/>
                <a:gd name="connsiteX1" fmla="*/ 2858 w 2857"/>
                <a:gd name="connsiteY1" fmla="*/ 1905 h 1904"/>
                <a:gd name="connsiteX2" fmla="*/ 0 w 2857"/>
                <a:gd name="connsiteY2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" h="1904">
                  <a:moveTo>
                    <a:pt x="0" y="952"/>
                  </a:moveTo>
                  <a:lnTo>
                    <a:pt x="2858" y="19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1" name="任意多边形: 形状 110"/>
            <p:cNvSpPr/>
            <p:nvPr>
              <p:custDataLst>
                <p:tags r:id="rId121"/>
              </p:custDataLst>
            </p:nvPr>
          </p:nvSpPr>
          <p:spPr>
            <a:xfrm>
              <a:off x="1585912" y="4295775"/>
              <a:ext cx="1904" cy="952"/>
            </a:xfrm>
            <a:custGeom>
              <a:avLst/>
              <a:gdLst>
                <a:gd name="connsiteX0" fmla="*/ 952 w 1904"/>
                <a:gd name="connsiteY0" fmla="*/ 0 h 952"/>
                <a:gd name="connsiteX1" fmla="*/ 1905 w 1904"/>
                <a:gd name="connsiteY1" fmla="*/ 952 h 952"/>
                <a:gd name="connsiteX2" fmla="*/ 0 w 1904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952">
                  <a:moveTo>
                    <a:pt x="952" y="0"/>
                  </a:moveTo>
                  <a:lnTo>
                    <a:pt x="1905" y="95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2" name="任意多边形: 形状 111"/>
            <p:cNvSpPr/>
            <p:nvPr>
              <p:custDataLst>
                <p:tags r:id="rId122"/>
              </p:custDataLst>
            </p:nvPr>
          </p:nvSpPr>
          <p:spPr>
            <a:xfrm>
              <a:off x="1582102" y="4291012"/>
              <a:ext cx="2857" cy="1905"/>
            </a:xfrm>
            <a:custGeom>
              <a:avLst/>
              <a:gdLst>
                <a:gd name="connsiteX0" fmla="*/ 1905 w 2857"/>
                <a:gd name="connsiteY0" fmla="*/ 1905 h 1905"/>
                <a:gd name="connsiteX1" fmla="*/ 2858 w 2857"/>
                <a:gd name="connsiteY1" fmla="*/ 952 h 1905"/>
                <a:gd name="connsiteX2" fmla="*/ 0 w 2857"/>
                <a:gd name="connsiteY2" fmla="*/ 0 h 1905"/>
                <a:gd name="connsiteX3" fmla="*/ 1905 w 2857"/>
                <a:gd name="connsiteY3" fmla="*/ 1905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1905">
                  <a:moveTo>
                    <a:pt x="1905" y="1905"/>
                  </a:moveTo>
                  <a:cubicBezTo>
                    <a:pt x="2858" y="1905"/>
                    <a:pt x="1905" y="0"/>
                    <a:pt x="2858" y="952"/>
                  </a:cubicBezTo>
                  <a:cubicBezTo>
                    <a:pt x="1905" y="0"/>
                    <a:pt x="952" y="0"/>
                    <a:pt x="0" y="0"/>
                  </a:cubicBezTo>
                  <a:cubicBezTo>
                    <a:pt x="952" y="0"/>
                    <a:pt x="952" y="952"/>
                    <a:pt x="1905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任意多边形: 形状 112"/>
            <p:cNvSpPr/>
            <p:nvPr>
              <p:custDataLst>
                <p:tags r:id="rId123"/>
              </p:custDataLst>
            </p:nvPr>
          </p:nvSpPr>
          <p:spPr>
            <a:xfrm>
              <a:off x="1580197" y="4290060"/>
              <a:ext cx="1904" cy="952"/>
            </a:xfrm>
            <a:custGeom>
              <a:avLst/>
              <a:gdLst>
                <a:gd name="connsiteX0" fmla="*/ 0 w 1904"/>
                <a:gd name="connsiteY0" fmla="*/ 0 h 952"/>
                <a:gd name="connsiteX1" fmla="*/ 1905 w 1904"/>
                <a:gd name="connsiteY1" fmla="*/ 952 h 952"/>
                <a:gd name="connsiteX2" fmla="*/ 0 w 1904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952">
                  <a:moveTo>
                    <a:pt x="0" y="0"/>
                  </a:moveTo>
                  <a:cubicBezTo>
                    <a:pt x="0" y="0"/>
                    <a:pt x="952" y="0"/>
                    <a:pt x="1905" y="952"/>
                  </a:cubicBezTo>
                  <a:cubicBezTo>
                    <a:pt x="952" y="0"/>
                    <a:pt x="952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任意多边形: 形状 113"/>
            <p:cNvSpPr/>
            <p:nvPr>
              <p:custDataLst>
                <p:tags r:id="rId124"/>
              </p:custDataLst>
            </p:nvPr>
          </p:nvSpPr>
          <p:spPr>
            <a:xfrm>
              <a:off x="1586864" y="4297680"/>
              <a:ext cx="9525" cy="1905"/>
            </a:xfrm>
            <a:custGeom>
              <a:avLst/>
              <a:gdLst>
                <a:gd name="connsiteX0" fmla="*/ 0 w 9525"/>
                <a:gd name="connsiteY0" fmla="*/ 1905 h 1905"/>
                <a:gd name="connsiteX1" fmla="*/ 0 w 9525"/>
                <a:gd name="connsiteY1" fmla="*/ 0 h 1905"/>
                <a:gd name="connsiteX2" fmla="*/ 0 w 9525"/>
                <a:gd name="connsiteY2" fmla="*/ 1905 h 1905"/>
                <a:gd name="connsiteX3" fmla="*/ 0 w 9525"/>
                <a:gd name="connsiteY3" fmla="*/ 1905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1905">
                  <a:moveTo>
                    <a:pt x="0" y="1905"/>
                  </a:moveTo>
                  <a:cubicBezTo>
                    <a:pt x="0" y="1905"/>
                    <a:pt x="0" y="952"/>
                    <a:pt x="0" y="0"/>
                  </a:cubicBezTo>
                  <a:lnTo>
                    <a:pt x="0" y="1905"/>
                  </a:lnTo>
                  <a:lnTo>
                    <a:pt x="0" y="19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5" name="任意多边形: 形状 114"/>
            <p:cNvSpPr/>
            <p:nvPr>
              <p:custDataLst>
                <p:tags r:id="rId125"/>
              </p:custDataLst>
            </p:nvPr>
          </p:nvSpPr>
          <p:spPr>
            <a:xfrm>
              <a:off x="1584960" y="4297680"/>
              <a:ext cx="952" cy="952"/>
            </a:xfrm>
            <a:custGeom>
              <a:avLst/>
              <a:gdLst>
                <a:gd name="connsiteX0" fmla="*/ 952 w 952"/>
                <a:gd name="connsiteY0" fmla="*/ 952 h 952"/>
                <a:gd name="connsiteX1" fmla="*/ 952 w 952"/>
                <a:gd name="connsiteY1" fmla="*/ 952 h 952"/>
                <a:gd name="connsiteX2" fmla="*/ 0 w 952"/>
                <a:gd name="connsiteY2" fmla="*/ 0 h 952"/>
                <a:gd name="connsiteX3" fmla="*/ 952 w 952"/>
                <a:gd name="connsiteY3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952">
                  <a:moveTo>
                    <a:pt x="952" y="952"/>
                  </a:moveTo>
                  <a:lnTo>
                    <a:pt x="952" y="952"/>
                  </a:lnTo>
                  <a:cubicBezTo>
                    <a:pt x="952" y="0"/>
                    <a:pt x="0" y="0"/>
                    <a:pt x="0" y="0"/>
                  </a:cubicBezTo>
                  <a:cubicBezTo>
                    <a:pt x="0" y="0"/>
                    <a:pt x="952" y="952"/>
                    <a:pt x="952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6" name="任意多边形: 形状 115"/>
            <p:cNvSpPr/>
            <p:nvPr>
              <p:custDataLst>
                <p:tags r:id="rId126"/>
              </p:custDataLst>
            </p:nvPr>
          </p:nvSpPr>
          <p:spPr>
            <a:xfrm>
              <a:off x="1586150" y="4299585"/>
              <a:ext cx="714" cy="9525"/>
            </a:xfrm>
            <a:custGeom>
              <a:avLst/>
              <a:gdLst>
                <a:gd name="connsiteX0" fmla="*/ 714 w 714"/>
                <a:gd name="connsiteY0" fmla="*/ 0 h 9525"/>
                <a:gd name="connsiteX1" fmla="*/ 714 w 714"/>
                <a:gd name="connsiteY1" fmla="*/ 0 h 9525"/>
                <a:gd name="connsiteX2" fmla="*/ 714 w 714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9525">
                  <a:moveTo>
                    <a:pt x="714" y="0"/>
                  </a:moveTo>
                  <a:lnTo>
                    <a:pt x="714" y="0"/>
                  </a:lnTo>
                  <a:cubicBezTo>
                    <a:pt x="-238" y="0"/>
                    <a:pt x="-238" y="0"/>
                    <a:pt x="7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7" name="任意多边形: 形状 116"/>
            <p:cNvSpPr/>
            <p:nvPr>
              <p:custDataLst>
                <p:tags r:id="rId127"/>
              </p:custDataLst>
            </p:nvPr>
          </p:nvSpPr>
          <p:spPr>
            <a:xfrm>
              <a:off x="1586864" y="4305630"/>
              <a:ext cx="2857" cy="1574"/>
            </a:xfrm>
            <a:custGeom>
              <a:avLst/>
              <a:gdLst>
                <a:gd name="connsiteX0" fmla="*/ 2858 w 2857"/>
                <a:gd name="connsiteY0" fmla="*/ 622 h 1574"/>
                <a:gd name="connsiteX1" fmla="*/ 0 w 2857"/>
                <a:gd name="connsiteY1" fmla="*/ 1575 h 1574"/>
                <a:gd name="connsiteX2" fmla="*/ 2858 w 2857"/>
                <a:gd name="connsiteY2" fmla="*/ 622 h 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" h="1574">
                  <a:moveTo>
                    <a:pt x="2858" y="622"/>
                  </a:moveTo>
                  <a:cubicBezTo>
                    <a:pt x="1905" y="622"/>
                    <a:pt x="0" y="-1283"/>
                    <a:pt x="0" y="1575"/>
                  </a:cubicBezTo>
                  <a:cubicBezTo>
                    <a:pt x="1905" y="622"/>
                    <a:pt x="952" y="-330"/>
                    <a:pt x="2858" y="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8" name="任意多边形: 形状 117"/>
            <p:cNvSpPr/>
            <p:nvPr>
              <p:custDataLst>
                <p:tags r:id="rId128"/>
              </p:custDataLst>
            </p:nvPr>
          </p:nvSpPr>
          <p:spPr>
            <a:xfrm>
              <a:off x="1585912" y="4301489"/>
              <a:ext cx="1904" cy="1905"/>
            </a:xfrm>
            <a:custGeom>
              <a:avLst/>
              <a:gdLst>
                <a:gd name="connsiteX0" fmla="*/ 0 w 1904"/>
                <a:gd name="connsiteY0" fmla="*/ 0 h 1905"/>
                <a:gd name="connsiteX1" fmla="*/ 952 w 1904"/>
                <a:gd name="connsiteY1" fmla="*/ 1905 h 1905"/>
                <a:gd name="connsiteX2" fmla="*/ 1905 w 1904"/>
                <a:gd name="connsiteY2" fmla="*/ 953 h 1905"/>
                <a:gd name="connsiteX3" fmla="*/ 0 w 1904"/>
                <a:gd name="connsiteY3" fmla="*/ 0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" h="1905">
                  <a:moveTo>
                    <a:pt x="0" y="0"/>
                  </a:moveTo>
                  <a:lnTo>
                    <a:pt x="952" y="1905"/>
                  </a:lnTo>
                  <a:cubicBezTo>
                    <a:pt x="952" y="1905"/>
                    <a:pt x="952" y="953"/>
                    <a:pt x="1905" y="95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9" name="任意多边形: 形状 118"/>
            <p:cNvSpPr/>
            <p:nvPr>
              <p:custDataLst>
                <p:tags r:id="rId129"/>
              </p:custDataLst>
            </p:nvPr>
          </p:nvSpPr>
          <p:spPr>
            <a:xfrm>
              <a:off x="1584960" y="4300537"/>
              <a:ext cx="952" cy="952"/>
            </a:xfrm>
            <a:custGeom>
              <a:avLst/>
              <a:gdLst>
                <a:gd name="connsiteX0" fmla="*/ 0 w 952"/>
                <a:gd name="connsiteY0" fmla="*/ 0 h 952"/>
                <a:gd name="connsiteX1" fmla="*/ 952 w 952"/>
                <a:gd name="connsiteY1" fmla="*/ 952 h 952"/>
                <a:gd name="connsiteX2" fmla="*/ 952 w 952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">
                  <a:moveTo>
                    <a:pt x="0" y="0"/>
                  </a:moveTo>
                  <a:lnTo>
                    <a:pt x="952" y="952"/>
                  </a:lnTo>
                  <a:lnTo>
                    <a:pt x="95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任意多边形: 形状 119"/>
            <p:cNvSpPr/>
            <p:nvPr>
              <p:custDataLst>
                <p:tags r:id="rId130"/>
              </p:custDataLst>
            </p:nvPr>
          </p:nvSpPr>
          <p:spPr>
            <a:xfrm>
              <a:off x="1579245" y="4291012"/>
              <a:ext cx="2328" cy="2857"/>
            </a:xfrm>
            <a:custGeom>
              <a:avLst/>
              <a:gdLst>
                <a:gd name="connsiteX0" fmla="*/ 1905 w 2328"/>
                <a:gd name="connsiteY0" fmla="*/ 1905 h 2857"/>
                <a:gd name="connsiteX1" fmla="*/ 0 w 2328"/>
                <a:gd name="connsiteY1" fmla="*/ 0 h 2857"/>
                <a:gd name="connsiteX2" fmla="*/ 1905 w 2328"/>
                <a:gd name="connsiteY2" fmla="*/ 2857 h 2857"/>
                <a:gd name="connsiteX3" fmla="*/ 1905 w 2328"/>
                <a:gd name="connsiteY3" fmla="*/ 1905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" h="2857">
                  <a:moveTo>
                    <a:pt x="1905" y="1905"/>
                  </a:moveTo>
                  <a:cubicBezTo>
                    <a:pt x="952" y="1905"/>
                    <a:pt x="952" y="952"/>
                    <a:pt x="0" y="0"/>
                  </a:cubicBezTo>
                  <a:cubicBezTo>
                    <a:pt x="0" y="952"/>
                    <a:pt x="952" y="1905"/>
                    <a:pt x="1905" y="2857"/>
                  </a:cubicBezTo>
                  <a:cubicBezTo>
                    <a:pt x="1905" y="2857"/>
                    <a:pt x="2857" y="2857"/>
                    <a:pt x="1905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1" name="任意多边形: 形状 120"/>
            <p:cNvSpPr/>
            <p:nvPr>
              <p:custDataLst>
                <p:tags r:id="rId131"/>
              </p:custDataLst>
            </p:nvPr>
          </p:nvSpPr>
          <p:spPr>
            <a:xfrm>
              <a:off x="1583293" y="4295775"/>
              <a:ext cx="714" cy="9525"/>
            </a:xfrm>
            <a:custGeom>
              <a:avLst/>
              <a:gdLst>
                <a:gd name="connsiteX0" fmla="*/ 714 w 714"/>
                <a:gd name="connsiteY0" fmla="*/ 0 h 9525"/>
                <a:gd name="connsiteX1" fmla="*/ 714 w 714"/>
                <a:gd name="connsiteY1" fmla="*/ 0 h 9525"/>
                <a:gd name="connsiteX2" fmla="*/ 714 w 714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9525">
                  <a:moveTo>
                    <a:pt x="714" y="0"/>
                  </a:moveTo>
                  <a:lnTo>
                    <a:pt x="714" y="0"/>
                  </a:lnTo>
                  <a:cubicBezTo>
                    <a:pt x="-238" y="0"/>
                    <a:pt x="-238" y="0"/>
                    <a:pt x="7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" name="任意多边形: 形状 121"/>
            <p:cNvSpPr/>
            <p:nvPr>
              <p:custDataLst>
                <p:tags r:id="rId132"/>
              </p:custDataLst>
            </p:nvPr>
          </p:nvSpPr>
          <p:spPr>
            <a:xfrm>
              <a:off x="1573529" y="4284344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3" name="任意多边形: 形状 122"/>
            <p:cNvSpPr/>
            <p:nvPr>
              <p:custDataLst>
                <p:tags r:id="rId133"/>
              </p:custDataLst>
            </p:nvPr>
          </p:nvSpPr>
          <p:spPr>
            <a:xfrm>
              <a:off x="1581150" y="4293869"/>
              <a:ext cx="952" cy="952"/>
            </a:xfrm>
            <a:custGeom>
              <a:avLst/>
              <a:gdLst>
                <a:gd name="connsiteX0" fmla="*/ 0 w 952"/>
                <a:gd name="connsiteY0" fmla="*/ 0 h 952"/>
                <a:gd name="connsiteX1" fmla="*/ 952 w 952"/>
                <a:gd name="connsiteY1" fmla="*/ 953 h 952"/>
                <a:gd name="connsiteX2" fmla="*/ 0 w 952"/>
                <a:gd name="connsiteY2" fmla="*/ 0 h 952"/>
                <a:gd name="connsiteX3" fmla="*/ 0 w 952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952">
                  <a:moveTo>
                    <a:pt x="0" y="0"/>
                  </a:moveTo>
                  <a:cubicBezTo>
                    <a:pt x="0" y="953"/>
                    <a:pt x="952" y="953"/>
                    <a:pt x="952" y="953"/>
                  </a:cubicBezTo>
                  <a:cubicBezTo>
                    <a:pt x="952" y="953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4" name="任意多边形: 形状 123"/>
            <p:cNvSpPr/>
            <p:nvPr>
              <p:custDataLst>
                <p:tags r:id="rId134"/>
              </p:custDataLst>
            </p:nvPr>
          </p:nvSpPr>
          <p:spPr>
            <a:xfrm>
              <a:off x="1578292" y="4288155"/>
              <a:ext cx="9525" cy="952"/>
            </a:xfrm>
            <a:custGeom>
              <a:avLst/>
              <a:gdLst>
                <a:gd name="connsiteX0" fmla="*/ 0 w 9525"/>
                <a:gd name="connsiteY0" fmla="*/ 0 h 952"/>
                <a:gd name="connsiteX1" fmla="*/ 0 w 9525"/>
                <a:gd name="connsiteY1" fmla="*/ 952 h 952"/>
                <a:gd name="connsiteX2" fmla="*/ 0 w 9525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">
                  <a:moveTo>
                    <a:pt x="0" y="0"/>
                  </a:moveTo>
                  <a:cubicBezTo>
                    <a:pt x="0" y="0"/>
                    <a:pt x="0" y="952"/>
                    <a:pt x="0" y="952"/>
                  </a:cubicBezTo>
                  <a:cubicBezTo>
                    <a:pt x="0" y="952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5" name="任意多边形: 形状 124"/>
            <p:cNvSpPr/>
            <p:nvPr>
              <p:custDataLst>
                <p:tags r:id="rId135"/>
              </p:custDataLst>
            </p:nvPr>
          </p:nvSpPr>
          <p:spPr>
            <a:xfrm>
              <a:off x="1583054" y="4295060"/>
              <a:ext cx="714" cy="714"/>
            </a:xfrm>
            <a:custGeom>
              <a:avLst/>
              <a:gdLst>
                <a:gd name="connsiteX0" fmla="*/ 0 w 714"/>
                <a:gd name="connsiteY0" fmla="*/ 714 h 714"/>
                <a:gd name="connsiteX1" fmla="*/ 0 w 714"/>
                <a:gd name="connsiteY1" fmla="*/ 714 h 714"/>
                <a:gd name="connsiteX2" fmla="*/ 0 w 714"/>
                <a:gd name="connsiteY2" fmla="*/ 714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714">
                  <a:moveTo>
                    <a:pt x="0" y="714"/>
                  </a:moveTo>
                  <a:lnTo>
                    <a:pt x="0" y="714"/>
                  </a:lnTo>
                  <a:cubicBezTo>
                    <a:pt x="953" y="-238"/>
                    <a:pt x="953" y="-238"/>
                    <a:pt x="0" y="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6" name="任意多边形: 形状 125"/>
            <p:cNvSpPr/>
            <p:nvPr>
              <p:custDataLst>
                <p:tags r:id="rId136"/>
              </p:custDataLst>
            </p:nvPr>
          </p:nvSpPr>
          <p:spPr>
            <a:xfrm>
              <a:off x="1582102" y="4295775"/>
              <a:ext cx="952" cy="9525"/>
            </a:xfrm>
            <a:custGeom>
              <a:avLst/>
              <a:gdLst>
                <a:gd name="connsiteX0" fmla="*/ 952 w 952"/>
                <a:gd name="connsiteY0" fmla="*/ 0 h 9525"/>
                <a:gd name="connsiteX1" fmla="*/ 0 w 952"/>
                <a:gd name="connsiteY1" fmla="*/ 0 h 9525"/>
                <a:gd name="connsiteX2" fmla="*/ 952 w 952"/>
                <a:gd name="connsiteY2" fmla="*/ 0 h 9525"/>
                <a:gd name="connsiteX3" fmla="*/ 952 w 952"/>
                <a:gd name="connsiteY3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9525">
                  <a:moveTo>
                    <a:pt x="952" y="0"/>
                  </a:moveTo>
                  <a:cubicBezTo>
                    <a:pt x="952" y="0"/>
                    <a:pt x="0" y="0"/>
                    <a:pt x="0" y="0"/>
                  </a:cubicBezTo>
                  <a:cubicBezTo>
                    <a:pt x="952" y="0"/>
                    <a:pt x="952" y="0"/>
                    <a:pt x="952" y="0"/>
                  </a:cubicBezTo>
                  <a:cubicBezTo>
                    <a:pt x="952" y="0"/>
                    <a:pt x="952" y="0"/>
                    <a:pt x="95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7" name="任意多边形: 形状 126"/>
            <p:cNvSpPr/>
            <p:nvPr>
              <p:custDataLst>
                <p:tags r:id="rId137"/>
              </p:custDataLst>
            </p:nvPr>
          </p:nvSpPr>
          <p:spPr>
            <a:xfrm>
              <a:off x="1565910" y="4284344"/>
              <a:ext cx="7619" cy="4949"/>
            </a:xfrm>
            <a:custGeom>
              <a:avLst/>
              <a:gdLst>
                <a:gd name="connsiteX0" fmla="*/ 0 w 7619"/>
                <a:gd name="connsiteY0" fmla="*/ 2857 h 4949"/>
                <a:gd name="connsiteX1" fmla="*/ 2857 w 7619"/>
                <a:gd name="connsiteY1" fmla="*/ 4763 h 4949"/>
                <a:gd name="connsiteX2" fmla="*/ 7620 w 7619"/>
                <a:gd name="connsiteY2" fmla="*/ 0 h 4949"/>
                <a:gd name="connsiteX3" fmla="*/ 5715 w 7619"/>
                <a:gd name="connsiteY3" fmla="*/ 0 h 4949"/>
                <a:gd name="connsiteX4" fmla="*/ 5715 w 7619"/>
                <a:gd name="connsiteY4" fmla="*/ 2857 h 4949"/>
                <a:gd name="connsiteX5" fmla="*/ 4763 w 7619"/>
                <a:gd name="connsiteY5" fmla="*/ 0 h 4949"/>
                <a:gd name="connsiteX6" fmla="*/ 0 w 7619"/>
                <a:gd name="connsiteY6" fmla="*/ 953 h 4949"/>
                <a:gd name="connsiteX7" fmla="*/ 0 w 7619"/>
                <a:gd name="connsiteY7" fmla="*/ 2857 h 4949"/>
                <a:gd name="connsiteX8" fmla="*/ 0 w 7619"/>
                <a:gd name="connsiteY8" fmla="*/ 2857 h 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9" h="4949">
                  <a:moveTo>
                    <a:pt x="0" y="2857"/>
                  </a:moveTo>
                  <a:cubicBezTo>
                    <a:pt x="952" y="1905"/>
                    <a:pt x="2857" y="2857"/>
                    <a:pt x="2857" y="4763"/>
                  </a:cubicBezTo>
                  <a:cubicBezTo>
                    <a:pt x="4763" y="5715"/>
                    <a:pt x="6667" y="2857"/>
                    <a:pt x="7620" y="0"/>
                  </a:cubicBezTo>
                  <a:cubicBezTo>
                    <a:pt x="7620" y="0"/>
                    <a:pt x="6667" y="953"/>
                    <a:pt x="5715" y="0"/>
                  </a:cubicBezTo>
                  <a:cubicBezTo>
                    <a:pt x="5715" y="953"/>
                    <a:pt x="6667" y="3810"/>
                    <a:pt x="5715" y="2857"/>
                  </a:cubicBezTo>
                  <a:cubicBezTo>
                    <a:pt x="3810" y="1905"/>
                    <a:pt x="4763" y="953"/>
                    <a:pt x="4763" y="0"/>
                  </a:cubicBezTo>
                  <a:cubicBezTo>
                    <a:pt x="4763" y="1905"/>
                    <a:pt x="952" y="-952"/>
                    <a:pt x="0" y="953"/>
                  </a:cubicBezTo>
                  <a:lnTo>
                    <a:pt x="0" y="2857"/>
                  </a:lnTo>
                  <a:cubicBezTo>
                    <a:pt x="952" y="1905"/>
                    <a:pt x="0" y="1905"/>
                    <a:pt x="0" y="28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任意多边形: 形状 127"/>
            <p:cNvSpPr/>
            <p:nvPr>
              <p:custDataLst>
                <p:tags r:id="rId138"/>
              </p:custDataLst>
            </p:nvPr>
          </p:nvSpPr>
          <p:spPr>
            <a:xfrm>
              <a:off x="1573529" y="4284583"/>
              <a:ext cx="1905" cy="2619"/>
            </a:xfrm>
            <a:custGeom>
              <a:avLst/>
              <a:gdLst>
                <a:gd name="connsiteX0" fmla="*/ 1905 w 1905"/>
                <a:gd name="connsiteY0" fmla="*/ 2619 h 2619"/>
                <a:gd name="connsiteX1" fmla="*/ 1905 w 1905"/>
                <a:gd name="connsiteY1" fmla="*/ 2619 h 2619"/>
                <a:gd name="connsiteX2" fmla="*/ 1905 w 1905"/>
                <a:gd name="connsiteY2" fmla="*/ 714 h 2619"/>
                <a:gd name="connsiteX3" fmla="*/ 0 w 1905"/>
                <a:gd name="connsiteY3" fmla="*/ 714 h 2619"/>
                <a:gd name="connsiteX4" fmla="*/ 1905 w 1905"/>
                <a:gd name="connsiteY4" fmla="*/ 2619 h 2619"/>
                <a:gd name="connsiteX5" fmla="*/ 1905 w 1905"/>
                <a:gd name="connsiteY5" fmla="*/ 2619 h 2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" h="2619">
                  <a:moveTo>
                    <a:pt x="1905" y="2619"/>
                  </a:moveTo>
                  <a:lnTo>
                    <a:pt x="1905" y="2619"/>
                  </a:lnTo>
                  <a:cubicBezTo>
                    <a:pt x="1905" y="2619"/>
                    <a:pt x="1905" y="1667"/>
                    <a:pt x="1905" y="714"/>
                  </a:cubicBezTo>
                  <a:cubicBezTo>
                    <a:pt x="953" y="-238"/>
                    <a:pt x="0" y="-238"/>
                    <a:pt x="0" y="714"/>
                  </a:cubicBezTo>
                  <a:lnTo>
                    <a:pt x="1905" y="2619"/>
                  </a:lnTo>
                  <a:lnTo>
                    <a:pt x="1905" y="26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9" name="任意多边形: 形状 128"/>
            <p:cNvSpPr/>
            <p:nvPr>
              <p:custDataLst>
                <p:tags r:id="rId139"/>
              </p:custDataLst>
            </p:nvPr>
          </p:nvSpPr>
          <p:spPr>
            <a:xfrm>
              <a:off x="1575435" y="4287202"/>
              <a:ext cx="3810" cy="5000"/>
            </a:xfrm>
            <a:custGeom>
              <a:avLst/>
              <a:gdLst>
                <a:gd name="connsiteX0" fmla="*/ 2857 w 3810"/>
                <a:gd name="connsiteY0" fmla="*/ 2858 h 5000"/>
                <a:gd name="connsiteX1" fmla="*/ 0 w 3810"/>
                <a:gd name="connsiteY1" fmla="*/ 3810 h 5000"/>
                <a:gd name="connsiteX2" fmla="*/ 2857 w 3810"/>
                <a:gd name="connsiteY2" fmla="*/ 4763 h 5000"/>
                <a:gd name="connsiteX3" fmla="*/ 2857 w 3810"/>
                <a:gd name="connsiteY3" fmla="*/ 2858 h 5000"/>
                <a:gd name="connsiteX4" fmla="*/ 3810 w 3810"/>
                <a:gd name="connsiteY4" fmla="*/ 3810 h 5000"/>
                <a:gd name="connsiteX5" fmla="*/ 2857 w 3810"/>
                <a:gd name="connsiteY5" fmla="*/ 2858 h 5000"/>
                <a:gd name="connsiteX6" fmla="*/ 2857 w 3810"/>
                <a:gd name="connsiteY6" fmla="*/ 2858 h 5000"/>
                <a:gd name="connsiteX7" fmla="*/ 2857 w 3810"/>
                <a:gd name="connsiteY7" fmla="*/ 2858 h 5000"/>
                <a:gd name="connsiteX8" fmla="*/ 2857 w 3810"/>
                <a:gd name="connsiteY8" fmla="*/ 2858 h 5000"/>
                <a:gd name="connsiteX9" fmla="*/ 2857 w 3810"/>
                <a:gd name="connsiteY9" fmla="*/ 2858 h 5000"/>
                <a:gd name="connsiteX10" fmla="*/ 2857 w 3810"/>
                <a:gd name="connsiteY10" fmla="*/ 2858 h 5000"/>
                <a:gd name="connsiteX11" fmla="*/ 2857 w 3810"/>
                <a:gd name="connsiteY11" fmla="*/ 2858 h 5000"/>
                <a:gd name="connsiteX12" fmla="*/ 2857 w 3810"/>
                <a:gd name="connsiteY12" fmla="*/ 2858 h 5000"/>
                <a:gd name="connsiteX13" fmla="*/ 2857 w 3810"/>
                <a:gd name="connsiteY13" fmla="*/ 2858 h 5000"/>
                <a:gd name="connsiteX14" fmla="*/ 2857 w 3810"/>
                <a:gd name="connsiteY14" fmla="*/ 2858 h 5000"/>
                <a:gd name="connsiteX15" fmla="*/ 952 w 3810"/>
                <a:gd name="connsiteY15" fmla="*/ 0 h 5000"/>
                <a:gd name="connsiteX16" fmla="*/ 2857 w 3810"/>
                <a:gd name="connsiteY16" fmla="*/ 2858 h 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10" h="5000">
                  <a:moveTo>
                    <a:pt x="2857" y="2858"/>
                  </a:moveTo>
                  <a:cubicBezTo>
                    <a:pt x="1905" y="2858"/>
                    <a:pt x="0" y="1905"/>
                    <a:pt x="0" y="3810"/>
                  </a:cubicBezTo>
                  <a:cubicBezTo>
                    <a:pt x="952" y="5715"/>
                    <a:pt x="1905" y="4763"/>
                    <a:pt x="2857" y="4763"/>
                  </a:cubicBezTo>
                  <a:cubicBezTo>
                    <a:pt x="0" y="2858"/>
                    <a:pt x="3810" y="4763"/>
                    <a:pt x="2857" y="2858"/>
                  </a:cubicBezTo>
                  <a:cubicBezTo>
                    <a:pt x="3810" y="3810"/>
                    <a:pt x="3810" y="3810"/>
                    <a:pt x="3810" y="3810"/>
                  </a:cubicBezTo>
                  <a:cubicBezTo>
                    <a:pt x="3810" y="3810"/>
                    <a:pt x="3810" y="2858"/>
                    <a:pt x="2857" y="2858"/>
                  </a:cubicBezTo>
                  <a:lnTo>
                    <a:pt x="2857" y="2858"/>
                  </a:lnTo>
                  <a:lnTo>
                    <a:pt x="2857" y="2858"/>
                  </a:lnTo>
                  <a:lnTo>
                    <a:pt x="2857" y="2858"/>
                  </a:lnTo>
                  <a:cubicBezTo>
                    <a:pt x="2857" y="2858"/>
                    <a:pt x="2857" y="2858"/>
                    <a:pt x="2857" y="2858"/>
                  </a:cubicBezTo>
                  <a:lnTo>
                    <a:pt x="2857" y="2858"/>
                  </a:lnTo>
                  <a:cubicBezTo>
                    <a:pt x="2857" y="2858"/>
                    <a:pt x="2857" y="2858"/>
                    <a:pt x="2857" y="2858"/>
                  </a:cubicBezTo>
                  <a:cubicBezTo>
                    <a:pt x="1905" y="1905"/>
                    <a:pt x="2857" y="2858"/>
                    <a:pt x="2857" y="2858"/>
                  </a:cubicBezTo>
                  <a:lnTo>
                    <a:pt x="2857" y="2858"/>
                  </a:lnTo>
                  <a:lnTo>
                    <a:pt x="2857" y="2858"/>
                  </a:lnTo>
                  <a:lnTo>
                    <a:pt x="952" y="0"/>
                  </a:lnTo>
                  <a:cubicBezTo>
                    <a:pt x="952" y="953"/>
                    <a:pt x="1905" y="1905"/>
                    <a:pt x="2857" y="2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" name="任意多边形: 形状 129"/>
            <p:cNvSpPr/>
            <p:nvPr>
              <p:custDataLst>
                <p:tags r:id="rId140"/>
              </p:custDataLst>
            </p:nvPr>
          </p:nvSpPr>
          <p:spPr>
            <a:xfrm>
              <a:off x="1584007" y="4306252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1" name="任意多边形: 形状 130"/>
            <p:cNvSpPr/>
            <p:nvPr>
              <p:custDataLst>
                <p:tags r:id="rId141"/>
              </p:custDataLst>
            </p:nvPr>
          </p:nvSpPr>
          <p:spPr>
            <a:xfrm>
              <a:off x="1584007" y="4302442"/>
              <a:ext cx="1347" cy="5000"/>
            </a:xfrm>
            <a:custGeom>
              <a:avLst/>
              <a:gdLst>
                <a:gd name="connsiteX0" fmla="*/ 0 w 1347"/>
                <a:gd name="connsiteY0" fmla="*/ 2857 h 5000"/>
                <a:gd name="connsiteX1" fmla="*/ 952 w 1347"/>
                <a:gd name="connsiteY1" fmla="*/ 3810 h 5000"/>
                <a:gd name="connsiteX2" fmla="*/ 0 w 1347"/>
                <a:gd name="connsiteY2" fmla="*/ 4763 h 5000"/>
                <a:gd name="connsiteX3" fmla="*/ 952 w 1347"/>
                <a:gd name="connsiteY3" fmla="*/ 3810 h 5000"/>
                <a:gd name="connsiteX4" fmla="*/ 952 w 1347"/>
                <a:gd name="connsiteY4" fmla="*/ 3810 h 5000"/>
                <a:gd name="connsiteX5" fmla="*/ 952 w 1347"/>
                <a:gd name="connsiteY5" fmla="*/ 0 h 5000"/>
                <a:gd name="connsiteX6" fmla="*/ 0 w 1347"/>
                <a:gd name="connsiteY6" fmla="*/ 2857 h 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7" h="5000">
                  <a:moveTo>
                    <a:pt x="0" y="2857"/>
                  </a:moveTo>
                  <a:cubicBezTo>
                    <a:pt x="0" y="2857"/>
                    <a:pt x="952" y="2857"/>
                    <a:pt x="952" y="3810"/>
                  </a:cubicBezTo>
                  <a:cubicBezTo>
                    <a:pt x="952" y="4763"/>
                    <a:pt x="952" y="3810"/>
                    <a:pt x="0" y="4763"/>
                  </a:cubicBezTo>
                  <a:cubicBezTo>
                    <a:pt x="952" y="4763"/>
                    <a:pt x="1905" y="5715"/>
                    <a:pt x="952" y="3810"/>
                  </a:cubicBezTo>
                  <a:lnTo>
                    <a:pt x="952" y="3810"/>
                  </a:lnTo>
                  <a:cubicBezTo>
                    <a:pt x="0" y="2857"/>
                    <a:pt x="0" y="0"/>
                    <a:pt x="952" y="0"/>
                  </a:cubicBezTo>
                  <a:cubicBezTo>
                    <a:pt x="952" y="952"/>
                    <a:pt x="0" y="952"/>
                    <a:pt x="0" y="28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2" name="任意多边形: 形状 131"/>
            <p:cNvSpPr/>
            <p:nvPr>
              <p:custDataLst>
                <p:tags r:id="rId142"/>
              </p:custDataLst>
            </p:nvPr>
          </p:nvSpPr>
          <p:spPr>
            <a:xfrm>
              <a:off x="1578292" y="4295775"/>
              <a:ext cx="2857" cy="2328"/>
            </a:xfrm>
            <a:custGeom>
              <a:avLst/>
              <a:gdLst>
                <a:gd name="connsiteX0" fmla="*/ 2858 w 2857"/>
                <a:gd name="connsiteY0" fmla="*/ 1905 h 2328"/>
                <a:gd name="connsiteX1" fmla="*/ 0 w 2857"/>
                <a:gd name="connsiteY1" fmla="*/ 0 h 2328"/>
                <a:gd name="connsiteX2" fmla="*/ 0 w 2857"/>
                <a:gd name="connsiteY2" fmla="*/ 1905 h 2328"/>
                <a:gd name="connsiteX3" fmla="*/ 0 w 2857"/>
                <a:gd name="connsiteY3" fmla="*/ 1905 h 2328"/>
                <a:gd name="connsiteX4" fmla="*/ 2858 w 2857"/>
                <a:gd name="connsiteY4" fmla="*/ 1905 h 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" h="2328">
                  <a:moveTo>
                    <a:pt x="2858" y="1905"/>
                  </a:moveTo>
                  <a:lnTo>
                    <a:pt x="0" y="0"/>
                  </a:lnTo>
                  <a:lnTo>
                    <a:pt x="0" y="1905"/>
                  </a:lnTo>
                  <a:lnTo>
                    <a:pt x="0" y="1905"/>
                  </a:lnTo>
                  <a:cubicBezTo>
                    <a:pt x="1905" y="2857"/>
                    <a:pt x="1905" y="1905"/>
                    <a:pt x="2858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3" name="任意多边形: 形状 132"/>
            <p:cNvSpPr/>
            <p:nvPr>
              <p:custDataLst>
                <p:tags r:id="rId143"/>
              </p:custDataLst>
            </p:nvPr>
          </p:nvSpPr>
          <p:spPr>
            <a:xfrm>
              <a:off x="1572577" y="4282439"/>
              <a:ext cx="2857" cy="952"/>
            </a:xfrm>
            <a:custGeom>
              <a:avLst/>
              <a:gdLst>
                <a:gd name="connsiteX0" fmla="*/ 952 w 2857"/>
                <a:gd name="connsiteY0" fmla="*/ 953 h 952"/>
                <a:gd name="connsiteX1" fmla="*/ 2858 w 2857"/>
                <a:gd name="connsiteY1" fmla="*/ 953 h 952"/>
                <a:gd name="connsiteX2" fmla="*/ 0 w 2857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" h="952">
                  <a:moveTo>
                    <a:pt x="952" y="953"/>
                  </a:moveTo>
                  <a:lnTo>
                    <a:pt x="2858" y="95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4" name="任意多边形: 形状 133"/>
            <p:cNvSpPr/>
            <p:nvPr>
              <p:custDataLst>
                <p:tags r:id="rId144"/>
              </p:custDataLst>
            </p:nvPr>
          </p:nvSpPr>
          <p:spPr>
            <a:xfrm>
              <a:off x="1571625" y="4279582"/>
              <a:ext cx="952" cy="952"/>
            </a:xfrm>
            <a:custGeom>
              <a:avLst/>
              <a:gdLst>
                <a:gd name="connsiteX0" fmla="*/ 0 w 952"/>
                <a:gd name="connsiteY0" fmla="*/ 953 h 952"/>
                <a:gd name="connsiteX1" fmla="*/ 952 w 952"/>
                <a:gd name="connsiteY1" fmla="*/ 953 h 952"/>
                <a:gd name="connsiteX2" fmla="*/ 0 w 952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">
                  <a:moveTo>
                    <a:pt x="0" y="953"/>
                  </a:moveTo>
                  <a:lnTo>
                    <a:pt x="952" y="95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5" name="任意多边形: 形状 134"/>
            <p:cNvSpPr/>
            <p:nvPr>
              <p:custDataLst>
                <p:tags r:id="rId145"/>
              </p:custDataLst>
            </p:nvPr>
          </p:nvSpPr>
          <p:spPr>
            <a:xfrm>
              <a:off x="1431607" y="4307205"/>
              <a:ext cx="952" cy="9525"/>
            </a:xfrm>
            <a:custGeom>
              <a:avLst/>
              <a:gdLst>
                <a:gd name="connsiteX0" fmla="*/ 0 w 952"/>
                <a:gd name="connsiteY0" fmla="*/ 0 h 9525"/>
                <a:gd name="connsiteX1" fmla="*/ 953 w 952"/>
                <a:gd name="connsiteY1" fmla="*/ 0 h 9525"/>
                <a:gd name="connsiteX2" fmla="*/ 0 w 952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5">
                  <a:moveTo>
                    <a:pt x="0" y="0"/>
                  </a:moveTo>
                  <a:lnTo>
                    <a:pt x="953" y="0"/>
                  </a:lnTo>
                  <a:cubicBezTo>
                    <a:pt x="953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6" name="任意多边形: 形状 135"/>
            <p:cNvSpPr/>
            <p:nvPr>
              <p:custDataLst>
                <p:tags r:id="rId146"/>
              </p:custDataLst>
            </p:nvPr>
          </p:nvSpPr>
          <p:spPr>
            <a:xfrm>
              <a:off x="1427797" y="4307205"/>
              <a:ext cx="1904" cy="9525"/>
            </a:xfrm>
            <a:custGeom>
              <a:avLst/>
              <a:gdLst>
                <a:gd name="connsiteX0" fmla="*/ 1905 w 1904"/>
                <a:gd name="connsiteY0" fmla="*/ 0 h 9525"/>
                <a:gd name="connsiteX1" fmla="*/ 0 w 1904"/>
                <a:gd name="connsiteY1" fmla="*/ 0 h 9525"/>
                <a:gd name="connsiteX2" fmla="*/ 1905 w 1904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9525">
                  <a:moveTo>
                    <a:pt x="1905" y="0"/>
                  </a:moveTo>
                  <a:lnTo>
                    <a:pt x="0" y="0"/>
                  </a:lnTo>
                  <a:cubicBezTo>
                    <a:pt x="952" y="0"/>
                    <a:pt x="1905" y="0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7" name="任意多边形: 形状 136"/>
            <p:cNvSpPr/>
            <p:nvPr>
              <p:custDataLst>
                <p:tags r:id="rId147"/>
              </p:custDataLst>
            </p:nvPr>
          </p:nvSpPr>
          <p:spPr>
            <a:xfrm>
              <a:off x="1491361" y="4260109"/>
              <a:ext cx="3110" cy="1375"/>
            </a:xfrm>
            <a:custGeom>
              <a:avLst/>
              <a:gdLst>
                <a:gd name="connsiteX0" fmla="*/ 3111 w 3110"/>
                <a:gd name="connsiteY0" fmla="*/ 423 h 1375"/>
                <a:gd name="connsiteX1" fmla="*/ 253 w 3110"/>
                <a:gd name="connsiteY1" fmla="*/ 423 h 1375"/>
                <a:gd name="connsiteX2" fmla="*/ 1206 w 3110"/>
                <a:gd name="connsiteY2" fmla="*/ 1376 h 1375"/>
                <a:gd name="connsiteX3" fmla="*/ 3111 w 3110"/>
                <a:gd name="connsiteY3" fmla="*/ 423 h 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0" h="1375">
                  <a:moveTo>
                    <a:pt x="3111" y="423"/>
                  </a:moveTo>
                  <a:cubicBezTo>
                    <a:pt x="1206" y="423"/>
                    <a:pt x="-699" y="-529"/>
                    <a:pt x="253" y="423"/>
                  </a:cubicBezTo>
                  <a:lnTo>
                    <a:pt x="1206" y="1376"/>
                  </a:lnTo>
                  <a:cubicBezTo>
                    <a:pt x="2158" y="423"/>
                    <a:pt x="3111" y="423"/>
                    <a:pt x="3111" y="4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8" name="任意多边形: 形状 137"/>
            <p:cNvSpPr/>
            <p:nvPr>
              <p:custDataLst>
                <p:tags r:id="rId148"/>
              </p:custDataLst>
            </p:nvPr>
          </p:nvSpPr>
          <p:spPr>
            <a:xfrm>
              <a:off x="1442085" y="4291964"/>
              <a:ext cx="952" cy="952"/>
            </a:xfrm>
            <a:custGeom>
              <a:avLst/>
              <a:gdLst>
                <a:gd name="connsiteX0" fmla="*/ 0 w 952"/>
                <a:gd name="connsiteY0" fmla="*/ 953 h 952"/>
                <a:gd name="connsiteX1" fmla="*/ 0 w 952"/>
                <a:gd name="connsiteY1" fmla="*/ 953 h 952"/>
                <a:gd name="connsiteX2" fmla="*/ 952 w 952"/>
                <a:gd name="connsiteY2" fmla="*/ 0 h 952"/>
                <a:gd name="connsiteX3" fmla="*/ 0 w 952"/>
                <a:gd name="connsiteY3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952">
                  <a:moveTo>
                    <a:pt x="0" y="953"/>
                  </a:moveTo>
                  <a:lnTo>
                    <a:pt x="0" y="953"/>
                  </a:lnTo>
                  <a:cubicBezTo>
                    <a:pt x="952" y="953"/>
                    <a:pt x="952" y="0"/>
                    <a:pt x="952" y="0"/>
                  </a:cubicBezTo>
                  <a:cubicBezTo>
                    <a:pt x="952" y="0"/>
                    <a:pt x="0" y="0"/>
                    <a:pt x="0" y="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9" name="任意多边形: 形状 138"/>
            <p:cNvSpPr/>
            <p:nvPr>
              <p:custDataLst>
                <p:tags r:id="rId149"/>
              </p:custDataLst>
            </p:nvPr>
          </p:nvSpPr>
          <p:spPr>
            <a:xfrm>
              <a:off x="1441132" y="4297680"/>
              <a:ext cx="1905" cy="9525"/>
            </a:xfrm>
            <a:custGeom>
              <a:avLst/>
              <a:gdLst>
                <a:gd name="connsiteX0" fmla="*/ 1905 w 1905"/>
                <a:gd name="connsiteY0" fmla="*/ 0 h 9525"/>
                <a:gd name="connsiteX1" fmla="*/ 0 w 1905"/>
                <a:gd name="connsiteY1" fmla="*/ 0 h 9525"/>
                <a:gd name="connsiteX2" fmla="*/ 1905 w 190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9525">
                  <a:moveTo>
                    <a:pt x="1905" y="0"/>
                  </a:moveTo>
                  <a:lnTo>
                    <a:pt x="0" y="0"/>
                  </a:lnTo>
                  <a:cubicBezTo>
                    <a:pt x="953" y="0"/>
                    <a:pt x="1905" y="0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0" name="任意多边形: 形状 139"/>
            <p:cNvSpPr/>
            <p:nvPr>
              <p:custDataLst>
                <p:tags r:id="rId150"/>
              </p:custDataLst>
            </p:nvPr>
          </p:nvSpPr>
          <p:spPr>
            <a:xfrm>
              <a:off x="1450419" y="4307205"/>
              <a:ext cx="1190" cy="952"/>
            </a:xfrm>
            <a:custGeom>
              <a:avLst/>
              <a:gdLst>
                <a:gd name="connsiteX0" fmla="*/ 238 w 1190"/>
                <a:gd name="connsiteY0" fmla="*/ 952 h 952"/>
                <a:gd name="connsiteX1" fmla="*/ 1191 w 1190"/>
                <a:gd name="connsiteY1" fmla="*/ 0 h 952"/>
                <a:gd name="connsiteX2" fmla="*/ 238 w 1190"/>
                <a:gd name="connsiteY2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" h="952">
                  <a:moveTo>
                    <a:pt x="238" y="952"/>
                  </a:moveTo>
                  <a:lnTo>
                    <a:pt x="1191" y="0"/>
                  </a:lnTo>
                  <a:cubicBezTo>
                    <a:pt x="-714" y="0"/>
                    <a:pt x="238" y="952"/>
                    <a:pt x="238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1" name="任意多边形: 形状 140"/>
            <p:cNvSpPr/>
            <p:nvPr>
              <p:custDataLst>
                <p:tags r:id="rId151"/>
              </p:custDataLst>
            </p:nvPr>
          </p:nvSpPr>
          <p:spPr>
            <a:xfrm>
              <a:off x="1545907" y="4249102"/>
              <a:ext cx="1905" cy="3214"/>
            </a:xfrm>
            <a:custGeom>
              <a:avLst/>
              <a:gdLst>
                <a:gd name="connsiteX0" fmla="*/ 1905 w 1905"/>
                <a:gd name="connsiteY0" fmla="*/ 2858 h 3214"/>
                <a:gd name="connsiteX1" fmla="*/ 0 w 1905"/>
                <a:gd name="connsiteY1" fmla="*/ 0 h 3214"/>
                <a:gd name="connsiteX2" fmla="*/ 1905 w 1905"/>
                <a:gd name="connsiteY2" fmla="*/ 2858 h 3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3214">
                  <a:moveTo>
                    <a:pt x="1905" y="2858"/>
                  </a:moveTo>
                  <a:cubicBezTo>
                    <a:pt x="1905" y="1905"/>
                    <a:pt x="953" y="953"/>
                    <a:pt x="0" y="0"/>
                  </a:cubicBezTo>
                  <a:cubicBezTo>
                    <a:pt x="953" y="2858"/>
                    <a:pt x="0" y="3810"/>
                    <a:pt x="1905" y="2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2" name="任意多边形: 形状 141"/>
            <p:cNvSpPr/>
            <p:nvPr>
              <p:custDataLst>
                <p:tags r:id="rId152"/>
              </p:custDataLst>
            </p:nvPr>
          </p:nvSpPr>
          <p:spPr>
            <a:xfrm>
              <a:off x="1400175" y="4314825"/>
              <a:ext cx="2857" cy="9525"/>
            </a:xfrm>
            <a:custGeom>
              <a:avLst/>
              <a:gdLst>
                <a:gd name="connsiteX0" fmla="*/ 0 w 2857"/>
                <a:gd name="connsiteY0" fmla="*/ 0 h 9525"/>
                <a:gd name="connsiteX1" fmla="*/ 2857 w 2857"/>
                <a:gd name="connsiteY1" fmla="*/ 0 h 9525"/>
                <a:gd name="connsiteX2" fmla="*/ 0 w 2857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" h="9525">
                  <a:moveTo>
                    <a:pt x="0" y="0"/>
                  </a:moveTo>
                  <a:cubicBezTo>
                    <a:pt x="952" y="0"/>
                    <a:pt x="1905" y="0"/>
                    <a:pt x="2857" y="0"/>
                  </a:cubicBezTo>
                  <a:cubicBezTo>
                    <a:pt x="952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" name="任意多边形: 形状 142"/>
            <p:cNvSpPr/>
            <p:nvPr>
              <p:custDataLst>
                <p:tags r:id="rId153"/>
              </p:custDataLst>
            </p:nvPr>
          </p:nvSpPr>
          <p:spPr>
            <a:xfrm>
              <a:off x="1543050" y="4245292"/>
              <a:ext cx="2857" cy="3809"/>
            </a:xfrm>
            <a:custGeom>
              <a:avLst/>
              <a:gdLst>
                <a:gd name="connsiteX0" fmla="*/ 0 w 2857"/>
                <a:gd name="connsiteY0" fmla="*/ 0 h 3809"/>
                <a:gd name="connsiteX1" fmla="*/ 0 w 2857"/>
                <a:gd name="connsiteY1" fmla="*/ 952 h 3809"/>
                <a:gd name="connsiteX2" fmla="*/ 2857 w 2857"/>
                <a:gd name="connsiteY2" fmla="*/ 3810 h 3809"/>
                <a:gd name="connsiteX3" fmla="*/ 0 w 2857"/>
                <a:gd name="connsiteY3" fmla="*/ 0 h 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3809">
                  <a:moveTo>
                    <a:pt x="0" y="0"/>
                  </a:moveTo>
                  <a:cubicBezTo>
                    <a:pt x="0" y="0"/>
                    <a:pt x="0" y="952"/>
                    <a:pt x="0" y="952"/>
                  </a:cubicBezTo>
                  <a:cubicBezTo>
                    <a:pt x="952" y="1905"/>
                    <a:pt x="1905" y="2857"/>
                    <a:pt x="2857" y="3810"/>
                  </a:cubicBezTo>
                  <a:cubicBezTo>
                    <a:pt x="1905" y="2857"/>
                    <a:pt x="952" y="952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4" name="任意多边形: 形状 143"/>
            <p:cNvSpPr/>
            <p:nvPr>
              <p:custDataLst>
                <p:tags r:id="rId154"/>
              </p:custDataLst>
            </p:nvPr>
          </p:nvSpPr>
          <p:spPr>
            <a:xfrm>
              <a:off x="1566862" y="4326255"/>
              <a:ext cx="714" cy="9525"/>
            </a:xfrm>
            <a:custGeom>
              <a:avLst/>
              <a:gdLst>
                <a:gd name="connsiteX0" fmla="*/ 0 w 714"/>
                <a:gd name="connsiteY0" fmla="*/ 0 h 9525"/>
                <a:gd name="connsiteX1" fmla="*/ 0 w 714"/>
                <a:gd name="connsiteY1" fmla="*/ 0 h 9525"/>
                <a:gd name="connsiteX2" fmla="*/ 0 w 714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9525">
                  <a:moveTo>
                    <a:pt x="0" y="0"/>
                  </a:moveTo>
                  <a:cubicBezTo>
                    <a:pt x="952" y="0"/>
                    <a:pt x="952" y="0"/>
                    <a:pt x="0" y="0"/>
                  </a:cubicBezTo>
                  <a:cubicBezTo>
                    <a:pt x="952" y="0"/>
                    <a:pt x="952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5" name="任意多边形: 形状 144"/>
            <p:cNvSpPr/>
            <p:nvPr>
              <p:custDataLst>
                <p:tags r:id="rId155"/>
              </p:custDataLst>
            </p:nvPr>
          </p:nvSpPr>
          <p:spPr>
            <a:xfrm>
              <a:off x="1598295" y="4342447"/>
              <a:ext cx="952" cy="9525"/>
            </a:xfrm>
            <a:custGeom>
              <a:avLst/>
              <a:gdLst>
                <a:gd name="connsiteX0" fmla="*/ 952 w 952"/>
                <a:gd name="connsiteY0" fmla="*/ 0 h 9525"/>
                <a:gd name="connsiteX1" fmla="*/ 0 w 952"/>
                <a:gd name="connsiteY1" fmla="*/ 0 h 9525"/>
                <a:gd name="connsiteX2" fmla="*/ 952 w 952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5">
                  <a:moveTo>
                    <a:pt x="952" y="0"/>
                  </a:moveTo>
                  <a:cubicBezTo>
                    <a:pt x="952" y="0"/>
                    <a:pt x="0" y="0"/>
                    <a:pt x="0" y="0"/>
                  </a:cubicBezTo>
                  <a:cubicBezTo>
                    <a:pt x="0" y="0"/>
                    <a:pt x="952" y="0"/>
                    <a:pt x="95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6" name="任意多边形: 形状 145"/>
            <p:cNvSpPr/>
            <p:nvPr>
              <p:custDataLst>
                <p:tags r:id="rId156"/>
              </p:custDataLst>
            </p:nvPr>
          </p:nvSpPr>
          <p:spPr>
            <a:xfrm>
              <a:off x="1562100" y="4269105"/>
              <a:ext cx="714" cy="423"/>
            </a:xfrm>
            <a:custGeom>
              <a:avLst/>
              <a:gdLst>
                <a:gd name="connsiteX0" fmla="*/ 0 w 714"/>
                <a:gd name="connsiteY0" fmla="*/ 0 h 423"/>
                <a:gd name="connsiteX1" fmla="*/ 0 w 714"/>
                <a:gd name="connsiteY1" fmla="*/ 0 h 423"/>
                <a:gd name="connsiteX2" fmla="*/ 0 w 714"/>
                <a:gd name="connsiteY2" fmla="*/ 0 h 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423">
                  <a:moveTo>
                    <a:pt x="0" y="0"/>
                  </a:moveTo>
                  <a:cubicBezTo>
                    <a:pt x="952" y="952"/>
                    <a:pt x="952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7" name="任意多边形: 形状 146"/>
            <p:cNvSpPr/>
            <p:nvPr>
              <p:custDataLst>
                <p:tags r:id="rId157"/>
              </p:custDataLst>
            </p:nvPr>
          </p:nvSpPr>
          <p:spPr>
            <a:xfrm>
              <a:off x="1561147" y="4274819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8" name="任意多边形: 形状 147"/>
            <p:cNvSpPr/>
            <p:nvPr>
              <p:custDataLst>
                <p:tags r:id="rId158"/>
              </p:custDataLst>
            </p:nvPr>
          </p:nvSpPr>
          <p:spPr>
            <a:xfrm>
              <a:off x="1532572" y="4251007"/>
              <a:ext cx="714" cy="9525"/>
            </a:xfrm>
            <a:custGeom>
              <a:avLst/>
              <a:gdLst>
                <a:gd name="connsiteX0" fmla="*/ 0 w 714"/>
                <a:gd name="connsiteY0" fmla="*/ 0 h 9525"/>
                <a:gd name="connsiteX1" fmla="*/ 0 w 714"/>
                <a:gd name="connsiteY1" fmla="*/ 0 h 9525"/>
                <a:gd name="connsiteX2" fmla="*/ 0 w 714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9525">
                  <a:moveTo>
                    <a:pt x="0" y="0"/>
                  </a:moveTo>
                  <a:lnTo>
                    <a:pt x="0" y="0"/>
                  </a:lnTo>
                  <a:cubicBezTo>
                    <a:pt x="952" y="0"/>
                    <a:pt x="952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9" name="任意多边形: 形状 148"/>
            <p:cNvSpPr/>
            <p:nvPr>
              <p:custDataLst>
                <p:tags r:id="rId159"/>
              </p:custDataLst>
            </p:nvPr>
          </p:nvSpPr>
          <p:spPr>
            <a:xfrm>
              <a:off x="1562629" y="4269105"/>
              <a:ext cx="423" cy="952"/>
            </a:xfrm>
            <a:custGeom>
              <a:avLst/>
              <a:gdLst>
                <a:gd name="connsiteX0" fmla="*/ 423 w 423"/>
                <a:gd name="connsiteY0" fmla="*/ 952 h 952"/>
                <a:gd name="connsiteX1" fmla="*/ 423 w 423"/>
                <a:gd name="connsiteY1" fmla="*/ 0 h 952"/>
                <a:gd name="connsiteX2" fmla="*/ 423 w 423"/>
                <a:gd name="connsiteY2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" h="952">
                  <a:moveTo>
                    <a:pt x="423" y="952"/>
                  </a:moveTo>
                  <a:cubicBezTo>
                    <a:pt x="423" y="952"/>
                    <a:pt x="423" y="0"/>
                    <a:pt x="423" y="0"/>
                  </a:cubicBezTo>
                  <a:cubicBezTo>
                    <a:pt x="-529" y="952"/>
                    <a:pt x="423" y="952"/>
                    <a:pt x="423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0" name="任意多边形: 形状 149"/>
            <p:cNvSpPr/>
            <p:nvPr>
              <p:custDataLst>
                <p:tags r:id="rId160"/>
              </p:custDataLst>
            </p:nvPr>
          </p:nvSpPr>
          <p:spPr>
            <a:xfrm>
              <a:off x="1563052" y="4270057"/>
              <a:ext cx="714" cy="9525"/>
            </a:xfrm>
            <a:custGeom>
              <a:avLst/>
              <a:gdLst>
                <a:gd name="connsiteX0" fmla="*/ 0 w 714"/>
                <a:gd name="connsiteY0" fmla="*/ 0 h 9525"/>
                <a:gd name="connsiteX1" fmla="*/ 0 w 714"/>
                <a:gd name="connsiteY1" fmla="*/ 0 h 9525"/>
                <a:gd name="connsiteX2" fmla="*/ 0 w 714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952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52" y="0"/>
                    <a:pt x="952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1" name="任意多边形: 形状 150"/>
            <p:cNvSpPr/>
            <p:nvPr>
              <p:custDataLst>
                <p:tags r:id="rId161"/>
              </p:custDataLst>
            </p:nvPr>
          </p:nvSpPr>
          <p:spPr>
            <a:xfrm>
              <a:off x="1562100" y="4268152"/>
              <a:ext cx="952" cy="952"/>
            </a:xfrm>
            <a:custGeom>
              <a:avLst/>
              <a:gdLst>
                <a:gd name="connsiteX0" fmla="*/ 0 w 952"/>
                <a:gd name="connsiteY0" fmla="*/ 0 h 952"/>
                <a:gd name="connsiteX1" fmla="*/ 952 w 952"/>
                <a:gd name="connsiteY1" fmla="*/ 953 h 952"/>
                <a:gd name="connsiteX2" fmla="*/ 0 w 952"/>
                <a:gd name="connsiteY2" fmla="*/ 0 h 952"/>
                <a:gd name="connsiteX3" fmla="*/ 0 w 952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952">
                  <a:moveTo>
                    <a:pt x="0" y="0"/>
                  </a:moveTo>
                  <a:cubicBezTo>
                    <a:pt x="0" y="0"/>
                    <a:pt x="952" y="953"/>
                    <a:pt x="952" y="953"/>
                  </a:cubicBezTo>
                  <a:cubicBezTo>
                    <a:pt x="0" y="953"/>
                    <a:pt x="0" y="953"/>
                    <a:pt x="0" y="0"/>
                  </a:cubicBezTo>
                  <a:cubicBezTo>
                    <a:pt x="0" y="953"/>
                    <a:pt x="0" y="953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2" name="任意多边形: 形状 151"/>
            <p:cNvSpPr/>
            <p:nvPr>
              <p:custDataLst>
                <p:tags r:id="rId162"/>
              </p:custDataLst>
            </p:nvPr>
          </p:nvSpPr>
          <p:spPr>
            <a:xfrm>
              <a:off x="1503997" y="4320116"/>
              <a:ext cx="714" cy="423"/>
            </a:xfrm>
            <a:custGeom>
              <a:avLst/>
              <a:gdLst>
                <a:gd name="connsiteX0" fmla="*/ 0 w 714"/>
                <a:gd name="connsiteY0" fmla="*/ 423 h 423"/>
                <a:gd name="connsiteX1" fmla="*/ 0 w 714"/>
                <a:gd name="connsiteY1" fmla="*/ 423 h 423"/>
                <a:gd name="connsiteX2" fmla="*/ 0 w 714"/>
                <a:gd name="connsiteY2" fmla="*/ 423 h 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423">
                  <a:moveTo>
                    <a:pt x="0" y="423"/>
                  </a:moveTo>
                  <a:lnTo>
                    <a:pt x="0" y="423"/>
                  </a:lnTo>
                  <a:cubicBezTo>
                    <a:pt x="952" y="-529"/>
                    <a:pt x="952" y="423"/>
                    <a:pt x="0" y="4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" name="任意多边形: 形状 152"/>
            <p:cNvSpPr/>
            <p:nvPr>
              <p:custDataLst>
                <p:tags r:id="rId163"/>
              </p:custDataLst>
            </p:nvPr>
          </p:nvSpPr>
          <p:spPr>
            <a:xfrm>
              <a:off x="1482089" y="4279582"/>
              <a:ext cx="9525" cy="952"/>
            </a:xfrm>
            <a:custGeom>
              <a:avLst/>
              <a:gdLst>
                <a:gd name="connsiteX0" fmla="*/ 0 w 9525"/>
                <a:gd name="connsiteY0" fmla="*/ 953 h 952"/>
                <a:gd name="connsiteX1" fmla="*/ 0 w 9525"/>
                <a:gd name="connsiteY1" fmla="*/ 0 h 952"/>
                <a:gd name="connsiteX2" fmla="*/ 0 w 9525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">
                  <a:moveTo>
                    <a:pt x="0" y="953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4" name="任意多边形: 形状 153"/>
            <p:cNvSpPr/>
            <p:nvPr>
              <p:custDataLst>
                <p:tags r:id="rId164"/>
              </p:custDataLst>
            </p:nvPr>
          </p:nvSpPr>
          <p:spPr>
            <a:xfrm>
              <a:off x="1479232" y="4277677"/>
              <a:ext cx="1905" cy="4762"/>
            </a:xfrm>
            <a:custGeom>
              <a:avLst/>
              <a:gdLst>
                <a:gd name="connsiteX0" fmla="*/ 0 w 1905"/>
                <a:gd name="connsiteY0" fmla="*/ 4763 h 4762"/>
                <a:gd name="connsiteX1" fmla="*/ 1905 w 1905"/>
                <a:gd name="connsiteY1" fmla="*/ 2858 h 4762"/>
                <a:gd name="connsiteX2" fmla="*/ 0 w 1905"/>
                <a:gd name="connsiteY2" fmla="*/ 0 h 4762"/>
                <a:gd name="connsiteX3" fmla="*/ 0 w 1905"/>
                <a:gd name="connsiteY3" fmla="*/ 4763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" h="4762">
                  <a:moveTo>
                    <a:pt x="0" y="4763"/>
                  </a:moveTo>
                  <a:cubicBezTo>
                    <a:pt x="0" y="2858"/>
                    <a:pt x="953" y="2858"/>
                    <a:pt x="1905" y="2858"/>
                  </a:cubicBezTo>
                  <a:lnTo>
                    <a:pt x="0" y="0"/>
                  </a:lnTo>
                  <a:lnTo>
                    <a:pt x="0" y="47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5" name="任意多边形: 形状 154"/>
            <p:cNvSpPr/>
            <p:nvPr>
              <p:custDataLst>
                <p:tags r:id="rId165"/>
              </p:custDataLst>
            </p:nvPr>
          </p:nvSpPr>
          <p:spPr>
            <a:xfrm>
              <a:off x="1383982" y="4240530"/>
              <a:ext cx="226694" cy="102869"/>
            </a:xfrm>
            <a:custGeom>
              <a:avLst/>
              <a:gdLst>
                <a:gd name="connsiteX0" fmla="*/ 53340 w 226694"/>
                <a:gd name="connsiteY0" fmla="*/ 66675 h 102869"/>
                <a:gd name="connsiteX1" fmla="*/ 53340 w 226694"/>
                <a:gd name="connsiteY1" fmla="*/ 65722 h 102869"/>
                <a:gd name="connsiteX2" fmla="*/ 56198 w 226694"/>
                <a:gd name="connsiteY2" fmla="*/ 63818 h 102869"/>
                <a:gd name="connsiteX3" fmla="*/ 53340 w 226694"/>
                <a:gd name="connsiteY3" fmla="*/ 65722 h 102869"/>
                <a:gd name="connsiteX4" fmla="*/ 49530 w 226694"/>
                <a:gd name="connsiteY4" fmla="*/ 67627 h 102869"/>
                <a:gd name="connsiteX5" fmla="*/ 50482 w 226694"/>
                <a:gd name="connsiteY5" fmla="*/ 66675 h 102869"/>
                <a:gd name="connsiteX6" fmla="*/ 51435 w 226694"/>
                <a:gd name="connsiteY6" fmla="*/ 66675 h 102869"/>
                <a:gd name="connsiteX7" fmla="*/ 45720 w 226694"/>
                <a:gd name="connsiteY7" fmla="*/ 67627 h 102869"/>
                <a:gd name="connsiteX8" fmla="*/ 47625 w 226694"/>
                <a:gd name="connsiteY8" fmla="*/ 66675 h 102869"/>
                <a:gd name="connsiteX9" fmla="*/ 44768 w 226694"/>
                <a:gd name="connsiteY9" fmla="*/ 66675 h 102869"/>
                <a:gd name="connsiteX10" fmla="*/ 46673 w 226694"/>
                <a:gd name="connsiteY10" fmla="*/ 66675 h 102869"/>
                <a:gd name="connsiteX11" fmla="*/ 44768 w 226694"/>
                <a:gd name="connsiteY11" fmla="*/ 66675 h 102869"/>
                <a:gd name="connsiteX12" fmla="*/ 44768 w 226694"/>
                <a:gd name="connsiteY12" fmla="*/ 66675 h 102869"/>
                <a:gd name="connsiteX13" fmla="*/ 38100 w 226694"/>
                <a:gd name="connsiteY13" fmla="*/ 67627 h 102869"/>
                <a:gd name="connsiteX14" fmla="*/ 40957 w 226694"/>
                <a:gd name="connsiteY14" fmla="*/ 67627 h 102869"/>
                <a:gd name="connsiteX15" fmla="*/ 37148 w 226694"/>
                <a:gd name="connsiteY15" fmla="*/ 67627 h 102869"/>
                <a:gd name="connsiteX16" fmla="*/ 43815 w 226694"/>
                <a:gd name="connsiteY16" fmla="*/ 66675 h 102869"/>
                <a:gd name="connsiteX17" fmla="*/ 44768 w 226694"/>
                <a:gd name="connsiteY17" fmla="*/ 65722 h 102869"/>
                <a:gd name="connsiteX18" fmla="*/ 46673 w 226694"/>
                <a:gd name="connsiteY18" fmla="*/ 65722 h 102869"/>
                <a:gd name="connsiteX19" fmla="*/ 46673 w 226694"/>
                <a:gd name="connsiteY19" fmla="*/ 65722 h 102869"/>
                <a:gd name="connsiteX20" fmla="*/ 47625 w 226694"/>
                <a:gd name="connsiteY20" fmla="*/ 65722 h 102869"/>
                <a:gd name="connsiteX21" fmla="*/ 51435 w 226694"/>
                <a:gd name="connsiteY21" fmla="*/ 64770 h 102869"/>
                <a:gd name="connsiteX22" fmla="*/ 56198 w 226694"/>
                <a:gd name="connsiteY22" fmla="*/ 63818 h 102869"/>
                <a:gd name="connsiteX23" fmla="*/ 41910 w 226694"/>
                <a:gd name="connsiteY23" fmla="*/ 65722 h 102869"/>
                <a:gd name="connsiteX24" fmla="*/ 41910 w 226694"/>
                <a:gd name="connsiteY24" fmla="*/ 65722 h 102869"/>
                <a:gd name="connsiteX25" fmla="*/ 45720 w 226694"/>
                <a:gd name="connsiteY25" fmla="*/ 64770 h 102869"/>
                <a:gd name="connsiteX26" fmla="*/ 50482 w 226694"/>
                <a:gd name="connsiteY26" fmla="*/ 64770 h 102869"/>
                <a:gd name="connsiteX27" fmla="*/ 44768 w 226694"/>
                <a:gd name="connsiteY27" fmla="*/ 64770 h 102869"/>
                <a:gd name="connsiteX28" fmla="*/ 52388 w 226694"/>
                <a:gd name="connsiteY28" fmla="*/ 63818 h 102869"/>
                <a:gd name="connsiteX29" fmla="*/ 46673 w 226694"/>
                <a:gd name="connsiteY29" fmla="*/ 63818 h 102869"/>
                <a:gd name="connsiteX30" fmla="*/ 47625 w 226694"/>
                <a:gd name="connsiteY30" fmla="*/ 61913 h 102869"/>
                <a:gd name="connsiteX31" fmla="*/ 50482 w 226694"/>
                <a:gd name="connsiteY31" fmla="*/ 61913 h 102869"/>
                <a:gd name="connsiteX32" fmla="*/ 48578 w 226694"/>
                <a:gd name="connsiteY32" fmla="*/ 60960 h 102869"/>
                <a:gd name="connsiteX33" fmla="*/ 49530 w 226694"/>
                <a:gd name="connsiteY33" fmla="*/ 60960 h 102869"/>
                <a:gd name="connsiteX34" fmla="*/ 47625 w 226694"/>
                <a:gd name="connsiteY34" fmla="*/ 60007 h 102869"/>
                <a:gd name="connsiteX35" fmla="*/ 49530 w 226694"/>
                <a:gd name="connsiteY35" fmla="*/ 60007 h 102869"/>
                <a:gd name="connsiteX36" fmla="*/ 51435 w 226694"/>
                <a:gd name="connsiteY36" fmla="*/ 59055 h 102869"/>
                <a:gd name="connsiteX37" fmla="*/ 52388 w 226694"/>
                <a:gd name="connsiteY37" fmla="*/ 60007 h 102869"/>
                <a:gd name="connsiteX38" fmla="*/ 52388 w 226694"/>
                <a:gd name="connsiteY38" fmla="*/ 58102 h 102869"/>
                <a:gd name="connsiteX39" fmla="*/ 53340 w 226694"/>
                <a:gd name="connsiteY39" fmla="*/ 56197 h 102869"/>
                <a:gd name="connsiteX40" fmla="*/ 56198 w 226694"/>
                <a:gd name="connsiteY40" fmla="*/ 56197 h 102869"/>
                <a:gd name="connsiteX41" fmla="*/ 57150 w 226694"/>
                <a:gd name="connsiteY41" fmla="*/ 51435 h 102869"/>
                <a:gd name="connsiteX42" fmla="*/ 55245 w 226694"/>
                <a:gd name="connsiteY42" fmla="*/ 50482 h 102869"/>
                <a:gd name="connsiteX43" fmla="*/ 58103 w 226694"/>
                <a:gd name="connsiteY43" fmla="*/ 48577 h 102869"/>
                <a:gd name="connsiteX44" fmla="*/ 58103 w 226694"/>
                <a:gd name="connsiteY44" fmla="*/ 50482 h 102869"/>
                <a:gd name="connsiteX45" fmla="*/ 58103 w 226694"/>
                <a:gd name="connsiteY45" fmla="*/ 49530 h 102869"/>
                <a:gd name="connsiteX46" fmla="*/ 59055 w 226694"/>
                <a:gd name="connsiteY46" fmla="*/ 52388 h 102869"/>
                <a:gd name="connsiteX47" fmla="*/ 57150 w 226694"/>
                <a:gd name="connsiteY47" fmla="*/ 51435 h 102869"/>
                <a:gd name="connsiteX48" fmla="*/ 57150 w 226694"/>
                <a:gd name="connsiteY48" fmla="*/ 55245 h 102869"/>
                <a:gd name="connsiteX49" fmla="*/ 58103 w 226694"/>
                <a:gd name="connsiteY49" fmla="*/ 54293 h 102869"/>
                <a:gd name="connsiteX50" fmla="*/ 58103 w 226694"/>
                <a:gd name="connsiteY50" fmla="*/ 55245 h 102869"/>
                <a:gd name="connsiteX51" fmla="*/ 59055 w 226694"/>
                <a:gd name="connsiteY51" fmla="*/ 54293 h 102869"/>
                <a:gd name="connsiteX52" fmla="*/ 60960 w 226694"/>
                <a:gd name="connsiteY52" fmla="*/ 56197 h 102869"/>
                <a:gd name="connsiteX53" fmla="*/ 60960 w 226694"/>
                <a:gd name="connsiteY53" fmla="*/ 55245 h 102869"/>
                <a:gd name="connsiteX54" fmla="*/ 64770 w 226694"/>
                <a:gd name="connsiteY54" fmla="*/ 54293 h 102869"/>
                <a:gd name="connsiteX55" fmla="*/ 71438 w 226694"/>
                <a:gd name="connsiteY55" fmla="*/ 44768 h 102869"/>
                <a:gd name="connsiteX56" fmla="*/ 72390 w 226694"/>
                <a:gd name="connsiteY56" fmla="*/ 48577 h 102869"/>
                <a:gd name="connsiteX57" fmla="*/ 66675 w 226694"/>
                <a:gd name="connsiteY57" fmla="*/ 51435 h 102869"/>
                <a:gd name="connsiteX58" fmla="*/ 67628 w 226694"/>
                <a:gd name="connsiteY58" fmla="*/ 52388 h 102869"/>
                <a:gd name="connsiteX59" fmla="*/ 70485 w 226694"/>
                <a:gd name="connsiteY59" fmla="*/ 49530 h 102869"/>
                <a:gd name="connsiteX60" fmla="*/ 73343 w 226694"/>
                <a:gd name="connsiteY60" fmla="*/ 50482 h 102869"/>
                <a:gd name="connsiteX61" fmla="*/ 77153 w 226694"/>
                <a:gd name="connsiteY61" fmla="*/ 45720 h 102869"/>
                <a:gd name="connsiteX62" fmla="*/ 75248 w 226694"/>
                <a:gd name="connsiteY62" fmla="*/ 48577 h 102869"/>
                <a:gd name="connsiteX63" fmla="*/ 79057 w 226694"/>
                <a:gd name="connsiteY63" fmla="*/ 44768 h 102869"/>
                <a:gd name="connsiteX64" fmla="*/ 78105 w 226694"/>
                <a:gd name="connsiteY64" fmla="*/ 45720 h 102869"/>
                <a:gd name="connsiteX65" fmla="*/ 81915 w 226694"/>
                <a:gd name="connsiteY65" fmla="*/ 44768 h 102869"/>
                <a:gd name="connsiteX66" fmla="*/ 81915 w 226694"/>
                <a:gd name="connsiteY66" fmla="*/ 44768 h 102869"/>
                <a:gd name="connsiteX67" fmla="*/ 90488 w 226694"/>
                <a:gd name="connsiteY67" fmla="*/ 38100 h 102869"/>
                <a:gd name="connsiteX68" fmla="*/ 91440 w 226694"/>
                <a:gd name="connsiteY68" fmla="*/ 40957 h 102869"/>
                <a:gd name="connsiteX69" fmla="*/ 93345 w 226694"/>
                <a:gd name="connsiteY69" fmla="*/ 31432 h 102869"/>
                <a:gd name="connsiteX70" fmla="*/ 95250 w 226694"/>
                <a:gd name="connsiteY70" fmla="*/ 39052 h 102869"/>
                <a:gd name="connsiteX71" fmla="*/ 98107 w 226694"/>
                <a:gd name="connsiteY71" fmla="*/ 37147 h 102869"/>
                <a:gd name="connsiteX72" fmla="*/ 96203 w 226694"/>
                <a:gd name="connsiteY72" fmla="*/ 34290 h 102869"/>
                <a:gd name="connsiteX73" fmla="*/ 100965 w 226694"/>
                <a:gd name="connsiteY73" fmla="*/ 35243 h 102869"/>
                <a:gd name="connsiteX74" fmla="*/ 100965 w 226694"/>
                <a:gd name="connsiteY74" fmla="*/ 31432 h 102869"/>
                <a:gd name="connsiteX75" fmla="*/ 101918 w 226694"/>
                <a:gd name="connsiteY75" fmla="*/ 34290 h 102869"/>
                <a:gd name="connsiteX76" fmla="*/ 103823 w 226694"/>
                <a:gd name="connsiteY76" fmla="*/ 30480 h 102869"/>
                <a:gd name="connsiteX77" fmla="*/ 105728 w 226694"/>
                <a:gd name="connsiteY77" fmla="*/ 33338 h 102869"/>
                <a:gd name="connsiteX78" fmla="*/ 108585 w 226694"/>
                <a:gd name="connsiteY78" fmla="*/ 31432 h 102869"/>
                <a:gd name="connsiteX79" fmla="*/ 106680 w 226694"/>
                <a:gd name="connsiteY79" fmla="*/ 31432 h 102869"/>
                <a:gd name="connsiteX80" fmla="*/ 111443 w 226694"/>
                <a:gd name="connsiteY80" fmla="*/ 24765 h 102869"/>
                <a:gd name="connsiteX81" fmla="*/ 114300 w 226694"/>
                <a:gd name="connsiteY81" fmla="*/ 28575 h 102869"/>
                <a:gd name="connsiteX82" fmla="*/ 117157 w 226694"/>
                <a:gd name="connsiteY82" fmla="*/ 18097 h 102869"/>
                <a:gd name="connsiteX83" fmla="*/ 118110 w 226694"/>
                <a:gd name="connsiteY83" fmla="*/ 19050 h 102869"/>
                <a:gd name="connsiteX84" fmla="*/ 120015 w 226694"/>
                <a:gd name="connsiteY84" fmla="*/ 17145 h 102869"/>
                <a:gd name="connsiteX85" fmla="*/ 116205 w 226694"/>
                <a:gd name="connsiteY85" fmla="*/ 28575 h 102869"/>
                <a:gd name="connsiteX86" fmla="*/ 119063 w 226694"/>
                <a:gd name="connsiteY86" fmla="*/ 28575 h 102869"/>
                <a:gd name="connsiteX87" fmla="*/ 118110 w 226694"/>
                <a:gd name="connsiteY87" fmla="*/ 30480 h 102869"/>
                <a:gd name="connsiteX88" fmla="*/ 122873 w 226694"/>
                <a:gd name="connsiteY88" fmla="*/ 28575 h 102869"/>
                <a:gd name="connsiteX89" fmla="*/ 124778 w 226694"/>
                <a:gd name="connsiteY89" fmla="*/ 23813 h 102869"/>
                <a:gd name="connsiteX90" fmla="*/ 120968 w 226694"/>
                <a:gd name="connsiteY90" fmla="*/ 27622 h 102869"/>
                <a:gd name="connsiteX91" fmla="*/ 124778 w 226694"/>
                <a:gd name="connsiteY91" fmla="*/ 20955 h 102869"/>
                <a:gd name="connsiteX92" fmla="*/ 125730 w 226694"/>
                <a:gd name="connsiteY92" fmla="*/ 24765 h 102869"/>
                <a:gd name="connsiteX93" fmla="*/ 128588 w 226694"/>
                <a:gd name="connsiteY93" fmla="*/ 22860 h 102869"/>
                <a:gd name="connsiteX94" fmla="*/ 130493 w 226694"/>
                <a:gd name="connsiteY94" fmla="*/ 24765 h 102869"/>
                <a:gd name="connsiteX95" fmla="*/ 135255 w 226694"/>
                <a:gd name="connsiteY95" fmla="*/ 21907 h 102869"/>
                <a:gd name="connsiteX96" fmla="*/ 138113 w 226694"/>
                <a:gd name="connsiteY96" fmla="*/ 21907 h 102869"/>
                <a:gd name="connsiteX97" fmla="*/ 133350 w 226694"/>
                <a:gd name="connsiteY97" fmla="*/ 13335 h 102869"/>
                <a:gd name="connsiteX98" fmla="*/ 139065 w 226694"/>
                <a:gd name="connsiteY98" fmla="*/ 14288 h 102869"/>
                <a:gd name="connsiteX99" fmla="*/ 140970 w 226694"/>
                <a:gd name="connsiteY99" fmla="*/ 19050 h 102869"/>
                <a:gd name="connsiteX100" fmla="*/ 140970 w 226694"/>
                <a:gd name="connsiteY100" fmla="*/ 17145 h 102869"/>
                <a:gd name="connsiteX101" fmla="*/ 142875 w 226694"/>
                <a:gd name="connsiteY101" fmla="*/ 18097 h 102869"/>
                <a:gd name="connsiteX102" fmla="*/ 142875 w 226694"/>
                <a:gd name="connsiteY102" fmla="*/ 16193 h 102869"/>
                <a:gd name="connsiteX103" fmla="*/ 146685 w 226694"/>
                <a:gd name="connsiteY103" fmla="*/ 15240 h 102869"/>
                <a:gd name="connsiteX104" fmla="*/ 148590 w 226694"/>
                <a:gd name="connsiteY104" fmla="*/ 9525 h 102869"/>
                <a:gd name="connsiteX105" fmla="*/ 149543 w 226694"/>
                <a:gd name="connsiteY105" fmla="*/ 10477 h 102869"/>
                <a:gd name="connsiteX106" fmla="*/ 152400 w 226694"/>
                <a:gd name="connsiteY106" fmla="*/ 9525 h 102869"/>
                <a:gd name="connsiteX107" fmla="*/ 155258 w 226694"/>
                <a:gd name="connsiteY107" fmla="*/ 14288 h 102869"/>
                <a:gd name="connsiteX108" fmla="*/ 154305 w 226694"/>
                <a:gd name="connsiteY108" fmla="*/ 16193 h 102869"/>
                <a:gd name="connsiteX109" fmla="*/ 156210 w 226694"/>
                <a:gd name="connsiteY109" fmla="*/ 17145 h 102869"/>
                <a:gd name="connsiteX110" fmla="*/ 154305 w 226694"/>
                <a:gd name="connsiteY110" fmla="*/ 18097 h 102869"/>
                <a:gd name="connsiteX111" fmla="*/ 158115 w 226694"/>
                <a:gd name="connsiteY111" fmla="*/ 20002 h 102869"/>
                <a:gd name="connsiteX112" fmla="*/ 155258 w 226694"/>
                <a:gd name="connsiteY112" fmla="*/ 16193 h 102869"/>
                <a:gd name="connsiteX113" fmla="*/ 163830 w 226694"/>
                <a:gd name="connsiteY113" fmla="*/ 17145 h 102869"/>
                <a:gd name="connsiteX114" fmla="*/ 163830 w 226694"/>
                <a:gd name="connsiteY114" fmla="*/ 19050 h 102869"/>
                <a:gd name="connsiteX115" fmla="*/ 171450 w 226694"/>
                <a:gd name="connsiteY115" fmla="*/ 24765 h 102869"/>
                <a:gd name="connsiteX116" fmla="*/ 168593 w 226694"/>
                <a:gd name="connsiteY116" fmla="*/ 27622 h 102869"/>
                <a:gd name="connsiteX117" fmla="*/ 165735 w 226694"/>
                <a:gd name="connsiteY117" fmla="*/ 22860 h 102869"/>
                <a:gd name="connsiteX118" fmla="*/ 166688 w 226694"/>
                <a:gd name="connsiteY118" fmla="*/ 24765 h 102869"/>
                <a:gd name="connsiteX119" fmla="*/ 164783 w 226694"/>
                <a:gd name="connsiteY119" fmla="*/ 22860 h 102869"/>
                <a:gd name="connsiteX120" fmla="*/ 171450 w 226694"/>
                <a:gd name="connsiteY120" fmla="*/ 33338 h 102869"/>
                <a:gd name="connsiteX121" fmla="*/ 173355 w 226694"/>
                <a:gd name="connsiteY121" fmla="*/ 33338 h 102869"/>
                <a:gd name="connsiteX122" fmla="*/ 172403 w 226694"/>
                <a:gd name="connsiteY122" fmla="*/ 32385 h 102869"/>
                <a:gd name="connsiteX123" fmla="*/ 174308 w 226694"/>
                <a:gd name="connsiteY123" fmla="*/ 31432 h 102869"/>
                <a:gd name="connsiteX124" fmla="*/ 179070 w 226694"/>
                <a:gd name="connsiteY124" fmla="*/ 35243 h 102869"/>
                <a:gd name="connsiteX125" fmla="*/ 178118 w 226694"/>
                <a:gd name="connsiteY125" fmla="*/ 36195 h 102869"/>
                <a:gd name="connsiteX126" fmla="*/ 177165 w 226694"/>
                <a:gd name="connsiteY126" fmla="*/ 34290 h 102869"/>
                <a:gd name="connsiteX127" fmla="*/ 180022 w 226694"/>
                <a:gd name="connsiteY127" fmla="*/ 38100 h 102869"/>
                <a:gd name="connsiteX128" fmla="*/ 180022 w 226694"/>
                <a:gd name="connsiteY128" fmla="*/ 36195 h 102869"/>
                <a:gd name="connsiteX129" fmla="*/ 185738 w 226694"/>
                <a:gd name="connsiteY129" fmla="*/ 40005 h 102869"/>
                <a:gd name="connsiteX130" fmla="*/ 185738 w 226694"/>
                <a:gd name="connsiteY130" fmla="*/ 37147 h 102869"/>
                <a:gd name="connsiteX131" fmla="*/ 181928 w 226694"/>
                <a:gd name="connsiteY131" fmla="*/ 36195 h 102869"/>
                <a:gd name="connsiteX132" fmla="*/ 180975 w 226694"/>
                <a:gd name="connsiteY132" fmla="*/ 30480 h 102869"/>
                <a:gd name="connsiteX133" fmla="*/ 180022 w 226694"/>
                <a:gd name="connsiteY133" fmla="*/ 30480 h 102869"/>
                <a:gd name="connsiteX134" fmla="*/ 179070 w 226694"/>
                <a:gd name="connsiteY134" fmla="*/ 30480 h 102869"/>
                <a:gd name="connsiteX135" fmla="*/ 179070 w 226694"/>
                <a:gd name="connsiteY135" fmla="*/ 30480 h 102869"/>
                <a:gd name="connsiteX136" fmla="*/ 179070 w 226694"/>
                <a:gd name="connsiteY136" fmla="*/ 30480 h 102869"/>
                <a:gd name="connsiteX137" fmla="*/ 179070 w 226694"/>
                <a:gd name="connsiteY137" fmla="*/ 30480 h 102869"/>
                <a:gd name="connsiteX138" fmla="*/ 179070 w 226694"/>
                <a:gd name="connsiteY138" fmla="*/ 31432 h 102869"/>
                <a:gd name="connsiteX139" fmla="*/ 174308 w 226694"/>
                <a:gd name="connsiteY139" fmla="*/ 28575 h 102869"/>
                <a:gd name="connsiteX140" fmla="*/ 175260 w 226694"/>
                <a:gd name="connsiteY140" fmla="*/ 27622 h 102869"/>
                <a:gd name="connsiteX141" fmla="*/ 173355 w 226694"/>
                <a:gd name="connsiteY141" fmla="*/ 26670 h 102869"/>
                <a:gd name="connsiteX142" fmla="*/ 175260 w 226694"/>
                <a:gd name="connsiteY142" fmla="*/ 24765 h 102869"/>
                <a:gd name="connsiteX143" fmla="*/ 174308 w 226694"/>
                <a:gd name="connsiteY143" fmla="*/ 22860 h 102869"/>
                <a:gd name="connsiteX144" fmla="*/ 171450 w 226694"/>
                <a:gd name="connsiteY144" fmla="*/ 19050 h 102869"/>
                <a:gd name="connsiteX145" fmla="*/ 169545 w 226694"/>
                <a:gd name="connsiteY145" fmla="*/ 18097 h 102869"/>
                <a:gd name="connsiteX146" fmla="*/ 167640 w 226694"/>
                <a:gd name="connsiteY146" fmla="*/ 17145 h 102869"/>
                <a:gd name="connsiteX147" fmla="*/ 167640 w 226694"/>
                <a:gd name="connsiteY147" fmla="*/ 17145 h 102869"/>
                <a:gd name="connsiteX148" fmla="*/ 163830 w 226694"/>
                <a:gd name="connsiteY148" fmla="*/ 13335 h 102869"/>
                <a:gd name="connsiteX149" fmla="*/ 161925 w 226694"/>
                <a:gd name="connsiteY149" fmla="*/ 11430 h 102869"/>
                <a:gd name="connsiteX150" fmla="*/ 159068 w 226694"/>
                <a:gd name="connsiteY150" fmla="*/ 6668 h 102869"/>
                <a:gd name="connsiteX151" fmla="*/ 154305 w 226694"/>
                <a:gd name="connsiteY151" fmla="*/ 1905 h 102869"/>
                <a:gd name="connsiteX152" fmla="*/ 154305 w 226694"/>
                <a:gd name="connsiteY152" fmla="*/ 952 h 102869"/>
                <a:gd name="connsiteX153" fmla="*/ 154305 w 226694"/>
                <a:gd name="connsiteY153" fmla="*/ 0 h 102869"/>
                <a:gd name="connsiteX154" fmla="*/ 145733 w 226694"/>
                <a:gd name="connsiteY154" fmla="*/ 3810 h 102869"/>
                <a:gd name="connsiteX155" fmla="*/ 134303 w 226694"/>
                <a:gd name="connsiteY155" fmla="*/ 7620 h 102869"/>
                <a:gd name="connsiteX156" fmla="*/ 135255 w 226694"/>
                <a:gd name="connsiteY156" fmla="*/ 8572 h 102869"/>
                <a:gd name="connsiteX157" fmla="*/ 130493 w 226694"/>
                <a:gd name="connsiteY157" fmla="*/ 11430 h 102869"/>
                <a:gd name="connsiteX158" fmla="*/ 131445 w 226694"/>
                <a:gd name="connsiteY158" fmla="*/ 12382 h 102869"/>
                <a:gd name="connsiteX159" fmla="*/ 123825 w 226694"/>
                <a:gd name="connsiteY159" fmla="*/ 15240 h 102869"/>
                <a:gd name="connsiteX160" fmla="*/ 124778 w 226694"/>
                <a:gd name="connsiteY160" fmla="*/ 14288 h 102869"/>
                <a:gd name="connsiteX161" fmla="*/ 114300 w 226694"/>
                <a:gd name="connsiteY161" fmla="*/ 19050 h 102869"/>
                <a:gd name="connsiteX162" fmla="*/ 112395 w 226694"/>
                <a:gd name="connsiteY162" fmla="*/ 20002 h 102869"/>
                <a:gd name="connsiteX163" fmla="*/ 112395 w 226694"/>
                <a:gd name="connsiteY163" fmla="*/ 20002 h 102869"/>
                <a:gd name="connsiteX164" fmla="*/ 112395 w 226694"/>
                <a:gd name="connsiteY164" fmla="*/ 20002 h 102869"/>
                <a:gd name="connsiteX165" fmla="*/ 111443 w 226694"/>
                <a:gd name="connsiteY165" fmla="*/ 20002 h 102869"/>
                <a:gd name="connsiteX166" fmla="*/ 112395 w 226694"/>
                <a:gd name="connsiteY166" fmla="*/ 20002 h 102869"/>
                <a:gd name="connsiteX167" fmla="*/ 110490 w 226694"/>
                <a:gd name="connsiteY167" fmla="*/ 21907 h 102869"/>
                <a:gd name="connsiteX168" fmla="*/ 109538 w 226694"/>
                <a:gd name="connsiteY168" fmla="*/ 20955 h 102869"/>
                <a:gd name="connsiteX169" fmla="*/ 109538 w 226694"/>
                <a:gd name="connsiteY169" fmla="*/ 20955 h 102869"/>
                <a:gd name="connsiteX170" fmla="*/ 109538 w 226694"/>
                <a:gd name="connsiteY170" fmla="*/ 22860 h 102869"/>
                <a:gd name="connsiteX171" fmla="*/ 108585 w 226694"/>
                <a:gd name="connsiteY171" fmla="*/ 23813 h 102869"/>
                <a:gd name="connsiteX172" fmla="*/ 104775 w 226694"/>
                <a:gd name="connsiteY172" fmla="*/ 23813 h 102869"/>
                <a:gd name="connsiteX173" fmla="*/ 100965 w 226694"/>
                <a:gd name="connsiteY173" fmla="*/ 28575 h 102869"/>
                <a:gd name="connsiteX174" fmla="*/ 100965 w 226694"/>
                <a:gd name="connsiteY174" fmla="*/ 27622 h 102869"/>
                <a:gd name="connsiteX175" fmla="*/ 98107 w 226694"/>
                <a:gd name="connsiteY175" fmla="*/ 28575 h 102869"/>
                <a:gd name="connsiteX176" fmla="*/ 97155 w 226694"/>
                <a:gd name="connsiteY176" fmla="*/ 27622 h 102869"/>
                <a:gd name="connsiteX177" fmla="*/ 96203 w 226694"/>
                <a:gd name="connsiteY177" fmla="*/ 30480 h 102869"/>
                <a:gd name="connsiteX178" fmla="*/ 94298 w 226694"/>
                <a:gd name="connsiteY178" fmla="*/ 28575 h 102869"/>
                <a:gd name="connsiteX179" fmla="*/ 90488 w 226694"/>
                <a:gd name="connsiteY179" fmla="*/ 33338 h 102869"/>
                <a:gd name="connsiteX180" fmla="*/ 90488 w 226694"/>
                <a:gd name="connsiteY180" fmla="*/ 32385 h 102869"/>
                <a:gd name="connsiteX181" fmla="*/ 87630 w 226694"/>
                <a:gd name="connsiteY181" fmla="*/ 34290 h 102869"/>
                <a:gd name="connsiteX182" fmla="*/ 70485 w 226694"/>
                <a:gd name="connsiteY182" fmla="*/ 40005 h 102869"/>
                <a:gd name="connsiteX183" fmla="*/ 68580 w 226694"/>
                <a:gd name="connsiteY183" fmla="*/ 41910 h 102869"/>
                <a:gd name="connsiteX184" fmla="*/ 67628 w 226694"/>
                <a:gd name="connsiteY184" fmla="*/ 40005 h 102869"/>
                <a:gd name="connsiteX185" fmla="*/ 61913 w 226694"/>
                <a:gd name="connsiteY185" fmla="*/ 43815 h 102869"/>
                <a:gd name="connsiteX186" fmla="*/ 61913 w 226694"/>
                <a:gd name="connsiteY186" fmla="*/ 41910 h 102869"/>
                <a:gd name="connsiteX187" fmla="*/ 60960 w 226694"/>
                <a:gd name="connsiteY187" fmla="*/ 42863 h 102869"/>
                <a:gd name="connsiteX188" fmla="*/ 60960 w 226694"/>
                <a:gd name="connsiteY188" fmla="*/ 41910 h 102869"/>
                <a:gd name="connsiteX189" fmla="*/ 60007 w 226694"/>
                <a:gd name="connsiteY189" fmla="*/ 47625 h 102869"/>
                <a:gd name="connsiteX190" fmla="*/ 57150 w 226694"/>
                <a:gd name="connsiteY190" fmla="*/ 49530 h 102869"/>
                <a:gd name="connsiteX191" fmla="*/ 57150 w 226694"/>
                <a:gd name="connsiteY191" fmla="*/ 47625 h 102869"/>
                <a:gd name="connsiteX192" fmla="*/ 50482 w 226694"/>
                <a:gd name="connsiteY192" fmla="*/ 51435 h 102869"/>
                <a:gd name="connsiteX193" fmla="*/ 48578 w 226694"/>
                <a:gd name="connsiteY193" fmla="*/ 52388 h 102869"/>
                <a:gd name="connsiteX194" fmla="*/ 41910 w 226694"/>
                <a:gd name="connsiteY194" fmla="*/ 55245 h 102869"/>
                <a:gd name="connsiteX195" fmla="*/ 42863 w 226694"/>
                <a:gd name="connsiteY195" fmla="*/ 55245 h 102869"/>
                <a:gd name="connsiteX196" fmla="*/ 39053 w 226694"/>
                <a:gd name="connsiteY196" fmla="*/ 58102 h 102869"/>
                <a:gd name="connsiteX197" fmla="*/ 39053 w 226694"/>
                <a:gd name="connsiteY197" fmla="*/ 58102 h 102869"/>
                <a:gd name="connsiteX198" fmla="*/ 29528 w 226694"/>
                <a:gd name="connsiteY198" fmla="*/ 60960 h 102869"/>
                <a:gd name="connsiteX199" fmla="*/ 32385 w 226694"/>
                <a:gd name="connsiteY199" fmla="*/ 60960 h 102869"/>
                <a:gd name="connsiteX200" fmla="*/ 30480 w 226694"/>
                <a:gd name="connsiteY200" fmla="*/ 61913 h 102869"/>
                <a:gd name="connsiteX201" fmla="*/ 23813 w 226694"/>
                <a:gd name="connsiteY201" fmla="*/ 63818 h 102869"/>
                <a:gd name="connsiteX202" fmla="*/ 26670 w 226694"/>
                <a:gd name="connsiteY202" fmla="*/ 62865 h 102869"/>
                <a:gd name="connsiteX203" fmla="*/ 20003 w 226694"/>
                <a:gd name="connsiteY203" fmla="*/ 64770 h 102869"/>
                <a:gd name="connsiteX204" fmla="*/ 9525 w 226694"/>
                <a:gd name="connsiteY204" fmla="*/ 66675 h 102869"/>
                <a:gd name="connsiteX205" fmla="*/ 9525 w 226694"/>
                <a:gd name="connsiteY205" fmla="*/ 65722 h 102869"/>
                <a:gd name="connsiteX206" fmla="*/ 11430 w 226694"/>
                <a:gd name="connsiteY206" fmla="*/ 67627 h 102869"/>
                <a:gd name="connsiteX207" fmla="*/ 1905 w 226694"/>
                <a:gd name="connsiteY207" fmla="*/ 69532 h 102869"/>
                <a:gd name="connsiteX208" fmla="*/ 0 w 226694"/>
                <a:gd name="connsiteY208" fmla="*/ 71438 h 102869"/>
                <a:gd name="connsiteX209" fmla="*/ 6668 w 226694"/>
                <a:gd name="connsiteY209" fmla="*/ 72390 h 102869"/>
                <a:gd name="connsiteX210" fmla="*/ 13335 w 226694"/>
                <a:gd name="connsiteY210" fmla="*/ 71438 h 102869"/>
                <a:gd name="connsiteX211" fmla="*/ 21907 w 226694"/>
                <a:gd name="connsiteY211" fmla="*/ 73343 h 102869"/>
                <a:gd name="connsiteX212" fmla="*/ 20955 w 226694"/>
                <a:gd name="connsiteY212" fmla="*/ 73343 h 102869"/>
                <a:gd name="connsiteX213" fmla="*/ 33338 w 226694"/>
                <a:gd name="connsiteY213" fmla="*/ 73343 h 102869"/>
                <a:gd name="connsiteX214" fmla="*/ 38100 w 226694"/>
                <a:gd name="connsiteY214" fmla="*/ 75247 h 102869"/>
                <a:gd name="connsiteX215" fmla="*/ 42863 w 226694"/>
                <a:gd name="connsiteY215" fmla="*/ 77152 h 102869"/>
                <a:gd name="connsiteX216" fmla="*/ 49530 w 226694"/>
                <a:gd name="connsiteY216" fmla="*/ 78105 h 102869"/>
                <a:gd name="connsiteX217" fmla="*/ 49530 w 226694"/>
                <a:gd name="connsiteY217" fmla="*/ 78105 h 102869"/>
                <a:gd name="connsiteX218" fmla="*/ 57150 w 226694"/>
                <a:gd name="connsiteY218" fmla="*/ 77152 h 102869"/>
                <a:gd name="connsiteX219" fmla="*/ 57150 w 226694"/>
                <a:gd name="connsiteY219" fmla="*/ 78105 h 102869"/>
                <a:gd name="connsiteX220" fmla="*/ 65723 w 226694"/>
                <a:gd name="connsiteY220" fmla="*/ 78105 h 102869"/>
                <a:gd name="connsiteX221" fmla="*/ 65723 w 226694"/>
                <a:gd name="connsiteY221" fmla="*/ 79057 h 102869"/>
                <a:gd name="connsiteX222" fmla="*/ 76200 w 226694"/>
                <a:gd name="connsiteY222" fmla="*/ 80963 h 102869"/>
                <a:gd name="connsiteX223" fmla="*/ 75248 w 226694"/>
                <a:gd name="connsiteY223" fmla="*/ 81915 h 102869"/>
                <a:gd name="connsiteX224" fmla="*/ 88582 w 226694"/>
                <a:gd name="connsiteY224" fmla="*/ 82868 h 102869"/>
                <a:gd name="connsiteX225" fmla="*/ 91440 w 226694"/>
                <a:gd name="connsiteY225" fmla="*/ 81915 h 102869"/>
                <a:gd name="connsiteX226" fmla="*/ 90488 w 226694"/>
                <a:gd name="connsiteY226" fmla="*/ 79057 h 102869"/>
                <a:gd name="connsiteX227" fmla="*/ 92393 w 226694"/>
                <a:gd name="connsiteY227" fmla="*/ 80963 h 102869"/>
                <a:gd name="connsiteX228" fmla="*/ 92393 w 226694"/>
                <a:gd name="connsiteY228" fmla="*/ 80963 h 102869"/>
                <a:gd name="connsiteX229" fmla="*/ 97155 w 226694"/>
                <a:gd name="connsiteY229" fmla="*/ 83820 h 102869"/>
                <a:gd name="connsiteX230" fmla="*/ 120015 w 226694"/>
                <a:gd name="connsiteY230" fmla="*/ 88582 h 102869"/>
                <a:gd name="connsiteX231" fmla="*/ 119063 w 226694"/>
                <a:gd name="connsiteY231" fmla="*/ 86677 h 102869"/>
                <a:gd name="connsiteX232" fmla="*/ 121920 w 226694"/>
                <a:gd name="connsiteY232" fmla="*/ 86677 h 102869"/>
                <a:gd name="connsiteX233" fmla="*/ 120968 w 226694"/>
                <a:gd name="connsiteY233" fmla="*/ 87630 h 102869"/>
                <a:gd name="connsiteX234" fmla="*/ 123825 w 226694"/>
                <a:gd name="connsiteY234" fmla="*/ 86677 h 102869"/>
                <a:gd name="connsiteX235" fmla="*/ 122873 w 226694"/>
                <a:gd name="connsiteY235" fmla="*/ 88582 h 102869"/>
                <a:gd name="connsiteX236" fmla="*/ 124778 w 226694"/>
                <a:gd name="connsiteY236" fmla="*/ 88582 h 102869"/>
                <a:gd name="connsiteX237" fmla="*/ 124778 w 226694"/>
                <a:gd name="connsiteY237" fmla="*/ 88582 h 102869"/>
                <a:gd name="connsiteX238" fmla="*/ 128588 w 226694"/>
                <a:gd name="connsiteY238" fmla="*/ 87630 h 102869"/>
                <a:gd name="connsiteX239" fmla="*/ 129540 w 226694"/>
                <a:gd name="connsiteY239" fmla="*/ 89535 h 102869"/>
                <a:gd name="connsiteX240" fmla="*/ 130493 w 226694"/>
                <a:gd name="connsiteY240" fmla="*/ 89535 h 102869"/>
                <a:gd name="connsiteX241" fmla="*/ 133350 w 226694"/>
                <a:gd name="connsiteY241" fmla="*/ 90488 h 102869"/>
                <a:gd name="connsiteX242" fmla="*/ 132398 w 226694"/>
                <a:gd name="connsiteY242" fmla="*/ 88582 h 102869"/>
                <a:gd name="connsiteX243" fmla="*/ 134303 w 226694"/>
                <a:gd name="connsiteY243" fmla="*/ 86677 h 102869"/>
                <a:gd name="connsiteX244" fmla="*/ 147638 w 226694"/>
                <a:gd name="connsiteY244" fmla="*/ 90488 h 102869"/>
                <a:gd name="connsiteX245" fmla="*/ 154305 w 226694"/>
                <a:gd name="connsiteY245" fmla="*/ 90488 h 102869"/>
                <a:gd name="connsiteX246" fmla="*/ 155258 w 226694"/>
                <a:gd name="connsiteY246" fmla="*/ 88582 h 102869"/>
                <a:gd name="connsiteX247" fmla="*/ 160020 w 226694"/>
                <a:gd name="connsiteY247" fmla="*/ 93345 h 102869"/>
                <a:gd name="connsiteX248" fmla="*/ 163830 w 226694"/>
                <a:gd name="connsiteY248" fmla="*/ 91440 h 102869"/>
                <a:gd name="connsiteX249" fmla="*/ 164783 w 226694"/>
                <a:gd name="connsiteY249" fmla="*/ 94297 h 102869"/>
                <a:gd name="connsiteX250" fmla="*/ 179070 w 226694"/>
                <a:gd name="connsiteY250" fmla="*/ 97155 h 102869"/>
                <a:gd name="connsiteX251" fmla="*/ 180022 w 226694"/>
                <a:gd name="connsiteY251" fmla="*/ 95250 h 102869"/>
                <a:gd name="connsiteX252" fmla="*/ 182880 w 226694"/>
                <a:gd name="connsiteY252" fmla="*/ 98107 h 102869"/>
                <a:gd name="connsiteX253" fmla="*/ 185738 w 226694"/>
                <a:gd name="connsiteY253" fmla="*/ 97155 h 102869"/>
                <a:gd name="connsiteX254" fmla="*/ 185738 w 226694"/>
                <a:gd name="connsiteY254" fmla="*/ 96202 h 102869"/>
                <a:gd name="connsiteX255" fmla="*/ 216218 w 226694"/>
                <a:gd name="connsiteY255" fmla="*/ 102870 h 102869"/>
                <a:gd name="connsiteX256" fmla="*/ 217170 w 226694"/>
                <a:gd name="connsiteY256" fmla="*/ 101918 h 102869"/>
                <a:gd name="connsiteX257" fmla="*/ 217170 w 226694"/>
                <a:gd name="connsiteY257" fmla="*/ 100013 h 102869"/>
                <a:gd name="connsiteX258" fmla="*/ 220980 w 226694"/>
                <a:gd name="connsiteY258" fmla="*/ 101918 h 102869"/>
                <a:gd name="connsiteX259" fmla="*/ 226695 w 226694"/>
                <a:gd name="connsiteY259" fmla="*/ 100965 h 102869"/>
                <a:gd name="connsiteX260" fmla="*/ 225743 w 226694"/>
                <a:gd name="connsiteY260" fmla="*/ 100965 h 102869"/>
                <a:gd name="connsiteX261" fmla="*/ 224790 w 226694"/>
                <a:gd name="connsiteY261" fmla="*/ 93345 h 102869"/>
                <a:gd name="connsiteX262" fmla="*/ 216218 w 226694"/>
                <a:gd name="connsiteY262" fmla="*/ 92393 h 102869"/>
                <a:gd name="connsiteX263" fmla="*/ 216218 w 226694"/>
                <a:gd name="connsiteY263" fmla="*/ 91440 h 102869"/>
                <a:gd name="connsiteX264" fmla="*/ 212408 w 226694"/>
                <a:gd name="connsiteY264" fmla="*/ 91440 h 102869"/>
                <a:gd name="connsiteX265" fmla="*/ 212408 w 226694"/>
                <a:gd name="connsiteY265" fmla="*/ 91440 h 102869"/>
                <a:gd name="connsiteX266" fmla="*/ 199072 w 226694"/>
                <a:gd name="connsiteY266" fmla="*/ 87630 h 102869"/>
                <a:gd name="connsiteX267" fmla="*/ 199072 w 226694"/>
                <a:gd name="connsiteY267" fmla="*/ 88582 h 102869"/>
                <a:gd name="connsiteX268" fmla="*/ 197168 w 226694"/>
                <a:gd name="connsiteY268" fmla="*/ 87630 h 102869"/>
                <a:gd name="connsiteX269" fmla="*/ 199072 w 226694"/>
                <a:gd name="connsiteY269" fmla="*/ 90488 h 102869"/>
                <a:gd name="connsiteX270" fmla="*/ 189547 w 226694"/>
                <a:gd name="connsiteY270" fmla="*/ 85725 h 102869"/>
                <a:gd name="connsiteX271" fmla="*/ 187643 w 226694"/>
                <a:gd name="connsiteY271" fmla="*/ 86677 h 102869"/>
                <a:gd name="connsiteX272" fmla="*/ 187643 w 226694"/>
                <a:gd name="connsiteY272" fmla="*/ 85725 h 102869"/>
                <a:gd name="connsiteX273" fmla="*/ 186690 w 226694"/>
                <a:gd name="connsiteY273" fmla="*/ 86677 h 102869"/>
                <a:gd name="connsiteX274" fmla="*/ 184785 w 226694"/>
                <a:gd name="connsiteY274" fmla="*/ 84772 h 102869"/>
                <a:gd name="connsiteX275" fmla="*/ 185738 w 226694"/>
                <a:gd name="connsiteY275" fmla="*/ 84772 h 102869"/>
                <a:gd name="connsiteX276" fmla="*/ 180022 w 226694"/>
                <a:gd name="connsiteY276" fmla="*/ 83820 h 102869"/>
                <a:gd name="connsiteX277" fmla="*/ 181928 w 226694"/>
                <a:gd name="connsiteY277" fmla="*/ 84772 h 102869"/>
                <a:gd name="connsiteX278" fmla="*/ 164783 w 226694"/>
                <a:gd name="connsiteY278" fmla="*/ 83820 h 102869"/>
                <a:gd name="connsiteX279" fmla="*/ 164783 w 226694"/>
                <a:gd name="connsiteY279" fmla="*/ 84772 h 102869"/>
                <a:gd name="connsiteX280" fmla="*/ 155258 w 226694"/>
                <a:gd name="connsiteY280" fmla="*/ 83820 h 102869"/>
                <a:gd name="connsiteX281" fmla="*/ 155258 w 226694"/>
                <a:gd name="connsiteY281" fmla="*/ 83820 h 102869"/>
                <a:gd name="connsiteX282" fmla="*/ 151448 w 226694"/>
                <a:gd name="connsiteY282" fmla="*/ 83820 h 102869"/>
                <a:gd name="connsiteX283" fmla="*/ 151448 w 226694"/>
                <a:gd name="connsiteY283" fmla="*/ 81915 h 102869"/>
                <a:gd name="connsiteX284" fmla="*/ 145733 w 226694"/>
                <a:gd name="connsiteY284" fmla="*/ 84772 h 102869"/>
                <a:gd name="connsiteX285" fmla="*/ 144780 w 226694"/>
                <a:gd name="connsiteY285" fmla="*/ 83820 h 102869"/>
                <a:gd name="connsiteX286" fmla="*/ 140970 w 226694"/>
                <a:gd name="connsiteY286" fmla="*/ 84772 h 102869"/>
                <a:gd name="connsiteX287" fmla="*/ 141923 w 226694"/>
                <a:gd name="connsiteY287" fmla="*/ 81915 h 102869"/>
                <a:gd name="connsiteX288" fmla="*/ 133350 w 226694"/>
                <a:gd name="connsiteY288" fmla="*/ 80010 h 102869"/>
                <a:gd name="connsiteX289" fmla="*/ 136208 w 226694"/>
                <a:gd name="connsiteY289" fmla="*/ 82868 h 102869"/>
                <a:gd name="connsiteX290" fmla="*/ 132398 w 226694"/>
                <a:gd name="connsiteY290" fmla="*/ 83820 h 102869"/>
                <a:gd name="connsiteX291" fmla="*/ 126682 w 226694"/>
                <a:gd name="connsiteY291" fmla="*/ 79057 h 102869"/>
                <a:gd name="connsiteX292" fmla="*/ 127635 w 226694"/>
                <a:gd name="connsiteY292" fmla="*/ 79057 h 102869"/>
                <a:gd name="connsiteX293" fmla="*/ 122873 w 226694"/>
                <a:gd name="connsiteY293" fmla="*/ 78105 h 102869"/>
                <a:gd name="connsiteX294" fmla="*/ 120015 w 226694"/>
                <a:gd name="connsiteY294" fmla="*/ 80010 h 102869"/>
                <a:gd name="connsiteX295" fmla="*/ 123825 w 226694"/>
                <a:gd name="connsiteY295" fmla="*/ 80010 h 102869"/>
                <a:gd name="connsiteX296" fmla="*/ 117157 w 226694"/>
                <a:gd name="connsiteY296" fmla="*/ 80963 h 102869"/>
                <a:gd name="connsiteX297" fmla="*/ 119063 w 226694"/>
                <a:gd name="connsiteY297" fmla="*/ 80010 h 102869"/>
                <a:gd name="connsiteX298" fmla="*/ 116205 w 226694"/>
                <a:gd name="connsiteY298" fmla="*/ 79057 h 102869"/>
                <a:gd name="connsiteX299" fmla="*/ 122873 w 226694"/>
                <a:gd name="connsiteY299" fmla="*/ 78105 h 102869"/>
                <a:gd name="connsiteX300" fmla="*/ 120015 w 226694"/>
                <a:gd name="connsiteY300" fmla="*/ 77152 h 102869"/>
                <a:gd name="connsiteX301" fmla="*/ 113348 w 226694"/>
                <a:gd name="connsiteY301" fmla="*/ 78105 h 102869"/>
                <a:gd name="connsiteX302" fmla="*/ 113348 w 226694"/>
                <a:gd name="connsiteY302" fmla="*/ 77152 h 102869"/>
                <a:gd name="connsiteX303" fmla="*/ 111443 w 226694"/>
                <a:gd name="connsiteY303" fmla="*/ 78105 h 102869"/>
                <a:gd name="connsiteX304" fmla="*/ 113348 w 226694"/>
                <a:gd name="connsiteY304" fmla="*/ 76200 h 102869"/>
                <a:gd name="connsiteX305" fmla="*/ 107632 w 226694"/>
                <a:gd name="connsiteY305" fmla="*/ 75247 h 102869"/>
                <a:gd name="connsiteX306" fmla="*/ 109538 w 226694"/>
                <a:gd name="connsiteY306" fmla="*/ 78105 h 102869"/>
                <a:gd name="connsiteX307" fmla="*/ 101918 w 226694"/>
                <a:gd name="connsiteY307" fmla="*/ 74295 h 102869"/>
                <a:gd name="connsiteX308" fmla="*/ 103823 w 226694"/>
                <a:gd name="connsiteY308" fmla="*/ 76200 h 102869"/>
                <a:gd name="connsiteX309" fmla="*/ 100965 w 226694"/>
                <a:gd name="connsiteY309" fmla="*/ 74295 h 102869"/>
                <a:gd name="connsiteX310" fmla="*/ 100013 w 226694"/>
                <a:gd name="connsiteY310" fmla="*/ 76200 h 102869"/>
                <a:gd name="connsiteX311" fmla="*/ 96203 w 226694"/>
                <a:gd name="connsiteY311" fmla="*/ 77152 h 102869"/>
                <a:gd name="connsiteX312" fmla="*/ 96203 w 226694"/>
                <a:gd name="connsiteY312" fmla="*/ 76200 h 102869"/>
                <a:gd name="connsiteX313" fmla="*/ 91440 w 226694"/>
                <a:gd name="connsiteY313" fmla="*/ 77152 h 102869"/>
                <a:gd name="connsiteX314" fmla="*/ 93345 w 226694"/>
                <a:gd name="connsiteY314" fmla="*/ 75247 h 102869"/>
                <a:gd name="connsiteX315" fmla="*/ 91440 w 226694"/>
                <a:gd name="connsiteY315" fmla="*/ 75247 h 102869"/>
                <a:gd name="connsiteX316" fmla="*/ 92393 w 226694"/>
                <a:gd name="connsiteY316" fmla="*/ 74295 h 102869"/>
                <a:gd name="connsiteX317" fmla="*/ 87630 w 226694"/>
                <a:gd name="connsiteY317" fmla="*/ 74295 h 102869"/>
                <a:gd name="connsiteX318" fmla="*/ 84773 w 226694"/>
                <a:gd name="connsiteY318" fmla="*/ 76200 h 102869"/>
                <a:gd name="connsiteX319" fmla="*/ 82868 w 226694"/>
                <a:gd name="connsiteY319" fmla="*/ 75247 h 102869"/>
                <a:gd name="connsiteX320" fmla="*/ 85725 w 226694"/>
                <a:gd name="connsiteY320" fmla="*/ 75247 h 102869"/>
                <a:gd name="connsiteX321" fmla="*/ 86678 w 226694"/>
                <a:gd name="connsiteY321" fmla="*/ 74295 h 102869"/>
                <a:gd name="connsiteX322" fmla="*/ 81915 w 226694"/>
                <a:gd name="connsiteY322" fmla="*/ 73343 h 102869"/>
                <a:gd name="connsiteX323" fmla="*/ 82868 w 226694"/>
                <a:gd name="connsiteY323" fmla="*/ 73343 h 102869"/>
                <a:gd name="connsiteX324" fmla="*/ 79057 w 226694"/>
                <a:gd name="connsiteY324" fmla="*/ 74295 h 102869"/>
                <a:gd name="connsiteX325" fmla="*/ 80010 w 226694"/>
                <a:gd name="connsiteY325" fmla="*/ 73343 h 102869"/>
                <a:gd name="connsiteX326" fmla="*/ 77153 w 226694"/>
                <a:gd name="connsiteY326" fmla="*/ 74295 h 102869"/>
                <a:gd name="connsiteX327" fmla="*/ 79057 w 226694"/>
                <a:gd name="connsiteY327" fmla="*/ 72390 h 102869"/>
                <a:gd name="connsiteX328" fmla="*/ 75248 w 226694"/>
                <a:gd name="connsiteY328" fmla="*/ 73343 h 102869"/>
                <a:gd name="connsiteX329" fmla="*/ 74295 w 226694"/>
                <a:gd name="connsiteY329" fmla="*/ 71438 h 102869"/>
                <a:gd name="connsiteX330" fmla="*/ 66675 w 226694"/>
                <a:gd name="connsiteY330" fmla="*/ 71438 h 102869"/>
                <a:gd name="connsiteX331" fmla="*/ 65723 w 226694"/>
                <a:gd name="connsiteY331" fmla="*/ 71438 h 102869"/>
                <a:gd name="connsiteX332" fmla="*/ 58103 w 226694"/>
                <a:gd name="connsiteY332" fmla="*/ 70485 h 102869"/>
                <a:gd name="connsiteX333" fmla="*/ 57150 w 226694"/>
                <a:gd name="connsiteY333" fmla="*/ 68580 h 102869"/>
                <a:gd name="connsiteX334" fmla="*/ 56198 w 226694"/>
                <a:gd name="connsiteY334" fmla="*/ 71438 h 102869"/>
                <a:gd name="connsiteX335" fmla="*/ 56198 w 226694"/>
                <a:gd name="connsiteY335" fmla="*/ 69532 h 102869"/>
                <a:gd name="connsiteX336" fmla="*/ 53340 w 226694"/>
                <a:gd name="connsiteY336" fmla="*/ 70485 h 102869"/>
                <a:gd name="connsiteX337" fmla="*/ 53340 w 226694"/>
                <a:gd name="connsiteY337" fmla="*/ 66675 h 102869"/>
                <a:gd name="connsiteX338" fmla="*/ 41910 w 226694"/>
                <a:gd name="connsiteY338" fmla="*/ 65722 h 102869"/>
                <a:gd name="connsiteX339" fmla="*/ 43815 w 226694"/>
                <a:gd name="connsiteY339" fmla="*/ 65722 h 102869"/>
                <a:gd name="connsiteX340" fmla="*/ 41910 w 226694"/>
                <a:gd name="connsiteY340" fmla="*/ 65722 h 102869"/>
                <a:gd name="connsiteX341" fmla="*/ 40005 w 226694"/>
                <a:gd name="connsiteY341" fmla="*/ 66675 h 102869"/>
                <a:gd name="connsiteX342" fmla="*/ 41910 w 226694"/>
                <a:gd name="connsiteY342" fmla="*/ 65722 h 102869"/>
                <a:gd name="connsiteX343" fmla="*/ 62865 w 226694"/>
                <a:gd name="connsiteY343" fmla="*/ 52388 h 102869"/>
                <a:gd name="connsiteX344" fmla="*/ 60960 w 226694"/>
                <a:gd name="connsiteY344" fmla="*/ 53340 h 102869"/>
                <a:gd name="connsiteX345" fmla="*/ 62865 w 226694"/>
                <a:gd name="connsiteY345" fmla="*/ 52388 h 102869"/>
                <a:gd name="connsiteX346" fmla="*/ 172403 w 226694"/>
                <a:gd name="connsiteY346" fmla="*/ 22860 h 102869"/>
                <a:gd name="connsiteX347" fmla="*/ 172403 w 226694"/>
                <a:gd name="connsiteY347" fmla="*/ 22860 h 102869"/>
                <a:gd name="connsiteX348" fmla="*/ 172403 w 226694"/>
                <a:gd name="connsiteY348" fmla="*/ 22860 h 102869"/>
                <a:gd name="connsiteX349" fmla="*/ 173355 w 226694"/>
                <a:gd name="connsiteY349" fmla="*/ 24765 h 102869"/>
                <a:gd name="connsiteX350" fmla="*/ 173355 w 226694"/>
                <a:gd name="connsiteY350" fmla="*/ 24765 h 102869"/>
                <a:gd name="connsiteX351" fmla="*/ 172403 w 226694"/>
                <a:gd name="connsiteY351" fmla="*/ 23813 h 102869"/>
                <a:gd name="connsiteX352" fmla="*/ 173355 w 226694"/>
                <a:gd name="connsiteY352" fmla="*/ 24765 h 102869"/>
                <a:gd name="connsiteX353" fmla="*/ 127635 w 226694"/>
                <a:gd name="connsiteY353" fmla="*/ 89535 h 102869"/>
                <a:gd name="connsiteX354" fmla="*/ 127635 w 226694"/>
                <a:gd name="connsiteY354" fmla="*/ 89535 h 102869"/>
                <a:gd name="connsiteX355" fmla="*/ 127635 w 226694"/>
                <a:gd name="connsiteY355" fmla="*/ 89535 h 10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</a:cxnLst>
              <a:rect l="l" t="t" r="r" b="b"/>
              <a:pathLst>
                <a:path w="226694" h="102869">
                  <a:moveTo>
                    <a:pt x="53340" y="66675"/>
                  </a:moveTo>
                  <a:cubicBezTo>
                    <a:pt x="53340" y="66675"/>
                    <a:pt x="53340" y="65722"/>
                    <a:pt x="53340" y="65722"/>
                  </a:cubicBezTo>
                  <a:cubicBezTo>
                    <a:pt x="55245" y="64770"/>
                    <a:pt x="55245" y="64770"/>
                    <a:pt x="56198" y="63818"/>
                  </a:cubicBezTo>
                  <a:cubicBezTo>
                    <a:pt x="54293" y="65722"/>
                    <a:pt x="54293" y="65722"/>
                    <a:pt x="53340" y="65722"/>
                  </a:cubicBezTo>
                  <a:cubicBezTo>
                    <a:pt x="52388" y="65722"/>
                    <a:pt x="52388" y="65722"/>
                    <a:pt x="49530" y="67627"/>
                  </a:cubicBezTo>
                  <a:cubicBezTo>
                    <a:pt x="49530" y="67627"/>
                    <a:pt x="50482" y="67627"/>
                    <a:pt x="50482" y="66675"/>
                  </a:cubicBezTo>
                  <a:cubicBezTo>
                    <a:pt x="50482" y="66675"/>
                    <a:pt x="50482" y="66675"/>
                    <a:pt x="51435" y="66675"/>
                  </a:cubicBezTo>
                  <a:cubicBezTo>
                    <a:pt x="54293" y="65722"/>
                    <a:pt x="45720" y="68580"/>
                    <a:pt x="45720" y="67627"/>
                  </a:cubicBezTo>
                  <a:cubicBezTo>
                    <a:pt x="45720" y="67627"/>
                    <a:pt x="46673" y="66675"/>
                    <a:pt x="47625" y="66675"/>
                  </a:cubicBezTo>
                  <a:lnTo>
                    <a:pt x="44768" y="66675"/>
                  </a:lnTo>
                  <a:cubicBezTo>
                    <a:pt x="44768" y="66675"/>
                    <a:pt x="46673" y="65722"/>
                    <a:pt x="46673" y="66675"/>
                  </a:cubicBezTo>
                  <a:lnTo>
                    <a:pt x="44768" y="66675"/>
                  </a:lnTo>
                  <a:lnTo>
                    <a:pt x="44768" y="66675"/>
                  </a:lnTo>
                  <a:cubicBezTo>
                    <a:pt x="42863" y="66675"/>
                    <a:pt x="40005" y="67627"/>
                    <a:pt x="38100" y="67627"/>
                  </a:cubicBezTo>
                  <a:cubicBezTo>
                    <a:pt x="39053" y="67627"/>
                    <a:pt x="40005" y="67627"/>
                    <a:pt x="40957" y="67627"/>
                  </a:cubicBezTo>
                  <a:lnTo>
                    <a:pt x="37148" y="67627"/>
                  </a:lnTo>
                  <a:cubicBezTo>
                    <a:pt x="40005" y="66675"/>
                    <a:pt x="43815" y="66675"/>
                    <a:pt x="43815" y="66675"/>
                  </a:cubicBezTo>
                  <a:cubicBezTo>
                    <a:pt x="53340" y="64770"/>
                    <a:pt x="41910" y="66675"/>
                    <a:pt x="44768" y="65722"/>
                  </a:cubicBezTo>
                  <a:cubicBezTo>
                    <a:pt x="44768" y="65722"/>
                    <a:pt x="45720" y="65722"/>
                    <a:pt x="46673" y="65722"/>
                  </a:cubicBezTo>
                  <a:lnTo>
                    <a:pt x="46673" y="65722"/>
                  </a:lnTo>
                  <a:lnTo>
                    <a:pt x="47625" y="65722"/>
                  </a:lnTo>
                  <a:cubicBezTo>
                    <a:pt x="49530" y="65722"/>
                    <a:pt x="50482" y="64770"/>
                    <a:pt x="51435" y="64770"/>
                  </a:cubicBezTo>
                  <a:cubicBezTo>
                    <a:pt x="53340" y="64770"/>
                    <a:pt x="53340" y="64770"/>
                    <a:pt x="56198" y="63818"/>
                  </a:cubicBezTo>
                  <a:cubicBezTo>
                    <a:pt x="54293" y="63818"/>
                    <a:pt x="44768" y="65722"/>
                    <a:pt x="41910" y="65722"/>
                  </a:cubicBezTo>
                  <a:cubicBezTo>
                    <a:pt x="42863" y="65722"/>
                    <a:pt x="43815" y="65722"/>
                    <a:pt x="41910" y="65722"/>
                  </a:cubicBezTo>
                  <a:cubicBezTo>
                    <a:pt x="45720" y="65722"/>
                    <a:pt x="45720" y="64770"/>
                    <a:pt x="45720" y="64770"/>
                  </a:cubicBezTo>
                  <a:lnTo>
                    <a:pt x="50482" y="64770"/>
                  </a:lnTo>
                  <a:cubicBezTo>
                    <a:pt x="48578" y="64770"/>
                    <a:pt x="46673" y="64770"/>
                    <a:pt x="44768" y="64770"/>
                  </a:cubicBezTo>
                  <a:cubicBezTo>
                    <a:pt x="45720" y="64770"/>
                    <a:pt x="49530" y="64770"/>
                    <a:pt x="52388" y="63818"/>
                  </a:cubicBezTo>
                  <a:cubicBezTo>
                    <a:pt x="53340" y="63818"/>
                    <a:pt x="46673" y="63818"/>
                    <a:pt x="46673" y="63818"/>
                  </a:cubicBezTo>
                  <a:cubicBezTo>
                    <a:pt x="49530" y="63818"/>
                    <a:pt x="47625" y="62865"/>
                    <a:pt x="47625" y="61913"/>
                  </a:cubicBezTo>
                  <a:cubicBezTo>
                    <a:pt x="49530" y="61913"/>
                    <a:pt x="49530" y="61913"/>
                    <a:pt x="50482" y="61913"/>
                  </a:cubicBezTo>
                  <a:cubicBezTo>
                    <a:pt x="49530" y="61913"/>
                    <a:pt x="49530" y="61913"/>
                    <a:pt x="48578" y="60960"/>
                  </a:cubicBezTo>
                  <a:cubicBezTo>
                    <a:pt x="48578" y="60960"/>
                    <a:pt x="49530" y="60960"/>
                    <a:pt x="49530" y="60960"/>
                  </a:cubicBezTo>
                  <a:cubicBezTo>
                    <a:pt x="49530" y="60960"/>
                    <a:pt x="46673" y="60007"/>
                    <a:pt x="47625" y="60007"/>
                  </a:cubicBezTo>
                  <a:cubicBezTo>
                    <a:pt x="46673" y="59055"/>
                    <a:pt x="48578" y="59055"/>
                    <a:pt x="49530" y="60007"/>
                  </a:cubicBezTo>
                  <a:cubicBezTo>
                    <a:pt x="51435" y="60007"/>
                    <a:pt x="52388" y="60007"/>
                    <a:pt x="51435" y="59055"/>
                  </a:cubicBezTo>
                  <a:cubicBezTo>
                    <a:pt x="52388" y="59055"/>
                    <a:pt x="52388" y="60007"/>
                    <a:pt x="52388" y="60007"/>
                  </a:cubicBezTo>
                  <a:cubicBezTo>
                    <a:pt x="52388" y="59055"/>
                    <a:pt x="52388" y="59055"/>
                    <a:pt x="52388" y="58102"/>
                  </a:cubicBezTo>
                  <a:cubicBezTo>
                    <a:pt x="52388" y="58102"/>
                    <a:pt x="52388" y="57150"/>
                    <a:pt x="53340" y="56197"/>
                  </a:cubicBezTo>
                  <a:lnTo>
                    <a:pt x="56198" y="56197"/>
                  </a:lnTo>
                  <a:cubicBezTo>
                    <a:pt x="54293" y="56197"/>
                    <a:pt x="55245" y="53340"/>
                    <a:pt x="57150" y="51435"/>
                  </a:cubicBezTo>
                  <a:cubicBezTo>
                    <a:pt x="56198" y="51435"/>
                    <a:pt x="55245" y="50482"/>
                    <a:pt x="55245" y="50482"/>
                  </a:cubicBezTo>
                  <a:lnTo>
                    <a:pt x="58103" y="48577"/>
                  </a:lnTo>
                  <a:cubicBezTo>
                    <a:pt x="58103" y="48577"/>
                    <a:pt x="58103" y="49530"/>
                    <a:pt x="58103" y="50482"/>
                  </a:cubicBezTo>
                  <a:lnTo>
                    <a:pt x="58103" y="49530"/>
                  </a:lnTo>
                  <a:cubicBezTo>
                    <a:pt x="59055" y="49530"/>
                    <a:pt x="59055" y="50482"/>
                    <a:pt x="59055" y="52388"/>
                  </a:cubicBezTo>
                  <a:cubicBezTo>
                    <a:pt x="59055" y="52388"/>
                    <a:pt x="58103" y="52388"/>
                    <a:pt x="57150" y="51435"/>
                  </a:cubicBezTo>
                  <a:cubicBezTo>
                    <a:pt x="57150" y="52388"/>
                    <a:pt x="57150" y="54293"/>
                    <a:pt x="57150" y="55245"/>
                  </a:cubicBezTo>
                  <a:cubicBezTo>
                    <a:pt x="57150" y="55245"/>
                    <a:pt x="57150" y="54293"/>
                    <a:pt x="58103" y="54293"/>
                  </a:cubicBezTo>
                  <a:cubicBezTo>
                    <a:pt x="58103" y="54293"/>
                    <a:pt x="58103" y="55245"/>
                    <a:pt x="58103" y="55245"/>
                  </a:cubicBezTo>
                  <a:cubicBezTo>
                    <a:pt x="58103" y="55245"/>
                    <a:pt x="58103" y="55245"/>
                    <a:pt x="59055" y="54293"/>
                  </a:cubicBezTo>
                  <a:lnTo>
                    <a:pt x="60960" y="56197"/>
                  </a:lnTo>
                  <a:lnTo>
                    <a:pt x="60960" y="55245"/>
                  </a:lnTo>
                  <a:lnTo>
                    <a:pt x="64770" y="54293"/>
                  </a:lnTo>
                  <a:cubicBezTo>
                    <a:pt x="66675" y="51435"/>
                    <a:pt x="67628" y="47625"/>
                    <a:pt x="71438" y="44768"/>
                  </a:cubicBezTo>
                  <a:cubicBezTo>
                    <a:pt x="71438" y="46672"/>
                    <a:pt x="72390" y="46672"/>
                    <a:pt x="72390" y="48577"/>
                  </a:cubicBezTo>
                  <a:cubicBezTo>
                    <a:pt x="70485" y="47625"/>
                    <a:pt x="69532" y="50482"/>
                    <a:pt x="66675" y="51435"/>
                  </a:cubicBezTo>
                  <a:cubicBezTo>
                    <a:pt x="67628" y="51435"/>
                    <a:pt x="67628" y="52388"/>
                    <a:pt x="67628" y="52388"/>
                  </a:cubicBezTo>
                  <a:lnTo>
                    <a:pt x="70485" y="49530"/>
                  </a:lnTo>
                  <a:cubicBezTo>
                    <a:pt x="71438" y="50482"/>
                    <a:pt x="71438" y="50482"/>
                    <a:pt x="73343" y="50482"/>
                  </a:cubicBezTo>
                  <a:cubicBezTo>
                    <a:pt x="71438" y="48577"/>
                    <a:pt x="75248" y="47625"/>
                    <a:pt x="77153" y="45720"/>
                  </a:cubicBezTo>
                  <a:cubicBezTo>
                    <a:pt x="78105" y="46672"/>
                    <a:pt x="78105" y="47625"/>
                    <a:pt x="75248" y="48577"/>
                  </a:cubicBezTo>
                  <a:cubicBezTo>
                    <a:pt x="78105" y="49530"/>
                    <a:pt x="76200" y="44768"/>
                    <a:pt x="79057" y="44768"/>
                  </a:cubicBezTo>
                  <a:cubicBezTo>
                    <a:pt x="79057" y="44768"/>
                    <a:pt x="78105" y="44768"/>
                    <a:pt x="78105" y="45720"/>
                  </a:cubicBezTo>
                  <a:cubicBezTo>
                    <a:pt x="79057" y="44768"/>
                    <a:pt x="81915" y="43815"/>
                    <a:pt x="81915" y="44768"/>
                  </a:cubicBezTo>
                  <a:lnTo>
                    <a:pt x="81915" y="44768"/>
                  </a:lnTo>
                  <a:cubicBezTo>
                    <a:pt x="84773" y="43815"/>
                    <a:pt x="91440" y="40005"/>
                    <a:pt x="90488" y="38100"/>
                  </a:cubicBezTo>
                  <a:cubicBezTo>
                    <a:pt x="90488" y="38100"/>
                    <a:pt x="91440" y="40957"/>
                    <a:pt x="91440" y="40957"/>
                  </a:cubicBezTo>
                  <a:lnTo>
                    <a:pt x="93345" y="31432"/>
                  </a:lnTo>
                  <a:cubicBezTo>
                    <a:pt x="93345" y="33338"/>
                    <a:pt x="97155" y="37147"/>
                    <a:pt x="95250" y="39052"/>
                  </a:cubicBezTo>
                  <a:cubicBezTo>
                    <a:pt x="96203" y="39052"/>
                    <a:pt x="97155" y="39052"/>
                    <a:pt x="98107" y="37147"/>
                  </a:cubicBezTo>
                  <a:cubicBezTo>
                    <a:pt x="97155" y="37147"/>
                    <a:pt x="95250" y="35243"/>
                    <a:pt x="96203" y="34290"/>
                  </a:cubicBezTo>
                  <a:cubicBezTo>
                    <a:pt x="99060" y="35243"/>
                    <a:pt x="98107" y="34290"/>
                    <a:pt x="100965" y="35243"/>
                  </a:cubicBezTo>
                  <a:cubicBezTo>
                    <a:pt x="100013" y="35243"/>
                    <a:pt x="100013" y="32385"/>
                    <a:pt x="100965" y="31432"/>
                  </a:cubicBezTo>
                  <a:cubicBezTo>
                    <a:pt x="100965" y="32385"/>
                    <a:pt x="101918" y="34290"/>
                    <a:pt x="101918" y="34290"/>
                  </a:cubicBezTo>
                  <a:lnTo>
                    <a:pt x="103823" y="30480"/>
                  </a:lnTo>
                  <a:cubicBezTo>
                    <a:pt x="102870" y="31432"/>
                    <a:pt x="104775" y="33338"/>
                    <a:pt x="105728" y="33338"/>
                  </a:cubicBezTo>
                  <a:cubicBezTo>
                    <a:pt x="104775" y="33338"/>
                    <a:pt x="108585" y="32385"/>
                    <a:pt x="108585" y="31432"/>
                  </a:cubicBezTo>
                  <a:lnTo>
                    <a:pt x="106680" y="31432"/>
                  </a:lnTo>
                  <a:cubicBezTo>
                    <a:pt x="110490" y="30480"/>
                    <a:pt x="108585" y="25718"/>
                    <a:pt x="111443" y="24765"/>
                  </a:cubicBezTo>
                  <a:cubicBezTo>
                    <a:pt x="111443" y="25718"/>
                    <a:pt x="112395" y="28575"/>
                    <a:pt x="114300" y="28575"/>
                  </a:cubicBezTo>
                  <a:cubicBezTo>
                    <a:pt x="114300" y="26670"/>
                    <a:pt x="114300" y="20002"/>
                    <a:pt x="117157" y="18097"/>
                  </a:cubicBezTo>
                  <a:lnTo>
                    <a:pt x="118110" y="19050"/>
                  </a:lnTo>
                  <a:lnTo>
                    <a:pt x="120015" y="17145"/>
                  </a:lnTo>
                  <a:cubicBezTo>
                    <a:pt x="120015" y="20002"/>
                    <a:pt x="118110" y="26670"/>
                    <a:pt x="116205" y="28575"/>
                  </a:cubicBezTo>
                  <a:cubicBezTo>
                    <a:pt x="118110" y="28575"/>
                    <a:pt x="117157" y="29527"/>
                    <a:pt x="119063" y="28575"/>
                  </a:cubicBezTo>
                  <a:cubicBezTo>
                    <a:pt x="120015" y="28575"/>
                    <a:pt x="118110" y="30480"/>
                    <a:pt x="118110" y="30480"/>
                  </a:cubicBezTo>
                  <a:lnTo>
                    <a:pt x="122873" y="28575"/>
                  </a:lnTo>
                  <a:cubicBezTo>
                    <a:pt x="121920" y="26670"/>
                    <a:pt x="125730" y="25718"/>
                    <a:pt x="124778" y="23813"/>
                  </a:cubicBezTo>
                  <a:lnTo>
                    <a:pt x="120968" y="27622"/>
                  </a:lnTo>
                  <a:cubicBezTo>
                    <a:pt x="120015" y="25718"/>
                    <a:pt x="121920" y="21907"/>
                    <a:pt x="124778" y="20955"/>
                  </a:cubicBezTo>
                  <a:cubicBezTo>
                    <a:pt x="125730" y="20955"/>
                    <a:pt x="125730" y="23813"/>
                    <a:pt x="125730" y="24765"/>
                  </a:cubicBezTo>
                  <a:cubicBezTo>
                    <a:pt x="125730" y="23813"/>
                    <a:pt x="128588" y="21907"/>
                    <a:pt x="128588" y="22860"/>
                  </a:cubicBezTo>
                  <a:lnTo>
                    <a:pt x="130493" y="24765"/>
                  </a:lnTo>
                  <a:cubicBezTo>
                    <a:pt x="132398" y="24765"/>
                    <a:pt x="132398" y="20955"/>
                    <a:pt x="135255" y="21907"/>
                  </a:cubicBezTo>
                  <a:cubicBezTo>
                    <a:pt x="136208" y="21907"/>
                    <a:pt x="138113" y="22860"/>
                    <a:pt x="138113" y="21907"/>
                  </a:cubicBezTo>
                  <a:cubicBezTo>
                    <a:pt x="136208" y="20955"/>
                    <a:pt x="133350" y="15240"/>
                    <a:pt x="133350" y="13335"/>
                  </a:cubicBezTo>
                  <a:cubicBezTo>
                    <a:pt x="133350" y="13335"/>
                    <a:pt x="138113" y="13335"/>
                    <a:pt x="139065" y="14288"/>
                  </a:cubicBezTo>
                  <a:cubicBezTo>
                    <a:pt x="140970" y="15240"/>
                    <a:pt x="139065" y="19050"/>
                    <a:pt x="140970" y="19050"/>
                  </a:cubicBezTo>
                  <a:cubicBezTo>
                    <a:pt x="140970" y="19050"/>
                    <a:pt x="140970" y="18097"/>
                    <a:pt x="140970" y="17145"/>
                  </a:cubicBezTo>
                  <a:cubicBezTo>
                    <a:pt x="141923" y="17145"/>
                    <a:pt x="140970" y="19050"/>
                    <a:pt x="142875" y="18097"/>
                  </a:cubicBezTo>
                  <a:cubicBezTo>
                    <a:pt x="141923" y="16193"/>
                    <a:pt x="146685" y="17145"/>
                    <a:pt x="142875" y="16193"/>
                  </a:cubicBezTo>
                  <a:cubicBezTo>
                    <a:pt x="143828" y="15240"/>
                    <a:pt x="144780" y="16193"/>
                    <a:pt x="146685" y="15240"/>
                  </a:cubicBezTo>
                  <a:cubicBezTo>
                    <a:pt x="145733" y="14288"/>
                    <a:pt x="146685" y="10477"/>
                    <a:pt x="148590" y="9525"/>
                  </a:cubicBezTo>
                  <a:cubicBezTo>
                    <a:pt x="148590" y="10477"/>
                    <a:pt x="148590" y="10477"/>
                    <a:pt x="149543" y="10477"/>
                  </a:cubicBezTo>
                  <a:cubicBezTo>
                    <a:pt x="150495" y="9525"/>
                    <a:pt x="151448" y="9525"/>
                    <a:pt x="152400" y="9525"/>
                  </a:cubicBezTo>
                  <a:cubicBezTo>
                    <a:pt x="153353" y="11430"/>
                    <a:pt x="154305" y="12382"/>
                    <a:pt x="155258" y="14288"/>
                  </a:cubicBezTo>
                  <a:cubicBezTo>
                    <a:pt x="155258" y="15240"/>
                    <a:pt x="155258" y="16193"/>
                    <a:pt x="154305" y="16193"/>
                  </a:cubicBezTo>
                  <a:cubicBezTo>
                    <a:pt x="154305" y="16193"/>
                    <a:pt x="155258" y="16193"/>
                    <a:pt x="156210" y="17145"/>
                  </a:cubicBezTo>
                  <a:cubicBezTo>
                    <a:pt x="156210" y="20002"/>
                    <a:pt x="154305" y="15240"/>
                    <a:pt x="154305" y="18097"/>
                  </a:cubicBezTo>
                  <a:cubicBezTo>
                    <a:pt x="155258" y="17145"/>
                    <a:pt x="157163" y="19050"/>
                    <a:pt x="158115" y="20002"/>
                  </a:cubicBezTo>
                  <a:cubicBezTo>
                    <a:pt x="159068" y="19050"/>
                    <a:pt x="156210" y="17145"/>
                    <a:pt x="155258" y="16193"/>
                  </a:cubicBezTo>
                  <a:cubicBezTo>
                    <a:pt x="157163" y="14288"/>
                    <a:pt x="160020" y="15240"/>
                    <a:pt x="163830" y="17145"/>
                  </a:cubicBezTo>
                  <a:cubicBezTo>
                    <a:pt x="165735" y="19050"/>
                    <a:pt x="163830" y="19050"/>
                    <a:pt x="163830" y="19050"/>
                  </a:cubicBezTo>
                  <a:cubicBezTo>
                    <a:pt x="166688" y="23813"/>
                    <a:pt x="169545" y="20002"/>
                    <a:pt x="171450" y="24765"/>
                  </a:cubicBezTo>
                  <a:cubicBezTo>
                    <a:pt x="171450" y="26670"/>
                    <a:pt x="169545" y="26670"/>
                    <a:pt x="168593" y="27622"/>
                  </a:cubicBezTo>
                  <a:cubicBezTo>
                    <a:pt x="166688" y="26670"/>
                    <a:pt x="166688" y="24765"/>
                    <a:pt x="165735" y="22860"/>
                  </a:cubicBezTo>
                  <a:lnTo>
                    <a:pt x="166688" y="24765"/>
                  </a:lnTo>
                  <a:cubicBezTo>
                    <a:pt x="165735" y="24765"/>
                    <a:pt x="164783" y="23813"/>
                    <a:pt x="164783" y="22860"/>
                  </a:cubicBezTo>
                  <a:cubicBezTo>
                    <a:pt x="164783" y="24765"/>
                    <a:pt x="170497" y="29527"/>
                    <a:pt x="171450" y="33338"/>
                  </a:cubicBezTo>
                  <a:cubicBezTo>
                    <a:pt x="172403" y="33338"/>
                    <a:pt x="173355" y="34290"/>
                    <a:pt x="173355" y="33338"/>
                  </a:cubicBezTo>
                  <a:lnTo>
                    <a:pt x="172403" y="32385"/>
                  </a:lnTo>
                  <a:cubicBezTo>
                    <a:pt x="172403" y="30480"/>
                    <a:pt x="175260" y="33338"/>
                    <a:pt x="174308" y="31432"/>
                  </a:cubicBezTo>
                  <a:cubicBezTo>
                    <a:pt x="176213" y="32385"/>
                    <a:pt x="178118" y="33338"/>
                    <a:pt x="179070" y="35243"/>
                  </a:cubicBezTo>
                  <a:lnTo>
                    <a:pt x="178118" y="36195"/>
                  </a:lnTo>
                  <a:cubicBezTo>
                    <a:pt x="178118" y="36195"/>
                    <a:pt x="178118" y="34290"/>
                    <a:pt x="177165" y="34290"/>
                  </a:cubicBezTo>
                  <a:cubicBezTo>
                    <a:pt x="178118" y="34290"/>
                    <a:pt x="178118" y="39052"/>
                    <a:pt x="180022" y="38100"/>
                  </a:cubicBezTo>
                  <a:lnTo>
                    <a:pt x="180022" y="36195"/>
                  </a:lnTo>
                  <a:cubicBezTo>
                    <a:pt x="181928" y="37147"/>
                    <a:pt x="184785" y="37147"/>
                    <a:pt x="185738" y="40005"/>
                  </a:cubicBezTo>
                  <a:cubicBezTo>
                    <a:pt x="186690" y="38100"/>
                    <a:pt x="185738" y="40005"/>
                    <a:pt x="185738" y="37147"/>
                  </a:cubicBezTo>
                  <a:cubicBezTo>
                    <a:pt x="184785" y="40005"/>
                    <a:pt x="181928" y="32385"/>
                    <a:pt x="181928" y="36195"/>
                  </a:cubicBezTo>
                  <a:cubicBezTo>
                    <a:pt x="182880" y="33338"/>
                    <a:pt x="180975" y="33338"/>
                    <a:pt x="180975" y="30480"/>
                  </a:cubicBezTo>
                  <a:cubicBezTo>
                    <a:pt x="180975" y="30480"/>
                    <a:pt x="180975" y="31432"/>
                    <a:pt x="180022" y="30480"/>
                  </a:cubicBezTo>
                  <a:cubicBezTo>
                    <a:pt x="180022" y="30480"/>
                    <a:pt x="180022" y="30480"/>
                    <a:pt x="179070" y="30480"/>
                  </a:cubicBezTo>
                  <a:lnTo>
                    <a:pt x="179070" y="30480"/>
                  </a:lnTo>
                  <a:lnTo>
                    <a:pt x="179070" y="30480"/>
                  </a:lnTo>
                  <a:cubicBezTo>
                    <a:pt x="179070" y="30480"/>
                    <a:pt x="179070" y="30480"/>
                    <a:pt x="179070" y="30480"/>
                  </a:cubicBezTo>
                  <a:cubicBezTo>
                    <a:pt x="179070" y="31432"/>
                    <a:pt x="179070" y="31432"/>
                    <a:pt x="179070" y="31432"/>
                  </a:cubicBezTo>
                  <a:cubicBezTo>
                    <a:pt x="177165" y="31432"/>
                    <a:pt x="175260" y="29527"/>
                    <a:pt x="174308" y="28575"/>
                  </a:cubicBezTo>
                  <a:cubicBezTo>
                    <a:pt x="173355" y="27622"/>
                    <a:pt x="175260" y="28575"/>
                    <a:pt x="175260" y="27622"/>
                  </a:cubicBezTo>
                  <a:lnTo>
                    <a:pt x="173355" y="26670"/>
                  </a:lnTo>
                  <a:cubicBezTo>
                    <a:pt x="174308" y="25718"/>
                    <a:pt x="173355" y="22860"/>
                    <a:pt x="175260" y="24765"/>
                  </a:cubicBezTo>
                  <a:lnTo>
                    <a:pt x="174308" y="22860"/>
                  </a:lnTo>
                  <a:cubicBezTo>
                    <a:pt x="174308" y="20955"/>
                    <a:pt x="173355" y="20002"/>
                    <a:pt x="171450" y="19050"/>
                  </a:cubicBezTo>
                  <a:cubicBezTo>
                    <a:pt x="170497" y="18097"/>
                    <a:pt x="168593" y="18097"/>
                    <a:pt x="169545" y="18097"/>
                  </a:cubicBezTo>
                  <a:lnTo>
                    <a:pt x="167640" y="17145"/>
                  </a:lnTo>
                  <a:lnTo>
                    <a:pt x="167640" y="17145"/>
                  </a:lnTo>
                  <a:cubicBezTo>
                    <a:pt x="166688" y="16193"/>
                    <a:pt x="164783" y="14288"/>
                    <a:pt x="163830" y="13335"/>
                  </a:cubicBezTo>
                  <a:cubicBezTo>
                    <a:pt x="162878" y="12382"/>
                    <a:pt x="162878" y="12382"/>
                    <a:pt x="161925" y="11430"/>
                  </a:cubicBezTo>
                  <a:cubicBezTo>
                    <a:pt x="160973" y="10477"/>
                    <a:pt x="160020" y="8572"/>
                    <a:pt x="159068" y="6668"/>
                  </a:cubicBezTo>
                  <a:cubicBezTo>
                    <a:pt x="157163" y="5715"/>
                    <a:pt x="156210" y="4763"/>
                    <a:pt x="154305" y="1905"/>
                  </a:cubicBezTo>
                  <a:lnTo>
                    <a:pt x="154305" y="952"/>
                  </a:lnTo>
                  <a:lnTo>
                    <a:pt x="154305" y="0"/>
                  </a:lnTo>
                  <a:cubicBezTo>
                    <a:pt x="152400" y="1905"/>
                    <a:pt x="146685" y="1905"/>
                    <a:pt x="145733" y="3810"/>
                  </a:cubicBezTo>
                  <a:cubicBezTo>
                    <a:pt x="140970" y="2857"/>
                    <a:pt x="137160" y="6668"/>
                    <a:pt x="134303" y="7620"/>
                  </a:cubicBezTo>
                  <a:lnTo>
                    <a:pt x="135255" y="8572"/>
                  </a:lnTo>
                  <a:cubicBezTo>
                    <a:pt x="133350" y="9525"/>
                    <a:pt x="132398" y="10477"/>
                    <a:pt x="130493" y="11430"/>
                  </a:cubicBezTo>
                  <a:lnTo>
                    <a:pt x="131445" y="12382"/>
                  </a:lnTo>
                  <a:cubicBezTo>
                    <a:pt x="130493" y="14288"/>
                    <a:pt x="126682" y="13335"/>
                    <a:pt x="123825" y="15240"/>
                  </a:cubicBezTo>
                  <a:cubicBezTo>
                    <a:pt x="123825" y="14288"/>
                    <a:pt x="124778" y="14288"/>
                    <a:pt x="124778" y="14288"/>
                  </a:cubicBezTo>
                  <a:cubicBezTo>
                    <a:pt x="120015" y="13335"/>
                    <a:pt x="118110" y="19050"/>
                    <a:pt x="114300" y="19050"/>
                  </a:cubicBezTo>
                  <a:cubicBezTo>
                    <a:pt x="113348" y="20002"/>
                    <a:pt x="113348" y="20002"/>
                    <a:pt x="112395" y="20002"/>
                  </a:cubicBezTo>
                  <a:lnTo>
                    <a:pt x="112395" y="20002"/>
                  </a:lnTo>
                  <a:lnTo>
                    <a:pt x="112395" y="20002"/>
                  </a:lnTo>
                  <a:cubicBezTo>
                    <a:pt x="112395" y="20002"/>
                    <a:pt x="111443" y="20002"/>
                    <a:pt x="111443" y="20002"/>
                  </a:cubicBezTo>
                  <a:cubicBezTo>
                    <a:pt x="111443" y="20002"/>
                    <a:pt x="112395" y="20002"/>
                    <a:pt x="112395" y="20002"/>
                  </a:cubicBezTo>
                  <a:cubicBezTo>
                    <a:pt x="111443" y="20002"/>
                    <a:pt x="111443" y="20955"/>
                    <a:pt x="110490" y="21907"/>
                  </a:cubicBezTo>
                  <a:lnTo>
                    <a:pt x="109538" y="20955"/>
                  </a:lnTo>
                  <a:cubicBezTo>
                    <a:pt x="109538" y="20955"/>
                    <a:pt x="109538" y="20955"/>
                    <a:pt x="109538" y="20955"/>
                  </a:cubicBezTo>
                  <a:cubicBezTo>
                    <a:pt x="108585" y="20955"/>
                    <a:pt x="109538" y="21907"/>
                    <a:pt x="109538" y="22860"/>
                  </a:cubicBezTo>
                  <a:cubicBezTo>
                    <a:pt x="109538" y="22860"/>
                    <a:pt x="108585" y="23813"/>
                    <a:pt x="108585" y="23813"/>
                  </a:cubicBezTo>
                  <a:cubicBezTo>
                    <a:pt x="106680" y="21907"/>
                    <a:pt x="106680" y="25718"/>
                    <a:pt x="104775" y="23813"/>
                  </a:cubicBezTo>
                  <a:cubicBezTo>
                    <a:pt x="104775" y="24765"/>
                    <a:pt x="100965" y="26670"/>
                    <a:pt x="100965" y="28575"/>
                  </a:cubicBezTo>
                  <a:cubicBezTo>
                    <a:pt x="100965" y="28575"/>
                    <a:pt x="100965" y="28575"/>
                    <a:pt x="100965" y="27622"/>
                  </a:cubicBezTo>
                  <a:cubicBezTo>
                    <a:pt x="100013" y="27622"/>
                    <a:pt x="99060" y="27622"/>
                    <a:pt x="98107" y="28575"/>
                  </a:cubicBezTo>
                  <a:lnTo>
                    <a:pt x="97155" y="27622"/>
                  </a:lnTo>
                  <a:lnTo>
                    <a:pt x="96203" y="30480"/>
                  </a:lnTo>
                  <a:cubicBezTo>
                    <a:pt x="94298" y="30480"/>
                    <a:pt x="93345" y="29527"/>
                    <a:pt x="94298" y="28575"/>
                  </a:cubicBezTo>
                  <a:cubicBezTo>
                    <a:pt x="92393" y="31432"/>
                    <a:pt x="92393" y="30480"/>
                    <a:pt x="90488" y="33338"/>
                  </a:cubicBezTo>
                  <a:lnTo>
                    <a:pt x="90488" y="32385"/>
                  </a:lnTo>
                  <a:cubicBezTo>
                    <a:pt x="89535" y="32385"/>
                    <a:pt x="88582" y="35243"/>
                    <a:pt x="87630" y="34290"/>
                  </a:cubicBezTo>
                  <a:cubicBezTo>
                    <a:pt x="84773" y="33338"/>
                    <a:pt x="77153" y="39052"/>
                    <a:pt x="70485" y="40005"/>
                  </a:cubicBezTo>
                  <a:cubicBezTo>
                    <a:pt x="72390" y="41910"/>
                    <a:pt x="67628" y="40005"/>
                    <a:pt x="68580" y="41910"/>
                  </a:cubicBezTo>
                  <a:cubicBezTo>
                    <a:pt x="67628" y="40957"/>
                    <a:pt x="66675" y="40957"/>
                    <a:pt x="67628" y="40005"/>
                  </a:cubicBezTo>
                  <a:cubicBezTo>
                    <a:pt x="64770" y="41910"/>
                    <a:pt x="62865" y="40957"/>
                    <a:pt x="61913" y="43815"/>
                  </a:cubicBezTo>
                  <a:cubicBezTo>
                    <a:pt x="60960" y="42863"/>
                    <a:pt x="61913" y="42863"/>
                    <a:pt x="61913" y="41910"/>
                  </a:cubicBezTo>
                  <a:cubicBezTo>
                    <a:pt x="61913" y="41910"/>
                    <a:pt x="60960" y="42863"/>
                    <a:pt x="60960" y="42863"/>
                  </a:cubicBezTo>
                  <a:cubicBezTo>
                    <a:pt x="60960" y="42863"/>
                    <a:pt x="60960" y="41910"/>
                    <a:pt x="60960" y="41910"/>
                  </a:cubicBezTo>
                  <a:cubicBezTo>
                    <a:pt x="58103" y="42863"/>
                    <a:pt x="59055" y="45720"/>
                    <a:pt x="60007" y="47625"/>
                  </a:cubicBezTo>
                  <a:cubicBezTo>
                    <a:pt x="58103" y="47625"/>
                    <a:pt x="57150" y="47625"/>
                    <a:pt x="57150" y="49530"/>
                  </a:cubicBezTo>
                  <a:cubicBezTo>
                    <a:pt x="56198" y="49530"/>
                    <a:pt x="55245" y="48577"/>
                    <a:pt x="57150" y="47625"/>
                  </a:cubicBezTo>
                  <a:cubicBezTo>
                    <a:pt x="56198" y="47625"/>
                    <a:pt x="50482" y="49530"/>
                    <a:pt x="50482" y="51435"/>
                  </a:cubicBezTo>
                  <a:cubicBezTo>
                    <a:pt x="49530" y="51435"/>
                    <a:pt x="48578" y="52388"/>
                    <a:pt x="48578" y="52388"/>
                  </a:cubicBezTo>
                  <a:cubicBezTo>
                    <a:pt x="45720" y="53340"/>
                    <a:pt x="44768" y="53340"/>
                    <a:pt x="41910" y="55245"/>
                  </a:cubicBezTo>
                  <a:lnTo>
                    <a:pt x="42863" y="55245"/>
                  </a:lnTo>
                  <a:cubicBezTo>
                    <a:pt x="43815" y="57150"/>
                    <a:pt x="40957" y="56197"/>
                    <a:pt x="39053" y="58102"/>
                  </a:cubicBezTo>
                  <a:lnTo>
                    <a:pt x="39053" y="58102"/>
                  </a:lnTo>
                  <a:cubicBezTo>
                    <a:pt x="31432" y="60007"/>
                    <a:pt x="38100" y="59055"/>
                    <a:pt x="29528" y="60960"/>
                  </a:cubicBezTo>
                  <a:lnTo>
                    <a:pt x="32385" y="60960"/>
                  </a:lnTo>
                  <a:cubicBezTo>
                    <a:pt x="35243" y="60960"/>
                    <a:pt x="33338" y="61913"/>
                    <a:pt x="30480" y="61913"/>
                  </a:cubicBezTo>
                  <a:cubicBezTo>
                    <a:pt x="27623" y="62865"/>
                    <a:pt x="23813" y="62865"/>
                    <a:pt x="23813" y="63818"/>
                  </a:cubicBezTo>
                  <a:lnTo>
                    <a:pt x="26670" y="62865"/>
                  </a:lnTo>
                  <a:cubicBezTo>
                    <a:pt x="26670" y="62865"/>
                    <a:pt x="23813" y="63818"/>
                    <a:pt x="20003" y="64770"/>
                  </a:cubicBezTo>
                  <a:cubicBezTo>
                    <a:pt x="16193" y="65722"/>
                    <a:pt x="10478" y="66675"/>
                    <a:pt x="9525" y="66675"/>
                  </a:cubicBezTo>
                  <a:cubicBezTo>
                    <a:pt x="8573" y="66675"/>
                    <a:pt x="9525" y="66675"/>
                    <a:pt x="9525" y="65722"/>
                  </a:cubicBezTo>
                  <a:cubicBezTo>
                    <a:pt x="-952" y="68580"/>
                    <a:pt x="13335" y="65722"/>
                    <a:pt x="11430" y="67627"/>
                  </a:cubicBezTo>
                  <a:cubicBezTo>
                    <a:pt x="7620" y="68580"/>
                    <a:pt x="5715" y="67627"/>
                    <a:pt x="1905" y="69532"/>
                  </a:cubicBezTo>
                  <a:cubicBezTo>
                    <a:pt x="0" y="70485"/>
                    <a:pt x="0" y="70485"/>
                    <a:pt x="0" y="71438"/>
                  </a:cubicBezTo>
                  <a:cubicBezTo>
                    <a:pt x="3810" y="71438"/>
                    <a:pt x="7620" y="71438"/>
                    <a:pt x="6668" y="72390"/>
                  </a:cubicBezTo>
                  <a:cubicBezTo>
                    <a:pt x="7620" y="71438"/>
                    <a:pt x="9525" y="71438"/>
                    <a:pt x="13335" y="71438"/>
                  </a:cubicBezTo>
                  <a:cubicBezTo>
                    <a:pt x="16193" y="71438"/>
                    <a:pt x="13335" y="74295"/>
                    <a:pt x="21907" y="73343"/>
                  </a:cubicBezTo>
                  <a:cubicBezTo>
                    <a:pt x="21907" y="73343"/>
                    <a:pt x="21907" y="73343"/>
                    <a:pt x="20955" y="73343"/>
                  </a:cubicBezTo>
                  <a:cubicBezTo>
                    <a:pt x="24765" y="73343"/>
                    <a:pt x="30480" y="73343"/>
                    <a:pt x="33338" y="73343"/>
                  </a:cubicBezTo>
                  <a:cubicBezTo>
                    <a:pt x="29528" y="75247"/>
                    <a:pt x="34290" y="75247"/>
                    <a:pt x="38100" y="75247"/>
                  </a:cubicBezTo>
                  <a:cubicBezTo>
                    <a:pt x="41910" y="75247"/>
                    <a:pt x="44768" y="75247"/>
                    <a:pt x="42863" y="77152"/>
                  </a:cubicBezTo>
                  <a:lnTo>
                    <a:pt x="49530" y="78105"/>
                  </a:lnTo>
                  <a:lnTo>
                    <a:pt x="49530" y="78105"/>
                  </a:lnTo>
                  <a:cubicBezTo>
                    <a:pt x="53340" y="79057"/>
                    <a:pt x="56198" y="78105"/>
                    <a:pt x="57150" y="77152"/>
                  </a:cubicBezTo>
                  <a:cubicBezTo>
                    <a:pt x="58103" y="77152"/>
                    <a:pt x="57150" y="78105"/>
                    <a:pt x="57150" y="78105"/>
                  </a:cubicBezTo>
                  <a:cubicBezTo>
                    <a:pt x="60960" y="79057"/>
                    <a:pt x="61913" y="79057"/>
                    <a:pt x="65723" y="78105"/>
                  </a:cubicBezTo>
                  <a:lnTo>
                    <a:pt x="65723" y="79057"/>
                  </a:lnTo>
                  <a:cubicBezTo>
                    <a:pt x="66675" y="78105"/>
                    <a:pt x="71438" y="81915"/>
                    <a:pt x="76200" y="80963"/>
                  </a:cubicBezTo>
                  <a:cubicBezTo>
                    <a:pt x="76200" y="80963"/>
                    <a:pt x="76200" y="80963"/>
                    <a:pt x="75248" y="81915"/>
                  </a:cubicBezTo>
                  <a:cubicBezTo>
                    <a:pt x="80010" y="80963"/>
                    <a:pt x="85725" y="87630"/>
                    <a:pt x="88582" y="82868"/>
                  </a:cubicBezTo>
                  <a:lnTo>
                    <a:pt x="91440" y="81915"/>
                  </a:lnTo>
                  <a:cubicBezTo>
                    <a:pt x="87630" y="80963"/>
                    <a:pt x="92393" y="80010"/>
                    <a:pt x="90488" y="79057"/>
                  </a:cubicBezTo>
                  <a:cubicBezTo>
                    <a:pt x="92393" y="79057"/>
                    <a:pt x="94298" y="80963"/>
                    <a:pt x="92393" y="80963"/>
                  </a:cubicBezTo>
                  <a:lnTo>
                    <a:pt x="92393" y="80963"/>
                  </a:lnTo>
                  <a:cubicBezTo>
                    <a:pt x="91440" y="83820"/>
                    <a:pt x="97155" y="82868"/>
                    <a:pt x="97155" y="83820"/>
                  </a:cubicBezTo>
                  <a:cubicBezTo>
                    <a:pt x="104775" y="84772"/>
                    <a:pt x="112395" y="87630"/>
                    <a:pt x="120015" y="88582"/>
                  </a:cubicBezTo>
                  <a:lnTo>
                    <a:pt x="119063" y="86677"/>
                  </a:lnTo>
                  <a:lnTo>
                    <a:pt x="121920" y="86677"/>
                  </a:lnTo>
                  <a:cubicBezTo>
                    <a:pt x="122873" y="87630"/>
                    <a:pt x="122873" y="88582"/>
                    <a:pt x="120968" y="87630"/>
                  </a:cubicBezTo>
                  <a:cubicBezTo>
                    <a:pt x="121920" y="88582"/>
                    <a:pt x="123825" y="86677"/>
                    <a:pt x="123825" y="86677"/>
                  </a:cubicBezTo>
                  <a:cubicBezTo>
                    <a:pt x="127635" y="87630"/>
                    <a:pt x="121920" y="88582"/>
                    <a:pt x="122873" y="88582"/>
                  </a:cubicBezTo>
                  <a:lnTo>
                    <a:pt x="124778" y="88582"/>
                  </a:lnTo>
                  <a:lnTo>
                    <a:pt x="124778" y="88582"/>
                  </a:lnTo>
                  <a:cubicBezTo>
                    <a:pt x="125730" y="87630"/>
                    <a:pt x="126682" y="86677"/>
                    <a:pt x="128588" y="87630"/>
                  </a:cubicBezTo>
                  <a:cubicBezTo>
                    <a:pt x="129540" y="88582"/>
                    <a:pt x="129540" y="88582"/>
                    <a:pt x="129540" y="89535"/>
                  </a:cubicBezTo>
                  <a:cubicBezTo>
                    <a:pt x="129540" y="89535"/>
                    <a:pt x="129540" y="89535"/>
                    <a:pt x="130493" y="89535"/>
                  </a:cubicBezTo>
                  <a:lnTo>
                    <a:pt x="133350" y="90488"/>
                  </a:lnTo>
                  <a:lnTo>
                    <a:pt x="132398" y="88582"/>
                  </a:lnTo>
                  <a:cubicBezTo>
                    <a:pt x="134303" y="87630"/>
                    <a:pt x="135255" y="89535"/>
                    <a:pt x="134303" y="86677"/>
                  </a:cubicBezTo>
                  <a:cubicBezTo>
                    <a:pt x="136208" y="89535"/>
                    <a:pt x="145733" y="89535"/>
                    <a:pt x="147638" y="90488"/>
                  </a:cubicBezTo>
                  <a:cubicBezTo>
                    <a:pt x="149543" y="89535"/>
                    <a:pt x="151448" y="89535"/>
                    <a:pt x="154305" y="90488"/>
                  </a:cubicBezTo>
                  <a:cubicBezTo>
                    <a:pt x="153353" y="90488"/>
                    <a:pt x="153353" y="88582"/>
                    <a:pt x="155258" y="88582"/>
                  </a:cubicBezTo>
                  <a:cubicBezTo>
                    <a:pt x="154305" y="92393"/>
                    <a:pt x="159068" y="90488"/>
                    <a:pt x="160020" y="93345"/>
                  </a:cubicBezTo>
                  <a:cubicBezTo>
                    <a:pt x="159068" y="91440"/>
                    <a:pt x="165735" y="93345"/>
                    <a:pt x="163830" y="91440"/>
                  </a:cubicBezTo>
                  <a:cubicBezTo>
                    <a:pt x="165735" y="92393"/>
                    <a:pt x="163830" y="92393"/>
                    <a:pt x="164783" y="94297"/>
                  </a:cubicBezTo>
                  <a:cubicBezTo>
                    <a:pt x="169545" y="93345"/>
                    <a:pt x="174308" y="96202"/>
                    <a:pt x="179070" y="97155"/>
                  </a:cubicBezTo>
                  <a:cubicBezTo>
                    <a:pt x="179070" y="97155"/>
                    <a:pt x="178118" y="96202"/>
                    <a:pt x="180022" y="95250"/>
                  </a:cubicBezTo>
                  <a:lnTo>
                    <a:pt x="182880" y="98107"/>
                  </a:lnTo>
                  <a:cubicBezTo>
                    <a:pt x="183833" y="98107"/>
                    <a:pt x="183833" y="95250"/>
                    <a:pt x="185738" y="97155"/>
                  </a:cubicBezTo>
                  <a:cubicBezTo>
                    <a:pt x="185738" y="97155"/>
                    <a:pt x="184785" y="96202"/>
                    <a:pt x="185738" y="96202"/>
                  </a:cubicBezTo>
                  <a:cubicBezTo>
                    <a:pt x="195263" y="100013"/>
                    <a:pt x="206693" y="97155"/>
                    <a:pt x="216218" y="102870"/>
                  </a:cubicBezTo>
                  <a:cubicBezTo>
                    <a:pt x="215265" y="101918"/>
                    <a:pt x="216218" y="101918"/>
                    <a:pt x="217170" y="101918"/>
                  </a:cubicBezTo>
                  <a:cubicBezTo>
                    <a:pt x="216218" y="101918"/>
                    <a:pt x="217170" y="100965"/>
                    <a:pt x="217170" y="100013"/>
                  </a:cubicBezTo>
                  <a:lnTo>
                    <a:pt x="220980" y="101918"/>
                  </a:lnTo>
                  <a:cubicBezTo>
                    <a:pt x="221933" y="100013"/>
                    <a:pt x="225743" y="102870"/>
                    <a:pt x="226695" y="100965"/>
                  </a:cubicBezTo>
                  <a:lnTo>
                    <a:pt x="225743" y="100965"/>
                  </a:lnTo>
                  <a:cubicBezTo>
                    <a:pt x="227647" y="99060"/>
                    <a:pt x="223838" y="96202"/>
                    <a:pt x="224790" y="93345"/>
                  </a:cubicBezTo>
                  <a:cubicBezTo>
                    <a:pt x="222885" y="95250"/>
                    <a:pt x="220028" y="89535"/>
                    <a:pt x="216218" y="92393"/>
                  </a:cubicBezTo>
                  <a:cubicBezTo>
                    <a:pt x="215265" y="91440"/>
                    <a:pt x="217170" y="91440"/>
                    <a:pt x="216218" y="91440"/>
                  </a:cubicBezTo>
                  <a:cubicBezTo>
                    <a:pt x="215265" y="92393"/>
                    <a:pt x="214313" y="92393"/>
                    <a:pt x="212408" y="91440"/>
                  </a:cubicBezTo>
                  <a:lnTo>
                    <a:pt x="212408" y="91440"/>
                  </a:lnTo>
                  <a:cubicBezTo>
                    <a:pt x="206693" y="90488"/>
                    <a:pt x="204788" y="89535"/>
                    <a:pt x="199072" y="87630"/>
                  </a:cubicBezTo>
                  <a:lnTo>
                    <a:pt x="199072" y="88582"/>
                  </a:lnTo>
                  <a:cubicBezTo>
                    <a:pt x="198120" y="88582"/>
                    <a:pt x="197168" y="87630"/>
                    <a:pt x="197168" y="87630"/>
                  </a:cubicBezTo>
                  <a:cubicBezTo>
                    <a:pt x="195263" y="89535"/>
                    <a:pt x="200978" y="88582"/>
                    <a:pt x="199072" y="90488"/>
                  </a:cubicBezTo>
                  <a:cubicBezTo>
                    <a:pt x="198120" y="87630"/>
                    <a:pt x="190500" y="89535"/>
                    <a:pt x="189547" y="85725"/>
                  </a:cubicBezTo>
                  <a:cubicBezTo>
                    <a:pt x="187643" y="85725"/>
                    <a:pt x="189547" y="87630"/>
                    <a:pt x="187643" y="86677"/>
                  </a:cubicBezTo>
                  <a:lnTo>
                    <a:pt x="187643" y="85725"/>
                  </a:lnTo>
                  <a:lnTo>
                    <a:pt x="186690" y="86677"/>
                  </a:lnTo>
                  <a:cubicBezTo>
                    <a:pt x="185738" y="86677"/>
                    <a:pt x="184785" y="84772"/>
                    <a:pt x="184785" y="84772"/>
                  </a:cubicBezTo>
                  <a:cubicBezTo>
                    <a:pt x="184785" y="84772"/>
                    <a:pt x="185738" y="84772"/>
                    <a:pt x="185738" y="84772"/>
                  </a:cubicBezTo>
                  <a:cubicBezTo>
                    <a:pt x="183833" y="83820"/>
                    <a:pt x="180975" y="84772"/>
                    <a:pt x="180022" y="83820"/>
                  </a:cubicBezTo>
                  <a:lnTo>
                    <a:pt x="181928" y="84772"/>
                  </a:lnTo>
                  <a:cubicBezTo>
                    <a:pt x="176213" y="84772"/>
                    <a:pt x="170497" y="82868"/>
                    <a:pt x="164783" y="83820"/>
                  </a:cubicBezTo>
                  <a:lnTo>
                    <a:pt x="164783" y="84772"/>
                  </a:lnTo>
                  <a:cubicBezTo>
                    <a:pt x="159068" y="85725"/>
                    <a:pt x="160020" y="83820"/>
                    <a:pt x="155258" y="83820"/>
                  </a:cubicBezTo>
                  <a:lnTo>
                    <a:pt x="155258" y="83820"/>
                  </a:lnTo>
                  <a:cubicBezTo>
                    <a:pt x="154305" y="83820"/>
                    <a:pt x="153353" y="84772"/>
                    <a:pt x="151448" y="83820"/>
                  </a:cubicBezTo>
                  <a:cubicBezTo>
                    <a:pt x="152400" y="82868"/>
                    <a:pt x="149543" y="81915"/>
                    <a:pt x="151448" y="81915"/>
                  </a:cubicBezTo>
                  <a:cubicBezTo>
                    <a:pt x="146685" y="82868"/>
                    <a:pt x="149543" y="82868"/>
                    <a:pt x="145733" y="84772"/>
                  </a:cubicBezTo>
                  <a:lnTo>
                    <a:pt x="144780" y="83820"/>
                  </a:lnTo>
                  <a:cubicBezTo>
                    <a:pt x="143828" y="84772"/>
                    <a:pt x="143828" y="84772"/>
                    <a:pt x="140970" y="84772"/>
                  </a:cubicBezTo>
                  <a:cubicBezTo>
                    <a:pt x="142875" y="83820"/>
                    <a:pt x="140018" y="82868"/>
                    <a:pt x="141923" y="81915"/>
                  </a:cubicBezTo>
                  <a:cubicBezTo>
                    <a:pt x="138113" y="79057"/>
                    <a:pt x="135255" y="82868"/>
                    <a:pt x="133350" y="80010"/>
                  </a:cubicBezTo>
                  <a:cubicBezTo>
                    <a:pt x="130493" y="82868"/>
                    <a:pt x="137160" y="81915"/>
                    <a:pt x="136208" y="82868"/>
                  </a:cubicBezTo>
                  <a:cubicBezTo>
                    <a:pt x="137160" y="83820"/>
                    <a:pt x="134303" y="84772"/>
                    <a:pt x="132398" y="83820"/>
                  </a:cubicBezTo>
                  <a:cubicBezTo>
                    <a:pt x="130493" y="83820"/>
                    <a:pt x="130493" y="80010"/>
                    <a:pt x="126682" y="79057"/>
                  </a:cubicBezTo>
                  <a:cubicBezTo>
                    <a:pt x="126682" y="79057"/>
                    <a:pt x="126682" y="79057"/>
                    <a:pt x="127635" y="79057"/>
                  </a:cubicBezTo>
                  <a:cubicBezTo>
                    <a:pt x="126682" y="78105"/>
                    <a:pt x="124778" y="80010"/>
                    <a:pt x="122873" y="78105"/>
                  </a:cubicBezTo>
                  <a:cubicBezTo>
                    <a:pt x="121920" y="80010"/>
                    <a:pt x="120968" y="78105"/>
                    <a:pt x="120015" y="80010"/>
                  </a:cubicBezTo>
                  <a:lnTo>
                    <a:pt x="123825" y="80010"/>
                  </a:lnTo>
                  <a:cubicBezTo>
                    <a:pt x="121920" y="80010"/>
                    <a:pt x="120015" y="82868"/>
                    <a:pt x="117157" y="80963"/>
                  </a:cubicBezTo>
                  <a:cubicBezTo>
                    <a:pt x="117157" y="80963"/>
                    <a:pt x="118110" y="80010"/>
                    <a:pt x="119063" y="80010"/>
                  </a:cubicBezTo>
                  <a:cubicBezTo>
                    <a:pt x="118110" y="79057"/>
                    <a:pt x="117157" y="80010"/>
                    <a:pt x="116205" y="79057"/>
                  </a:cubicBezTo>
                  <a:cubicBezTo>
                    <a:pt x="117157" y="77152"/>
                    <a:pt x="120015" y="79057"/>
                    <a:pt x="122873" y="78105"/>
                  </a:cubicBezTo>
                  <a:cubicBezTo>
                    <a:pt x="121920" y="77152"/>
                    <a:pt x="119063" y="79057"/>
                    <a:pt x="120015" y="77152"/>
                  </a:cubicBezTo>
                  <a:cubicBezTo>
                    <a:pt x="118110" y="80010"/>
                    <a:pt x="116205" y="76200"/>
                    <a:pt x="113348" y="78105"/>
                  </a:cubicBezTo>
                  <a:lnTo>
                    <a:pt x="113348" y="77152"/>
                  </a:lnTo>
                  <a:cubicBezTo>
                    <a:pt x="113348" y="77152"/>
                    <a:pt x="112395" y="78105"/>
                    <a:pt x="111443" y="78105"/>
                  </a:cubicBezTo>
                  <a:lnTo>
                    <a:pt x="113348" y="76200"/>
                  </a:lnTo>
                  <a:cubicBezTo>
                    <a:pt x="111443" y="77152"/>
                    <a:pt x="109538" y="74295"/>
                    <a:pt x="107632" y="75247"/>
                  </a:cubicBezTo>
                  <a:cubicBezTo>
                    <a:pt x="111443" y="76200"/>
                    <a:pt x="108585" y="77152"/>
                    <a:pt x="109538" y="78105"/>
                  </a:cubicBezTo>
                  <a:cubicBezTo>
                    <a:pt x="104775" y="79057"/>
                    <a:pt x="106680" y="74295"/>
                    <a:pt x="101918" y="74295"/>
                  </a:cubicBezTo>
                  <a:cubicBezTo>
                    <a:pt x="102870" y="74295"/>
                    <a:pt x="104775" y="75247"/>
                    <a:pt x="103823" y="76200"/>
                  </a:cubicBezTo>
                  <a:cubicBezTo>
                    <a:pt x="102870" y="76200"/>
                    <a:pt x="101918" y="75247"/>
                    <a:pt x="100965" y="74295"/>
                  </a:cubicBezTo>
                  <a:cubicBezTo>
                    <a:pt x="97155" y="74295"/>
                    <a:pt x="100965" y="75247"/>
                    <a:pt x="100013" y="76200"/>
                  </a:cubicBezTo>
                  <a:cubicBezTo>
                    <a:pt x="99060" y="74295"/>
                    <a:pt x="98107" y="76200"/>
                    <a:pt x="96203" y="77152"/>
                  </a:cubicBezTo>
                  <a:lnTo>
                    <a:pt x="96203" y="76200"/>
                  </a:lnTo>
                  <a:cubicBezTo>
                    <a:pt x="92393" y="75247"/>
                    <a:pt x="94298" y="79057"/>
                    <a:pt x="91440" y="77152"/>
                  </a:cubicBezTo>
                  <a:lnTo>
                    <a:pt x="93345" y="75247"/>
                  </a:lnTo>
                  <a:lnTo>
                    <a:pt x="91440" y="75247"/>
                  </a:lnTo>
                  <a:lnTo>
                    <a:pt x="92393" y="74295"/>
                  </a:lnTo>
                  <a:cubicBezTo>
                    <a:pt x="90488" y="75247"/>
                    <a:pt x="89535" y="74295"/>
                    <a:pt x="87630" y="74295"/>
                  </a:cubicBezTo>
                  <a:cubicBezTo>
                    <a:pt x="87630" y="75247"/>
                    <a:pt x="86678" y="76200"/>
                    <a:pt x="84773" y="76200"/>
                  </a:cubicBezTo>
                  <a:cubicBezTo>
                    <a:pt x="83820" y="75247"/>
                    <a:pt x="85725" y="75247"/>
                    <a:pt x="82868" y="75247"/>
                  </a:cubicBezTo>
                  <a:cubicBezTo>
                    <a:pt x="83820" y="74295"/>
                    <a:pt x="84773" y="73343"/>
                    <a:pt x="85725" y="75247"/>
                  </a:cubicBezTo>
                  <a:cubicBezTo>
                    <a:pt x="85725" y="75247"/>
                    <a:pt x="86678" y="74295"/>
                    <a:pt x="86678" y="74295"/>
                  </a:cubicBezTo>
                  <a:cubicBezTo>
                    <a:pt x="85725" y="73343"/>
                    <a:pt x="82868" y="73343"/>
                    <a:pt x="81915" y="73343"/>
                  </a:cubicBezTo>
                  <a:cubicBezTo>
                    <a:pt x="81915" y="73343"/>
                    <a:pt x="82868" y="73343"/>
                    <a:pt x="82868" y="73343"/>
                  </a:cubicBezTo>
                  <a:lnTo>
                    <a:pt x="79057" y="74295"/>
                  </a:lnTo>
                  <a:cubicBezTo>
                    <a:pt x="78105" y="73343"/>
                    <a:pt x="79057" y="73343"/>
                    <a:pt x="80010" y="73343"/>
                  </a:cubicBezTo>
                  <a:cubicBezTo>
                    <a:pt x="79057" y="73343"/>
                    <a:pt x="79057" y="74295"/>
                    <a:pt x="77153" y="74295"/>
                  </a:cubicBezTo>
                  <a:cubicBezTo>
                    <a:pt x="77153" y="73343"/>
                    <a:pt x="78105" y="72390"/>
                    <a:pt x="79057" y="72390"/>
                  </a:cubicBezTo>
                  <a:lnTo>
                    <a:pt x="75248" y="73343"/>
                  </a:lnTo>
                  <a:cubicBezTo>
                    <a:pt x="75248" y="72390"/>
                    <a:pt x="73343" y="71438"/>
                    <a:pt x="74295" y="71438"/>
                  </a:cubicBezTo>
                  <a:cubicBezTo>
                    <a:pt x="72390" y="70485"/>
                    <a:pt x="68580" y="72390"/>
                    <a:pt x="66675" y="71438"/>
                  </a:cubicBezTo>
                  <a:cubicBezTo>
                    <a:pt x="66675" y="71438"/>
                    <a:pt x="66675" y="71438"/>
                    <a:pt x="65723" y="71438"/>
                  </a:cubicBezTo>
                  <a:cubicBezTo>
                    <a:pt x="62865" y="70485"/>
                    <a:pt x="60960" y="69532"/>
                    <a:pt x="58103" y="70485"/>
                  </a:cubicBezTo>
                  <a:cubicBezTo>
                    <a:pt x="58103" y="69532"/>
                    <a:pt x="57150" y="68580"/>
                    <a:pt x="57150" y="68580"/>
                  </a:cubicBezTo>
                  <a:cubicBezTo>
                    <a:pt x="56198" y="68580"/>
                    <a:pt x="57150" y="71438"/>
                    <a:pt x="56198" y="71438"/>
                  </a:cubicBezTo>
                  <a:cubicBezTo>
                    <a:pt x="54293" y="71438"/>
                    <a:pt x="56198" y="69532"/>
                    <a:pt x="56198" y="69532"/>
                  </a:cubicBezTo>
                  <a:cubicBezTo>
                    <a:pt x="55245" y="70485"/>
                    <a:pt x="52388" y="72390"/>
                    <a:pt x="53340" y="70485"/>
                  </a:cubicBezTo>
                  <a:cubicBezTo>
                    <a:pt x="53340" y="66675"/>
                    <a:pt x="53340" y="67627"/>
                    <a:pt x="53340" y="66675"/>
                  </a:cubicBezTo>
                  <a:close/>
                  <a:moveTo>
                    <a:pt x="41910" y="65722"/>
                  </a:moveTo>
                  <a:cubicBezTo>
                    <a:pt x="42863" y="65722"/>
                    <a:pt x="43815" y="65722"/>
                    <a:pt x="43815" y="65722"/>
                  </a:cubicBezTo>
                  <a:cubicBezTo>
                    <a:pt x="42863" y="65722"/>
                    <a:pt x="42863" y="65722"/>
                    <a:pt x="41910" y="65722"/>
                  </a:cubicBezTo>
                  <a:cubicBezTo>
                    <a:pt x="40957" y="65722"/>
                    <a:pt x="40957" y="65722"/>
                    <a:pt x="40005" y="66675"/>
                  </a:cubicBezTo>
                  <a:cubicBezTo>
                    <a:pt x="38100" y="66675"/>
                    <a:pt x="40005" y="65722"/>
                    <a:pt x="41910" y="65722"/>
                  </a:cubicBezTo>
                  <a:close/>
                  <a:moveTo>
                    <a:pt x="62865" y="52388"/>
                  </a:moveTo>
                  <a:cubicBezTo>
                    <a:pt x="62865" y="53340"/>
                    <a:pt x="61913" y="53340"/>
                    <a:pt x="60960" y="53340"/>
                  </a:cubicBezTo>
                  <a:cubicBezTo>
                    <a:pt x="61913" y="52388"/>
                    <a:pt x="61913" y="52388"/>
                    <a:pt x="62865" y="52388"/>
                  </a:cubicBezTo>
                  <a:close/>
                  <a:moveTo>
                    <a:pt x="172403" y="22860"/>
                  </a:moveTo>
                  <a:lnTo>
                    <a:pt x="172403" y="22860"/>
                  </a:lnTo>
                  <a:cubicBezTo>
                    <a:pt x="171450" y="21907"/>
                    <a:pt x="172403" y="21907"/>
                    <a:pt x="172403" y="22860"/>
                  </a:cubicBezTo>
                  <a:close/>
                  <a:moveTo>
                    <a:pt x="173355" y="24765"/>
                  </a:moveTo>
                  <a:cubicBezTo>
                    <a:pt x="174308" y="25718"/>
                    <a:pt x="174308" y="24765"/>
                    <a:pt x="173355" y="24765"/>
                  </a:cubicBezTo>
                  <a:cubicBezTo>
                    <a:pt x="173355" y="24765"/>
                    <a:pt x="173355" y="23813"/>
                    <a:pt x="172403" y="23813"/>
                  </a:cubicBezTo>
                  <a:cubicBezTo>
                    <a:pt x="172403" y="24765"/>
                    <a:pt x="172403" y="24765"/>
                    <a:pt x="173355" y="24765"/>
                  </a:cubicBezTo>
                  <a:close/>
                  <a:moveTo>
                    <a:pt x="127635" y="89535"/>
                  </a:moveTo>
                  <a:lnTo>
                    <a:pt x="127635" y="89535"/>
                  </a:lnTo>
                  <a:cubicBezTo>
                    <a:pt x="127635" y="88582"/>
                    <a:pt x="127635" y="89535"/>
                    <a:pt x="127635" y="895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6" name="任意多边形: 形状 155"/>
            <p:cNvSpPr/>
            <p:nvPr>
              <p:custDataLst>
                <p:tags r:id="rId166"/>
              </p:custDataLst>
            </p:nvPr>
          </p:nvSpPr>
          <p:spPr>
            <a:xfrm>
              <a:off x="1443037" y="4296727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7" name="任意多边形: 形状 156"/>
            <p:cNvSpPr/>
            <p:nvPr>
              <p:custDataLst>
                <p:tags r:id="rId167"/>
              </p:custDataLst>
            </p:nvPr>
          </p:nvSpPr>
          <p:spPr>
            <a:xfrm>
              <a:off x="1450657" y="4309110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  <a:gd name="connsiteX3" fmla="*/ 0 w 9525"/>
                <a:gd name="connsiteY3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8" name="任意多边形: 形状 157"/>
            <p:cNvSpPr/>
            <p:nvPr>
              <p:custDataLst>
                <p:tags r:id="rId168"/>
              </p:custDataLst>
            </p:nvPr>
          </p:nvSpPr>
          <p:spPr>
            <a:xfrm>
              <a:off x="1524952" y="4259580"/>
              <a:ext cx="952" cy="9525"/>
            </a:xfrm>
            <a:custGeom>
              <a:avLst/>
              <a:gdLst>
                <a:gd name="connsiteX0" fmla="*/ 953 w 952"/>
                <a:gd name="connsiteY0" fmla="*/ 0 h 9525"/>
                <a:gd name="connsiteX1" fmla="*/ 0 w 952"/>
                <a:gd name="connsiteY1" fmla="*/ 0 h 9525"/>
                <a:gd name="connsiteX2" fmla="*/ 953 w 952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5">
                  <a:moveTo>
                    <a:pt x="95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95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9" name="任意多边形: 形状 158"/>
            <p:cNvSpPr/>
            <p:nvPr>
              <p:custDataLst>
                <p:tags r:id="rId169"/>
              </p:custDataLst>
            </p:nvPr>
          </p:nvSpPr>
          <p:spPr>
            <a:xfrm>
              <a:off x="1566862" y="4273867"/>
              <a:ext cx="952" cy="952"/>
            </a:xfrm>
            <a:custGeom>
              <a:avLst/>
              <a:gdLst>
                <a:gd name="connsiteX0" fmla="*/ 952 w 952"/>
                <a:gd name="connsiteY0" fmla="*/ 952 h 952"/>
                <a:gd name="connsiteX1" fmla="*/ 0 w 952"/>
                <a:gd name="connsiteY1" fmla="*/ 0 h 952"/>
                <a:gd name="connsiteX2" fmla="*/ 952 w 952"/>
                <a:gd name="connsiteY2" fmla="*/ 952 h 952"/>
                <a:gd name="connsiteX3" fmla="*/ 952 w 952"/>
                <a:gd name="connsiteY3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952">
                  <a:moveTo>
                    <a:pt x="952" y="952"/>
                  </a:moveTo>
                  <a:lnTo>
                    <a:pt x="0" y="0"/>
                  </a:lnTo>
                  <a:cubicBezTo>
                    <a:pt x="0" y="952"/>
                    <a:pt x="0" y="952"/>
                    <a:pt x="952" y="952"/>
                  </a:cubicBezTo>
                  <a:cubicBezTo>
                    <a:pt x="952" y="952"/>
                    <a:pt x="952" y="952"/>
                    <a:pt x="952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0" name="任意多边形: 形状 159"/>
            <p:cNvSpPr/>
            <p:nvPr>
              <p:custDataLst>
                <p:tags r:id="rId170"/>
              </p:custDataLst>
            </p:nvPr>
          </p:nvSpPr>
          <p:spPr>
            <a:xfrm>
              <a:off x="1570672" y="4290589"/>
              <a:ext cx="952" cy="846"/>
            </a:xfrm>
            <a:custGeom>
              <a:avLst/>
              <a:gdLst>
                <a:gd name="connsiteX0" fmla="*/ 0 w 952"/>
                <a:gd name="connsiteY0" fmla="*/ 423 h 846"/>
                <a:gd name="connsiteX1" fmla="*/ 0 w 952"/>
                <a:gd name="connsiteY1" fmla="*/ 423 h 846"/>
                <a:gd name="connsiteX2" fmla="*/ 952 w 952"/>
                <a:gd name="connsiteY2" fmla="*/ 423 h 846"/>
                <a:gd name="connsiteX3" fmla="*/ 0 w 952"/>
                <a:gd name="connsiteY3" fmla="*/ 423 h 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846">
                  <a:moveTo>
                    <a:pt x="0" y="423"/>
                  </a:moveTo>
                  <a:cubicBezTo>
                    <a:pt x="952" y="423"/>
                    <a:pt x="952" y="1376"/>
                    <a:pt x="0" y="423"/>
                  </a:cubicBezTo>
                  <a:lnTo>
                    <a:pt x="952" y="423"/>
                  </a:lnTo>
                  <a:cubicBezTo>
                    <a:pt x="952" y="423"/>
                    <a:pt x="0" y="-529"/>
                    <a:pt x="0" y="4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1" name="任意多边形: 形状 160"/>
            <p:cNvSpPr/>
            <p:nvPr>
              <p:custDataLst>
                <p:tags r:id="rId171"/>
              </p:custDataLst>
            </p:nvPr>
          </p:nvSpPr>
          <p:spPr>
            <a:xfrm>
              <a:off x="1565515" y="4278630"/>
              <a:ext cx="1741" cy="1905"/>
            </a:xfrm>
            <a:custGeom>
              <a:avLst/>
              <a:gdLst>
                <a:gd name="connsiteX0" fmla="*/ 395 w 1741"/>
                <a:gd name="connsiteY0" fmla="*/ 0 h 1905"/>
                <a:gd name="connsiteX1" fmla="*/ 1347 w 1741"/>
                <a:gd name="connsiteY1" fmla="*/ 1905 h 1905"/>
                <a:gd name="connsiteX2" fmla="*/ 1347 w 1741"/>
                <a:gd name="connsiteY2" fmla="*/ 1905 h 1905"/>
                <a:gd name="connsiteX3" fmla="*/ 395 w 1741"/>
                <a:gd name="connsiteY3" fmla="*/ 0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1" h="1905">
                  <a:moveTo>
                    <a:pt x="395" y="0"/>
                  </a:moveTo>
                  <a:cubicBezTo>
                    <a:pt x="-558" y="952"/>
                    <a:pt x="395" y="952"/>
                    <a:pt x="1347" y="1905"/>
                  </a:cubicBezTo>
                  <a:lnTo>
                    <a:pt x="1347" y="1905"/>
                  </a:lnTo>
                  <a:cubicBezTo>
                    <a:pt x="2300" y="1905"/>
                    <a:pt x="1347" y="952"/>
                    <a:pt x="39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2" name="任意多边形: 形状 161"/>
            <p:cNvSpPr/>
            <p:nvPr>
              <p:custDataLst>
                <p:tags r:id="rId172"/>
              </p:custDataLst>
            </p:nvPr>
          </p:nvSpPr>
          <p:spPr>
            <a:xfrm>
              <a:off x="1566862" y="4281487"/>
              <a:ext cx="714" cy="9525"/>
            </a:xfrm>
            <a:custGeom>
              <a:avLst/>
              <a:gdLst>
                <a:gd name="connsiteX0" fmla="*/ 0 w 714"/>
                <a:gd name="connsiteY0" fmla="*/ 0 h 9525"/>
                <a:gd name="connsiteX1" fmla="*/ 0 w 714"/>
                <a:gd name="connsiteY1" fmla="*/ 0 h 9525"/>
                <a:gd name="connsiteX2" fmla="*/ 0 w 714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9525">
                  <a:moveTo>
                    <a:pt x="0" y="0"/>
                  </a:moveTo>
                  <a:cubicBezTo>
                    <a:pt x="0" y="0"/>
                    <a:pt x="952" y="0"/>
                    <a:pt x="0" y="0"/>
                  </a:cubicBezTo>
                  <a:cubicBezTo>
                    <a:pt x="952" y="0"/>
                    <a:pt x="952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" name="任意多边形: 形状 162"/>
            <p:cNvSpPr/>
            <p:nvPr>
              <p:custDataLst>
                <p:tags r:id="rId173"/>
              </p:custDataLst>
            </p:nvPr>
          </p:nvSpPr>
          <p:spPr>
            <a:xfrm>
              <a:off x="1559378" y="4267052"/>
              <a:ext cx="2166" cy="1374"/>
            </a:xfrm>
            <a:custGeom>
              <a:avLst/>
              <a:gdLst>
                <a:gd name="connsiteX0" fmla="*/ 816 w 2166"/>
                <a:gd name="connsiteY0" fmla="*/ 1100 h 1374"/>
                <a:gd name="connsiteX1" fmla="*/ 1769 w 2166"/>
                <a:gd name="connsiteY1" fmla="*/ 1100 h 1374"/>
                <a:gd name="connsiteX2" fmla="*/ 816 w 2166"/>
                <a:gd name="connsiteY2" fmla="*/ 1100 h 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6" h="1374">
                  <a:moveTo>
                    <a:pt x="816" y="1100"/>
                  </a:moveTo>
                  <a:cubicBezTo>
                    <a:pt x="816" y="2052"/>
                    <a:pt x="1769" y="147"/>
                    <a:pt x="1769" y="1100"/>
                  </a:cubicBezTo>
                  <a:cubicBezTo>
                    <a:pt x="3674" y="147"/>
                    <a:pt x="-2041" y="-805"/>
                    <a:pt x="816" y="1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4" name="任意多边形: 形状 163"/>
            <p:cNvSpPr/>
            <p:nvPr>
              <p:custDataLst>
                <p:tags r:id="rId174"/>
              </p:custDataLst>
            </p:nvPr>
          </p:nvSpPr>
          <p:spPr>
            <a:xfrm>
              <a:off x="1563052" y="4280535"/>
              <a:ext cx="952" cy="1904"/>
            </a:xfrm>
            <a:custGeom>
              <a:avLst/>
              <a:gdLst>
                <a:gd name="connsiteX0" fmla="*/ 0 w 952"/>
                <a:gd name="connsiteY0" fmla="*/ 1905 h 1904"/>
                <a:gd name="connsiteX1" fmla="*/ 952 w 952"/>
                <a:gd name="connsiteY1" fmla="*/ 0 h 1904"/>
                <a:gd name="connsiteX2" fmla="*/ 0 w 952"/>
                <a:gd name="connsiteY2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1904">
                  <a:moveTo>
                    <a:pt x="0" y="1905"/>
                  </a:moveTo>
                  <a:lnTo>
                    <a:pt x="95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5" name="任意多边形: 形状 164"/>
            <p:cNvSpPr/>
            <p:nvPr>
              <p:custDataLst>
                <p:tags r:id="rId175"/>
              </p:custDataLst>
            </p:nvPr>
          </p:nvSpPr>
          <p:spPr>
            <a:xfrm>
              <a:off x="1558289" y="4273867"/>
              <a:ext cx="1905" cy="1905"/>
            </a:xfrm>
            <a:custGeom>
              <a:avLst/>
              <a:gdLst>
                <a:gd name="connsiteX0" fmla="*/ 0 w 1905"/>
                <a:gd name="connsiteY0" fmla="*/ 0 h 1905"/>
                <a:gd name="connsiteX1" fmla="*/ 952 w 1905"/>
                <a:gd name="connsiteY1" fmla="*/ 1905 h 1905"/>
                <a:gd name="connsiteX2" fmla="*/ 1905 w 1905"/>
                <a:gd name="connsiteY2" fmla="*/ 1905 h 1905"/>
                <a:gd name="connsiteX3" fmla="*/ 0 w 1905"/>
                <a:gd name="connsiteY3" fmla="*/ 0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" h="1905">
                  <a:moveTo>
                    <a:pt x="0" y="0"/>
                  </a:moveTo>
                  <a:lnTo>
                    <a:pt x="952" y="1905"/>
                  </a:lnTo>
                  <a:cubicBezTo>
                    <a:pt x="952" y="1905"/>
                    <a:pt x="952" y="1905"/>
                    <a:pt x="1905" y="1905"/>
                  </a:cubicBezTo>
                  <a:cubicBezTo>
                    <a:pt x="952" y="952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6" name="任意多边形: 形状 165"/>
            <p:cNvSpPr/>
            <p:nvPr>
              <p:custDataLst>
                <p:tags r:id="rId176"/>
              </p:custDataLst>
            </p:nvPr>
          </p:nvSpPr>
          <p:spPr>
            <a:xfrm>
              <a:off x="1560195" y="4275772"/>
              <a:ext cx="952" cy="952"/>
            </a:xfrm>
            <a:custGeom>
              <a:avLst/>
              <a:gdLst>
                <a:gd name="connsiteX0" fmla="*/ 0 w 952"/>
                <a:gd name="connsiteY0" fmla="*/ 0 h 952"/>
                <a:gd name="connsiteX1" fmla="*/ 952 w 952"/>
                <a:gd name="connsiteY1" fmla="*/ 952 h 952"/>
                <a:gd name="connsiteX2" fmla="*/ 0 w 952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">
                  <a:moveTo>
                    <a:pt x="0" y="0"/>
                  </a:moveTo>
                  <a:cubicBezTo>
                    <a:pt x="0" y="952"/>
                    <a:pt x="952" y="952"/>
                    <a:pt x="952" y="952"/>
                  </a:cubicBezTo>
                  <a:cubicBezTo>
                    <a:pt x="952" y="952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7" name="任意多边形: 形状 166"/>
            <p:cNvSpPr/>
            <p:nvPr>
              <p:custDataLst>
                <p:tags r:id="rId177"/>
              </p:custDataLst>
            </p:nvPr>
          </p:nvSpPr>
          <p:spPr>
            <a:xfrm>
              <a:off x="1560195" y="4278630"/>
              <a:ext cx="952" cy="1905"/>
            </a:xfrm>
            <a:custGeom>
              <a:avLst/>
              <a:gdLst>
                <a:gd name="connsiteX0" fmla="*/ 952 w 952"/>
                <a:gd name="connsiteY0" fmla="*/ 1905 h 1905"/>
                <a:gd name="connsiteX1" fmla="*/ 952 w 952"/>
                <a:gd name="connsiteY1" fmla="*/ 952 h 1905"/>
                <a:gd name="connsiteX2" fmla="*/ 0 w 952"/>
                <a:gd name="connsiteY2" fmla="*/ 0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1905">
                  <a:moveTo>
                    <a:pt x="952" y="1905"/>
                  </a:moveTo>
                  <a:lnTo>
                    <a:pt x="952" y="95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8" name="任意多边形: 形状 167"/>
            <p:cNvSpPr/>
            <p:nvPr>
              <p:custDataLst>
                <p:tags r:id="rId178"/>
              </p:custDataLst>
            </p:nvPr>
          </p:nvSpPr>
          <p:spPr>
            <a:xfrm>
              <a:off x="1543579" y="4257675"/>
              <a:ext cx="2328" cy="952"/>
            </a:xfrm>
            <a:custGeom>
              <a:avLst/>
              <a:gdLst>
                <a:gd name="connsiteX0" fmla="*/ 2328 w 2328"/>
                <a:gd name="connsiteY0" fmla="*/ 952 h 952"/>
                <a:gd name="connsiteX1" fmla="*/ 423 w 2328"/>
                <a:gd name="connsiteY1" fmla="*/ 0 h 952"/>
                <a:gd name="connsiteX2" fmla="*/ 423 w 2328"/>
                <a:gd name="connsiteY2" fmla="*/ 952 h 952"/>
                <a:gd name="connsiteX3" fmla="*/ 2328 w 2328"/>
                <a:gd name="connsiteY3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" h="952">
                  <a:moveTo>
                    <a:pt x="2328" y="952"/>
                  </a:moveTo>
                  <a:lnTo>
                    <a:pt x="423" y="0"/>
                  </a:lnTo>
                  <a:cubicBezTo>
                    <a:pt x="-529" y="0"/>
                    <a:pt x="423" y="952"/>
                    <a:pt x="423" y="952"/>
                  </a:cubicBezTo>
                  <a:cubicBezTo>
                    <a:pt x="1376" y="952"/>
                    <a:pt x="2328" y="952"/>
                    <a:pt x="2328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9" name="任意多边形: 形状 168"/>
            <p:cNvSpPr/>
            <p:nvPr>
              <p:custDataLst>
                <p:tags r:id="rId179"/>
              </p:custDataLst>
            </p:nvPr>
          </p:nvSpPr>
          <p:spPr>
            <a:xfrm>
              <a:off x="1545907" y="4264342"/>
              <a:ext cx="952" cy="952"/>
            </a:xfrm>
            <a:custGeom>
              <a:avLst/>
              <a:gdLst>
                <a:gd name="connsiteX0" fmla="*/ 953 w 952"/>
                <a:gd name="connsiteY0" fmla="*/ 952 h 952"/>
                <a:gd name="connsiteX1" fmla="*/ 953 w 952"/>
                <a:gd name="connsiteY1" fmla="*/ 0 h 952"/>
                <a:gd name="connsiteX2" fmla="*/ 0 w 952"/>
                <a:gd name="connsiteY2" fmla="*/ 952 h 952"/>
                <a:gd name="connsiteX3" fmla="*/ 953 w 952"/>
                <a:gd name="connsiteY3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952">
                  <a:moveTo>
                    <a:pt x="953" y="952"/>
                  </a:moveTo>
                  <a:cubicBezTo>
                    <a:pt x="953" y="0"/>
                    <a:pt x="953" y="0"/>
                    <a:pt x="953" y="0"/>
                  </a:cubicBezTo>
                  <a:lnTo>
                    <a:pt x="0" y="952"/>
                  </a:lnTo>
                  <a:lnTo>
                    <a:pt x="953" y="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0" name="任意多边形: 形状 169"/>
            <p:cNvSpPr/>
            <p:nvPr>
              <p:custDataLst>
                <p:tags r:id="rId180"/>
              </p:custDataLst>
            </p:nvPr>
          </p:nvSpPr>
          <p:spPr>
            <a:xfrm>
              <a:off x="1541282" y="4260862"/>
              <a:ext cx="2034" cy="1574"/>
            </a:xfrm>
            <a:custGeom>
              <a:avLst/>
              <a:gdLst>
                <a:gd name="connsiteX0" fmla="*/ 1768 w 2034"/>
                <a:gd name="connsiteY0" fmla="*/ 622 h 1574"/>
                <a:gd name="connsiteX1" fmla="*/ 815 w 2034"/>
                <a:gd name="connsiteY1" fmla="*/ 1575 h 1574"/>
                <a:gd name="connsiteX2" fmla="*/ 1768 w 2034"/>
                <a:gd name="connsiteY2" fmla="*/ 622 h 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4" h="1574">
                  <a:moveTo>
                    <a:pt x="1768" y="622"/>
                  </a:moveTo>
                  <a:cubicBezTo>
                    <a:pt x="815" y="622"/>
                    <a:pt x="-1090" y="-1283"/>
                    <a:pt x="815" y="1575"/>
                  </a:cubicBezTo>
                  <a:cubicBezTo>
                    <a:pt x="815" y="622"/>
                    <a:pt x="2720" y="2527"/>
                    <a:pt x="1768" y="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1" name="任意多边形: 形状 170"/>
            <p:cNvSpPr/>
            <p:nvPr>
              <p:custDataLst>
                <p:tags r:id="rId181"/>
              </p:custDataLst>
            </p:nvPr>
          </p:nvSpPr>
          <p:spPr>
            <a:xfrm>
              <a:off x="1520189" y="4253864"/>
              <a:ext cx="952" cy="2857"/>
            </a:xfrm>
            <a:custGeom>
              <a:avLst/>
              <a:gdLst>
                <a:gd name="connsiteX0" fmla="*/ 953 w 952"/>
                <a:gd name="connsiteY0" fmla="*/ 2858 h 2857"/>
                <a:gd name="connsiteX1" fmla="*/ 953 w 952"/>
                <a:gd name="connsiteY1" fmla="*/ 2858 h 2857"/>
                <a:gd name="connsiteX2" fmla="*/ 0 w 952"/>
                <a:gd name="connsiteY2" fmla="*/ 0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2857">
                  <a:moveTo>
                    <a:pt x="953" y="2858"/>
                  </a:moveTo>
                  <a:lnTo>
                    <a:pt x="953" y="2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2" name="任意多边形: 形状 171"/>
            <p:cNvSpPr/>
            <p:nvPr>
              <p:custDataLst>
                <p:tags r:id="rId182"/>
              </p:custDataLst>
            </p:nvPr>
          </p:nvSpPr>
          <p:spPr>
            <a:xfrm>
              <a:off x="1498135" y="4271010"/>
              <a:ext cx="3004" cy="2857"/>
            </a:xfrm>
            <a:custGeom>
              <a:avLst/>
              <a:gdLst>
                <a:gd name="connsiteX0" fmla="*/ 1100 w 3004"/>
                <a:gd name="connsiteY0" fmla="*/ 2857 h 2857"/>
                <a:gd name="connsiteX1" fmla="*/ 3005 w 3004"/>
                <a:gd name="connsiteY1" fmla="*/ 952 h 2857"/>
                <a:gd name="connsiteX2" fmla="*/ 1100 w 3004"/>
                <a:gd name="connsiteY2" fmla="*/ 0 h 2857"/>
                <a:gd name="connsiteX3" fmla="*/ 1100 w 3004"/>
                <a:gd name="connsiteY3" fmla="*/ 2857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4" h="2857">
                  <a:moveTo>
                    <a:pt x="1100" y="2857"/>
                  </a:moveTo>
                  <a:cubicBezTo>
                    <a:pt x="3957" y="2857"/>
                    <a:pt x="1100" y="952"/>
                    <a:pt x="3005" y="952"/>
                  </a:cubicBezTo>
                  <a:cubicBezTo>
                    <a:pt x="3005" y="0"/>
                    <a:pt x="1100" y="952"/>
                    <a:pt x="1100" y="0"/>
                  </a:cubicBezTo>
                  <a:cubicBezTo>
                    <a:pt x="147" y="1905"/>
                    <a:pt x="-805" y="1905"/>
                    <a:pt x="1100" y="28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3" name="任意多边形: 形状 172"/>
            <p:cNvSpPr/>
            <p:nvPr>
              <p:custDataLst>
                <p:tags r:id="rId183"/>
              </p:custDataLst>
            </p:nvPr>
          </p:nvSpPr>
          <p:spPr>
            <a:xfrm>
              <a:off x="1499235" y="4271248"/>
              <a:ext cx="714" cy="714"/>
            </a:xfrm>
            <a:custGeom>
              <a:avLst/>
              <a:gdLst>
                <a:gd name="connsiteX0" fmla="*/ 0 w 714"/>
                <a:gd name="connsiteY0" fmla="*/ 714 h 714"/>
                <a:gd name="connsiteX1" fmla="*/ 0 w 714"/>
                <a:gd name="connsiteY1" fmla="*/ 714 h 714"/>
                <a:gd name="connsiteX2" fmla="*/ 0 w 714"/>
                <a:gd name="connsiteY2" fmla="*/ 714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714">
                  <a:moveTo>
                    <a:pt x="0" y="714"/>
                  </a:moveTo>
                  <a:cubicBezTo>
                    <a:pt x="952" y="-238"/>
                    <a:pt x="952" y="-238"/>
                    <a:pt x="0" y="714"/>
                  </a:cubicBezTo>
                  <a:cubicBezTo>
                    <a:pt x="952" y="-238"/>
                    <a:pt x="0" y="-238"/>
                    <a:pt x="0" y="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" name="任意多边形: 形状 173"/>
            <p:cNvSpPr/>
            <p:nvPr>
              <p:custDataLst>
                <p:tags r:id="rId184"/>
              </p:custDataLst>
            </p:nvPr>
          </p:nvSpPr>
          <p:spPr>
            <a:xfrm>
              <a:off x="1604962" y="4344352"/>
              <a:ext cx="1904" cy="952"/>
            </a:xfrm>
            <a:custGeom>
              <a:avLst/>
              <a:gdLst>
                <a:gd name="connsiteX0" fmla="*/ 0 w 1904"/>
                <a:gd name="connsiteY0" fmla="*/ 0 h 952"/>
                <a:gd name="connsiteX1" fmla="*/ 1905 w 1904"/>
                <a:gd name="connsiteY1" fmla="*/ 953 h 952"/>
                <a:gd name="connsiteX2" fmla="*/ 952 w 1904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952">
                  <a:moveTo>
                    <a:pt x="0" y="0"/>
                  </a:moveTo>
                  <a:lnTo>
                    <a:pt x="1905" y="953"/>
                  </a:lnTo>
                  <a:lnTo>
                    <a:pt x="95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5" name="任意多边形: 形状 174"/>
            <p:cNvSpPr/>
            <p:nvPr>
              <p:custDataLst>
                <p:tags r:id="rId185"/>
              </p:custDataLst>
            </p:nvPr>
          </p:nvSpPr>
          <p:spPr>
            <a:xfrm>
              <a:off x="1608772" y="4343400"/>
              <a:ext cx="952" cy="1905"/>
            </a:xfrm>
            <a:custGeom>
              <a:avLst/>
              <a:gdLst>
                <a:gd name="connsiteX0" fmla="*/ 0 w 952"/>
                <a:gd name="connsiteY0" fmla="*/ 0 h 1905"/>
                <a:gd name="connsiteX1" fmla="*/ 0 w 952"/>
                <a:gd name="connsiteY1" fmla="*/ 1905 h 1905"/>
                <a:gd name="connsiteX2" fmla="*/ 952 w 952"/>
                <a:gd name="connsiteY2" fmla="*/ 0 h 1905"/>
                <a:gd name="connsiteX3" fmla="*/ 0 w 952"/>
                <a:gd name="connsiteY3" fmla="*/ 0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1905">
                  <a:moveTo>
                    <a:pt x="0" y="0"/>
                  </a:moveTo>
                  <a:lnTo>
                    <a:pt x="0" y="1905"/>
                  </a:lnTo>
                  <a:lnTo>
                    <a:pt x="952" y="0"/>
                  </a:lnTo>
                  <a:cubicBezTo>
                    <a:pt x="952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6" name="任意多边形: 形状 175"/>
            <p:cNvSpPr/>
            <p:nvPr>
              <p:custDataLst>
                <p:tags r:id="rId186"/>
              </p:custDataLst>
            </p:nvPr>
          </p:nvSpPr>
          <p:spPr>
            <a:xfrm>
              <a:off x="1435417" y="4304347"/>
              <a:ext cx="2857" cy="9525"/>
            </a:xfrm>
            <a:custGeom>
              <a:avLst/>
              <a:gdLst>
                <a:gd name="connsiteX0" fmla="*/ 2857 w 2857"/>
                <a:gd name="connsiteY0" fmla="*/ 0 h 9525"/>
                <a:gd name="connsiteX1" fmla="*/ 1905 w 2857"/>
                <a:gd name="connsiteY1" fmla="*/ 0 h 9525"/>
                <a:gd name="connsiteX2" fmla="*/ 0 w 2857"/>
                <a:gd name="connsiteY2" fmla="*/ 0 h 9525"/>
                <a:gd name="connsiteX3" fmla="*/ 2857 w 2857"/>
                <a:gd name="connsiteY3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9525">
                  <a:moveTo>
                    <a:pt x="2857" y="0"/>
                  </a:moveTo>
                  <a:lnTo>
                    <a:pt x="1905" y="0"/>
                  </a:lnTo>
                  <a:cubicBezTo>
                    <a:pt x="952" y="0"/>
                    <a:pt x="0" y="0"/>
                    <a:pt x="0" y="0"/>
                  </a:cubicBezTo>
                  <a:lnTo>
                    <a:pt x="285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7" name="任意多边形: 形状 176"/>
            <p:cNvSpPr/>
            <p:nvPr>
              <p:custDataLst>
                <p:tags r:id="rId187"/>
              </p:custDataLst>
            </p:nvPr>
          </p:nvSpPr>
          <p:spPr>
            <a:xfrm>
              <a:off x="1432560" y="4306252"/>
              <a:ext cx="3809" cy="952"/>
            </a:xfrm>
            <a:custGeom>
              <a:avLst/>
              <a:gdLst>
                <a:gd name="connsiteX0" fmla="*/ 3810 w 3809"/>
                <a:gd name="connsiteY0" fmla="*/ 0 h 952"/>
                <a:gd name="connsiteX1" fmla="*/ 3810 w 3809"/>
                <a:gd name="connsiteY1" fmla="*/ 0 h 952"/>
                <a:gd name="connsiteX2" fmla="*/ 0 w 3809"/>
                <a:gd name="connsiteY2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09" h="952">
                  <a:moveTo>
                    <a:pt x="3810" y="0"/>
                  </a:moveTo>
                  <a:lnTo>
                    <a:pt x="3810" y="0"/>
                  </a:lnTo>
                  <a:lnTo>
                    <a:pt x="0" y="9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8" name="任意多边形: 形状 177"/>
            <p:cNvSpPr/>
            <p:nvPr>
              <p:custDataLst>
                <p:tags r:id="rId188"/>
              </p:custDataLst>
            </p:nvPr>
          </p:nvSpPr>
          <p:spPr>
            <a:xfrm>
              <a:off x="1440418" y="4304347"/>
              <a:ext cx="714" cy="846"/>
            </a:xfrm>
            <a:custGeom>
              <a:avLst/>
              <a:gdLst>
                <a:gd name="connsiteX0" fmla="*/ 714 w 714"/>
                <a:gd name="connsiteY0" fmla="*/ 0 h 846"/>
                <a:gd name="connsiteX1" fmla="*/ 714 w 714"/>
                <a:gd name="connsiteY1" fmla="*/ 0 h 846"/>
                <a:gd name="connsiteX2" fmla="*/ 714 w 714"/>
                <a:gd name="connsiteY2" fmla="*/ 0 h 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846">
                  <a:moveTo>
                    <a:pt x="714" y="0"/>
                  </a:moveTo>
                  <a:cubicBezTo>
                    <a:pt x="714" y="0"/>
                    <a:pt x="-238" y="952"/>
                    <a:pt x="714" y="0"/>
                  </a:cubicBezTo>
                  <a:cubicBezTo>
                    <a:pt x="-238" y="0"/>
                    <a:pt x="-238" y="1905"/>
                    <a:pt x="7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179" name="图形 178"/>
          <p:cNvPicPr>
            <a:picLocks noChangeAspect="1"/>
          </p:cNvPicPr>
          <p:nvPr userDrawn="1">
            <p:custDataLst>
              <p:tags r:id="rId189"/>
            </p:custDataLst>
          </p:nvPr>
        </p:nvPicPr>
        <p:blipFill>
          <a:blip r:embed="rId190">
            <a:extLst>
              <a:ext uri="{96DAC541-7B7A-43D3-8B79-37D633B846F1}">
                <asvg:svgBlip xmlns:asvg="http://schemas.microsoft.com/office/drawing/2016/SVG/main" r:embed="rId191"/>
              </a:ext>
            </a:extLst>
          </a:blip>
          <a:stretch>
            <a:fillRect/>
          </a:stretch>
        </p:blipFill>
        <p:spPr>
          <a:xfrm rot="16363663">
            <a:off x="3607991" y="1810655"/>
            <a:ext cx="528764" cy="528764"/>
          </a:xfrm>
          <a:prstGeom prst="rect">
            <a:avLst/>
          </a:prstGeom>
        </p:spPr>
      </p:pic>
      <p:pic>
        <p:nvPicPr>
          <p:cNvPr id="180" name="图形 179"/>
          <p:cNvPicPr>
            <a:picLocks noChangeAspect="1"/>
          </p:cNvPicPr>
          <p:nvPr userDrawn="1">
            <p:custDataLst>
              <p:tags r:id="rId192"/>
            </p:custDataLst>
          </p:nvPr>
        </p:nvPicPr>
        <p:blipFill>
          <a:blip r:embed="rId193">
            <a:extLst>
              <a:ext uri="{96DAC541-7B7A-43D3-8B79-37D633B846F1}">
                <asvg:svgBlip xmlns:asvg="http://schemas.microsoft.com/office/drawing/2016/SVG/main" r:embed="rId194"/>
              </a:ext>
            </a:extLst>
          </a:blip>
          <a:stretch>
            <a:fillRect/>
          </a:stretch>
        </p:blipFill>
        <p:spPr>
          <a:xfrm rot="14744588">
            <a:off x="9948783" y="3905514"/>
            <a:ext cx="495300" cy="161925"/>
          </a:xfrm>
          <a:prstGeom prst="rect">
            <a:avLst/>
          </a:prstGeom>
        </p:spPr>
      </p:pic>
      <p:pic>
        <p:nvPicPr>
          <p:cNvPr id="181" name="图形 180"/>
          <p:cNvPicPr>
            <a:picLocks noChangeAspect="1"/>
          </p:cNvPicPr>
          <p:nvPr userDrawn="1">
            <p:custDataLst>
              <p:tags r:id="rId195"/>
            </p:custDataLst>
          </p:nvPr>
        </p:nvPicPr>
        <p:blipFill>
          <a:blip r:embed="rId196">
            <a:extLst>
              <a:ext uri="{96DAC541-7B7A-43D3-8B79-37D633B846F1}">
                <asvg:svgBlip xmlns:asvg="http://schemas.microsoft.com/office/drawing/2016/SVG/main" r:embed="rId197"/>
              </a:ext>
            </a:extLst>
          </a:blip>
          <a:stretch>
            <a:fillRect/>
          </a:stretch>
        </p:blipFill>
        <p:spPr>
          <a:xfrm>
            <a:off x="7595382" y="1500777"/>
            <a:ext cx="323850" cy="371475"/>
          </a:xfrm>
          <a:prstGeom prst="rect">
            <a:avLst/>
          </a:prstGeom>
        </p:spPr>
      </p:pic>
      <p:sp>
        <p:nvSpPr>
          <p:cNvPr id="182" name="任意多边形: 形状 181"/>
          <p:cNvSpPr/>
          <p:nvPr userDrawn="1">
            <p:custDataLst>
              <p:tags r:id="rId198"/>
            </p:custDataLst>
          </p:nvPr>
        </p:nvSpPr>
        <p:spPr>
          <a:xfrm rot="21394899">
            <a:off x="6955073" y="5370350"/>
            <a:ext cx="2136290" cy="218442"/>
          </a:xfrm>
          <a:custGeom>
            <a:avLst/>
            <a:gdLst>
              <a:gd name="connsiteX0" fmla="*/ 0 w 2136290"/>
              <a:gd name="connsiteY0" fmla="*/ 114474 h 218442"/>
              <a:gd name="connsiteX1" fmla="*/ 354330 w 2136290"/>
              <a:gd name="connsiteY1" fmla="*/ 174 h 218442"/>
              <a:gd name="connsiteX2" fmla="*/ 560070 w 2136290"/>
              <a:gd name="connsiteY2" fmla="*/ 137334 h 218442"/>
              <a:gd name="connsiteX3" fmla="*/ 708660 w 2136290"/>
              <a:gd name="connsiteY3" fmla="*/ 91614 h 218442"/>
              <a:gd name="connsiteX4" fmla="*/ 822960 w 2136290"/>
              <a:gd name="connsiteY4" fmla="*/ 183054 h 218442"/>
              <a:gd name="connsiteX5" fmla="*/ 1074420 w 2136290"/>
              <a:gd name="connsiteY5" fmla="*/ 34464 h 218442"/>
              <a:gd name="connsiteX6" fmla="*/ 1348740 w 2136290"/>
              <a:gd name="connsiteY6" fmla="*/ 217344 h 218442"/>
              <a:gd name="connsiteX7" fmla="*/ 1668780 w 2136290"/>
              <a:gd name="connsiteY7" fmla="*/ 114474 h 218442"/>
              <a:gd name="connsiteX8" fmla="*/ 1771650 w 2136290"/>
              <a:gd name="connsiteY8" fmla="*/ 194484 h 218442"/>
              <a:gd name="connsiteX9" fmla="*/ 2091690 w 2136290"/>
              <a:gd name="connsiteY9" fmla="*/ 137334 h 218442"/>
              <a:gd name="connsiteX10" fmla="*/ 2125980 w 2136290"/>
              <a:gd name="connsiteY10" fmla="*/ 137334 h 218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6290" h="218442">
                <a:moveTo>
                  <a:pt x="0" y="114474"/>
                </a:moveTo>
                <a:cubicBezTo>
                  <a:pt x="130492" y="55419"/>
                  <a:pt x="260985" y="-3636"/>
                  <a:pt x="354330" y="174"/>
                </a:cubicBezTo>
                <a:cubicBezTo>
                  <a:pt x="447675" y="3984"/>
                  <a:pt x="501015" y="122094"/>
                  <a:pt x="560070" y="137334"/>
                </a:cubicBezTo>
                <a:cubicBezTo>
                  <a:pt x="619125" y="152574"/>
                  <a:pt x="664845" y="83994"/>
                  <a:pt x="708660" y="91614"/>
                </a:cubicBezTo>
                <a:cubicBezTo>
                  <a:pt x="752475" y="99234"/>
                  <a:pt x="762000" y="192579"/>
                  <a:pt x="822960" y="183054"/>
                </a:cubicBezTo>
                <a:cubicBezTo>
                  <a:pt x="883920" y="173529"/>
                  <a:pt x="986790" y="28749"/>
                  <a:pt x="1074420" y="34464"/>
                </a:cubicBezTo>
                <a:cubicBezTo>
                  <a:pt x="1162050" y="40179"/>
                  <a:pt x="1249680" y="204009"/>
                  <a:pt x="1348740" y="217344"/>
                </a:cubicBezTo>
                <a:cubicBezTo>
                  <a:pt x="1447800" y="230679"/>
                  <a:pt x="1598295" y="118284"/>
                  <a:pt x="1668780" y="114474"/>
                </a:cubicBezTo>
                <a:cubicBezTo>
                  <a:pt x="1739265" y="110664"/>
                  <a:pt x="1701165" y="190674"/>
                  <a:pt x="1771650" y="194484"/>
                </a:cubicBezTo>
                <a:cubicBezTo>
                  <a:pt x="1842135" y="198294"/>
                  <a:pt x="2091690" y="137334"/>
                  <a:pt x="2091690" y="137334"/>
                </a:cubicBezTo>
                <a:cubicBezTo>
                  <a:pt x="2150745" y="127809"/>
                  <a:pt x="2138362" y="132571"/>
                  <a:pt x="2125980" y="137334"/>
                </a:cubicBezTo>
              </a:path>
            </a:pathLst>
          </a:custGeom>
          <a:noFill/>
          <a:ln w="63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95960" y="1301750"/>
            <a:ext cx="5323840" cy="4113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95960" y="1875099"/>
            <a:ext cx="5323840" cy="430027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301750"/>
            <a:ext cx="5323840" cy="4113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1875099"/>
            <a:ext cx="5323840" cy="430027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1" cy="6857366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85000"/>
                  <a:lumOff val="1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图片1(1) (1)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419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-2" y="0"/>
            <a:ext cx="12192001" cy="6857366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85000"/>
                  <a:lumOff val="1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d67fb162a011e6db65ceed3d06733bca9a3286abc71a-yxtw4I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>
            <a:alphaModFix amt="40000"/>
          </a:blip>
          <a:srcRect r="15718"/>
          <a:stretch>
            <a:fillRect/>
          </a:stretch>
        </p:blipFill>
        <p:spPr>
          <a:xfrm rot="5400000">
            <a:off x="2667318" y="-2667317"/>
            <a:ext cx="6857365" cy="12192000"/>
          </a:xfrm>
          <a:prstGeom prst="rect">
            <a:avLst/>
          </a:prstGeom>
        </p:spPr>
      </p:pic>
      <p:grpSp>
        <p:nvGrpSpPr>
          <p:cNvPr id="15" name="图形 29"/>
          <p:cNvGrpSpPr/>
          <p:nvPr userDrawn="1">
            <p:custDataLst>
              <p:tags r:id="rId8"/>
            </p:custDataLst>
          </p:nvPr>
        </p:nvGrpSpPr>
        <p:grpSpPr>
          <a:xfrm>
            <a:off x="8800148" y="850900"/>
            <a:ext cx="882015" cy="946785"/>
            <a:chOff x="3089909" y="4157662"/>
            <a:chExt cx="882015" cy="946785"/>
          </a:xfrm>
          <a:solidFill>
            <a:srgbClr val="FFFFFF">
              <a:alpha val="80000"/>
            </a:srgbClr>
          </a:solidFill>
        </p:grpSpPr>
        <p:grpSp>
          <p:nvGrpSpPr>
            <p:cNvPr id="16" name="图形 29"/>
            <p:cNvGrpSpPr/>
            <p:nvPr/>
          </p:nvGrpSpPr>
          <p:grpSpPr>
            <a:xfrm>
              <a:off x="3089909" y="4157662"/>
              <a:ext cx="882015" cy="533708"/>
              <a:chOff x="3089909" y="4157662"/>
              <a:chExt cx="882015" cy="533708"/>
            </a:xfrm>
            <a:grpFill/>
          </p:grpSpPr>
          <p:grpSp>
            <p:nvGrpSpPr>
              <p:cNvPr id="184" name="图形 29"/>
              <p:cNvGrpSpPr/>
              <p:nvPr/>
            </p:nvGrpSpPr>
            <p:grpSpPr>
              <a:xfrm>
                <a:off x="3089909" y="4157662"/>
                <a:ext cx="882015" cy="385762"/>
                <a:chOff x="3089909" y="4157662"/>
                <a:chExt cx="882015" cy="385762"/>
              </a:xfrm>
              <a:grpFill/>
            </p:grpSpPr>
            <p:sp>
              <p:nvSpPr>
                <p:cNvPr id="267" name="任意多边形: 形状 266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3089909" y="4291438"/>
                  <a:ext cx="4153" cy="3833"/>
                </a:xfrm>
                <a:custGeom>
                  <a:avLst/>
                  <a:gdLst>
                    <a:gd name="connsiteX0" fmla="*/ 3810 w 4153"/>
                    <a:gd name="connsiteY0" fmla="*/ 526 h 3833"/>
                    <a:gd name="connsiteX1" fmla="*/ 0 w 4153"/>
                    <a:gd name="connsiteY1" fmla="*/ 3384 h 3833"/>
                    <a:gd name="connsiteX2" fmla="*/ 3810 w 4153"/>
                    <a:gd name="connsiteY2" fmla="*/ 526 h 3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153" h="3833">
                      <a:moveTo>
                        <a:pt x="3810" y="526"/>
                      </a:moveTo>
                      <a:cubicBezTo>
                        <a:pt x="1905" y="-1379"/>
                        <a:pt x="0" y="2431"/>
                        <a:pt x="0" y="3384"/>
                      </a:cubicBezTo>
                      <a:cubicBezTo>
                        <a:pt x="3810" y="5289"/>
                        <a:pt x="4763" y="526"/>
                        <a:pt x="3810" y="52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8" name="任意多边形: 形状 267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3134677" y="4310062"/>
                  <a:ext cx="7619" cy="952"/>
                </a:xfrm>
                <a:custGeom>
                  <a:avLst/>
                  <a:gdLst>
                    <a:gd name="connsiteX0" fmla="*/ 952 w 7619"/>
                    <a:gd name="connsiteY0" fmla="*/ 0 h 952"/>
                    <a:gd name="connsiteX1" fmla="*/ 0 w 7619"/>
                    <a:gd name="connsiteY1" fmla="*/ 952 h 952"/>
                    <a:gd name="connsiteX2" fmla="*/ 7620 w 7619"/>
                    <a:gd name="connsiteY2" fmla="*/ 952 h 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619" h="952">
                      <a:moveTo>
                        <a:pt x="952" y="0"/>
                      </a:moveTo>
                      <a:lnTo>
                        <a:pt x="0" y="952"/>
                      </a:lnTo>
                      <a:lnTo>
                        <a:pt x="7620" y="95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9" name="任意多边形: 形状 268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3147059" y="4317682"/>
                  <a:ext cx="23857" cy="15240"/>
                </a:xfrm>
                <a:custGeom>
                  <a:avLst/>
                  <a:gdLst>
                    <a:gd name="connsiteX0" fmla="*/ 23813 w 23857"/>
                    <a:gd name="connsiteY0" fmla="*/ 15240 h 15240"/>
                    <a:gd name="connsiteX1" fmla="*/ 5715 w 23857"/>
                    <a:gd name="connsiteY1" fmla="*/ 1905 h 15240"/>
                    <a:gd name="connsiteX2" fmla="*/ 5715 w 23857"/>
                    <a:gd name="connsiteY2" fmla="*/ 0 h 15240"/>
                    <a:gd name="connsiteX3" fmla="*/ 0 w 23857"/>
                    <a:gd name="connsiteY3" fmla="*/ 2857 h 15240"/>
                    <a:gd name="connsiteX4" fmla="*/ 23813 w 23857"/>
                    <a:gd name="connsiteY4" fmla="*/ 15240 h 15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857" h="15240">
                      <a:moveTo>
                        <a:pt x="23813" y="15240"/>
                      </a:moveTo>
                      <a:cubicBezTo>
                        <a:pt x="24765" y="7620"/>
                        <a:pt x="10478" y="7620"/>
                        <a:pt x="5715" y="1905"/>
                      </a:cubicBezTo>
                      <a:lnTo>
                        <a:pt x="5715" y="0"/>
                      </a:lnTo>
                      <a:lnTo>
                        <a:pt x="0" y="2857"/>
                      </a:lnTo>
                      <a:cubicBezTo>
                        <a:pt x="7620" y="6668"/>
                        <a:pt x="19050" y="10478"/>
                        <a:pt x="23813" y="1524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0" name="任意多边形: 形状 269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3177540" y="4353877"/>
                  <a:ext cx="5510" cy="3810"/>
                </a:xfrm>
                <a:custGeom>
                  <a:avLst/>
                  <a:gdLst>
                    <a:gd name="connsiteX0" fmla="*/ 3810 w 5510"/>
                    <a:gd name="connsiteY0" fmla="*/ 3810 h 3810"/>
                    <a:gd name="connsiteX1" fmla="*/ 0 w 5510"/>
                    <a:gd name="connsiteY1" fmla="*/ 0 h 3810"/>
                    <a:gd name="connsiteX2" fmla="*/ 0 w 5510"/>
                    <a:gd name="connsiteY2" fmla="*/ 953 h 3810"/>
                    <a:gd name="connsiteX3" fmla="*/ 3810 w 5510"/>
                    <a:gd name="connsiteY3" fmla="*/ 3810 h 3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10" h="3810">
                      <a:moveTo>
                        <a:pt x="3810" y="3810"/>
                      </a:moveTo>
                      <a:cubicBezTo>
                        <a:pt x="3810" y="953"/>
                        <a:pt x="9525" y="4763"/>
                        <a:pt x="0" y="0"/>
                      </a:cubicBezTo>
                      <a:cubicBezTo>
                        <a:pt x="0" y="953"/>
                        <a:pt x="0" y="953"/>
                        <a:pt x="0" y="953"/>
                      </a:cubicBezTo>
                      <a:cubicBezTo>
                        <a:pt x="952" y="1905"/>
                        <a:pt x="1905" y="2858"/>
                        <a:pt x="3810" y="381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1" name="任意多边形: 形状 270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3176039" y="4354957"/>
                  <a:ext cx="1629" cy="1649"/>
                </a:xfrm>
                <a:custGeom>
                  <a:avLst/>
                  <a:gdLst>
                    <a:gd name="connsiteX0" fmla="*/ 1501 w 1629"/>
                    <a:gd name="connsiteY0" fmla="*/ 825 h 1649"/>
                    <a:gd name="connsiteX1" fmla="*/ 1501 w 1629"/>
                    <a:gd name="connsiteY1" fmla="*/ 825 h 1649"/>
                    <a:gd name="connsiteX2" fmla="*/ 1501 w 1629"/>
                    <a:gd name="connsiteY2" fmla="*/ 825 h 1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29" h="1649">
                      <a:moveTo>
                        <a:pt x="1501" y="825"/>
                      </a:moveTo>
                      <a:cubicBezTo>
                        <a:pt x="-2309" y="-2033"/>
                        <a:pt x="2453" y="3682"/>
                        <a:pt x="1501" y="825"/>
                      </a:cubicBezTo>
                      <a:lnTo>
                        <a:pt x="1501" y="82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2" name="任意多边形: 形状 271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3188970" y="4364355"/>
                  <a:ext cx="6854" cy="5509"/>
                </a:xfrm>
                <a:custGeom>
                  <a:avLst/>
                  <a:gdLst>
                    <a:gd name="connsiteX0" fmla="*/ 5715 w 6854"/>
                    <a:gd name="connsiteY0" fmla="*/ 952 h 5509"/>
                    <a:gd name="connsiteX1" fmla="*/ 0 w 6854"/>
                    <a:gd name="connsiteY1" fmla="*/ 0 h 5509"/>
                    <a:gd name="connsiteX2" fmla="*/ 1905 w 6854"/>
                    <a:gd name="connsiteY2" fmla="*/ 4763 h 5509"/>
                    <a:gd name="connsiteX3" fmla="*/ 5715 w 6854"/>
                    <a:gd name="connsiteY3" fmla="*/ 952 h 5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54" h="5509">
                      <a:moveTo>
                        <a:pt x="5715" y="952"/>
                      </a:moveTo>
                      <a:lnTo>
                        <a:pt x="0" y="0"/>
                      </a:lnTo>
                      <a:cubicBezTo>
                        <a:pt x="0" y="1905"/>
                        <a:pt x="3810" y="4763"/>
                        <a:pt x="1905" y="4763"/>
                      </a:cubicBezTo>
                      <a:cubicBezTo>
                        <a:pt x="7620" y="6668"/>
                        <a:pt x="7620" y="4763"/>
                        <a:pt x="5715" y="95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3" name="任意多边形: 形状 272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3199447" y="4363402"/>
                  <a:ext cx="2857" cy="1347"/>
                </a:xfrm>
                <a:custGeom>
                  <a:avLst/>
                  <a:gdLst>
                    <a:gd name="connsiteX0" fmla="*/ 2858 w 2857"/>
                    <a:gd name="connsiteY0" fmla="*/ 953 h 1347"/>
                    <a:gd name="connsiteX1" fmla="*/ 0 w 2857"/>
                    <a:gd name="connsiteY1" fmla="*/ 0 h 1347"/>
                    <a:gd name="connsiteX2" fmla="*/ 2858 w 2857"/>
                    <a:gd name="connsiteY2" fmla="*/ 953 h 1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57" h="1347">
                      <a:moveTo>
                        <a:pt x="2858" y="953"/>
                      </a:moveTo>
                      <a:lnTo>
                        <a:pt x="0" y="0"/>
                      </a:lnTo>
                      <a:cubicBezTo>
                        <a:pt x="0" y="953"/>
                        <a:pt x="953" y="1905"/>
                        <a:pt x="2858" y="9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4" name="任意多边形: 形状 273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3192779" y="4361497"/>
                  <a:ext cx="6773" cy="1904"/>
                </a:xfrm>
                <a:custGeom>
                  <a:avLst/>
                  <a:gdLst>
                    <a:gd name="connsiteX0" fmla="*/ 0 w 6773"/>
                    <a:gd name="connsiteY0" fmla="*/ 0 h 1904"/>
                    <a:gd name="connsiteX1" fmla="*/ 6667 w 6773"/>
                    <a:gd name="connsiteY1" fmla="*/ 1905 h 1904"/>
                    <a:gd name="connsiteX2" fmla="*/ 3810 w 6773"/>
                    <a:gd name="connsiteY2" fmla="*/ 952 h 1904"/>
                    <a:gd name="connsiteX3" fmla="*/ 0 w 6773"/>
                    <a:gd name="connsiteY3" fmla="*/ 0 h 1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773" h="1904">
                      <a:moveTo>
                        <a:pt x="0" y="0"/>
                      </a:moveTo>
                      <a:lnTo>
                        <a:pt x="6667" y="1905"/>
                      </a:lnTo>
                      <a:cubicBezTo>
                        <a:pt x="6667" y="952"/>
                        <a:pt x="7620" y="-953"/>
                        <a:pt x="3810" y="952"/>
                      </a:cubicBezTo>
                      <a:cubicBezTo>
                        <a:pt x="5715" y="0"/>
                        <a:pt x="2858" y="952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5" name="任意多边形: 形状 274"/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3183812" y="4351485"/>
                  <a:ext cx="8015" cy="7154"/>
                </a:xfrm>
                <a:custGeom>
                  <a:avLst/>
                  <a:gdLst>
                    <a:gd name="connsiteX0" fmla="*/ 7063 w 8015"/>
                    <a:gd name="connsiteY0" fmla="*/ 7154 h 7154"/>
                    <a:gd name="connsiteX1" fmla="*/ 8015 w 8015"/>
                    <a:gd name="connsiteY1" fmla="*/ 2392 h 7154"/>
                    <a:gd name="connsiteX2" fmla="*/ 7063 w 8015"/>
                    <a:gd name="connsiteY2" fmla="*/ 7154 h 7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015" h="7154">
                      <a:moveTo>
                        <a:pt x="7063" y="7154"/>
                      </a:moveTo>
                      <a:cubicBezTo>
                        <a:pt x="5158" y="4297"/>
                        <a:pt x="2300" y="1439"/>
                        <a:pt x="8015" y="2392"/>
                      </a:cubicBezTo>
                      <a:cubicBezTo>
                        <a:pt x="-1510" y="-3323"/>
                        <a:pt x="-3415" y="2392"/>
                        <a:pt x="7063" y="715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6" name="任意多边形: 形状 275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3168967" y="4324350"/>
                  <a:ext cx="7620" cy="4198"/>
                </a:xfrm>
                <a:custGeom>
                  <a:avLst/>
                  <a:gdLst>
                    <a:gd name="connsiteX0" fmla="*/ 7620 w 7620"/>
                    <a:gd name="connsiteY0" fmla="*/ 3810 h 4198"/>
                    <a:gd name="connsiteX1" fmla="*/ 4763 w 7620"/>
                    <a:gd name="connsiteY1" fmla="*/ 0 h 4198"/>
                    <a:gd name="connsiteX2" fmla="*/ 0 w 7620"/>
                    <a:gd name="connsiteY2" fmla="*/ 0 h 4198"/>
                    <a:gd name="connsiteX3" fmla="*/ 7620 w 7620"/>
                    <a:gd name="connsiteY3" fmla="*/ 3810 h 4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20" h="4198">
                      <a:moveTo>
                        <a:pt x="7620" y="3810"/>
                      </a:moveTo>
                      <a:lnTo>
                        <a:pt x="4763" y="0"/>
                      </a:lnTo>
                      <a:lnTo>
                        <a:pt x="0" y="0"/>
                      </a:lnTo>
                      <a:cubicBezTo>
                        <a:pt x="2858" y="0"/>
                        <a:pt x="6667" y="5715"/>
                        <a:pt x="7620" y="381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7" name="任意多边形: 形状 276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3219450" y="4381500"/>
                  <a:ext cx="4762" cy="6667"/>
                </a:xfrm>
                <a:custGeom>
                  <a:avLst/>
                  <a:gdLst>
                    <a:gd name="connsiteX0" fmla="*/ 3810 w 4762"/>
                    <a:gd name="connsiteY0" fmla="*/ 6668 h 6667"/>
                    <a:gd name="connsiteX1" fmla="*/ 4763 w 4762"/>
                    <a:gd name="connsiteY1" fmla="*/ 952 h 6667"/>
                    <a:gd name="connsiteX2" fmla="*/ 0 w 4762"/>
                    <a:gd name="connsiteY2" fmla="*/ 0 h 6667"/>
                    <a:gd name="connsiteX3" fmla="*/ 3810 w 4762"/>
                    <a:gd name="connsiteY3" fmla="*/ 6668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2" h="6667">
                      <a:moveTo>
                        <a:pt x="3810" y="6668"/>
                      </a:moveTo>
                      <a:cubicBezTo>
                        <a:pt x="4763" y="5715"/>
                        <a:pt x="4763" y="1905"/>
                        <a:pt x="4763" y="952"/>
                      </a:cubicBezTo>
                      <a:lnTo>
                        <a:pt x="0" y="0"/>
                      </a:lnTo>
                      <a:cubicBezTo>
                        <a:pt x="1905" y="1905"/>
                        <a:pt x="4763" y="4763"/>
                        <a:pt x="3810" y="666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8" name="任意多边形: 形状 277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3224212" y="4381201"/>
                  <a:ext cx="6667" cy="3156"/>
                </a:xfrm>
                <a:custGeom>
                  <a:avLst/>
                  <a:gdLst>
                    <a:gd name="connsiteX0" fmla="*/ 0 w 6667"/>
                    <a:gd name="connsiteY0" fmla="*/ 1251 h 3156"/>
                    <a:gd name="connsiteX1" fmla="*/ 6667 w 6667"/>
                    <a:gd name="connsiteY1" fmla="*/ 3156 h 3156"/>
                    <a:gd name="connsiteX2" fmla="*/ 0 w 6667"/>
                    <a:gd name="connsiteY2" fmla="*/ 1251 h 3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667" h="3156">
                      <a:moveTo>
                        <a:pt x="0" y="1251"/>
                      </a:moveTo>
                      <a:lnTo>
                        <a:pt x="6667" y="3156"/>
                      </a:lnTo>
                      <a:cubicBezTo>
                        <a:pt x="1905" y="-654"/>
                        <a:pt x="953" y="-654"/>
                        <a:pt x="0" y="125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9" name="任意多边形: 形状 278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3195637" y="4356735"/>
                  <a:ext cx="13334" cy="2857"/>
                </a:xfrm>
                <a:custGeom>
                  <a:avLst/>
                  <a:gdLst>
                    <a:gd name="connsiteX0" fmla="*/ 12383 w 13334"/>
                    <a:gd name="connsiteY0" fmla="*/ 1905 h 2857"/>
                    <a:gd name="connsiteX1" fmla="*/ 0 w 13334"/>
                    <a:gd name="connsiteY1" fmla="*/ 0 h 2857"/>
                    <a:gd name="connsiteX2" fmla="*/ 13335 w 13334"/>
                    <a:gd name="connsiteY2" fmla="*/ 2857 h 2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334" h="2857">
                      <a:moveTo>
                        <a:pt x="12383" y="1905"/>
                      </a:moveTo>
                      <a:lnTo>
                        <a:pt x="0" y="0"/>
                      </a:lnTo>
                      <a:lnTo>
                        <a:pt x="13335" y="2857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0" name="任意多边形: 形状 279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3238500" y="4402455"/>
                  <a:ext cx="7620" cy="952"/>
                </a:xfrm>
                <a:custGeom>
                  <a:avLst/>
                  <a:gdLst>
                    <a:gd name="connsiteX0" fmla="*/ 4763 w 7620"/>
                    <a:gd name="connsiteY0" fmla="*/ 0 h 952"/>
                    <a:gd name="connsiteX1" fmla="*/ 0 w 7620"/>
                    <a:gd name="connsiteY1" fmla="*/ 952 h 952"/>
                    <a:gd name="connsiteX2" fmla="*/ 7620 w 7620"/>
                    <a:gd name="connsiteY2" fmla="*/ 0 h 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620" h="952">
                      <a:moveTo>
                        <a:pt x="4763" y="0"/>
                      </a:moveTo>
                      <a:lnTo>
                        <a:pt x="0" y="952"/>
                      </a:lnTo>
                      <a:lnTo>
                        <a:pt x="762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1" name="任意多边形: 形状 280"/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3253740" y="4411027"/>
                  <a:ext cx="12382" cy="7620"/>
                </a:xfrm>
                <a:custGeom>
                  <a:avLst/>
                  <a:gdLst>
                    <a:gd name="connsiteX0" fmla="*/ 2857 w 12382"/>
                    <a:gd name="connsiteY0" fmla="*/ 0 h 7620"/>
                    <a:gd name="connsiteX1" fmla="*/ 0 w 12382"/>
                    <a:gd name="connsiteY1" fmla="*/ 5715 h 7620"/>
                    <a:gd name="connsiteX2" fmla="*/ 12382 w 12382"/>
                    <a:gd name="connsiteY2" fmla="*/ 7620 h 7620"/>
                    <a:gd name="connsiteX3" fmla="*/ 2857 w 12382"/>
                    <a:gd name="connsiteY3" fmla="*/ 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382" h="7620">
                      <a:moveTo>
                        <a:pt x="2857" y="0"/>
                      </a:moveTo>
                      <a:cubicBezTo>
                        <a:pt x="-953" y="953"/>
                        <a:pt x="2857" y="5715"/>
                        <a:pt x="0" y="5715"/>
                      </a:cubicBezTo>
                      <a:cubicBezTo>
                        <a:pt x="3810" y="7620"/>
                        <a:pt x="8572" y="7620"/>
                        <a:pt x="12382" y="7620"/>
                      </a:cubicBezTo>
                      <a:cubicBezTo>
                        <a:pt x="9525" y="6668"/>
                        <a:pt x="5715" y="4763"/>
                        <a:pt x="2857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2" name="任意多边形: 形状 281"/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3266122" y="4418647"/>
                  <a:ext cx="6667" cy="952"/>
                </a:xfrm>
                <a:custGeom>
                  <a:avLst/>
                  <a:gdLst>
                    <a:gd name="connsiteX0" fmla="*/ 6668 w 6667"/>
                    <a:gd name="connsiteY0" fmla="*/ 952 h 952"/>
                    <a:gd name="connsiteX1" fmla="*/ 0 w 6667"/>
                    <a:gd name="connsiteY1" fmla="*/ 0 h 952"/>
                    <a:gd name="connsiteX2" fmla="*/ 6668 w 6667"/>
                    <a:gd name="connsiteY2" fmla="*/ 952 h 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667" h="952">
                      <a:moveTo>
                        <a:pt x="6668" y="952"/>
                      </a:moveTo>
                      <a:cubicBezTo>
                        <a:pt x="4763" y="952"/>
                        <a:pt x="2858" y="0"/>
                        <a:pt x="0" y="0"/>
                      </a:cubicBezTo>
                      <a:cubicBezTo>
                        <a:pt x="2858" y="952"/>
                        <a:pt x="4763" y="952"/>
                        <a:pt x="6668" y="95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3" name="任意多边形: 形状 282"/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3239300" y="4391025"/>
                  <a:ext cx="2057" cy="6667"/>
                </a:xfrm>
                <a:custGeom>
                  <a:avLst/>
                  <a:gdLst>
                    <a:gd name="connsiteX0" fmla="*/ 152 w 2057"/>
                    <a:gd name="connsiteY0" fmla="*/ 0 h 6667"/>
                    <a:gd name="connsiteX1" fmla="*/ 2057 w 2057"/>
                    <a:gd name="connsiteY1" fmla="*/ 6668 h 6667"/>
                    <a:gd name="connsiteX2" fmla="*/ 2057 w 2057"/>
                    <a:gd name="connsiteY2" fmla="*/ 1905 h 6667"/>
                    <a:gd name="connsiteX3" fmla="*/ 152 w 2057"/>
                    <a:gd name="connsiteY3" fmla="*/ 0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57" h="6667">
                      <a:moveTo>
                        <a:pt x="152" y="0"/>
                      </a:moveTo>
                      <a:cubicBezTo>
                        <a:pt x="152" y="952"/>
                        <a:pt x="-800" y="3810"/>
                        <a:pt x="2057" y="6668"/>
                      </a:cubicBezTo>
                      <a:lnTo>
                        <a:pt x="2057" y="1905"/>
                      </a:lnTo>
                      <a:cubicBezTo>
                        <a:pt x="2057" y="952"/>
                        <a:pt x="1105" y="0"/>
                        <a:pt x="152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4" name="任意多边形: 形状 283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3241357" y="4391977"/>
                  <a:ext cx="4762" cy="3810"/>
                </a:xfrm>
                <a:custGeom>
                  <a:avLst/>
                  <a:gdLst>
                    <a:gd name="connsiteX0" fmla="*/ 0 w 4762"/>
                    <a:gd name="connsiteY0" fmla="*/ 0 h 3810"/>
                    <a:gd name="connsiteX1" fmla="*/ 0 w 4762"/>
                    <a:gd name="connsiteY1" fmla="*/ 0 h 3810"/>
                    <a:gd name="connsiteX2" fmla="*/ 4763 w 4762"/>
                    <a:gd name="connsiteY2" fmla="*/ 3810 h 3810"/>
                    <a:gd name="connsiteX3" fmla="*/ 0 w 4762"/>
                    <a:gd name="connsiteY3" fmla="*/ 0 h 3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2" h="381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905" y="1905"/>
                        <a:pt x="3810" y="2858"/>
                        <a:pt x="4763" y="3810"/>
                      </a:cubicBezTo>
                      <a:cubicBezTo>
                        <a:pt x="3810" y="2858"/>
                        <a:pt x="2858" y="1905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5" name="任意多边形: 形状 284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3239452" y="4390072"/>
                  <a:ext cx="9525" cy="9525"/>
                </a:xfrm>
                <a:custGeom>
                  <a:avLst/>
                  <a:gdLst>
                    <a:gd name="connsiteX0" fmla="*/ 0 w 9525"/>
                    <a:gd name="connsiteY0" fmla="*/ 0 h 9525"/>
                    <a:gd name="connsiteX1" fmla="*/ 0 w 9525"/>
                    <a:gd name="connsiteY1" fmla="*/ 0 h 9525"/>
                    <a:gd name="connsiteX2" fmla="*/ 0 w 9525"/>
                    <a:gd name="connsiteY2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525" h="9525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6" name="任意多边形: 形状 285"/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3219450" y="4366260"/>
                  <a:ext cx="9127" cy="5287"/>
                </a:xfrm>
                <a:custGeom>
                  <a:avLst/>
                  <a:gdLst>
                    <a:gd name="connsiteX0" fmla="*/ 0 w 9127"/>
                    <a:gd name="connsiteY0" fmla="*/ 4763 h 5287"/>
                    <a:gd name="connsiteX1" fmla="*/ 7620 w 9127"/>
                    <a:gd name="connsiteY1" fmla="*/ 0 h 5287"/>
                    <a:gd name="connsiteX2" fmla="*/ 0 w 9127"/>
                    <a:gd name="connsiteY2" fmla="*/ 4763 h 5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127" h="5287">
                      <a:moveTo>
                        <a:pt x="0" y="4763"/>
                      </a:moveTo>
                      <a:cubicBezTo>
                        <a:pt x="4763" y="4763"/>
                        <a:pt x="12383" y="7620"/>
                        <a:pt x="7620" y="0"/>
                      </a:cubicBezTo>
                      <a:cubicBezTo>
                        <a:pt x="3810" y="952"/>
                        <a:pt x="6667" y="4763"/>
                        <a:pt x="0" y="476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7" name="任意多边形: 形状 286"/>
                <p:cNvSpPr/>
                <p:nvPr>
                  <p:custDataLst>
                    <p:tags r:id="rId29"/>
                  </p:custDataLst>
                </p:nvPr>
              </p:nvSpPr>
              <p:spPr>
                <a:xfrm>
                  <a:off x="3231832" y="4379594"/>
                  <a:ext cx="7620" cy="4762"/>
                </a:xfrm>
                <a:custGeom>
                  <a:avLst/>
                  <a:gdLst>
                    <a:gd name="connsiteX0" fmla="*/ 7620 w 7620"/>
                    <a:gd name="connsiteY0" fmla="*/ 4763 h 4762"/>
                    <a:gd name="connsiteX1" fmla="*/ 2858 w 7620"/>
                    <a:gd name="connsiteY1" fmla="*/ 0 h 4762"/>
                    <a:gd name="connsiteX2" fmla="*/ 0 w 7620"/>
                    <a:gd name="connsiteY2" fmla="*/ 2857 h 4762"/>
                    <a:gd name="connsiteX3" fmla="*/ 7620 w 7620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20" h="4762">
                      <a:moveTo>
                        <a:pt x="7620" y="4763"/>
                      </a:moveTo>
                      <a:lnTo>
                        <a:pt x="2858" y="0"/>
                      </a:lnTo>
                      <a:cubicBezTo>
                        <a:pt x="1905" y="953"/>
                        <a:pt x="2858" y="2857"/>
                        <a:pt x="0" y="2857"/>
                      </a:cubicBezTo>
                      <a:lnTo>
                        <a:pt x="7620" y="476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8" name="任意多边形: 形状 287"/>
                <p:cNvSpPr/>
                <p:nvPr>
                  <p:custDataLst>
                    <p:tags r:id="rId30"/>
                  </p:custDataLst>
                </p:nvPr>
              </p:nvSpPr>
              <p:spPr>
                <a:xfrm>
                  <a:off x="3239452" y="4384357"/>
                  <a:ext cx="3809" cy="1905"/>
                </a:xfrm>
                <a:custGeom>
                  <a:avLst/>
                  <a:gdLst>
                    <a:gd name="connsiteX0" fmla="*/ 3810 w 3809"/>
                    <a:gd name="connsiteY0" fmla="*/ 953 h 1905"/>
                    <a:gd name="connsiteX1" fmla="*/ 0 w 3809"/>
                    <a:gd name="connsiteY1" fmla="*/ 0 h 1905"/>
                    <a:gd name="connsiteX2" fmla="*/ 1905 w 3809"/>
                    <a:gd name="connsiteY2" fmla="*/ 1905 h 1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09" h="1905">
                      <a:moveTo>
                        <a:pt x="3810" y="953"/>
                      </a:moveTo>
                      <a:lnTo>
                        <a:pt x="0" y="0"/>
                      </a:lnTo>
                      <a:lnTo>
                        <a:pt x="1905" y="190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9" name="任意多边形: 形状 288"/>
                <p:cNvSpPr/>
                <p:nvPr>
                  <p:custDataLst>
                    <p:tags r:id="rId31"/>
                  </p:custDataLst>
                </p:nvPr>
              </p:nvSpPr>
              <p:spPr>
                <a:xfrm>
                  <a:off x="3263712" y="4406264"/>
                  <a:ext cx="10982" cy="7620"/>
                </a:xfrm>
                <a:custGeom>
                  <a:avLst/>
                  <a:gdLst>
                    <a:gd name="connsiteX0" fmla="*/ 1457 w 10982"/>
                    <a:gd name="connsiteY0" fmla="*/ 3810 h 7620"/>
                    <a:gd name="connsiteX1" fmla="*/ 10982 w 10982"/>
                    <a:gd name="connsiteY1" fmla="*/ 7620 h 7620"/>
                    <a:gd name="connsiteX2" fmla="*/ 2410 w 10982"/>
                    <a:gd name="connsiteY2" fmla="*/ 0 h 7620"/>
                    <a:gd name="connsiteX3" fmla="*/ 1457 w 10982"/>
                    <a:gd name="connsiteY3" fmla="*/ 381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982" h="7620">
                      <a:moveTo>
                        <a:pt x="1457" y="3810"/>
                      </a:moveTo>
                      <a:cubicBezTo>
                        <a:pt x="5267" y="3810"/>
                        <a:pt x="7172" y="5715"/>
                        <a:pt x="10982" y="7620"/>
                      </a:cubicBezTo>
                      <a:cubicBezTo>
                        <a:pt x="8125" y="4763"/>
                        <a:pt x="5267" y="1905"/>
                        <a:pt x="2410" y="0"/>
                      </a:cubicBezTo>
                      <a:cubicBezTo>
                        <a:pt x="505" y="0"/>
                        <a:pt x="-1400" y="953"/>
                        <a:pt x="1457" y="381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0" name="任意多边形: 形状 289"/>
                <p:cNvSpPr/>
                <p:nvPr>
                  <p:custDataLst>
                    <p:tags r:id="rId32"/>
                  </p:custDataLst>
                </p:nvPr>
              </p:nvSpPr>
              <p:spPr>
                <a:xfrm>
                  <a:off x="3253740" y="4400550"/>
                  <a:ext cx="714" cy="9525"/>
                </a:xfrm>
                <a:custGeom>
                  <a:avLst/>
                  <a:gdLst>
                    <a:gd name="connsiteX0" fmla="*/ 0 w 714"/>
                    <a:gd name="connsiteY0" fmla="*/ 0 h 9525"/>
                    <a:gd name="connsiteX1" fmla="*/ 0 w 714"/>
                    <a:gd name="connsiteY1" fmla="*/ 0 h 9525"/>
                    <a:gd name="connsiteX2" fmla="*/ 0 w 714"/>
                    <a:gd name="connsiteY2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14" h="9525">
                      <a:moveTo>
                        <a:pt x="0" y="0"/>
                      </a:moveTo>
                      <a:cubicBezTo>
                        <a:pt x="952" y="0"/>
                        <a:pt x="952" y="0"/>
                        <a:pt x="0" y="0"/>
                      </a:cubicBezTo>
                      <a:cubicBezTo>
                        <a:pt x="952" y="0"/>
                        <a:pt x="952" y="0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1" name="任意多边形: 形状 290"/>
                <p:cNvSpPr/>
                <p:nvPr>
                  <p:custDataLst>
                    <p:tags r:id="rId33"/>
                  </p:custDataLst>
                </p:nvPr>
              </p:nvSpPr>
              <p:spPr>
                <a:xfrm>
                  <a:off x="3304222" y="4432935"/>
                  <a:ext cx="9525" cy="952"/>
                </a:xfrm>
                <a:custGeom>
                  <a:avLst/>
                  <a:gdLst>
                    <a:gd name="connsiteX0" fmla="*/ 0 w 9525"/>
                    <a:gd name="connsiteY0" fmla="*/ 952 h 952"/>
                    <a:gd name="connsiteX1" fmla="*/ 0 w 9525"/>
                    <a:gd name="connsiteY1" fmla="*/ 0 h 952"/>
                    <a:gd name="connsiteX2" fmla="*/ 0 w 9525"/>
                    <a:gd name="connsiteY2" fmla="*/ 0 h 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525" h="952">
                      <a:moveTo>
                        <a:pt x="0" y="952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2" name="任意多边形: 形状 291"/>
                <p:cNvSpPr/>
                <p:nvPr>
                  <p:custDataLst>
                    <p:tags r:id="rId34"/>
                  </p:custDataLst>
                </p:nvPr>
              </p:nvSpPr>
              <p:spPr>
                <a:xfrm>
                  <a:off x="3260407" y="4403033"/>
                  <a:ext cx="6667" cy="3231"/>
                </a:xfrm>
                <a:custGeom>
                  <a:avLst/>
                  <a:gdLst>
                    <a:gd name="connsiteX0" fmla="*/ 5715 w 6667"/>
                    <a:gd name="connsiteY0" fmla="*/ 2279 h 3231"/>
                    <a:gd name="connsiteX1" fmla="*/ 0 w 6667"/>
                    <a:gd name="connsiteY1" fmla="*/ 374 h 3231"/>
                    <a:gd name="connsiteX2" fmla="*/ 6667 w 6667"/>
                    <a:gd name="connsiteY2" fmla="*/ 3231 h 3231"/>
                    <a:gd name="connsiteX3" fmla="*/ 5715 w 6667"/>
                    <a:gd name="connsiteY3" fmla="*/ 2279 h 3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67" h="3231">
                      <a:moveTo>
                        <a:pt x="5715" y="2279"/>
                      </a:moveTo>
                      <a:cubicBezTo>
                        <a:pt x="3810" y="374"/>
                        <a:pt x="1905" y="-579"/>
                        <a:pt x="0" y="374"/>
                      </a:cubicBezTo>
                      <a:cubicBezTo>
                        <a:pt x="1905" y="1326"/>
                        <a:pt x="3810" y="2279"/>
                        <a:pt x="6667" y="3231"/>
                      </a:cubicBezTo>
                      <a:cubicBezTo>
                        <a:pt x="5715" y="2279"/>
                        <a:pt x="5715" y="2279"/>
                        <a:pt x="5715" y="227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3" name="任意多边形: 形状 292"/>
                <p:cNvSpPr/>
                <p:nvPr>
                  <p:custDataLst>
                    <p:tags r:id="rId35"/>
                  </p:custDataLst>
                </p:nvPr>
              </p:nvSpPr>
              <p:spPr>
                <a:xfrm>
                  <a:off x="3279457" y="4418647"/>
                  <a:ext cx="2857" cy="4912"/>
                </a:xfrm>
                <a:custGeom>
                  <a:avLst/>
                  <a:gdLst>
                    <a:gd name="connsiteX0" fmla="*/ 2858 w 2857"/>
                    <a:gd name="connsiteY0" fmla="*/ 4763 h 4912"/>
                    <a:gd name="connsiteX1" fmla="*/ 0 w 2857"/>
                    <a:gd name="connsiteY1" fmla="*/ 0 h 4912"/>
                    <a:gd name="connsiteX2" fmla="*/ 2858 w 2857"/>
                    <a:gd name="connsiteY2" fmla="*/ 4763 h 4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57" h="4912">
                      <a:moveTo>
                        <a:pt x="2858" y="4763"/>
                      </a:moveTo>
                      <a:cubicBezTo>
                        <a:pt x="1905" y="2857"/>
                        <a:pt x="952" y="1905"/>
                        <a:pt x="0" y="0"/>
                      </a:cubicBezTo>
                      <a:cubicBezTo>
                        <a:pt x="0" y="1905"/>
                        <a:pt x="1905" y="5715"/>
                        <a:pt x="2858" y="476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4" name="任意多边形: 形状 293"/>
                <p:cNvSpPr/>
                <p:nvPr>
                  <p:custDataLst>
                    <p:tags r:id="rId36"/>
                  </p:custDataLst>
                </p:nvPr>
              </p:nvSpPr>
              <p:spPr>
                <a:xfrm>
                  <a:off x="3254692" y="4402455"/>
                  <a:ext cx="9525" cy="714"/>
                </a:xfrm>
                <a:custGeom>
                  <a:avLst/>
                  <a:gdLst>
                    <a:gd name="connsiteX0" fmla="*/ 0 w 9525"/>
                    <a:gd name="connsiteY0" fmla="*/ 0 h 714"/>
                    <a:gd name="connsiteX1" fmla="*/ 0 w 9525"/>
                    <a:gd name="connsiteY1" fmla="*/ 0 h 714"/>
                    <a:gd name="connsiteX2" fmla="*/ 0 w 9525"/>
                    <a:gd name="connsiteY2" fmla="*/ 0 h 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525" h="71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952"/>
                        <a:pt x="0" y="952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5" name="任意多边形: 形状 294"/>
                <p:cNvSpPr/>
                <p:nvPr>
                  <p:custDataLst>
                    <p:tags r:id="rId37"/>
                  </p:custDataLst>
                </p:nvPr>
              </p:nvSpPr>
              <p:spPr>
                <a:xfrm>
                  <a:off x="3254692" y="4400550"/>
                  <a:ext cx="4762" cy="1905"/>
                </a:xfrm>
                <a:custGeom>
                  <a:avLst/>
                  <a:gdLst>
                    <a:gd name="connsiteX0" fmla="*/ 0 w 4762"/>
                    <a:gd name="connsiteY0" fmla="*/ 1905 h 1905"/>
                    <a:gd name="connsiteX1" fmla="*/ 4763 w 4762"/>
                    <a:gd name="connsiteY1" fmla="*/ 1905 h 1905"/>
                    <a:gd name="connsiteX2" fmla="*/ 0 w 4762"/>
                    <a:gd name="connsiteY2" fmla="*/ 0 h 1905"/>
                    <a:gd name="connsiteX3" fmla="*/ 0 w 4762"/>
                    <a:gd name="connsiteY3" fmla="*/ 1905 h 1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2" h="1905">
                      <a:moveTo>
                        <a:pt x="0" y="1905"/>
                      </a:moveTo>
                      <a:cubicBezTo>
                        <a:pt x="1905" y="1905"/>
                        <a:pt x="2858" y="1905"/>
                        <a:pt x="4763" y="1905"/>
                      </a:cubicBezTo>
                      <a:cubicBezTo>
                        <a:pt x="2858" y="952"/>
                        <a:pt x="1905" y="952"/>
                        <a:pt x="0" y="0"/>
                      </a:cubicBezTo>
                      <a:cubicBezTo>
                        <a:pt x="0" y="952"/>
                        <a:pt x="0" y="1905"/>
                        <a:pt x="0" y="190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6" name="任意多边形: 形状 295"/>
                <p:cNvSpPr/>
                <p:nvPr>
                  <p:custDataLst>
                    <p:tags r:id="rId38"/>
                  </p:custDataLst>
                </p:nvPr>
              </p:nvSpPr>
              <p:spPr>
                <a:xfrm>
                  <a:off x="3304077" y="4411928"/>
                  <a:ext cx="28719" cy="20054"/>
                </a:xfrm>
                <a:custGeom>
                  <a:avLst/>
                  <a:gdLst>
                    <a:gd name="connsiteX0" fmla="*/ 23957 w 28719"/>
                    <a:gd name="connsiteY0" fmla="*/ 5767 h 20054"/>
                    <a:gd name="connsiteX1" fmla="*/ 9670 w 28719"/>
                    <a:gd name="connsiteY1" fmla="*/ 52 h 20054"/>
                    <a:gd name="connsiteX2" fmla="*/ 145 w 28719"/>
                    <a:gd name="connsiteY2" fmla="*/ 20054 h 20054"/>
                    <a:gd name="connsiteX3" fmla="*/ 8717 w 28719"/>
                    <a:gd name="connsiteY3" fmla="*/ 19102 h 20054"/>
                    <a:gd name="connsiteX4" fmla="*/ 5860 w 28719"/>
                    <a:gd name="connsiteY4" fmla="*/ 6719 h 20054"/>
                    <a:gd name="connsiteX5" fmla="*/ 13480 w 28719"/>
                    <a:gd name="connsiteY5" fmla="*/ 16244 h 20054"/>
                    <a:gd name="connsiteX6" fmla="*/ 28720 w 28719"/>
                    <a:gd name="connsiteY6" fmla="*/ 10529 h 20054"/>
                    <a:gd name="connsiteX7" fmla="*/ 21100 w 28719"/>
                    <a:gd name="connsiteY7" fmla="*/ 8624 h 20054"/>
                    <a:gd name="connsiteX8" fmla="*/ 23957 w 28719"/>
                    <a:gd name="connsiteY8" fmla="*/ 5767 h 20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719" h="20054">
                      <a:moveTo>
                        <a:pt x="23957" y="5767"/>
                      </a:moveTo>
                      <a:cubicBezTo>
                        <a:pt x="21100" y="8624"/>
                        <a:pt x="13480" y="7672"/>
                        <a:pt x="9670" y="52"/>
                      </a:cubicBezTo>
                      <a:cubicBezTo>
                        <a:pt x="3002" y="-901"/>
                        <a:pt x="-808" y="11482"/>
                        <a:pt x="145" y="20054"/>
                      </a:cubicBezTo>
                      <a:cubicBezTo>
                        <a:pt x="1097" y="19102"/>
                        <a:pt x="2050" y="17197"/>
                        <a:pt x="8717" y="19102"/>
                      </a:cubicBezTo>
                      <a:cubicBezTo>
                        <a:pt x="7765" y="16244"/>
                        <a:pt x="-808" y="6719"/>
                        <a:pt x="5860" y="6719"/>
                      </a:cubicBezTo>
                      <a:cubicBezTo>
                        <a:pt x="14432" y="10529"/>
                        <a:pt x="11575" y="11482"/>
                        <a:pt x="13480" y="16244"/>
                      </a:cubicBezTo>
                      <a:cubicBezTo>
                        <a:pt x="13480" y="10529"/>
                        <a:pt x="26815" y="17197"/>
                        <a:pt x="28720" y="10529"/>
                      </a:cubicBezTo>
                      <a:lnTo>
                        <a:pt x="21100" y="8624"/>
                      </a:lnTo>
                      <a:cubicBezTo>
                        <a:pt x="22052" y="7672"/>
                        <a:pt x="24910" y="7672"/>
                        <a:pt x="23957" y="576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7" name="任意多边形: 形状 296"/>
                <p:cNvSpPr/>
                <p:nvPr>
                  <p:custDataLst>
                    <p:tags r:id="rId39"/>
                  </p:custDataLst>
                </p:nvPr>
              </p:nvSpPr>
              <p:spPr>
                <a:xfrm>
                  <a:off x="3290887" y="4424362"/>
                  <a:ext cx="12382" cy="9948"/>
                </a:xfrm>
                <a:custGeom>
                  <a:avLst/>
                  <a:gdLst>
                    <a:gd name="connsiteX0" fmla="*/ 2858 w 12382"/>
                    <a:gd name="connsiteY0" fmla="*/ 952 h 9948"/>
                    <a:gd name="connsiteX1" fmla="*/ 0 w 12382"/>
                    <a:gd name="connsiteY1" fmla="*/ 0 h 9948"/>
                    <a:gd name="connsiteX2" fmla="*/ 4763 w 12382"/>
                    <a:gd name="connsiteY2" fmla="*/ 9525 h 9948"/>
                    <a:gd name="connsiteX3" fmla="*/ 12383 w 12382"/>
                    <a:gd name="connsiteY3" fmla="*/ 9525 h 9948"/>
                    <a:gd name="connsiteX4" fmla="*/ 953 w 12382"/>
                    <a:gd name="connsiteY4" fmla="*/ 1905 h 9948"/>
                    <a:gd name="connsiteX5" fmla="*/ 2858 w 12382"/>
                    <a:gd name="connsiteY5" fmla="*/ 952 h 9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382" h="9948">
                      <a:moveTo>
                        <a:pt x="2858" y="952"/>
                      </a:moveTo>
                      <a:lnTo>
                        <a:pt x="0" y="0"/>
                      </a:lnTo>
                      <a:cubicBezTo>
                        <a:pt x="1905" y="1905"/>
                        <a:pt x="2858" y="4763"/>
                        <a:pt x="4763" y="9525"/>
                      </a:cubicBezTo>
                      <a:cubicBezTo>
                        <a:pt x="9525" y="10477"/>
                        <a:pt x="11430" y="9525"/>
                        <a:pt x="12383" y="9525"/>
                      </a:cubicBezTo>
                      <a:lnTo>
                        <a:pt x="953" y="1905"/>
                      </a:lnTo>
                      <a:lnTo>
                        <a:pt x="2858" y="95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8" name="任意多边形: 形状 297"/>
                <p:cNvSpPr/>
                <p:nvPr>
                  <p:custDataLst>
                    <p:tags r:id="rId40"/>
                  </p:custDataLst>
                </p:nvPr>
              </p:nvSpPr>
              <p:spPr>
                <a:xfrm>
                  <a:off x="3274695" y="4408831"/>
                  <a:ext cx="18097" cy="14578"/>
                </a:xfrm>
                <a:custGeom>
                  <a:avLst/>
                  <a:gdLst>
                    <a:gd name="connsiteX0" fmla="*/ 6667 w 18097"/>
                    <a:gd name="connsiteY0" fmla="*/ 7911 h 14578"/>
                    <a:gd name="connsiteX1" fmla="*/ 16192 w 18097"/>
                    <a:gd name="connsiteY1" fmla="*/ 2196 h 14578"/>
                    <a:gd name="connsiteX2" fmla="*/ 4763 w 18097"/>
                    <a:gd name="connsiteY2" fmla="*/ 291 h 14578"/>
                    <a:gd name="connsiteX3" fmla="*/ 6667 w 18097"/>
                    <a:gd name="connsiteY3" fmla="*/ 7911 h 14578"/>
                    <a:gd name="connsiteX4" fmla="*/ 0 w 18097"/>
                    <a:gd name="connsiteY4" fmla="*/ 4101 h 14578"/>
                    <a:gd name="connsiteX5" fmla="*/ 4763 w 18097"/>
                    <a:gd name="connsiteY5" fmla="*/ 9816 h 14578"/>
                    <a:gd name="connsiteX6" fmla="*/ 4763 w 18097"/>
                    <a:gd name="connsiteY6" fmla="*/ 9816 h 14578"/>
                    <a:gd name="connsiteX7" fmla="*/ 4763 w 18097"/>
                    <a:gd name="connsiteY7" fmla="*/ 9816 h 14578"/>
                    <a:gd name="connsiteX8" fmla="*/ 4763 w 18097"/>
                    <a:gd name="connsiteY8" fmla="*/ 9816 h 14578"/>
                    <a:gd name="connsiteX9" fmla="*/ 4763 w 18097"/>
                    <a:gd name="connsiteY9" fmla="*/ 8863 h 14578"/>
                    <a:gd name="connsiteX10" fmla="*/ 4763 w 18097"/>
                    <a:gd name="connsiteY10" fmla="*/ 8863 h 14578"/>
                    <a:gd name="connsiteX11" fmla="*/ 6667 w 18097"/>
                    <a:gd name="connsiteY11" fmla="*/ 7911 h 14578"/>
                    <a:gd name="connsiteX12" fmla="*/ 5715 w 18097"/>
                    <a:gd name="connsiteY12" fmla="*/ 8863 h 14578"/>
                    <a:gd name="connsiteX13" fmla="*/ 5715 w 18097"/>
                    <a:gd name="connsiteY13" fmla="*/ 8863 h 14578"/>
                    <a:gd name="connsiteX14" fmla="*/ 5715 w 18097"/>
                    <a:gd name="connsiteY14" fmla="*/ 8863 h 14578"/>
                    <a:gd name="connsiteX15" fmla="*/ 18097 w 18097"/>
                    <a:gd name="connsiteY15" fmla="*/ 14578 h 14578"/>
                    <a:gd name="connsiteX16" fmla="*/ 6667 w 18097"/>
                    <a:gd name="connsiteY16" fmla="*/ 7911 h 14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8097" h="14578">
                      <a:moveTo>
                        <a:pt x="6667" y="7911"/>
                      </a:moveTo>
                      <a:cubicBezTo>
                        <a:pt x="10477" y="6006"/>
                        <a:pt x="17145" y="7911"/>
                        <a:pt x="16192" y="2196"/>
                      </a:cubicBezTo>
                      <a:cubicBezTo>
                        <a:pt x="9525" y="-2567"/>
                        <a:pt x="9525" y="2196"/>
                        <a:pt x="4763" y="291"/>
                      </a:cubicBezTo>
                      <a:cubicBezTo>
                        <a:pt x="16192" y="6958"/>
                        <a:pt x="0" y="291"/>
                        <a:pt x="6667" y="7911"/>
                      </a:cubicBezTo>
                      <a:cubicBezTo>
                        <a:pt x="4763" y="6958"/>
                        <a:pt x="1905" y="5053"/>
                        <a:pt x="0" y="4101"/>
                      </a:cubicBezTo>
                      <a:cubicBezTo>
                        <a:pt x="1905" y="6006"/>
                        <a:pt x="2858" y="7911"/>
                        <a:pt x="4763" y="9816"/>
                      </a:cubicBezTo>
                      <a:cubicBezTo>
                        <a:pt x="4763" y="9816"/>
                        <a:pt x="4763" y="9816"/>
                        <a:pt x="4763" y="9816"/>
                      </a:cubicBezTo>
                      <a:lnTo>
                        <a:pt x="4763" y="9816"/>
                      </a:lnTo>
                      <a:lnTo>
                        <a:pt x="4763" y="9816"/>
                      </a:lnTo>
                      <a:cubicBezTo>
                        <a:pt x="4763" y="8863"/>
                        <a:pt x="4763" y="8863"/>
                        <a:pt x="4763" y="8863"/>
                      </a:cubicBezTo>
                      <a:cubicBezTo>
                        <a:pt x="4763" y="8863"/>
                        <a:pt x="4763" y="8863"/>
                        <a:pt x="4763" y="8863"/>
                      </a:cubicBezTo>
                      <a:cubicBezTo>
                        <a:pt x="5715" y="8863"/>
                        <a:pt x="5715" y="8863"/>
                        <a:pt x="6667" y="7911"/>
                      </a:cubicBezTo>
                      <a:cubicBezTo>
                        <a:pt x="9525" y="10768"/>
                        <a:pt x="6667" y="8863"/>
                        <a:pt x="5715" y="8863"/>
                      </a:cubicBezTo>
                      <a:cubicBezTo>
                        <a:pt x="5715" y="8863"/>
                        <a:pt x="5715" y="8863"/>
                        <a:pt x="5715" y="8863"/>
                      </a:cubicBezTo>
                      <a:lnTo>
                        <a:pt x="5715" y="8863"/>
                      </a:lnTo>
                      <a:lnTo>
                        <a:pt x="18097" y="14578"/>
                      </a:lnTo>
                      <a:cubicBezTo>
                        <a:pt x="14288" y="12673"/>
                        <a:pt x="11430" y="10768"/>
                        <a:pt x="6667" y="791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9" name="任意多边形: 形状 298"/>
                <p:cNvSpPr/>
                <p:nvPr>
                  <p:custDataLst>
                    <p:tags r:id="rId41"/>
                  </p:custDataLst>
                </p:nvPr>
              </p:nvSpPr>
              <p:spPr>
                <a:xfrm>
                  <a:off x="3238500" y="4363402"/>
                  <a:ext cx="423" cy="952"/>
                </a:xfrm>
                <a:custGeom>
                  <a:avLst/>
                  <a:gdLst>
                    <a:gd name="connsiteX0" fmla="*/ 0 w 423"/>
                    <a:gd name="connsiteY0" fmla="*/ 0 h 952"/>
                    <a:gd name="connsiteX1" fmla="*/ 0 w 423"/>
                    <a:gd name="connsiteY1" fmla="*/ 953 h 952"/>
                    <a:gd name="connsiteX2" fmla="*/ 0 w 423"/>
                    <a:gd name="connsiteY2" fmla="*/ 0 h 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23" h="952">
                      <a:moveTo>
                        <a:pt x="0" y="0"/>
                      </a:moveTo>
                      <a:cubicBezTo>
                        <a:pt x="0" y="953"/>
                        <a:pt x="0" y="953"/>
                        <a:pt x="0" y="953"/>
                      </a:cubicBezTo>
                      <a:cubicBezTo>
                        <a:pt x="0" y="953"/>
                        <a:pt x="953" y="953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0" name="任意多边形: 形状 299"/>
                <p:cNvSpPr/>
                <p:nvPr>
                  <p:custDataLst>
                    <p:tags r:id="rId42"/>
                  </p:custDataLst>
                </p:nvPr>
              </p:nvSpPr>
              <p:spPr>
                <a:xfrm>
                  <a:off x="3234206" y="4364277"/>
                  <a:ext cx="8288" cy="16270"/>
                </a:xfrm>
                <a:custGeom>
                  <a:avLst/>
                  <a:gdLst>
                    <a:gd name="connsiteX0" fmla="*/ 7151 w 8288"/>
                    <a:gd name="connsiteY0" fmla="*/ 3888 h 16270"/>
                    <a:gd name="connsiteX1" fmla="*/ 2389 w 8288"/>
                    <a:gd name="connsiteY1" fmla="*/ 2935 h 16270"/>
                    <a:gd name="connsiteX2" fmla="*/ 4294 w 8288"/>
                    <a:gd name="connsiteY2" fmla="*/ 78 h 16270"/>
                    <a:gd name="connsiteX3" fmla="*/ 1436 w 8288"/>
                    <a:gd name="connsiteY3" fmla="*/ 3888 h 16270"/>
                    <a:gd name="connsiteX4" fmla="*/ 2389 w 8288"/>
                    <a:gd name="connsiteY4" fmla="*/ 3888 h 16270"/>
                    <a:gd name="connsiteX5" fmla="*/ 8104 w 8288"/>
                    <a:gd name="connsiteY5" fmla="*/ 16270 h 16270"/>
                    <a:gd name="connsiteX6" fmla="*/ 7151 w 8288"/>
                    <a:gd name="connsiteY6" fmla="*/ 3888 h 16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88" h="16270">
                      <a:moveTo>
                        <a:pt x="7151" y="3888"/>
                      </a:moveTo>
                      <a:cubicBezTo>
                        <a:pt x="6199" y="3888"/>
                        <a:pt x="4294" y="4840"/>
                        <a:pt x="2389" y="2935"/>
                      </a:cubicBezTo>
                      <a:cubicBezTo>
                        <a:pt x="484" y="78"/>
                        <a:pt x="3341" y="1030"/>
                        <a:pt x="4294" y="78"/>
                      </a:cubicBezTo>
                      <a:cubicBezTo>
                        <a:pt x="2389" y="78"/>
                        <a:pt x="-2374" y="-875"/>
                        <a:pt x="1436" y="3888"/>
                      </a:cubicBezTo>
                      <a:lnTo>
                        <a:pt x="2389" y="3888"/>
                      </a:lnTo>
                      <a:cubicBezTo>
                        <a:pt x="6199" y="7698"/>
                        <a:pt x="9056" y="16270"/>
                        <a:pt x="8104" y="16270"/>
                      </a:cubicBezTo>
                      <a:cubicBezTo>
                        <a:pt x="7151" y="11508"/>
                        <a:pt x="8104" y="8650"/>
                        <a:pt x="7151" y="38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1" name="任意多边形: 形状 300"/>
                <p:cNvSpPr/>
                <p:nvPr>
                  <p:custDataLst>
                    <p:tags r:id="rId43"/>
                  </p:custDataLst>
                </p:nvPr>
              </p:nvSpPr>
              <p:spPr>
                <a:xfrm>
                  <a:off x="3262312" y="4390255"/>
                  <a:ext cx="10477" cy="6484"/>
                </a:xfrm>
                <a:custGeom>
                  <a:avLst/>
                  <a:gdLst>
                    <a:gd name="connsiteX0" fmla="*/ 0 w 10477"/>
                    <a:gd name="connsiteY0" fmla="*/ 1722 h 6484"/>
                    <a:gd name="connsiteX1" fmla="*/ 10478 w 10477"/>
                    <a:gd name="connsiteY1" fmla="*/ 6484 h 6484"/>
                    <a:gd name="connsiteX2" fmla="*/ 7620 w 10477"/>
                    <a:gd name="connsiteY2" fmla="*/ 769 h 6484"/>
                    <a:gd name="connsiteX3" fmla="*/ 6667 w 10477"/>
                    <a:gd name="connsiteY3" fmla="*/ 2674 h 6484"/>
                    <a:gd name="connsiteX4" fmla="*/ 0 w 10477"/>
                    <a:gd name="connsiteY4" fmla="*/ 1722 h 6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77" h="6484">
                      <a:moveTo>
                        <a:pt x="0" y="1722"/>
                      </a:moveTo>
                      <a:lnTo>
                        <a:pt x="10478" y="6484"/>
                      </a:lnTo>
                      <a:lnTo>
                        <a:pt x="7620" y="769"/>
                      </a:lnTo>
                      <a:lnTo>
                        <a:pt x="6667" y="2674"/>
                      </a:lnTo>
                      <a:cubicBezTo>
                        <a:pt x="1905" y="-2088"/>
                        <a:pt x="953" y="769"/>
                        <a:pt x="0" y="172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2" name="任意多边形: 形状 301"/>
                <p:cNvSpPr/>
                <p:nvPr>
                  <p:custDataLst>
                    <p:tags r:id="rId44"/>
                  </p:custDataLst>
                </p:nvPr>
              </p:nvSpPr>
              <p:spPr>
                <a:xfrm>
                  <a:off x="3300412" y="4435792"/>
                  <a:ext cx="8572" cy="2857"/>
                </a:xfrm>
                <a:custGeom>
                  <a:avLst/>
                  <a:gdLst>
                    <a:gd name="connsiteX0" fmla="*/ 3810 w 8572"/>
                    <a:gd name="connsiteY0" fmla="*/ 0 h 2857"/>
                    <a:gd name="connsiteX1" fmla="*/ 0 w 8572"/>
                    <a:gd name="connsiteY1" fmla="*/ 2857 h 2857"/>
                    <a:gd name="connsiteX2" fmla="*/ 8572 w 8572"/>
                    <a:gd name="connsiteY2" fmla="*/ 952 h 2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572" h="2857">
                      <a:moveTo>
                        <a:pt x="3810" y="0"/>
                      </a:moveTo>
                      <a:lnTo>
                        <a:pt x="0" y="2857"/>
                      </a:lnTo>
                      <a:lnTo>
                        <a:pt x="8572" y="95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3" name="任意多边形: 形状 302"/>
                <p:cNvSpPr/>
                <p:nvPr>
                  <p:custDataLst>
                    <p:tags r:id="rId45"/>
                  </p:custDataLst>
                </p:nvPr>
              </p:nvSpPr>
              <p:spPr>
                <a:xfrm>
                  <a:off x="3313747" y="4443412"/>
                  <a:ext cx="4762" cy="2857"/>
                </a:xfrm>
                <a:custGeom>
                  <a:avLst/>
                  <a:gdLst>
                    <a:gd name="connsiteX0" fmla="*/ 2858 w 4762"/>
                    <a:gd name="connsiteY0" fmla="*/ 0 h 2857"/>
                    <a:gd name="connsiteX1" fmla="*/ 0 w 4762"/>
                    <a:gd name="connsiteY1" fmla="*/ 2857 h 2857"/>
                    <a:gd name="connsiteX2" fmla="*/ 4763 w 4762"/>
                    <a:gd name="connsiteY2" fmla="*/ 2857 h 2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62" h="2857">
                      <a:moveTo>
                        <a:pt x="2858" y="0"/>
                      </a:moveTo>
                      <a:lnTo>
                        <a:pt x="0" y="2857"/>
                      </a:lnTo>
                      <a:lnTo>
                        <a:pt x="4763" y="2857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4" name="任意多边形: 形状 303"/>
                <p:cNvSpPr/>
                <p:nvPr>
                  <p:custDataLst>
                    <p:tags r:id="rId46"/>
                  </p:custDataLst>
                </p:nvPr>
              </p:nvSpPr>
              <p:spPr>
                <a:xfrm>
                  <a:off x="3786187" y="4371975"/>
                  <a:ext cx="2857" cy="952"/>
                </a:xfrm>
                <a:custGeom>
                  <a:avLst/>
                  <a:gdLst>
                    <a:gd name="connsiteX0" fmla="*/ 2857 w 2857"/>
                    <a:gd name="connsiteY0" fmla="*/ 952 h 952"/>
                    <a:gd name="connsiteX1" fmla="*/ 0 w 2857"/>
                    <a:gd name="connsiteY1" fmla="*/ 0 h 952"/>
                    <a:gd name="connsiteX2" fmla="*/ 2857 w 2857"/>
                    <a:gd name="connsiteY2" fmla="*/ 952 h 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57" h="952">
                      <a:moveTo>
                        <a:pt x="2857" y="952"/>
                      </a:moveTo>
                      <a:lnTo>
                        <a:pt x="0" y="0"/>
                      </a:lnTo>
                      <a:cubicBezTo>
                        <a:pt x="953" y="952"/>
                        <a:pt x="1905" y="952"/>
                        <a:pt x="2857" y="95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5" name="任意多边形: 形状 304"/>
                <p:cNvSpPr/>
                <p:nvPr>
                  <p:custDataLst>
                    <p:tags r:id="rId47"/>
                  </p:custDataLst>
                </p:nvPr>
              </p:nvSpPr>
              <p:spPr>
                <a:xfrm>
                  <a:off x="3808094" y="4385310"/>
                  <a:ext cx="1905" cy="952"/>
                </a:xfrm>
                <a:custGeom>
                  <a:avLst/>
                  <a:gdLst>
                    <a:gd name="connsiteX0" fmla="*/ 0 w 1905"/>
                    <a:gd name="connsiteY0" fmla="*/ 952 h 952"/>
                    <a:gd name="connsiteX1" fmla="*/ 1905 w 1905"/>
                    <a:gd name="connsiteY1" fmla="*/ 0 h 952"/>
                    <a:gd name="connsiteX2" fmla="*/ 0 w 1905"/>
                    <a:gd name="connsiteY2" fmla="*/ 952 h 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05" h="952">
                      <a:moveTo>
                        <a:pt x="0" y="952"/>
                      </a:moveTo>
                      <a:lnTo>
                        <a:pt x="1905" y="0"/>
                      </a:lnTo>
                      <a:cubicBezTo>
                        <a:pt x="0" y="0"/>
                        <a:pt x="0" y="0"/>
                        <a:pt x="0" y="95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6" name="任意多边形: 形状 305"/>
                <p:cNvSpPr/>
                <p:nvPr>
                  <p:custDataLst>
                    <p:tags r:id="rId48"/>
                  </p:custDataLst>
                </p:nvPr>
              </p:nvSpPr>
              <p:spPr>
                <a:xfrm>
                  <a:off x="3651884" y="4509135"/>
                  <a:ext cx="9858" cy="5833"/>
                </a:xfrm>
                <a:custGeom>
                  <a:avLst/>
                  <a:gdLst>
                    <a:gd name="connsiteX0" fmla="*/ 0 w 9858"/>
                    <a:gd name="connsiteY0" fmla="*/ 952 h 5833"/>
                    <a:gd name="connsiteX1" fmla="*/ 9525 w 9858"/>
                    <a:gd name="connsiteY1" fmla="*/ 3810 h 5833"/>
                    <a:gd name="connsiteX2" fmla="*/ 7620 w 9858"/>
                    <a:gd name="connsiteY2" fmla="*/ 0 h 5833"/>
                    <a:gd name="connsiteX3" fmla="*/ 0 w 9858"/>
                    <a:gd name="connsiteY3" fmla="*/ 952 h 5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858" h="5833">
                      <a:moveTo>
                        <a:pt x="0" y="952"/>
                      </a:moveTo>
                      <a:cubicBezTo>
                        <a:pt x="4763" y="3810"/>
                        <a:pt x="11430" y="8573"/>
                        <a:pt x="9525" y="3810"/>
                      </a:cubicBezTo>
                      <a:lnTo>
                        <a:pt x="7620" y="0"/>
                      </a:lnTo>
                      <a:cubicBezTo>
                        <a:pt x="4763" y="1905"/>
                        <a:pt x="1905" y="1905"/>
                        <a:pt x="0" y="95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7" name="任意多边形: 形状 306"/>
                <p:cNvSpPr/>
                <p:nvPr>
                  <p:custDataLst>
                    <p:tags r:id="rId49"/>
                  </p:custDataLst>
                </p:nvPr>
              </p:nvSpPr>
              <p:spPr>
                <a:xfrm>
                  <a:off x="3880484" y="4449127"/>
                  <a:ext cx="2857" cy="3810"/>
                </a:xfrm>
                <a:custGeom>
                  <a:avLst/>
                  <a:gdLst>
                    <a:gd name="connsiteX0" fmla="*/ 2858 w 2857"/>
                    <a:gd name="connsiteY0" fmla="*/ 953 h 3810"/>
                    <a:gd name="connsiteX1" fmla="*/ 0 w 2857"/>
                    <a:gd name="connsiteY1" fmla="*/ 0 h 3810"/>
                    <a:gd name="connsiteX2" fmla="*/ 1905 w 2857"/>
                    <a:gd name="connsiteY2" fmla="*/ 3810 h 3810"/>
                    <a:gd name="connsiteX3" fmla="*/ 2858 w 2857"/>
                    <a:gd name="connsiteY3" fmla="*/ 953 h 3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57" h="3810">
                      <a:moveTo>
                        <a:pt x="2858" y="953"/>
                      </a:moveTo>
                      <a:cubicBezTo>
                        <a:pt x="1905" y="953"/>
                        <a:pt x="953" y="0"/>
                        <a:pt x="0" y="0"/>
                      </a:cubicBezTo>
                      <a:cubicBezTo>
                        <a:pt x="953" y="953"/>
                        <a:pt x="953" y="2858"/>
                        <a:pt x="1905" y="3810"/>
                      </a:cubicBezTo>
                      <a:cubicBezTo>
                        <a:pt x="1905" y="2858"/>
                        <a:pt x="1905" y="1905"/>
                        <a:pt x="2858" y="9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8" name="任意多边形: 形状 307"/>
                <p:cNvSpPr/>
                <p:nvPr>
                  <p:custDataLst>
                    <p:tags r:id="rId50"/>
                  </p:custDataLst>
                </p:nvPr>
              </p:nvSpPr>
              <p:spPr>
                <a:xfrm>
                  <a:off x="3862387" y="4435792"/>
                  <a:ext cx="7619" cy="1905"/>
                </a:xfrm>
                <a:custGeom>
                  <a:avLst/>
                  <a:gdLst>
                    <a:gd name="connsiteX0" fmla="*/ 0 w 7619"/>
                    <a:gd name="connsiteY0" fmla="*/ 0 h 1905"/>
                    <a:gd name="connsiteX1" fmla="*/ 7620 w 7619"/>
                    <a:gd name="connsiteY1" fmla="*/ 1905 h 1905"/>
                    <a:gd name="connsiteX2" fmla="*/ 0 w 7619"/>
                    <a:gd name="connsiteY2" fmla="*/ 0 h 1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619" h="1905">
                      <a:moveTo>
                        <a:pt x="0" y="0"/>
                      </a:moveTo>
                      <a:lnTo>
                        <a:pt x="7620" y="1905"/>
                      </a:lnTo>
                      <a:cubicBezTo>
                        <a:pt x="4763" y="952"/>
                        <a:pt x="1905" y="0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9" name="任意多边形: 形状 308"/>
                <p:cNvSpPr/>
                <p:nvPr>
                  <p:custDataLst>
                    <p:tags r:id="rId51"/>
                  </p:custDataLst>
                </p:nvPr>
              </p:nvSpPr>
              <p:spPr>
                <a:xfrm>
                  <a:off x="3674744" y="4307205"/>
                  <a:ext cx="5715" cy="3113"/>
                </a:xfrm>
                <a:custGeom>
                  <a:avLst/>
                  <a:gdLst>
                    <a:gd name="connsiteX0" fmla="*/ 5715 w 5715"/>
                    <a:gd name="connsiteY0" fmla="*/ 0 h 3113"/>
                    <a:gd name="connsiteX1" fmla="*/ 0 w 5715"/>
                    <a:gd name="connsiteY1" fmla="*/ 1905 h 3113"/>
                    <a:gd name="connsiteX2" fmla="*/ 5715 w 5715"/>
                    <a:gd name="connsiteY2" fmla="*/ 0 h 3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715" h="3113">
                      <a:moveTo>
                        <a:pt x="5715" y="0"/>
                      </a:moveTo>
                      <a:lnTo>
                        <a:pt x="0" y="1905"/>
                      </a:lnTo>
                      <a:cubicBezTo>
                        <a:pt x="5715" y="4763"/>
                        <a:pt x="3810" y="1905"/>
                        <a:pt x="5715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10" name="任意多边形: 形状 309"/>
                <p:cNvSpPr/>
                <p:nvPr>
                  <p:custDataLst>
                    <p:tags r:id="rId52"/>
                  </p:custDataLst>
                </p:nvPr>
              </p:nvSpPr>
              <p:spPr>
                <a:xfrm>
                  <a:off x="3437572" y="4523048"/>
                  <a:ext cx="10477" cy="10851"/>
                </a:xfrm>
                <a:custGeom>
                  <a:avLst/>
                  <a:gdLst>
                    <a:gd name="connsiteX0" fmla="*/ 0 w 10477"/>
                    <a:gd name="connsiteY0" fmla="*/ 374 h 10851"/>
                    <a:gd name="connsiteX1" fmla="*/ 1905 w 10477"/>
                    <a:gd name="connsiteY1" fmla="*/ 3231 h 10851"/>
                    <a:gd name="connsiteX2" fmla="*/ 2858 w 10477"/>
                    <a:gd name="connsiteY2" fmla="*/ 4184 h 10851"/>
                    <a:gd name="connsiteX3" fmla="*/ 4763 w 10477"/>
                    <a:gd name="connsiteY3" fmla="*/ 6089 h 10851"/>
                    <a:gd name="connsiteX4" fmla="*/ 10478 w 10477"/>
                    <a:gd name="connsiteY4" fmla="*/ 10851 h 10851"/>
                    <a:gd name="connsiteX5" fmla="*/ 3810 w 10477"/>
                    <a:gd name="connsiteY5" fmla="*/ 2279 h 10851"/>
                    <a:gd name="connsiteX6" fmla="*/ 0 w 10477"/>
                    <a:gd name="connsiteY6" fmla="*/ 374 h 10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77" h="10851">
                      <a:moveTo>
                        <a:pt x="0" y="374"/>
                      </a:moveTo>
                      <a:cubicBezTo>
                        <a:pt x="953" y="1326"/>
                        <a:pt x="953" y="2279"/>
                        <a:pt x="1905" y="3231"/>
                      </a:cubicBezTo>
                      <a:lnTo>
                        <a:pt x="2858" y="4184"/>
                      </a:lnTo>
                      <a:lnTo>
                        <a:pt x="4763" y="6089"/>
                      </a:lnTo>
                      <a:cubicBezTo>
                        <a:pt x="6668" y="7994"/>
                        <a:pt x="8572" y="9899"/>
                        <a:pt x="10478" y="10851"/>
                      </a:cubicBezTo>
                      <a:cubicBezTo>
                        <a:pt x="7620" y="7994"/>
                        <a:pt x="4763" y="4184"/>
                        <a:pt x="3810" y="2279"/>
                      </a:cubicBezTo>
                      <a:cubicBezTo>
                        <a:pt x="2858" y="374"/>
                        <a:pt x="1905" y="-579"/>
                        <a:pt x="0" y="37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11" name="任意多边形: 形状 310"/>
                <p:cNvSpPr/>
                <p:nvPr>
                  <p:custDataLst>
                    <p:tags r:id="rId53"/>
                  </p:custDataLst>
                </p:nvPr>
              </p:nvSpPr>
              <p:spPr>
                <a:xfrm>
                  <a:off x="3816667" y="4341494"/>
                  <a:ext cx="3809" cy="952"/>
                </a:xfrm>
                <a:custGeom>
                  <a:avLst/>
                  <a:gdLst>
                    <a:gd name="connsiteX0" fmla="*/ 3810 w 3809"/>
                    <a:gd name="connsiteY0" fmla="*/ 0 h 952"/>
                    <a:gd name="connsiteX1" fmla="*/ 0 w 3809"/>
                    <a:gd name="connsiteY1" fmla="*/ 953 h 952"/>
                    <a:gd name="connsiteX2" fmla="*/ 3810 w 3809"/>
                    <a:gd name="connsiteY2" fmla="*/ 0 h 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09" h="952">
                      <a:moveTo>
                        <a:pt x="3810" y="0"/>
                      </a:moveTo>
                      <a:cubicBezTo>
                        <a:pt x="1905" y="0"/>
                        <a:pt x="952" y="0"/>
                        <a:pt x="0" y="953"/>
                      </a:cubicBezTo>
                      <a:cubicBezTo>
                        <a:pt x="2857" y="953"/>
                        <a:pt x="3810" y="953"/>
                        <a:pt x="381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12" name="任意多边形: 形状 311"/>
                <p:cNvSpPr/>
                <p:nvPr>
                  <p:custDataLst>
                    <p:tags r:id="rId54"/>
                  </p:custDataLst>
                </p:nvPr>
              </p:nvSpPr>
              <p:spPr>
                <a:xfrm>
                  <a:off x="3447097" y="4533900"/>
                  <a:ext cx="18097" cy="9525"/>
                </a:xfrm>
                <a:custGeom>
                  <a:avLst/>
                  <a:gdLst>
                    <a:gd name="connsiteX0" fmla="*/ 18097 w 18097"/>
                    <a:gd name="connsiteY0" fmla="*/ 6667 h 9525"/>
                    <a:gd name="connsiteX1" fmla="*/ 14288 w 18097"/>
                    <a:gd name="connsiteY1" fmla="*/ 6667 h 9525"/>
                    <a:gd name="connsiteX2" fmla="*/ 12383 w 18097"/>
                    <a:gd name="connsiteY2" fmla="*/ 7620 h 9525"/>
                    <a:gd name="connsiteX3" fmla="*/ 0 w 18097"/>
                    <a:gd name="connsiteY3" fmla="*/ 0 h 9525"/>
                    <a:gd name="connsiteX4" fmla="*/ 11430 w 18097"/>
                    <a:gd name="connsiteY4" fmla="*/ 9525 h 9525"/>
                    <a:gd name="connsiteX5" fmla="*/ 18097 w 18097"/>
                    <a:gd name="connsiteY5" fmla="*/ 6667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097" h="9525">
                      <a:moveTo>
                        <a:pt x="18097" y="6667"/>
                      </a:moveTo>
                      <a:cubicBezTo>
                        <a:pt x="17145" y="6667"/>
                        <a:pt x="16193" y="6667"/>
                        <a:pt x="14288" y="6667"/>
                      </a:cubicBezTo>
                      <a:cubicBezTo>
                        <a:pt x="13335" y="6667"/>
                        <a:pt x="13335" y="6667"/>
                        <a:pt x="12383" y="7620"/>
                      </a:cubicBezTo>
                      <a:cubicBezTo>
                        <a:pt x="8572" y="5715"/>
                        <a:pt x="4763" y="3810"/>
                        <a:pt x="0" y="0"/>
                      </a:cubicBezTo>
                      <a:cubicBezTo>
                        <a:pt x="2858" y="3810"/>
                        <a:pt x="6668" y="7620"/>
                        <a:pt x="11430" y="9525"/>
                      </a:cubicBezTo>
                      <a:cubicBezTo>
                        <a:pt x="14288" y="8573"/>
                        <a:pt x="16193" y="7620"/>
                        <a:pt x="18097" y="666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13" name="任意多边形: 形状 312"/>
                <p:cNvSpPr/>
                <p:nvPr>
                  <p:custDataLst>
                    <p:tags r:id="rId55"/>
                  </p:custDataLst>
                </p:nvPr>
              </p:nvSpPr>
              <p:spPr>
                <a:xfrm>
                  <a:off x="3278504" y="4256722"/>
                  <a:ext cx="952" cy="714"/>
                </a:xfrm>
                <a:custGeom>
                  <a:avLst/>
                  <a:gdLst>
                    <a:gd name="connsiteX0" fmla="*/ 953 w 952"/>
                    <a:gd name="connsiteY0" fmla="*/ 0 h 714"/>
                    <a:gd name="connsiteX1" fmla="*/ 0 w 952"/>
                    <a:gd name="connsiteY1" fmla="*/ 0 h 714"/>
                    <a:gd name="connsiteX2" fmla="*/ 953 w 952"/>
                    <a:gd name="connsiteY2" fmla="*/ 0 h 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52" h="714">
                      <a:moveTo>
                        <a:pt x="953" y="0"/>
                      </a:moveTo>
                      <a:cubicBezTo>
                        <a:pt x="953" y="0"/>
                        <a:pt x="0" y="0"/>
                        <a:pt x="0" y="0"/>
                      </a:cubicBezTo>
                      <a:cubicBezTo>
                        <a:pt x="0" y="952"/>
                        <a:pt x="0" y="952"/>
                        <a:pt x="953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14" name="任意多边形: 形状 313"/>
                <p:cNvSpPr/>
                <p:nvPr>
                  <p:custDataLst>
                    <p:tags r:id="rId56"/>
                  </p:custDataLst>
                </p:nvPr>
              </p:nvSpPr>
              <p:spPr>
                <a:xfrm>
                  <a:off x="3139440" y="4243387"/>
                  <a:ext cx="5714" cy="1905"/>
                </a:xfrm>
                <a:custGeom>
                  <a:avLst/>
                  <a:gdLst>
                    <a:gd name="connsiteX0" fmla="*/ 0 w 5714"/>
                    <a:gd name="connsiteY0" fmla="*/ 1905 h 1905"/>
                    <a:gd name="connsiteX1" fmla="*/ 5715 w 5714"/>
                    <a:gd name="connsiteY1" fmla="*/ 0 h 1905"/>
                    <a:gd name="connsiteX2" fmla="*/ 0 w 5714"/>
                    <a:gd name="connsiteY2" fmla="*/ 1905 h 1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714" h="1905">
                      <a:moveTo>
                        <a:pt x="0" y="1905"/>
                      </a:moveTo>
                      <a:cubicBezTo>
                        <a:pt x="952" y="952"/>
                        <a:pt x="2857" y="952"/>
                        <a:pt x="5715" y="0"/>
                      </a:cubicBezTo>
                      <a:cubicBezTo>
                        <a:pt x="3810" y="952"/>
                        <a:pt x="2857" y="952"/>
                        <a:pt x="0" y="190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15" name="任意多边形: 形状 314"/>
                <p:cNvSpPr/>
                <p:nvPr>
                  <p:custDataLst>
                    <p:tags r:id="rId57"/>
                  </p:custDataLst>
                </p:nvPr>
              </p:nvSpPr>
              <p:spPr>
                <a:xfrm>
                  <a:off x="3361478" y="4475903"/>
                  <a:ext cx="846" cy="846"/>
                </a:xfrm>
                <a:custGeom>
                  <a:avLst/>
                  <a:gdLst>
                    <a:gd name="connsiteX0" fmla="*/ 847 w 846"/>
                    <a:gd name="connsiteY0" fmla="*/ 847 h 846"/>
                    <a:gd name="connsiteX1" fmla="*/ 847 w 846"/>
                    <a:gd name="connsiteY1" fmla="*/ 847 h 846"/>
                    <a:gd name="connsiteX2" fmla="*/ 847 w 846"/>
                    <a:gd name="connsiteY2" fmla="*/ 847 h 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46" h="846">
                      <a:moveTo>
                        <a:pt x="847" y="847"/>
                      </a:moveTo>
                      <a:cubicBezTo>
                        <a:pt x="-1058" y="-1058"/>
                        <a:pt x="847" y="847"/>
                        <a:pt x="847" y="847"/>
                      </a:cubicBezTo>
                      <a:lnTo>
                        <a:pt x="847" y="847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16" name="任意多边形: 形状 315"/>
                <p:cNvSpPr/>
                <p:nvPr>
                  <p:custDataLst>
                    <p:tags r:id="rId58"/>
                  </p:custDataLst>
                </p:nvPr>
              </p:nvSpPr>
              <p:spPr>
                <a:xfrm>
                  <a:off x="3359467" y="4453889"/>
                  <a:ext cx="1904" cy="952"/>
                </a:xfrm>
                <a:custGeom>
                  <a:avLst/>
                  <a:gdLst>
                    <a:gd name="connsiteX0" fmla="*/ 0 w 1904"/>
                    <a:gd name="connsiteY0" fmla="*/ 953 h 952"/>
                    <a:gd name="connsiteX1" fmla="*/ 1905 w 1904"/>
                    <a:gd name="connsiteY1" fmla="*/ 0 h 952"/>
                    <a:gd name="connsiteX2" fmla="*/ 0 w 1904"/>
                    <a:gd name="connsiteY2" fmla="*/ 953 h 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04" h="952">
                      <a:moveTo>
                        <a:pt x="0" y="953"/>
                      </a:moveTo>
                      <a:cubicBezTo>
                        <a:pt x="953" y="953"/>
                        <a:pt x="1905" y="953"/>
                        <a:pt x="1905" y="0"/>
                      </a:cubicBezTo>
                      <a:cubicBezTo>
                        <a:pt x="1905" y="953"/>
                        <a:pt x="953" y="953"/>
                        <a:pt x="0" y="9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17" name="任意多边形: 形状 316"/>
                <p:cNvSpPr/>
                <p:nvPr>
                  <p:custDataLst>
                    <p:tags r:id="rId59"/>
                  </p:custDataLst>
                </p:nvPr>
              </p:nvSpPr>
              <p:spPr>
                <a:xfrm>
                  <a:off x="3497818" y="4508711"/>
                  <a:ext cx="714" cy="423"/>
                </a:xfrm>
                <a:custGeom>
                  <a:avLst/>
                  <a:gdLst>
                    <a:gd name="connsiteX0" fmla="*/ 714 w 714"/>
                    <a:gd name="connsiteY0" fmla="*/ 423 h 423"/>
                    <a:gd name="connsiteX1" fmla="*/ 714 w 714"/>
                    <a:gd name="connsiteY1" fmla="*/ 423 h 423"/>
                    <a:gd name="connsiteX2" fmla="*/ 714 w 714"/>
                    <a:gd name="connsiteY2" fmla="*/ 423 h 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14" h="423">
                      <a:moveTo>
                        <a:pt x="714" y="423"/>
                      </a:moveTo>
                      <a:lnTo>
                        <a:pt x="714" y="423"/>
                      </a:lnTo>
                      <a:cubicBezTo>
                        <a:pt x="-238" y="-529"/>
                        <a:pt x="-238" y="423"/>
                        <a:pt x="714" y="4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18" name="任意多边形: 形状 317"/>
                <p:cNvSpPr/>
                <p:nvPr>
                  <p:custDataLst>
                    <p:tags r:id="rId60"/>
                  </p:custDataLst>
                </p:nvPr>
              </p:nvSpPr>
              <p:spPr>
                <a:xfrm>
                  <a:off x="3360420" y="4472939"/>
                  <a:ext cx="2857" cy="2857"/>
                </a:xfrm>
                <a:custGeom>
                  <a:avLst/>
                  <a:gdLst>
                    <a:gd name="connsiteX0" fmla="*/ 0 w 2857"/>
                    <a:gd name="connsiteY0" fmla="*/ 0 h 2857"/>
                    <a:gd name="connsiteX1" fmla="*/ 2858 w 2857"/>
                    <a:gd name="connsiteY1" fmla="*/ 2858 h 2857"/>
                    <a:gd name="connsiteX2" fmla="*/ 0 w 2857"/>
                    <a:gd name="connsiteY2" fmla="*/ 0 h 2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57" h="2857">
                      <a:moveTo>
                        <a:pt x="0" y="0"/>
                      </a:moveTo>
                      <a:cubicBezTo>
                        <a:pt x="952" y="953"/>
                        <a:pt x="1905" y="1905"/>
                        <a:pt x="2858" y="2858"/>
                      </a:cubicBezTo>
                      <a:cubicBezTo>
                        <a:pt x="1905" y="1905"/>
                        <a:pt x="952" y="953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19" name="任意多边形: 形状 318"/>
                <p:cNvSpPr/>
                <p:nvPr>
                  <p:custDataLst>
                    <p:tags r:id="rId61"/>
                  </p:custDataLst>
                </p:nvPr>
              </p:nvSpPr>
              <p:spPr>
                <a:xfrm>
                  <a:off x="3356992" y="4472939"/>
                  <a:ext cx="2474" cy="1905"/>
                </a:xfrm>
                <a:custGeom>
                  <a:avLst/>
                  <a:gdLst>
                    <a:gd name="connsiteX0" fmla="*/ 2475 w 2474"/>
                    <a:gd name="connsiteY0" fmla="*/ 1905 h 1905"/>
                    <a:gd name="connsiteX1" fmla="*/ 570 w 2474"/>
                    <a:gd name="connsiteY1" fmla="*/ 0 h 1905"/>
                    <a:gd name="connsiteX2" fmla="*/ 2475 w 2474"/>
                    <a:gd name="connsiteY2" fmla="*/ 1905 h 1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74" h="1905">
                      <a:moveTo>
                        <a:pt x="2475" y="1905"/>
                      </a:moveTo>
                      <a:cubicBezTo>
                        <a:pt x="1522" y="953"/>
                        <a:pt x="1522" y="953"/>
                        <a:pt x="570" y="0"/>
                      </a:cubicBezTo>
                      <a:cubicBezTo>
                        <a:pt x="-383" y="0"/>
                        <a:pt x="-383" y="953"/>
                        <a:pt x="2475" y="190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0" name="任意多边形: 形状 319"/>
                <p:cNvSpPr/>
                <p:nvPr>
                  <p:custDataLst>
                    <p:tags r:id="rId62"/>
                  </p:custDataLst>
                </p:nvPr>
              </p:nvSpPr>
              <p:spPr>
                <a:xfrm>
                  <a:off x="3362325" y="4475797"/>
                  <a:ext cx="3809" cy="2857"/>
                </a:xfrm>
                <a:custGeom>
                  <a:avLst/>
                  <a:gdLst>
                    <a:gd name="connsiteX0" fmla="*/ 3810 w 3809"/>
                    <a:gd name="connsiteY0" fmla="*/ 2857 h 2857"/>
                    <a:gd name="connsiteX1" fmla="*/ 0 w 3809"/>
                    <a:gd name="connsiteY1" fmla="*/ 0 h 2857"/>
                    <a:gd name="connsiteX2" fmla="*/ 0 w 3809"/>
                    <a:gd name="connsiteY2" fmla="*/ 952 h 2857"/>
                    <a:gd name="connsiteX3" fmla="*/ 3810 w 3809"/>
                    <a:gd name="connsiteY3" fmla="*/ 2857 h 2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9" h="2857">
                      <a:moveTo>
                        <a:pt x="3810" y="2857"/>
                      </a:moveTo>
                      <a:cubicBezTo>
                        <a:pt x="1905" y="1905"/>
                        <a:pt x="953" y="952"/>
                        <a:pt x="0" y="0"/>
                      </a:cubicBezTo>
                      <a:cubicBezTo>
                        <a:pt x="0" y="952"/>
                        <a:pt x="0" y="952"/>
                        <a:pt x="0" y="952"/>
                      </a:cubicBezTo>
                      <a:cubicBezTo>
                        <a:pt x="953" y="952"/>
                        <a:pt x="1905" y="1905"/>
                        <a:pt x="3810" y="285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1" name="任意多边形: 形状 320"/>
                <p:cNvSpPr/>
                <p:nvPr>
                  <p:custDataLst>
                    <p:tags r:id="rId63"/>
                  </p:custDataLst>
                </p:nvPr>
              </p:nvSpPr>
              <p:spPr>
                <a:xfrm>
                  <a:off x="3515069" y="4191952"/>
                  <a:ext cx="2512" cy="1428"/>
                </a:xfrm>
                <a:custGeom>
                  <a:avLst/>
                  <a:gdLst>
                    <a:gd name="connsiteX0" fmla="*/ 2513 w 2512"/>
                    <a:gd name="connsiteY0" fmla="*/ 0 h 1428"/>
                    <a:gd name="connsiteX1" fmla="*/ 2513 w 2512"/>
                    <a:gd name="connsiteY1" fmla="*/ 0 h 1428"/>
                    <a:gd name="connsiteX2" fmla="*/ 2513 w 2512"/>
                    <a:gd name="connsiteY2" fmla="*/ 0 h 1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12" h="1428">
                      <a:moveTo>
                        <a:pt x="2513" y="0"/>
                      </a:moveTo>
                      <a:cubicBezTo>
                        <a:pt x="1561" y="0"/>
                        <a:pt x="1561" y="0"/>
                        <a:pt x="2513" y="0"/>
                      </a:cubicBezTo>
                      <a:cubicBezTo>
                        <a:pt x="-1297" y="1905"/>
                        <a:pt x="-345" y="1905"/>
                        <a:pt x="2513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2" name="任意多边形: 形状 321"/>
                <p:cNvSpPr/>
                <p:nvPr>
                  <p:custDataLst>
                    <p:tags r:id="rId64"/>
                  </p:custDataLst>
                </p:nvPr>
              </p:nvSpPr>
              <p:spPr>
                <a:xfrm>
                  <a:off x="3722369" y="4455794"/>
                  <a:ext cx="9525" cy="9525"/>
                </a:xfrm>
                <a:custGeom>
                  <a:avLst/>
                  <a:gdLst>
                    <a:gd name="connsiteX0" fmla="*/ 0 w 9525"/>
                    <a:gd name="connsiteY0" fmla="*/ 0 h 9525"/>
                    <a:gd name="connsiteX1" fmla="*/ 0 w 9525"/>
                    <a:gd name="connsiteY1" fmla="*/ 0 h 9525"/>
                    <a:gd name="connsiteX2" fmla="*/ 0 w 9525"/>
                    <a:gd name="connsiteY2" fmla="*/ 0 h 9525"/>
                    <a:gd name="connsiteX3" fmla="*/ 0 w 9525"/>
                    <a:gd name="connsiteY3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9525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3" name="任意多边形: 形状 322"/>
                <p:cNvSpPr/>
                <p:nvPr>
                  <p:custDataLst>
                    <p:tags r:id="rId65"/>
                  </p:custDataLst>
                </p:nvPr>
              </p:nvSpPr>
              <p:spPr>
                <a:xfrm>
                  <a:off x="3722369" y="4451032"/>
                  <a:ext cx="10477" cy="16192"/>
                </a:xfrm>
                <a:custGeom>
                  <a:avLst/>
                  <a:gdLst>
                    <a:gd name="connsiteX0" fmla="*/ 10478 w 10477"/>
                    <a:gd name="connsiteY0" fmla="*/ 0 h 16192"/>
                    <a:gd name="connsiteX1" fmla="*/ 0 w 10477"/>
                    <a:gd name="connsiteY1" fmla="*/ 4763 h 16192"/>
                    <a:gd name="connsiteX2" fmla="*/ 5715 w 10477"/>
                    <a:gd name="connsiteY2" fmla="*/ 16193 h 16192"/>
                    <a:gd name="connsiteX3" fmla="*/ 10478 w 10477"/>
                    <a:gd name="connsiteY3" fmla="*/ 0 h 16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77" h="16192">
                      <a:moveTo>
                        <a:pt x="10478" y="0"/>
                      </a:moveTo>
                      <a:cubicBezTo>
                        <a:pt x="6668" y="5715"/>
                        <a:pt x="3810" y="5715"/>
                        <a:pt x="0" y="4763"/>
                      </a:cubicBezTo>
                      <a:lnTo>
                        <a:pt x="5715" y="16193"/>
                      </a:lnTo>
                      <a:lnTo>
                        <a:pt x="10478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4" name="任意多边形: 形状 323"/>
                <p:cNvSpPr/>
                <p:nvPr>
                  <p:custDataLst>
                    <p:tags r:id="rId66"/>
                  </p:custDataLst>
                </p:nvPr>
              </p:nvSpPr>
              <p:spPr>
                <a:xfrm>
                  <a:off x="3108007" y="4157662"/>
                  <a:ext cx="863917" cy="384810"/>
                </a:xfrm>
                <a:custGeom>
                  <a:avLst/>
                  <a:gdLst>
                    <a:gd name="connsiteX0" fmla="*/ 634365 w 863917"/>
                    <a:gd name="connsiteY0" fmla="*/ 185738 h 384810"/>
                    <a:gd name="connsiteX1" fmla="*/ 639127 w 863917"/>
                    <a:gd name="connsiteY1" fmla="*/ 193358 h 384810"/>
                    <a:gd name="connsiteX2" fmla="*/ 626745 w 863917"/>
                    <a:gd name="connsiteY2" fmla="*/ 196215 h 384810"/>
                    <a:gd name="connsiteX3" fmla="*/ 660083 w 863917"/>
                    <a:gd name="connsiteY3" fmla="*/ 200977 h 384810"/>
                    <a:gd name="connsiteX4" fmla="*/ 662940 w 863917"/>
                    <a:gd name="connsiteY4" fmla="*/ 205740 h 384810"/>
                    <a:gd name="connsiteX5" fmla="*/ 660083 w 863917"/>
                    <a:gd name="connsiteY5" fmla="*/ 204788 h 384810"/>
                    <a:gd name="connsiteX6" fmla="*/ 681037 w 863917"/>
                    <a:gd name="connsiteY6" fmla="*/ 209550 h 384810"/>
                    <a:gd name="connsiteX7" fmla="*/ 681990 w 863917"/>
                    <a:gd name="connsiteY7" fmla="*/ 215265 h 384810"/>
                    <a:gd name="connsiteX8" fmla="*/ 691515 w 863917"/>
                    <a:gd name="connsiteY8" fmla="*/ 218123 h 384810"/>
                    <a:gd name="connsiteX9" fmla="*/ 689610 w 863917"/>
                    <a:gd name="connsiteY9" fmla="*/ 220027 h 384810"/>
                    <a:gd name="connsiteX10" fmla="*/ 702945 w 863917"/>
                    <a:gd name="connsiteY10" fmla="*/ 227648 h 384810"/>
                    <a:gd name="connsiteX11" fmla="*/ 702945 w 863917"/>
                    <a:gd name="connsiteY11" fmla="*/ 227648 h 384810"/>
                    <a:gd name="connsiteX12" fmla="*/ 714375 w 863917"/>
                    <a:gd name="connsiteY12" fmla="*/ 227648 h 384810"/>
                    <a:gd name="connsiteX13" fmla="*/ 711518 w 863917"/>
                    <a:gd name="connsiteY13" fmla="*/ 229552 h 384810"/>
                    <a:gd name="connsiteX14" fmla="*/ 720090 w 863917"/>
                    <a:gd name="connsiteY14" fmla="*/ 231458 h 384810"/>
                    <a:gd name="connsiteX15" fmla="*/ 708660 w 863917"/>
                    <a:gd name="connsiteY15" fmla="*/ 231458 h 384810"/>
                    <a:gd name="connsiteX16" fmla="*/ 725805 w 863917"/>
                    <a:gd name="connsiteY16" fmla="*/ 247650 h 384810"/>
                    <a:gd name="connsiteX17" fmla="*/ 718185 w 863917"/>
                    <a:gd name="connsiteY17" fmla="*/ 244793 h 384810"/>
                    <a:gd name="connsiteX18" fmla="*/ 721995 w 863917"/>
                    <a:gd name="connsiteY18" fmla="*/ 254318 h 384810"/>
                    <a:gd name="connsiteX19" fmla="*/ 725805 w 863917"/>
                    <a:gd name="connsiteY19" fmla="*/ 258127 h 384810"/>
                    <a:gd name="connsiteX20" fmla="*/ 727710 w 863917"/>
                    <a:gd name="connsiteY20" fmla="*/ 260985 h 384810"/>
                    <a:gd name="connsiteX21" fmla="*/ 728662 w 863917"/>
                    <a:gd name="connsiteY21" fmla="*/ 261938 h 384810"/>
                    <a:gd name="connsiteX22" fmla="*/ 728662 w 863917"/>
                    <a:gd name="connsiteY22" fmla="*/ 262890 h 384810"/>
                    <a:gd name="connsiteX23" fmla="*/ 729615 w 863917"/>
                    <a:gd name="connsiteY23" fmla="*/ 261938 h 384810"/>
                    <a:gd name="connsiteX24" fmla="*/ 728662 w 863917"/>
                    <a:gd name="connsiteY24" fmla="*/ 259080 h 384810"/>
                    <a:gd name="connsiteX25" fmla="*/ 726758 w 863917"/>
                    <a:gd name="connsiteY25" fmla="*/ 252413 h 384810"/>
                    <a:gd name="connsiteX26" fmla="*/ 730568 w 863917"/>
                    <a:gd name="connsiteY26" fmla="*/ 245745 h 384810"/>
                    <a:gd name="connsiteX27" fmla="*/ 733425 w 863917"/>
                    <a:gd name="connsiteY27" fmla="*/ 248602 h 384810"/>
                    <a:gd name="connsiteX28" fmla="*/ 736283 w 863917"/>
                    <a:gd name="connsiteY28" fmla="*/ 249555 h 384810"/>
                    <a:gd name="connsiteX29" fmla="*/ 738187 w 863917"/>
                    <a:gd name="connsiteY29" fmla="*/ 249555 h 384810"/>
                    <a:gd name="connsiteX30" fmla="*/ 739140 w 863917"/>
                    <a:gd name="connsiteY30" fmla="*/ 254318 h 384810"/>
                    <a:gd name="connsiteX31" fmla="*/ 733425 w 863917"/>
                    <a:gd name="connsiteY31" fmla="*/ 258127 h 384810"/>
                    <a:gd name="connsiteX32" fmla="*/ 742950 w 863917"/>
                    <a:gd name="connsiteY32" fmla="*/ 255270 h 384810"/>
                    <a:gd name="connsiteX33" fmla="*/ 734377 w 863917"/>
                    <a:gd name="connsiteY33" fmla="*/ 260985 h 384810"/>
                    <a:gd name="connsiteX34" fmla="*/ 739140 w 863917"/>
                    <a:gd name="connsiteY34" fmla="*/ 260033 h 384810"/>
                    <a:gd name="connsiteX35" fmla="*/ 747712 w 863917"/>
                    <a:gd name="connsiteY35" fmla="*/ 259080 h 384810"/>
                    <a:gd name="connsiteX36" fmla="*/ 764858 w 863917"/>
                    <a:gd name="connsiteY36" fmla="*/ 265748 h 384810"/>
                    <a:gd name="connsiteX37" fmla="*/ 754380 w 863917"/>
                    <a:gd name="connsiteY37" fmla="*/ 264795 h 384810"/>
                    <a:gd name="connsiteX38" fmla="*/ 766762 w 863917"/>
                    <a:gd name="connsiteY38" fmla="*/ 267653 h 384810"/>
                    <a:gd name="connsiteX39" fmla="*/ 762000 w 863917"/>
                    <a:gd name="connsiteY39" fmla="*/ 267653 h 384810"/>
                    <a:gd name="connsiteX40" fmla="*/ 783908 w 863917"/>
                    <a:gd name="connsiteY40" fmla="*/ 272415 h 384810"/>
                    <a:gd name="connsiteX41" fmla="*/ 782955 w 863917"/>
                    <a:gd name="connsiteY41" fmla="*/ 275273 h 384810"/>
                    <a:gd name="connsiteX42" fmla="*/ 778193 w 863917"/>
                    <a:gd name="connsiteY42" fmla="*/ 277178 h 384810"/>
                    <a:gd name="connsiteX43" fmla="*/ 763905 w 863917"/>
                    <a:gd name="connsiteY43" fmla="*/ 273368 h 384810"/>
                    <a:gd name="connsiteX44" fmla="*/ 768668 w 863917"/>
                    <a:gd name="connsiteY44" fmla="*/ 277178 h 384810"/>
                    <a:gd name="connsiteX45" fmla="*/ 774383 w 863917"/>
                    <a:gd name="connsiteY45" fmla="*/ 281940 h 384810"/>
                    <a:gd name="connsiteX46" fmla="*/ 762000 w 863917"/>
                    <a:gd name="connsiteY46" fmla="*/ 280035 h 384810"/>
                    <a:gd name="connsiteX47" fmla="*/ 774383 w 863917"/>
                    <a:gd name="connsiteY47" fmla="*/ 285750 h 384810"/>
                    <a:gd name="connsiteX48" fmla="*/ 776287 w 863917"/>
                    <a:gd name="connsiteY48" fmla="*/ 292418 h 384810"/>
                    <a:gd name="connsiteX49" fmla="*/ 789623 w 863917"/>
                    <a:gd name="connsiteY49" fmla="*/ 295275 h 384810"/>
                    <a:gd name="connsiteX50" fmla="*/ 780098 w 863917"/>
                    <a:gd name="connsiteY50" fmla="*/ 300038 h 384810"/>
                    <a:gd name="connsiteX51" fmla="*/ 775335 w 863917"/>
                    <a:gd name="connsiteY51" fmla="*/ 295275 h 384810"/>
                    <a:gd name="connsiteX52" fmla="*/ 774383 w 863917"/>
                    <a:gd name="connsiteY52" fmla="*/ 297180 h 384810"/>
                    <a:gd name="connsiteX53" fmla="*/ 764858 w 863917"/>
                    <a:gd name="connsiteY53" fmla="*/ 289560 h 384810"/>
                    <a:gd name="connsiteX54" fmla="*/ 773430 w 863917"/>
                    <a:gd name="connsiteY54" fmla="*/ 292418 h 384810"/>
                    <a:gd name="connsiteX55" fmla="*/ 762000 w 863917"/>
                    <a:gd name="connsiteY55" fmla="*/ 282893 h 384810"/>
                    <a:gd name="connsiteX56" fmla="*/ 762000 w 863917"/>
                    <a:gd name="connsiteY56" fmla="*/ 284798 h 384810"/>
                    <a:gd name="connsiteX57" fmla="*/ 759143 w 863917"/>
                    <a:gd name="connsiteY57" fmla="*/ 282893 h 384810"/>
                    <a:gd name="connsiteX58" fmla="*/ 760095 w 863917"/>
                    <a:gd name="connsiteY58" fmla="*/ 284798 h 384810"/>
                    <a:gd name="connsiteX59" fmla="*/ 750570 w 863917"/>
                    <a:gd name="connsiteY59" fmla="*/ 279083 h 384810"/>
                    <a:gd name="connsiteX60" fmla="*/ 753427 w 863917"/>
                    <a:gd name="connsiteY60" fmla="*/ 280988 h 384810"/>
                    <a:gd name="connsiteX61" fmla="*/ 741998 w 863917"/>
                    <a:gd name="connsiteY61" fmla="*/ 278130 h 384810"/>
                    <a:gd name="connsiteX62" fmla="*/ 737235 w 863917"/>
                    <a:gd name="connsiteY62" fmla="*/ 290513 h 384810"/>
                    <a:gd name="connsiteX63" fmla="*/ 729615 w 863917"/>
                    <a:gd name="connsiteY63" fmla="*/ 297180 h 384810"/>
                    <a:gd name="connsiteX64" fmla="*/ 718185 w 863917"/>
                    <a:gd name="connsiteY64" fmla="*/ 301943 h 384810"/>
                    <a:gd name="connsiteX65" fmla="*/ 717233 w 863917"/>
                    <a:gd name="connsiteY65" fmla="*/ 287655 h 384810"/>
                    <a:gd name="connsiteX66" fmla="*/ 727710 w 863917"/>
                    <a:gd name="connsiteY66" fmla="*/ 287655 h 384810"/>
                    <a:gd name="connsiteX67" fmla="*/ 733425 w 863917"/>
                    <a:gd name="connsiteY67" fmla="*/ 284798 h 384810"/>
                    <a:gd name="connsiteX68" fmla="*/ 737235 w 863917"/>
                    <a:gd name="connsiteY68" fmla="*/ 283845 h 384810"/>
                    <a:gd name="connsiteX69" fmla="*/ 734377 w 863917"/>
                    <a:gd name="connsiteY69" fmla="*/ 280035 h 384810"/>
                    <a:gd name="connsiteX70" fmla="*/ 732473 w 863917"/>
                    <a:gd name="connsiteY70" fmla="*/ 281940 h 384810"/>
                    <a:gd name="connsiteX71" fmla="*/ 728662 w 863917"/>
                    <a:gd name="connsiteY71" fmla="*/ 283845 h 384810"/>
                    <a:gd name="connsiteX72" fmla="*/ 721043 w 863917"/>
                    <a:gd name="connsiteY72" fmla="*/ 287655 h 384810"/>
                    <a:gd name="connsiteX73" fmla="*/ 712470 w 863917"/>
                    <a:gd name="connsiteY73" fmla="*/ 282893 h 384810"/>
                    <a:gd name="connsiteX74" fmla="*/ 695325 w 863917"/>
                    <a:gd name="connsiteY74" fmla="*/ 295275 h 384810"/>
                    <a:gd name="connsiteX75" fmla="*/ 703898 w 863917"/>
                    <a:gd name="connsiteY75" fmla="*/ 288608 h 384810"/>
                    <a:gd name="connsiteX76" fmla="*/ 683895 w 863917"/>
                    <a:gd name="connsiteY76" fmla="*/ 297180 h 384810"/>
                    <a:gd name="connsiteX77" fmla="*/ 687705 w 863917"/>
                    <a:gd name="connsiteY77" fmla="*/ 295275 h 384810"/>
                    <a:gd name="connsiteX78" fmla="*/ 674370 w 863917"/>
                    <a:gd name="connsiteY78" fmla="*/ 295275 h 384810"/>
                    <a:gd name="connsiteX79" fmla="*/ 676275 w 863917"/>
                    <a:gd name="connsiteY79" fmla="*/ 295275 h 384810"/>
                    <a:gd name="connsiteX80" fmla="*/ 635318 w 863917"/>
                    <a:gd name="connsiteY80" fmla="*/ 309563 h 384810"/>
                    <a:gd name="connsiteX81" fmla="*/ 636270 w 863917"/>
                    <a:gd name="connsiteY81" fmla="*/ 298133 h 384810"/>
                    <a:gd name="connsiteX82" fmla="*/ 617220 w 863917"/>
                    <a:gd name="connsiteY82" fmla="*/ 328613 h 384810"/>
                    <a:gd name="connsiteX83" fmla="*/ 618173 w 863917"/>
                    <a:gd name="connsiteY83" fmla="*/ 300990 h 384810"/>
                    <a:gd name="connsiteX84" fmla="*/ 604837 w 863917"/>
                    <a:gd name="connsiteY84" fmla="*/ 303848 h 384810"/>
                    <a:gd name="connsiteX85" fmla="*/ 608648 w 863917"/>
                    <a:gd name="connsiteY85" fmla="*/ 314325 h 384810"/>
                    <a:gd name="connsiteX86" fmla="*/ 591502 w 863917"/>
                    <a:gd name="connsiteY86" fmla="*/ 305753 h 384810"/>
                    <a:gd name="connsiteX87" fmla="*/ 587693 w 863917"/>
                    <a:gd name="connsiteY87" fmla="*/ 318135 h 384810"/>
                    <a:gd name="connsiteX88" fmla="*/ 587693 w 863917"/>
                    <a:gd name="connsiteY88" fmla="*/ 305753 h 384810"/>
                    <a:gd name="connsiteX89" fmla="*/ 576262 w 863917"/>
                    <a:gd name="connsiteY89" fmla="*/ 318135 h 384810"/>
                    <a:gd name="connsiteX90" fmla="*/ 572452 w 863917"/>
                    <a:gd name="connsiteY90" fmla="*/ 306705 h 384810"/>
                    <a:gd name="connsiteX91" fmla="*/ 558165 w 863917"/>
                    <a:gd name="connsiteY91" fmla="*/ 309563 h 384810"/>
                    <a:gd name="connsiteX92" fmla="*/ 563880 w 863917"/>
                    <a:gd name="connsiteY92" fmla="*/ 311468 h 384810"/>
                    <a:gd name="connsiteX93" fmla="*/ 538162 w 863917"/>
                    <a:gd name="connsiteY93" fmla="*/ 330518 h 384810"/>
                    <a:gd name="connsiteX94" fmla="*/ 532448 w 863917"/>
                    <a:gd name="connsiteY94" fmla="*/ 316230 h 384810"/>
                    <a:gd name="connsiteX95" fmla="*/ 509587 w 863917"/>
                    <a:gd name="connsiteY95" fmla="*/ 350520 h 384810"/>
                    <a:gd name="connsiteX96" fmla="*/ 506730 w 863917"/>
                    <a:gd name="connsiteY96" fmla="*/ 347663 h 384810"/>
                    <a:gd name="connsiteX97" fmla="*/ 497205 w 863917"/>
                    <a:gd name="connsiteY97" fmla="*/ 352425 h 384810"/>
                    <a:gd name="connsiteX98" fmla="*/ 523875 w 863917"/>
                    <a:gd name="connsiteY98" fmla="*/ 315278 h 384810"/>
                    <a:gd name="connsiteX99" fmla="*/ 513398 w 863917"/>
                    <a:gd name="connsiteY99" fmla="*/ 313373 h 384810"/>
                    <a:gd name="connsiteX100" fmla="*/ 519112 w 863917"/>
                    <a:gd name="connsiteY100" fmla="*/ 307658 h 384810"/>
                    <a:gd name="connsiteX101" fmla="*/ 500062 w 863917"/>
                    <a:gd name="connsiteY101" fmla="*/ 308610 h 384810"/>
                    <a:gd name="connsiteX102" fmla="*/ 488633 w 863917"/>
                    <a:gd name="connsiteY102" fmla="*/ 321945 h 384810"/>
                    <a:gd name="connsiteX103" fmla="*/ 507683 w 863917"/>
                    <a:gd name="connsiteY103" fmla="*/ 312420 h 384810"/>
                    <a:gd name="connsiteX104" fmla="*/ 485775 w 863917"/>
                    <a:gd name="connsiteY104" fmla="*/ 333375 h 384810"/>
                    <a:gd name="connsiteX105" fmla="*/ 485775 w 863917"/>
                    <a:gd name="connsiteY105" fmla="*/ 320040 h 384810"/>
                    <a:gd name="connsiteX106" fmla="*/ 472440 w 863917"/>
                    <a:gd name="connsiteY106" fmla="*/ 324803 h 384810"/>
                    <a:gd name="connsiteX107" fmla="*/ 477202 w 863917"/>
                    <a:gd name="connsiteY107" fmla="*/ 320993 h 384810"/>
                    <a:gd name="connsiteX108" fmla="*/ 457200 w 863917"/>
                    <a:gd name="connsiteY108" fmla="*/ 326708 h 384810"/>
                    <a:gd name="connsiteX109" fmla="*/ 446723 w 863917"/>
                    <a:gd name="connsiteY109" fmla="*/ 323850 h 384810"/>
                    <a:gd name="connsiteX110" fmla="*/ 454342 w 863917"/>
                    <a:gd name="connsiteY110" fmla="*/ 358140 h 384810"/>
                    <a:gd name="connsiteX111" fmla="*/ 433387 w 863917"/>
                    <a:gd name="connsiteY111" fmla="*/ 350520 h 384810"/>
                    <a:gd name="connsiteX112" fmla="*/ 433387 w 863917"/>
                    <a:gd name="connsiteY112" fmla="*/ 331470 h 384810"/>
                    <a:gd name="connsiteX113" fmla="*/ 429577 w 863917"/>
                    <a:gd name="connsiteY113" fmla="*/ 336233 h 384810"/>
                    <a:gd name="connsiteX114" fmla="*/ 422910 w 863917"/>
                    <a:gd name="connsiteY114" fmla="*/ 332423 h 384810"/>
                    <a:gd name="connsiteX115" fmla="*/ 420052 w 863917"/>
                    <a:gd name="connsiteY115" fmla="*/ 338138 h 384810"/>
                    <a:gd name="connsiteX116" fmla="*/ 404812 w 863917"/>
                    <a:gd name="connsiteY116" fmla="*/ 339090 h 384810"/>
                    <a:gd name="connsiteX117" fmla="*/ 393383 w 863917"/>
                    <a:gd name="connsiteY117" fmla="*/ 357188 h 384810"/>
                    <a:gd name="connsiteX118" fmla="*/ 390525 w 863917"/>
                    <a:gd name="connsiteY118" fmla="*/ 352425 h 384810"/>
                    <a:gd name="connsiteX119" fmla="*/ 373380 w 863917"/>
                    <a:gd name="connsiteY119" fmla="*/ 353378 h 384810"/>
                    <a:gd name="connsiteX120" fmla="*/ 359092 w 863917"/>
                    <a:gd name="connsiteY120" fmla="*/ 354330 h 384810"/>
                    <a:gd name="connsiteX121" fmla="*/ 358140 w 863917"/>
                    <a:gd name="connsiteY121" fmla="*/ 353378 h 384810"/>
                    <a:gd name="connsiteX122" fmla="*/ 357187 w 863917"/>
                    <a:gd name="connsiteY122" fmla="*/ 344805 h 384810"/>
                    <a:gd name="connsiteX123" fmla="*/ 350520 w 863917"/>
                    <a:gd name="connsiteY123" fmla="*/ 344805 h 384810"/>
                    <a:gd name="connsiteX124" fmla="*/ 352425 w 863917"/>
                    <a:gd name="connsiteY124" fmla="*/ 341948 h 384810"/>
                    <a:gd name="connsiteX125" fmla="*/ 356235 w 863917"/>
                    <a:gd name="connsiteY125" fmla="*/ 339090 h 384810"/>
                    <a:gd name="connsiteX126" fmla="*/ 339090 w 863917"/>
                    <a:gd name="connsiteY126" fmla="*/ 337185 h 384810"/>
                    <a:gd name="connsiteX127" fmla="*/ 344805 w 863917"/>
                    <a:gd name="connsiteY127" fmla="*/ 343853 h 384810"/>
                    <a:gd name="connsiteX128" fmla="*/ 350520 w 863917"/>
                    <a:gd name="connsiteY128" fmla="*/ 345758 h 384810"/>
                    <a:gd name="connsiteX129" fmla="*/ 355283 w 863917"/>
                    <a:gd name="connsiteY129" fmla="*/ 346710 h 384810"/>
                    <a:gd name="connsiteX130" fmla="*/ 325755 w 863917"/>
                    <a:gd name="connsiteY130" fmla="*/ 350520 h 384810"/>
                    <a:gd name="connsiteX131" fmla="*/ 322898 w 863917"/>
                    <a:gd name="connsiteY131" fmla="*/ 343853 h 384810"/>
                    <a:gd name="connsiteX132" fmla="*/ 289560 w 863917"/>
                    <a:gd name="connsiteY132" fmla="*/ 331470 h 384810"/>
                    <a:gd name="connsiteX133" fmla="*/ 296227 w 863917"/>
                    <a:gd name="connsiteY133" fmla="*/ 319088 h 384810"/>
                    <a:gd name="connsiteX134" fmla="*/ 310515 w 863917"/>
                    <a:gd name="connsiteY134" fmla="*/ 332423 h 384810"/>
                    <a:gd name="connsiteX135" fmla="*/ 305752 w 863917"/>
                    <a:gd name="connsiteY135" fmla="*/ 326708 h 384810"/>
                    <a:gd name="connsiteX136" fmla="*/ 316230 w 863917"/>
                    <a:gd name="connsiteY136" fmla="*/ 332423 h 384810"/>
                    <a:gd name="connsiteX137" fmla="*/ 277177 w 863917"/>
                    <a:gd name="connsiteY137" fmla="*/ 300038 h 384810"/>
                    <a:gd name="connsiteX138" fmla="*/ 269558 w 863917"/>
                    <a:gd name="connsiteY138" fmla="*/ 301943 h 384810"/>
                    <a:gd name="connsiteX139" fmla="*/ 274320 w 863917"/>
                    <a:gd name="connsiteY139" fmla="*/ 303848 h 384810"/>
                    <a:gd name="connsiteX140" fmla="*/ 267652 w 863917"/>
                    <a:gd name="connsiteY140" fmla="*/ 308610 h 384810"/>
                    <a:gd name="connsiteX141" fmla="*/ 244792 w 863917"/>
                    <a:gd name="connsiteY141" fmla="*/ 300038 h 384810"/>
                    <a:gd name="connsiteX142" fmla="*/ 246697 w 863917"/>
                    <a:gd name="connsiteY142" fmla="*/ 294323 h 384810"/>
                    <a:gd name="connsiteX143" fmla="*/ 253365 w 863917"/>
                    <a:gd name="connsiteY143" fmla="*/ 300990 h 384810"/>
                    <a:gd name="connsiteX144" fmla="*/ 238125 w 863917"/>
                    <a:gd name="connsiteY144" fmla="*/ 290513 h 384810"/>
                    <a:gd name="connsiteX145" fmla="*/ 240983 w 863917"/>
                    <a:gd name="connsiteY145" fmla="*/ 297180 h 384810"/>
                    <a:gd name="connsiteX146" fmla="*/ 217170 w 863917"/>
                    <a:gd name="connsiteY146" fmla="*/ 290513 h 384810"/>
                    <a:gd name="connsiteX147" fmla="*/ 220027 w 863917"/>
                    <a:gd name="connsiteY147" fmla="*/ 300038 h 384810"/>
                    <a:gd name="connsiteX148" fmla="*/ 235267 w 863917"/>
                    <a:gd name="connsiteY148" fmla="*/ 300038 h 384810"/>
                    <a:gd name="connsiteX149" fmla="*/ 244792 w 863917"/>
                    <a:gd name="connsiteY149" fmla="*/ 319088 h 384810"/>
                    <a:gd name="connsiteX150" fmla="*/ 249555 w 863917"/>
                    <a:gd name="connsiteY150" fmla="*/ 319088 h 384810"/>
                    <a:gd name="connsiteX151" fmla="*/ 251460 w 863917"/>
                    <a:gd name="connsiteY151" fmla="*/ 318135 h 384810"/>
                    <a:gd name="connsiteX152" fmla="*/ 251460 w 863917"/>
                    <a:gd name="connsiteY152" fmla="*/ 318135 h 384810"/>
                    <a:gd name="connsiteX153" fmla="*/ 251460 w 863917"/>
                    <a:gd name="connsiteY153" fmla="*/ 318135 h 384810"/>
                    <a:gd name="connsiteX154" fmla="*/ 251460 w 863917"/>
                    <a:gd name="connsiteY154" fmla="*/ 318135 h 384810"/>
                    <a:gd name="connsiteX155" fmla="*/ 250508 w 863917"/>
                    <a:gd name="connsiteY155" fmla="*/ 313373 h 384810"/>
                    <a:gd name="connsiteX156" fmla="*/ 269558 w 863917"/>
                    <a:gd name="connsiteY156" fmla="*/ 318135 h 384810"/>
                    <a:gd name="connsiteX157" fmla="*/ 267652 w 863917"/>
                    <a:gd name="connsiteY157" fmla="*/ 321945 h 384810"/>
                    <a:gd name="connsiteX158" fmla="*/ 274320 w 863917"/>
                    <a:gd name="connsiteY158" fmla="*/ 321945 h 384810"/>
                    <a:gd name="connsiteX159" fmla="*/ 269558 w 863917"/>
                    <a:gd name="connsiteY159" fmla="*/ 330518 h 384810"/>
                    <a:gd name="connsiteX160" fmla="*/ 277177 w 863917"/>
                    <a:gd name="connsiteY160" fmla="*/ 335280 h 384810"/>
                    <a:gd name="connsiteX161" fmla="*/ 290512 w 863917"/>
                    <a:gd name="connsiteY161" fmla="*/ 345758 h 384810"/>
                    <a:gd name="connsiteX162" fmla="*/ 297180 w 863917"/>
                    <a:gd name="connsiteY162" fmla="*/ 348615 h 384810"/>
                    <a:gd name="connsiteX163" fmla="*/ 310515 w 863917"/>
                    <a:gd name="connsiteY163" fmla="*/ 354330 h 384810"/>
                    <a:gd name="connsiteX164" fmla="*/ 309562 w 863917"/>
                    <a:gd name="connsiteY164" fmla="*/ 355283 h 384810"/>
                    <a:gd name="connsiteX165" fmla="*/ 327660 w 863917"/>
                    <a:gd name="connsiteY165" fmla="*/ 364808 h 384810"/>
                    <a:gd name="connsiteX166" fmla="*/ 332423 w 863917"/>
                    <a:gd name="connsiteY166" fmla="*/ 367665 h 384810"/>
                    <a:gd name="connsiteX167" fmla="*/ 335280 w 863917"/>
                    <a:gd name="connsiteY167" fmla="*/ 369570 h 384810"/>
                    <a:gd name="connsiteX168" fmla="*/ 339090 w 863917"/>
                    <a:gd name="connsiteY168" fmla="*/ 372428 h 384810"/>
                    <a:gd name="connsiteX169" fmla="*/ 353377 w 863917"/>
                    <a:gd name="connsiteY169" fmla="*/ 384810 h 384810"/>
                    <a:gd name="connsiteX170" fmla="*/ 355283 w 863917"/>
                    <a:gd name="connsiteY170" fmla="*/ 384810 h 384810"/>
                    <a:gd name="connsiteX171" fmla="*/ 367665 w 863917"/>
                    <a:gd name="connsiteY171" fmla="*/ 381000 h 384810"/>
                    <a:gd name="connsiteX172" fmla="*/ 381000 w 863917"/>
                    <a:gd name="connsiteY172" fmla="*/ 379095 h 384810"/>
                    <a:gd name="connsiteX173" fmla="*/ 382905 w 863917"/>
                    <a:gd name="connsiteY173" fmla="*/ 382905 h 384810"/>
                    <a:gd name="connsiteX174" fmla="*/ 402908 w 863917"/>
                    <a:gd name="connsiteY174" fmla="*/ 380048 h 384810"/>
                    <a:gd name="connsiteX175" fmla="*/ 441960 w 863917"/>
                    <a:gd name="connsiteY175" fmla="*/ 378142 h 384810"/>
                    <a:gd name="connsiteX176" fmla="*/ 441960 w 863917"/>
                    <a:gd name="connsiteY176" fmla="*/ 373380 h 384810"/>
                    <a:gd name="connsiteX177" fmla="*/ 463867 w 863917"/>
                    <a:gd name="connsiteY177" fmla="*/ 366713 h 384810"/>
                    <a:gd name="connsiteX178" fmla="*/ 462915 w 863917"/>
                    <a:gd name="connsiteY178" fmla="*/ 362903 h 384810"/>
                    <a:gd name="connsiteX179" fmla="*/ 495300 w 863917"/>
                    <a:gd name="connsiteY179" fmla="*/ 360998 h 384810"/>
                    <a:gd name="connsiteX180" fmla="*/ 489585 w 863917"/>
                    <a:gd name="connsiteY180" fmla="*/ 361950 h 384810"/>
                    <a:gd name="connsiteX181" fmla="*/ 532448 w 863917"/>
                    <a:gd name="connsiteY181" fmla="*/ 355283 h 384810"/>
                    <a:gd name="connsiteX182" fmla="*/ 540068 w 863917"/>
                    <a:gd name="connsiteY182" fmla="*/ 354330 h 384810"/>
                    <a:gd name="connsiteX183" fmla="*/ 539115 w 863917"/>
                    <a:gd name="connsiteY183" fmla="*/ 354330 h 384810"/>
                    <a:gd name="connsiteX184" fmla="*/ 540068 w 863917"/>
                    <a:gd name="connsiteY184" fmla="*/ 354330 h 384810"/>
                    <a:gd name="connsiteX185" fmla="*/ 544830 w 863917"/>
                    <a:gd name="connsiteY185" fmla="*/ 356235 h 384810"/>
                    <a:gd name="connsiteX186" fmla="*/ 541020 w 863917"/>
                    <a:gd name="connsiteY186" fmla="*/ 354330 h 384810"/>
                    <a:gd name="connsiteX187" fmla="*/ 550545 w 863917"/>
                    <a:gd name="connsiteY187" fmla="*/ 351473 h 384810"/>
                    <a:gd name="connsiteX188" fmla="*/ 552450 w 863917"/>
                    <a:gd name="connsiteY188" fmla="*/ 356235 h 384810"/>
                    <a:gd name="connsiteX189" fmla="*/ 553402 w 863917"/>
                    <a:gd name="connsiteY189" fmla="*/ 356235 h 384810"/>
                    <a:gd name="connsiteX190" fmla="*/ 553402 w 863917"/>
                    <a:gd name="connsiteY190" fmla="*/ 350520 h 384810"/>
                    <a:gd name="connsiteX191" fmla="*/ 558165 w 863917"/>
                    <a:gd name="connsiteY191" fmla="*/ 346710 h 384810"/>
                    <a:gd name="connsiteX192" fmla="*/ 572452 w 863917"/>
                    <a:gd name="connsiteY192" fmla="*/ 349567 h 384810"/>
                    <a:gd name="connsiteX193" fmla="*/ 591502 w 863917"/>
                    <a:gd name="connsiteY193" fmla="*/ 335280 h 384810"/>
                    <a:gd name="connsiteX194" fmla="*/ 590550 w 863917"/>
                    <a:gd name="connsiteY194" fmla="*/ 337185 h 384810"/>
                    <a:gd name="connsiteX195" fmla="*/ 602933 w 863917"/>
                    <a:gd name="connsiteY195" fmla="*/ 335280 h 384810"/>
                    <a:gd name="connsiteX196" fmla="*/ 605790 w 863917"/>
                    <a:gd name="connsiteY196" fmla="*/ 340995 h 384810"/>
                    <a:gd name="connsiteX197" fmla="*/ 613410 w 863917"/>
                    <a:gd name="connsiteY197" fmla="*/ 331470 h 384810"/>
                    <a:gd name="connsiteX198" fmla="*/ 617220 w 863917"/>
                    <a:gd name="connsiteY198" fmla="*/ 340995 h 384810"/>
                    <a:gd name="connsiteX199" fmla="*/ 637223 w 863917"/>
                    <a:gd name="connsiteY199" fmla="*/ 328613 h 384810"/>
                    <a:gd name="connsiteX200" fmla="*/ 637223 w 863917"/>
                    <a:gd name="connsiteY200" fmla="*/ 332423 h 384810"/>
                    <a:gd name="connsiteX201" fmla="*/ 649605 w 863917"/>
                    <a:gd name="connsiteY201" fmla="*/ 328613 h 384810"/>
                    <a:gd name="connsiteX202" fmla="*/ 718185 w 863917"/>
                    <a:gd name="connsiteY202" fmla="*/ 325755 h 384810"/>
                    <a:gd name="connsiteX203" fmla="*/ 729615 w 863917"/>
                    <a:gd name="connsiteY203" fmla="*/ 320040 h 384810"/>
                    <a:gd name="connsiteX204" fmla="*/ 731520 w 863917"/>
                    <a:gd name="connsiteY204" fmla="*/ 325755 h 384810"/>
                    <a:gd name="connsiteX205" fmla="*/ 735330 w 863917"/>
                    <a:gd name="connsiteY205" fmla="*/ 324803 h 384810"/>
                    <a:gd name="connsiteX206" fmla="*/ 737235 w 863917"/>
                    <a:gd name="connsiteY206" fmla="*/ 324803 h 384810"/>
                    <a:gd name="connsiteX207" fmla="*/ 740093 w 863917"/>
                    <a:gd name="connsiteY207" fmla="*/ 324803 h 384810"/>
                    <a:gd name="connsiteX208" fmla="*/ 750570 w 863917"/>
                    <a:gd name="connsiteY208" fmla="*/ 323850 h 384810"/>
                    <a:gd name="connsiteX209" fmla="*/ 766762 w 863917"/>
                    <a:gd name="connsiteY209" fmla="*/ 318135 h 384810"/>
                    <a:gd name="connsiteX210" fmla="*/ 768668 w 863917"/>
                    <a:gd name="connsiteY210" fmla="*/ 322898 h 384810"/>
                    <a:gd name="connsiteX211" fmla="*/ 776287 w 863917"/>
                    <a:gd name="connsiteY211" fmla="*/ 320993 h 384810"/>
                    <a:gd name="connsiteX212" fmla="*/ 772477 w 863917"/>
                    <a:gd name="connsiteY212" fmla="*/ 324803 h 384810"/>
                    <a:gd name="connsiteX213" fmla="*/ 779145 w 863917"/>
                    <a:gd name="connsiteY213" fmla="*/ 307658 h 384810"/>
                    <a:gd name="connsiteX214" fmla="*/ 794385 w 863917"/>
                    <a:gd name="connsiteY214" fmla="*/ 303848 h 384810"/>
                    <a:gd name="connsiteX215" fmla="*/ 800100 w 863917"/>
                    <a:gd name="connsiteY215" fmla="*/ 308610 h 384810"/>
                    <a:gd name="connsiteX216" fmla="*/ 822960 w 863917"/>
                    <a:gd name="connsiteY216" fmla="*/ 306705 h 384810"/>
                    <a:gd name="connsiteX217" fmla="*/ 832485 w 863917"/>
                    <a:gd name="connsiteY217" fmla="*/ 301943 h 384810"/>
                    <a:gd name="connsiteX218" fmla="*/ 841058 w 863917"/>
                    <a:gd name="connsiteY218" fmla="*/ 300038 h 384810"/>
                    <a:gd name="connsiteX219" fmla="*/ 863918 w 863917"/>
                    <a:gd name="connsiteY219" fmla="*/ 297180 h 384810"/>
                    <a:gd name="connsiteX220" fmla="*/ 859155 w 863917"/>
                    <a:gd name="connsiteY220" fmla="*/ 294323 h 384810"/>
                    <a:gd name="connsiteX221" fmla="*/ 859155 w 863917"/>
                    <a:gd name="connsiteY221" fmla="*/ 295275 h 384810"/>
                    <a:gd name="connsiteX222" fmla="*/ 842962 w 863917"/>
                    <a:gd name="connsiteY222" fmla="*/ 288608 h 384810"/>
                    <a:gd name="connsiteX223" fmla="*/ 836295 w 863917"/>
                    <a:gd name="connsiteY223" fmla="*/ 282893 h 384810"/>
                    <a:gd name="connsiteX224" fmla="*/ 838200 w 863917"/>
                    <a:gd name="connsiteY224" fmla="*/ 282893 h 384810"/>
                    <a:gd name="connsiteX225" fmla="*/ 827723 w 863917"/>
                    <a:gd name="connsiteY225" fmla="*/ 274320 h 384810"/>
                    <a:gd name="connsiteX226" fmla="*/ 818198 w 863917"/>
                    <a:gd name="connsiteY226" fmla="*/ 265748 h 384810"/>
                    <a:gd name="connsiteX227" fmla="*/ 810577 w 863917"/>
                    <a:gd name="connsiteY227" fmla="*/ 266700 h 384810"/>
                    <a:gd name="connsiteX228" fmla="*/ 799148 w 863917"/>
                    <a:gd name="connsiteY228" fmla="*/ 260033 h 384810"/>
                    <a:gd name="connsiteX229" fmla="*/ 787718 w 863917"/>
                    <a:gd name="connsiteY229" fmla="*/ 248602 h 384810"/>
                    <a:gd name="connsiteX230" fmla="*/ 787718 w 863917"/>
                    <a:gd name="connsiteY230" fmla="*/ 252413 h 384810"/>
                    <a:gd name="connsiteX231" fmla="*/ 782955 w 863917"/>
                    <a:gd name="connsiteY231" fmla="*/ 242888 h 384810"/>
                    <a:gd name="connsiteX232" fmla="*/ 779145 w 863917"/>
                    <a:gd name="connsiteY232" fmla="*/ 229552 h 384810"/>
                    <a:gd name="connsiteX233" fmla="*/ 785812 w 863917"/>
                    <a:gd name="connsiteY233" fmla="*/ 231458 h 384810"/>
                    <a:gd name="connsiteX234" fmla="*/ 763905 w 863917"/>
                    <a:gd name="connsiteY234" fmla="*/ 225743 h 384810"/>
                    <a:gd name="connsiteX235" fmla="*/ 762952 w 863917"/>
                    <a:gd name="connsiteY235" fmla="*/ 214313 h 384810"/>
                    <a:gd name="connsiteX236" fmla="*/ 734377 w 863917"/>
                    <a:gd name="connsiteY236" fmla="*/ 200977 h 384810"/>
                    <a:gd name="connsiteX237" fmla="*/ 729615 w 863917"/>
                    <a:gd name="connsiteY237" fmla="*/ 206693 h 384810"/>
                    <a:gd name="connsiteX238" fmla="*/ 707708 w 863917"/>
                    <a:gd name="connsiteY238" fmla="*/ 190500 h 384810"/>
                    <a:gd name="connsiteX239" fmla="*/ 707708 w 863917"/>
                    <a:gd name="connsiteY239" fmla="*/ 188595 h 384810"/>
                    <a:gd name="connsiteX240" fmla="*/ 684848 w 863917"/>
                    <a:gd name="connsiteY240" fmla="*/ 182880 h 384810"/>
                    <a:gd name="connsiteX241" fmla="*/ 659130 w 863917"/>
                    <a:gd name="connsiteY241" fmla="*/ 157163 h 384810"/>
                    <a:gd name="connsiteX242" fmla="*/ 643890 w 863917"/>
                    <a:gd name="connsiteY242" fmla="*/ 147638 h 384810"/>
                    <a:gd name="connsiteX243" fmla="*/ 644843 w 863917"/>
                    <a:gd name="connsiteY243" fmla="*/ 146685 h 384810"/>
                    <a:gd name="connsiteX244" fmla="*/ 625793 w 863917"/>
                    <a:gd name="connsiteY244" fmla="*/ 140970 h 384810"/>
                    <a:gd name="connsiteX245" fmla="*/ 626745 w 863917"/>
                    <a:gd name="connsiteY245" fmla="*/ 138113 h 384810"/>
                    <a:gd name="connsiteX246" fmla="*/ 597218 w 863917"/>
                    <a:gd name="connsiteY246" fmla="*/ 124777 h 384810"/>
                    <a:gd name="connsiteX247" fmla="*/ 598170 w 863917"/>
                    <a:gd name="connsiteY247" fmla="*/ 120015 h 384810"/>
                    <a:gd name="connsiteX248" fmla="*/ 565785 w 863917"/>
                    <a:gd name="connsiteY248" fmla="*/ 96202 h 384810"/>
                    <a:gd name="connsiteX249" fmla="*/ 568643 w 863917"/>
                    <a:gd name="connsiteY249" fmla="*/ 95250 h 384810"/>
                    <a:gd name="connsiteX250" fmla="*/ 523875 w 863917"/>
                    <a:gd name="connsiteY250" fmla="*/ 71438 h 384810"/>
                    <a:gd name="connsiteX251" fmla="*/ 511492 w 863917"/>
                    <a:gd name="connsiteY251" fmla="*/ 68580 h 384810"/>
                    <a:gd name="connsiteX252" fmla="*/ 509587 w 863917"/>
                    <a:gd name="connsiteY252" fmla="*/ 79057 h 384810"/>
                    <a:gd name="connsiteX253" fmla="*/ 505777 w 863917"/>
                    <a:gd name="connsiteY253" fmla="*/ 69532 h 384810"/>
                    <a:gd name="connsiteX254" fmla="*/ 506730 w 863917"/>
                    <a:gd name="connsiteY254" fmla="*/ 70485 h 384810"/>
                    <a:gd name="connsiteX255" fmla="*/ 496252 w 863917"/>
                    <a:gd name="connsiteY255" fmla="*/ 52388 h 384810"/>
                    <a:gd name="connsiteX256" fmla="*/ 462915 w 863917"/>
                    <a:gd name="connsiteY256" fmla="*/ 28575 h 384810"/>
                    <a:gd name="connsiteX257" fmla="*/ 447675 w 863917"/>
                    <a:gd name="connsiteY257" fmla="*/ 16193 h 384810"/>
                    <a:gd name="connsiteX258" fmla="*/ 442912 w 863917"/>
                    <a:gd name="connsiteY258" fmla="*/ 13335 h 384810"/>
                    <a:gd name="connsiteX259" fmla="*/ 437198 w 863917"/>
                    <a:gd name="connsiteY259" fmla="*/ 8572 h 384810"/>
                    <a:gd name="connsiteX260" fmla="*/ 424815 w 863917"/>
                    <a:gd name="connsiteY260" fmla="*/ 0 h 384810"/>
                    <a:gd name="connsiteX261" fmla="*/ 410527 w 863917"/>
                    <a:gd name="connsiteY261" fmla="*/ 2857 h 384810"/>
                    <a:gd name="connsiteX262" fmla="*/ 415290 w 863917"/>
                    <a:gd name="connsiteY262" fmla="*/ 8572 h 384810"/>
                    <a:gd name="connsiteX263" fmla="*/ 401955 w 863917"/>
                    <a:gd name="connsiteY263" fmla="*/ 11430 h 384810"/>
                    <a:gd name="connsiteX264" fmla="*/ 399098 w 863917"/>
                    <a:gd name="connsiteY264" fmla="*/ 8572 h 384810"/>
                    <a:gd name="connsiteX265" fmla="*/ 405765 w 863917"/>
                    <a:gd name="connsiteY265" fmla="*/ 4763 h 384810"/>
                    <a:gd name="connsiteX266" fmla="*/ 401002 w 863917"/>
                    <a:gd name="connsiteY266" fmla="*/ 4763 h 384810"/>
                    <a:gd name="connsiteX267" fmla="*/ 397192 w 863917"/>
                    <a:gd name="connsiteY267" fmla="*/ 6668 h 384810"/>
                    <a:gd name="connsiteX268" fmla="*/ 393383 w 863917"/>
                    <a:gd name="connsiteY268" fmla="*/ 12382 h 384810"/>
                    <a:gd name="connsiteX269" fmla="*/ 392430 w 863917"/>
                    <a:gd name="connsiteY269" fmla="*/ 3810 h 384810"/>
                    <a:gd name="connsiteX270" fmla="*/ 386715 w 863917"/>
                    <a:gd name="connsiteY270" fmla="*/ 5715 h 384810"/>
                    <a:gd name="connsiteX271" fmla="*/ 388620 w 863917"/>
                    <a:gd name="connsiteY271" fmla="*/ 6668 h 384810"/>
                    <a:gd name="connsiteX272" fmla="*/ 376237 w 863917"/>
                    <a:gd name="connsiteY272" fmla="*/ 15240 h 384810"/>
                    <a:gd name="connsiteX273" fmla="*/ 370523 w 863917"/>
                    <a:gd name="connsiteY273" fmla="*/ 11430 h 384810"/>
                    <a:gd name="connsiteX274" fmla="*/ 367665 w 863917"/>
                    <a:gd name="connsiteY274" fmla="*/ 12382 h 384810"/>
                    <a:gd name="connsiteX275" fmla="*/ 355283 w 863917"/>
                    <a:gd name="connsiteY275" fmla="*/ 14288 h 384810"/>
                    <a:gd name="connsiteX276" fmla="*/ 360998 w 863917"/>
                    <a:gd name="connsiteY276" fmla="*/ 18097 h 384810"/>
                    <a:gd name="connsiteX277" fmla="*/ 356235 w 863917"/>
                    <a:gd name="connsiteY277" fmla="*/ 24765 h 384810"/>
                    <a:gd name="connsiteX278" fmla="*/ 303848 w 863917"/>
                    <a:gd name="connsiteY278" fmla="*/ 29528 h 384810"/>
                    <a:gd name="connsiteX279" fmla="*/ 280035 w 863917"/>
                    <a:gd name="connsiteY279" fmla="*/ 38100 h 384810"/>
                    <a:gd name="connsiteX280" fmla="*/ 277177 w 863917"/>
                    <a:gd name="connsiteY280" fmla="*/ 45720 h 384810"/>
                    <a:gd name="connsiteX281" fmla="*/ 252413 w 863917"/>
                    <a:gd name="connsiteY281" fmla="*/ 36195 h 384810"/>
                    <a:gd name="connsiteX282" fmla="*/ 240983 w 863917"/>
                    <a:gd name="connsiteY282" fmla="*/ 49530 h 384810"/>
                    <a:gd name="connsiteX283" fmla="*/ 233363 w 863917"/>
                    <a:gd name="connsiteY283" fmla="*/ 42863 h 384810"/>
                    <a:gd name="connsiteX284" fmla="*/ 178117 w 863917"/>
                    <a:gd name="connsiteY284" fmla="*/ 53340 h 384810"/>
                    <a:gd name="connsiteX285" fmla="*/ 178117 w 863917"/>
                    <a:gd name="connsiteY285" fmla="*/ 60007 h 384810"/>
                    <a:gd name="connsiteX286" fmla="*/ 165735 w 863917"/>
                    <a:gd name="connsiteY286" fmla="*/ 54293 h 384810"/>
                    <a:gd name="connsiteX287" fmla="*/ 156210 w 863917"/>
                    <a:gd name="connsiteY287" fmla="*/ 60007 h 384810"/>
                    <a:gd name="connsiteX288" fmla="*/ 157163 w 863917"/>
                    <a:gd name="connsiteY288" fmla="*/ 63818 h 384810"/>
                    <a:gd name="connsiteX289" fmla="*/ 36195 w 863917"/>
                    <a:gd name="connsiteY289" fmla="*/ 81915 h 384810"/>
                    <a:gd name="connsiteX290" fmla="*/ 34290 w 863917"/>
                    <a:gd name="connsiteY290" fmla="*/ 85725 h 384810"/>
                    <a:gd name="connsiteX291" fmla="*/ 36195 w 863917"/>
                    <a:gd name="connsiteY291" fmla="*/ 91440 h 384810"/>
                    <a:gd name="connsiteX292" fmla="*/ 18097 w 863917"/>
                    <a:gd name="connsiteY292" fmla="*/ 88582 h 384810"/>
                    <a:gd name="connsiteX293" fmla="*/ 0 w 863917"/>
                    <a:gd name="connsiteY293" fmla="*/ 99060 h 384810"/>
                    <a:gd name="connsiteX294" fmla="*/ 4763 w 863917"/>
                    <a:gd name="connsiteY294" fmla="*/ 97155 h 384810"/>
                    <a:gd name="connsiteX295" fmla="*/ 19050 w 863917"/>
                    <a:gd name="connsiteY295" fmla="*/ 119063 h 384810"/>
                    <a:gd name="connsiteX296" fmla="*/ 52388 w 863917"/>
                    <a:gd name="connsiteY296" fmla="*/ 112395 h 384810"/>
                    <a:gd name="connsiteX297" fmla="*/ 52388 w 863917"/>
                    <a:gd name="connsiteY297" fmla="*/ 117157 h 384810"/>
                    <a:gd name="connsiteX298" fmla="*/ 65722 w 863917"/>
                    <a:gd name="connsiteY298" fmla="*/ 111443 h 384810"/>
                    <a:gd name="connsiteX299" fmla="*/ 64770 w 863917"/>
                    <a:gd name="connsiteY299" fmla="*/ 112395 h 384810"/>
                    <a:gd name="connsiteX300" fmla="*/ 118110 w 863917"/>
                    <a:gd name="connsiteY300" fmla="*/ 105727 h 384810"/>
                    <a:gd name="connsiteX301" fmla="*/ 115252 w 863917"/>
                    <a:gd name="connsiteY301" fmla="*/ 101918 h 384810"/>
                    <a:gd name="connsiteX302" fmla="*/ 123825 w 863917"/>
                    <a:gd name="connsiteY302" fmla="*/ 102870 h 384810"/>
                    <a:gd name="connsiteX303" fmla="*/ 113347 w 863917"/>
                    <a:gd name="connsiteY303" fmla="*/ 97155 h 384810"/>
                    <a:gd name="connsiteX304" fmla="*/ 154305 w 863917"/>
                    <a:gd name="connsiteY304" fmla="*/ 99060 h 384810"/>
                    <a:gd name="connsiteX305" fmla="*/ 158115 w 863917"/>
                    <a:gd name="connsiteY305" fmla="*/ 92393 h 384810"/>
                    <a:gd name="connsiteX306" fmla="*/ 160972 w 863917"/>
                    <a:gd name="connsiteY306" fmla="*/ 94298 h 384810"/>
                    <a:gd name="connsiteX307" fmla="*/ 161925 w 863917"/>
                    <a:gd name="connsiteY307" fmla="*/ 90488 h 384810"/>
                    <a:gd name="connsiteX308" fmla="*/ 171450 w 863917"/>
                    <a:gd name="connsiteY308" fmla="*/ 95250 h 384810"/>
                    <a:gd name="connsiteX309" fmla="*/ 166688 w 863917"/>
                    <a:gd name="connsiteY309" fmla="*/ 97155 h 384810"/>
                    <a:gd name="connsiteX310" fmla="*/ 186690 w 863917"/>
                    <a:gd name="connsiteY310" fmla="*/ 92393 h 384810"/>
                    <a:gd name="connsiteX311" fmla="*/ 179070 w 863917"/>
                    <a:gd name="connsiteY311" fmla="*/ 92393 h 384810"/>
                    <a:gd name="connsiteX312" fmla="*/ 243840 w 863917"/>
                    <a:gd name="connsiteY312" fmla="*/ 73343 h 384810"/>
                    <a:gd name="connsiteX313" fmla="*/ 241935 w 863917"/>
                    <a:gd name="connsiteY313" fmla="*/ 71438 h 384810"/>
                    <a:gd name="connsiteX314" fmla="*/ 270510 w 863917"/>
                    <a:gd name="connsiteY314" fmla="*/ 65723 h 384810"/>
                    <a:gd name="connsiteX315" fmla="*/ 269558 w 863917"/>
                    <a:gd name="connsiteY315" fmla="*/ 66675 h 384810"/>
                    <a:gd name="connsiteX316" fmla="*/ 280987 w 863917"/>
                    <a:gd name="connsiteY316" fmla="*/ 60960 h 384810"/>
                    <a:gd name="connsiteX317" fmla="*/ 284798 w 863917"/>
                    <a:gd name="connsiteY317" fmla="*/ 67627 h 384810"/>
                    <a:gd name="connsiteX318" fmla="*/ 300990 w 863917"/>
                    <a:gd name="connsiteY318" fmla="*/ 52388 h 384810"/>
                    <a:gd name="connsiteX319" fmla="*/ 303848 w 863917"/>
                    <a:gd name="connsiteY319" fmla="*/ 55245 h 384810"/>
                    <a:gd name="connsiteX320" fmla="*/ 315277 w 863917"/>
                    <a:gd name="connsiteY320" fmla="*/ 46673 h 384810"/>
                    <a:gd name="connsiteX321" fmla="*/ 315277 w 863917"/>
                    <a:gd name="connsiteY321" fmla="*/ 56198 h 384810"/>
                    <a:gd name="connsiteX322" fmla="*/ 350520 w 863917"/>
                    <a:gd name="connsiteY322" fmla="*/ 52388 h 384810"/>
                    <a:gd name="connsiteX323" fmla="*/ 338137 w 863917"/>
                    <a:gd name="connsiteY323" fmla="*/ 47625 h 384810"/>
                    <a:gd name="connsiteX324" fmla="*/ 348615 w 863917"/>
                    <a:gd name="connsiteY324" fmla="*/ 39052 h 384810"/>
                    <a:gd name="connsiteX325" fmla="*/ 375285 w 863917"/>
                    <a:gd name="connsiteY325" fmla="*/ 45720 h 384810"/>
                    <a:gd name="connsiteX326" fmla="*/ 372427 w 863917"/>
                    <a:gd name="connsiteY326" fmla="*/ 46673 h 384810"/>
                    <a:gd name="connsiteX327" fmla="*/ 389573 w 863917"/>
                    <a:gd name="connsiteY327" fmla="*/ 43815 h 384810"/>
                    <a:gd name="connsiteX328" fmla="*/ 397192 w 863917"/>
                    <a:gd name="connsiteY328" fmla="*/ 34290 h 384810"/>
                    <a:gd name="connsiteX329" fmla="*/ 384810 w 863917"/>
                    <a:gd name="connsiteY329" fmla="*/ 39052 h 384810"/>
                    <a:gd name="connsiteX330" fmla="*/ 395287 w 863917"/>
                    <a:gd name="connsiteY330" fmla="*/ 31432 h 384810"/>
                    <a:gd name="connsiteX331" fmla="*/ 408623 w 863917"/>
                    <a:gd name="connsiteY331" fmla="*/ 27622 h 384810"/>
                    <a:gd name="connsiteX332" fmla="*/ 403860 w 863917"/>
                    <a:gd name="connsiteY332" fmla="*/ 33338 h 384810"/>
                    <a:gd name="connsiteX333" fmla="*/ 410527 w 863917"/>
                    <a:gd name="connsiteY333" fmla="*/ 32385 h 384810"/>
                    <a:gd name="connsiteX334" fmla="*/ 405765 w 863917"/>
                    <a:gd name="connsiteY334" fmla="*/ 38100 h 384810"/>
                    <a:gd name="connsiteX335" fmla="*/ 392430 w 863917"/>
                    <a:gd name="connsiteY335" fmla="*/ 43815 h 384810"/>
                    <a:gd name="connsiteX336" fmla="*/ 403860 w 863917"/>
                    <a:gd name="connsiteY336" fmla="*/ 43815 h 384810"/>
                    <a:gd name="connsiteX337" fmla="*/ 407670 w 863917"/>
                    <a:gd name="connsiteY337" fmla="*/ 38100 h 384810"/>
                    <a:gd name="connsiteX338" fmla="*/ 412433 w 863917"/>
                    <a:gd name="connsiteY338" fmla="*/ 38100 h 384810"/>
                    <a:gd name="connsiteX339" fmla="*/ 415290 w 863917"/>
                    <a:gd name="connsiteY339" fmla="*/ 37148 h 384810"/>
                    <a:gd name="connsiteX340" fmla="*/ 413385 w 863917"/>
                    <a:gd name="connsiteY340" fmla="*/ 40957 h 384810"/>
                    <a:gd name="connsiteX341" fmla="*/ 417195 w 863917"/>
                    <a:gd name="connsiteY341" fmla="*/ 40005 h 384810"/>
                    <a:gd name="connsiteX342" fmla="*/ 412433 w 863917"/>
                    <a:gd name="connsiteY342" fmla="*/ 43815 h 384810"/>
                    <a:gd name="connsiteX343" fmla="*/ 426720 w 863917"/>
                    <a:gd name="connsiteY343" fmla="*/ 55245 h 384810"/>
                    <a:gd name="connsiteX344" fmla="*/ 422910 w 863917"/>
                    <a:gd name="connsiteY344" fmla="*/ 41910 h 384810"/>
                    <a:gd name="connsiteX345" fmla="*/ 445770 w 863917"/>
                    <a:gd name="connsiteY345" fmla="*/ 68580 h 384810"/>
                    <a:gd name="connsiteX346" fmla="*/ 442912 w 863917"/>
                    <a:gd name="connsiteY346" fmla="*/ 60960 h 384810"/>
                    <a:gd name="connsiteX347" fmla="*/ 450533 w 863917"/>
                    <a:gd name="connsiteY347" fmla="*/ 71438 h 384810"/>
                    <a:gd name="connsiteX348" fmla="*/ 458152 w 863917"/>
                    <a:gd name="connsiteY348" fmla="*/ 67627 h 384810"/>
                    <a:gd name="connsiteX349" fmla="*/ 471487 w 863917"/>
                    <a:gd name="connsiteY349" fmla="*/ 71438 h 384810"/>
                    <a:gd name="connsiteX350" fmla="*/ 468630 w 863917"/>
                    <a:gd name="connsiteY350" fmla="*/ 75248 h 384810"/>
                    <a:gd name="connsiteX351" fmla="*/ 487680 w 863917"/>
                    <a:gd name="connsiteY351" fmla="*/ 80963 h 384810"/>
                    <a:gd name="connsiteX352" fmla="*/ 479108 w 863917"/>
                    <a:gd name="connsiteY352" fmla="*/ 82868 h 384810"/>
                    <a:gd name="connsiteX353" fmla="*/ 486727 w 863917"/>
                    <a:gd name="connsiteY353" fmla="*/ 85725 h 384810"/>
                    <a:gd name="connsiteX354" fmla="*/ 482917 w 863917"/>
                    <a:gd name="connsiteY354" fmla="*/ 89535 h 384810"/>
                    <a:gd name="connsiteX355" fmla="*/ 500062 w 863917"/>
                    <a:gd name="connsiteY355" fmla="*/ 99060 h 384810"/>
                    <a:gd name="connsiteX356" fmla="*/ 511492 w 863917"/>
                    <a:gd name="connsiteY356" fmla="*/ 96202 h 384810"/>
                    <a:gd name="connsiteX357" fmla="*/ 516255 w 863917"/>
                    <a:gd name="connsiteY357" fmla="*/ 103823 h 384810"/>
                    <a:gd name="connsiteX358" fmla="*/ 506730 w 863917"/>
                    <a:gd name="connsiteY358" fmla="*/ 100965 h 384810"/>
                    <a:gd name="connsiteX359" fmla="*/ 501967 w 863917"/>
                    <a:gd name="connsiteY359" fmla="*/ 102870 h 384810"/>
                    <a:gd name="connsiteX360" fmla="*/ 516255 w 863917"/>
                    <a:gd name="connsiteY360" fmla="*/ 113348 h 384810"/>
                    <a:gd name="connsiteX361" fmla="*/ 513398 w 863917"/>
                    <a:gd name="connsiteY361" fmla="*/ 110490 h 384810"/>
                    <a:gd name="connsiteX362" fmla="*/ 529590 w 863917"/>
                    <a:gd name="connsiteY362" fmla="*/ 113348 h 384810"/>
                    <a:gd name="connsiteX363" fmla="*/ 525780 w 863917"/>
                    <a:gd name="connsiteY363" fmla="*/ 116205 h 384810"/>
                    <a:gd name="connsiteX364" fmla="*/ 535305 w 863917"/>
                    <a:gd name="connsiteY364" fmla="*/ 119063 h 384810"/>
                    <a:gd name="connsiteX365" fmla="*/ 523875 w 863917"/>
                    <a:gd name="connsiteY365" fmla="*/ 122873 h 384810"/>
                    <a:gd name="connsiteX366" fmla="*/ 538162 w 863917"/>
                    <a:gd name="connsiteY366" fmla="*/ 127635 h 384810"/>
                    <a:gd name="connsiteX367" fmla="*/ 539115 w 863917"/>
                    <a:gd name="connsiteY367" fmla="*/ 135255 h 384810"/>
                    <a:gd name="connsiteX368" fmla="*/ 566737 w 863917"/>
                    <a:gd name="connsiteY368" fmla="*/ 147638 h 384810"/>
                    <a:gd name="connsiteX369" fmla="*/ 571500 w 863917"/>
                    <a:gd name="connsiteY369" fmla="*/ 148590 h 384810"/>
                    <a:gd name="connsiteX370" fmla="*/ 597218 w 863917"/>
                    <a:gd name="connsiteY370" fmla="*/ 165735 h 384810"/>
                    <a:gd name="connsiteX371" fmla="*/ 599123 w 863917"/>
                    <a:gd name="connsiteY371" fmla="*/ 175260 h 384810"/>
                    <a:gd name="connsiteX372" fmla="*/ 610552 w 863917"/>
                    <a:gd name="connsiteY372" fmla="*/ 169545 h 384810"/>
                    <a:gd name="connsiteX373" fmla="*/ 613410 w 863917"/>
                    <a:gd name="connsiteY373" fmla="*/ 180023 h 384810"/>
                    <a:gd name="connsiteX374" fmla="*/ 636270 w 863917"/>
                    <a:gd name="connsiteY374" fmla="*/ 189548 h 384810"/>
                    <a:gd name="connsiteX375" fmla="*/ 634365 w 863917"/>
                    <a:gd name="connsiteY375" fmla="*/ 185738 h 384810"/>
                    <a:gd name="connsiteX376" fmla="*/ 730568 w 863917"/>
                    <a:gd name="connsiteY376" fmla="*/ 245745 h 384810"/>
                    <a:gd name="connsiteX377" fmla="*/ 722948 w 863917"/>
                    <a:gd name="connsiteY377" fmla="*/ 241935 h 384810"/>
                    <a:gd name="connsiteX378" fmla="*/ 730568 w 863917"/>
                    <a:gd name="connsiteY378" fmla="*/ 245745 h 384810"/>
                    <a:gd name="connsiteX379" fmla="*/ 751523 w 863917"/>
                    <a:gd name="connsiteY379" fmla="*/ 286703 h 384810"/>
                    <a:gd name="connsiteX380" fmla="*/ 757237 w 863917"/>
                    <a:gd name="connsiteY380" fmla="*/ 286703 h 384810"/>
                    <a:gd name="connsiteX381" fmla="*/ 751523 w 863917"/>
                    <a:gd name="connsiteY381" fmla="*/ 286703 h 384810"/>
                    <a:gd name="connsiteX382" fmla="*/ 283845 w 863917"/>
                    <a:gd name="connsiteY382" fmla="*/ 334328 h 384810"/>
                    <a:gd name="connsiteX383" fmla="*/ 283845 w 863917"/>
                    <a:gd name="connsiteY383" fmla="*/ 334328 h 384810"/>
                    <a:gd name="connsiteX384" fmla="*/ 283845 w 863917"/>
                    <a:gd name="connsiteY384" fmla="*/ 334328 h 384810"/>
                    <a:gd name="connsiteX385" fmla="*/ 277177 w 863917"/>
                    <a:gd name="connsiteY385" fmla="*/ 326708 h 384810"/>
                    <a:gd name="connsiteX386" fmla="*/ 275273 w 863917"/>
                    <a:gd name="connsiteY386" fmla="*/ 327660 h 384810"/>
                    <a:gd name="connsiteX387" fmla="*/ 280035 w 863917"/>
                    <a:gd name="connsiteY387" fmla="*/ 329565 h 384810"/>
                    <a:gd name="connsiteX388" fmla="*/ 277177 w 863917"/>
                    <a:gd name="connsiteY388" fmla="*/ 326708 h 384810"/>
                    <a:gd name="connsiteX389" fmla="*/ 371475 w 863917"/>
                    <a:gd name="connsiteY389" fmla="*/ 11430 h 384810"/>
                    <a:gd name="connsiteX390" fmla="*/ 373380 w 863917"/>
                    <a:gd name="connsiteY390" fmla="*/ 12382 h 384810"/>
                    <a:gd name="connsiteX391" fmla="*/ 371475 w 863917"/>
                    <a:gd name="connsiteY391" fmla="*/ 11430 h 384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</a:cxnLst>
                  <a:rect l="l" t="t" r="r" b="b"/>
                  <a:pathLst>
                    <a:path w="863917" h="384810">
                      <a:moveTo>
                        <a:pt x="634365" y="185738"/>
                      </a:moveTo>
                      <a:lnTo>
                        <a:pt x="639127" y="193358"/>
                      </a:lnTo>
                      <a:cubicBezTo>
                        <a:pt x="627698" y="193358"/>
                        <a:pt x="623887" y="187643"/>
                        <a:pt x="626745" y="196215"/>
                      </a:cubicBezTo>
                      <a:cubicBezTo>
                        <a:pt x="634365" y="185738"/>
                        <a:pt x="652462" y="211455"/>
                        <a:pt x="660083" y="200977"/>
                      </a:cubicBezTo>
                      <a:lnTo>
                        <a:pt x="662940" y="205740"/>
                      </a:lnTo>
                      <a:cubicBezTo>
                        <a:pt x="661987" y="204788"/>
                        <a:pt x="661035" y="205740"/>
                        <a:pt x="660083" y="204788"/>
                      </a:cubicBezTo>
                      <a:cubicBezTo>
                        <a:pt x="664845" y="215265"/>
                        <a:pt x="671512" y="200977"/>
                        <a:pt x="681037" y="209550"/>
                      </a:cubicBezTo>
                      <a:cubicBezTo>
                        <a:pt x="683895" y="212408"/>
                        <a:pt x="685800" y="216218"/>
                        <a:pt x="681990" y="215265"/>
                      </a:cubicBezTo>
                      <a:lnTo>
                        <a:pt x="691515" y="218123"/>
                      </a:lnTo>
                      <a:cubicBezTo>
                        <a:pt x="693420" y="220027"/>
                        <a:pt x="691515" y="220980"/>
                        <a:pt x="689610" y="220027"/>
                      </a:cubicBezTo>
                      <a:lnTo>
                        <a:pt x="702945" y="227648"/>
                      </a:lnTo>
                      <a:lnTo>
                        <a:pt x="702945" y="227648"/>
                      </a:lnTo>
                      <a:cubicBezTo>
                        <a:pt x="705802" y="226695"/>
                        <a:pt x="711518" y="226695"/>
                        <a:pt x="714375" y="227648"/>
                      </a:cubicBezTo>
                      <a:cubicBezTo>
                        <a:pt x="716280" y="231458"/>
                        <a:pt x="712470" y="227648"/>
                        <a:pt x="711518" y="229552"/>
                      </a:cubicBezTo>
                      <a:lnTo>
                        <a:pt x="720090" y="231458"/>
                      </a:lnTo>
                      <a:cubicBezTo>
                        <a:pt x="721043" y="236220"/>
                        <a:pt x="713423" y="235268"/>
                        <a:pt x="708660" y="231458"/>
                      </a:cubicBezTo>
                      <a:cubicBezTo>
                        <a:pt x="707708" y="246698"/>
                        <a:pt x="716280" y="232410"/>
                        <a:pt x="725805" y="247650"/>
                      </a:cubicBezTo>
                      <a:lnTo>
                        <a:pt x="718185" y="244793"/>
                      </a:lnTo>
                      <a:cubicBezTo>
                        <a:pt x="718185" y="249555"/>
                        <a:pt x="720090" y="251460"/>
                        <a:pt x="721995" y="254318"/>
                      </a:cubicBezTo>
                      <a:cubicBezTo>
                        <a:pt x="722948" y="255270"/>
                        <a:pt x="723900" y="257175"/>
                        <a:pt x="725805" y="258127"/>
                      </a:cubicBezTo>
                      <a:cubicBezTo>
                        <a:pt x="726758" y="259080"/>
                        <a:pt x="726758" y="260033"/>
                        <a:pt x="727710" y="260985"/>
                      </a:cubicBezTo>
                      <a:lnTo>
                        <a:pt x="728662" y="261938"/>
                      </a:lnTo>
                      <a:cubicBezTo>
                        <a:pt x="728662" y="261938"/>
                        <a:pt x="728662" y="261938"/>
                        <a:pt x="728662" y="262890"/>
                      </a:cubicBezTo>
                      <a:cubicBezTo>
                        <a:pt x="728662" y="262890"/>
                        <a:pt x="728662" y="261938"/>
                        <a:pt x="729615" y="261938"/>
                      </a:cubicBezTo>
                      <a:cubicBezTo>
                        <a:pt x="729615" y="260985"/>
                        <a:pt x="728662" y="260033"/>
                        <a:pt x="728662" y="259080"/>
                      </a:cubicBezTo>
                      <a:cubicBezTo>
                        <a:pt x="727710" y="257175"/>
                        <a:pt x="727710" y="255270"/>
                        <a:pt x="726758" y="252413"/>
                      </a:cubicBezTo>
                      <a:cubicBezTo>
                        <a:pt x="725805" y="248602"/>
                        <a:pt x="725805" y="244793"/>
                        <a:pt x="730568" y="245745"/>
                      </a:cubicBezTo>
                      <a:cubicBezTo>
                        <a:pt x="731520" y="246698"/>
                        <a:pt x="732473" y="247650"/>
                        <a:pt x="733425" y="248602"/>
                      </a:cubicBezTo>
                      <a:cubicBezTo>
                        <a:pt x="734377" y="248602"/>
                        <a:pt x="735330" y="249555"/>
                        <a:pt x="736283" y="249555"/>
                      </a:cubicBezTo>
                      <a:cubicBezTo>
                        <a:pt x="737235" y="249555"/>
                        <a:pt x="737235" y="249555"/>
                        <a:pt x="738187" y="249555"/>
                      </a:cubicBezTo>
                      <a:cubicBezTo>
                        <a:pt x="735330" y="253365"/>
                        <a:pt x="737235" y="253365"/>
                        <a:pt x="739140" y="254318"/>
                      </a:cubicBezTo>
                      <a:lnTo>
                        <a:pt x="733425" y="258127"/>
                      </a:lnTo>
                      <a:cubicBezTo>
                        <a:pt x="736283" y="258127"/>
                        <a:pt x="739140" y="256223"/>
                        <a:pt x="742950" y="255270"/>
                      </a:cubicBezTo>
                      <a:cubicBezTo>
                        <a:pt x="744855" y="257175"/>
                        <a:pt x="739140" y="259080"/>
                        <a:pt x="734377" y="260985"/>
                      </a:cubicBezTo>
                      <a:cubicBezTo>
                        <a:pt x="734377" y="261938"/>
                        <a:pt x="737235" y="260985"/>
                        <a:pt x="739140" y="260033"/>
                      </a:cubicBezTo>
                      <a:cubicBezTo>
                        <a:pt x="741998" y="259080"/>
                        <a:pt x="743902" y="258127"/>
                        <a:pt x="747712" y="259080"/>
                      </a:cubicBezTo>
                      <a:cubicBezTo>
                        <a:pt x="747712" y="261938"/>
                        <a:pt x="752475" y="261938"/>
                        <a:pt x="764858" y="265748"/>
                      </a:cubicBezTo>
                      <a:cubicBezTo>
                        <a:pt x="762952" y="266700"/>
                        <a:pt x="756285" y="264795"/>
                        <a:pt x="754380" y="264795"/>
                      </a:cubicBezTo>
                      <a:cubicBezTo>
                        <a:pt x="758190" y="265748"/>
                        <a:pt x="762952" y="266700"/>
                        <a:pt x="766762" y="267653"/>
                      </a:cubicBezTo>
                      <a:cubicBezTo>
                        <a:pt x="766762" y="267653"/>
                        <a:pt x="763905" y="267653"/>
                        <a:pt x="762000" y="267653"/>
                      </a:cubicBezTo>
                      <a:cubicBezTo>
                        <a:pt x="768668" y="269558"/>
                        <a:pt x="775335" y="269558"/>
                        <a:pt x="783908" y="272415"/>
                      </a:cubicBezTo>
                      <a:cubicBezTo>
                        <a:pt x="794385" y="274320"/>
                        <a:pt x="786765" y="275273"/>
                        <a:pt x="782955" y="275273"/>
                      </a:cubicBezTo>
                      <a:cubicBezTo>
                        <a:pt x="776287" y="274320"/>
                        <a:pt x="772477" y="274320"/>
                        <a:pt x="778193" y="277178"/>
                      </a:cubicBezTo>
                      <a:cubicBezTo>
                        <a:pt x="772477" y="276225"/>
                        <a:pt x="769620" y="274320"/>
                        <a:pt x="763905" y="273368"/>
                      </a:cubicBezTo>
                      <a:cubicBezTo>
                        <a:pt x="766762" y="275273"/>
                        <a:pt x="767715" y="276225"/>
                        <a:pt x="768668" y="277178"/>
                      </a:cubicBezTo>
                      <a:cubicBezTo>
                        <a:pt x="769620" y="278130"/>
                        <a:pt x="771525" y="279083"/>
                        <a:pt x="774383" y="281940"/>
                      </a:cubicBezTo>
                      <a:cubicBezTo>
                        <a:pt x="769620" y="280988"/>
                        <a:pt x="765810" y="280988"/>
                        <a:pt x="762000" y="280035"/>
                      </a:cubicBezTo>
                      <a:cubicBezTo>
                        <a:pt x="767715" y="281940"/>
                        <a:pt x="771525" y="283845"/>
                        <a:pt x="774383" y="285750"/>
                      </a:cubicBezTo>
                      <a:cubicBezTo>
                        <a:pt x="776287" y="287655"/>
                        <a:pt x="777240" y="290513"/>
                        <a:pt x="776287" y="292418"/>
                      </a:cubicBezTo>
                      <a:cubicBezTo>
                        <a:pt x="781050" y="294323"/>
                        <a:pt x="786765" y="295275"/>
                        <a:pt x="789623" y="295275"/>
                      </a:cubicBezTo>
                      <a:cubicBezTo>
                        <a:pt x="786765" y="297180"/>
                        <a:pt x="783908" y="298133"/>
                        <a:pt x="780098" y="300038"/>
                      </a:cubicBezTo>
                      <a:cubicBezTo>
                        <a:pt x="777240" y="299085"/>
                        <a:pt x="776287" y="297180"/>
                        <a:pt x="775335" y="295275"/>
                      </a:cubicBezTo>
                      <a:cubicBezTo>
                        <a:pt x="775335" y="296228"/>
                        <a:pt x="774383" y="296228"/>
                        <a:pt x="774383" y="297180"/>
                      </a:cubicBezTo>
                      <a:cubicBezTo>
                        <a:pt x="766762" y="296228"/>
                        <a:pt x="766762" y="292418"/>
                        <a:pt x="764858" y="289560"/>
                      </a:cubicBezTo>
                      <a:cubicBezTo>
                        <a:pt x="767715" y="290513"/>
                        <a:pt x="770573" y="291465"/>
                        <a:pt x="773430" y="292418"/>
                      </a:cubicBezTo>
                      <a:cubicBezTo>
                        <a:pt x="771525" y="288608"/>
                        <a:pt x="767715" y="285750"/>
                        <a:pt x="762000" y="282893"/>
                      </a:cubicBezTo>
                      <a:cubicBezTo>
                        <a:pt x="762952" y="283845"/>
                        <a:pt x="762000" y="283845"/>
                        <a:pt x="762000" y="284798"/>
                      </a:cubicBezTo>
                      <a:cubicBezTo>
                        <a:pt x="761048" y="283845"/>
                        <a:pt x="760095" y="282893"/>
                        <a:pt x="759143" y="282893"/>
                      </a:cubicBezTo>
                      <a:cubicBezTo>
                        <a:pt x="758190" y="281940"/>
                        <a:pt x="759143" y="283845"/>
                        <a:pt x="760095" y="284798"/>
                      </a:cubicBezTo>
                      <a:cubicBezTo>
                        <a:pt x="756285" y="282893"/>
                        <a:pt x="753427" y="280988"/>
                        <a:pt x="750570" y="279083"/>
                      </a:cubicBezTo>
                      <a:lnTo>
                        <a:pt x="753427" y="280988"/>
                      </a:lnTo>
                      <a:cubicBezTo>
                        <a:pt x="748665" y="280035"/>
                        <a:pt x="744855" y="279083"/>
                        <a:pt x="741998" y="278130"/>
                      </a:cubicBezTo>
                      <a:cubicBezTo>
                        <a:pt x="741998" y="281940"/>
                        <a:pt x="741045" y="285750"/>
                        <a:pt x="737235" y="290513"/>
                      </a:cubicBezTo>
                      <a:cubicBezTo>
                        <a:pt x="735330" y="292418"/>
                        <a:pt x="732473" y="295275"/>
                        <a:pt x="729615" y="297180"/>
                      </a:cubicBezTo>
                      <a:cubicBezTo>
                        <a:pt x="725805" y="299085"/>
                        <a:pt x="722948" y="300990"/>
                        <a:pt x="718185" y="301943"/>
                      </a:cubicBezTo>
                      <a:cubicBezTo>
                        <a:pt x="721995" y="296228"/>
                        <a:pt x="718185" y="293370"/>
                        <a:pt x="717233" y="287655"/>
                      </a:cubicBezTo>
                      <a:cubicBezTo>
                        <a:pt x="720090" y="290513"/>
                        <a:pt x="723900" y="289560"/>
                        <a:pt x="727710" y="287655"/>
                      </a:cubicBezTo>
                      <a:cubicBezTo>
                        <a:pt x="729615" y="286703"/>
                        <a:pt x="731520" y="285750"/>
                        <a:pt x="733425" y="284798"/>
                      </a:cubicBezTo>
                      <a:cubicBezTo>
                        <a:pt x="735330" y="283845"/>
                        <a:pt x="736283" y="283845"/>
                        <a:pt x="737235" y="283845"/>
                      </a:cubicBezTo>
                      <a:cubicBezTo>
                        <a:pt x="734377" y="283845"/>
                        <a:pt x="734377" y="280988"/>
                        <a:pt x="734377" y="280035"/>
                      </a:cubicBezTo>
                      <a:cubicBezTo>
                        <a:pt x="733425" y="280988"/>
                        <a:pt x="733425" y="280988"/>
                        <a:pt x="732473" y="281940"/>
                      </a:cubicBezTo>
                      <a:lnTo>
                        <a:pt x="728662" y="283845"/>
                      </a:lnTo>
                      <a:lnTo>
                        <a:pt x="721043" y="287655"/>
                      </a:lnTo>
                      <a:cubicBezTo>
                        <a:pt x="721043" y="282893"/>
                        <a:pt x="717233" y="284798"/>
                        <a:pt x="712470" y="282893"/>
                      </a:cubicBezTo>
                      <a:cubicBezTo>
                        <a:pt x="717233" y="291465"/>
                        <a:pt x="701040" y="291465"/>
                        <a:pt x="695325" y="295275"/>
                      </a:cubicBezTo>
                      <a:cubicBezTo>
                        <a:pt x="694373" y="292418"/>
                        <a:pt x="695325" y="288608"/>
                        <a:pt x="703898" y="288608"/>
                      </a:cubicBezTo>
                      <a:cubicBezTo>
                        <a:pt x="693420" y="282893"/>
                        <a:pt x="694373" y="301943"/>
                        <a:pt x="683895" y="297180"/>
                      </a:cubicBezTo>
                      <a:cubicBezTo>
                        <a:pt x="685800" y="297180"/>
                        <a:pt x="686752" y="297180"/>
                        <a:pt x="687705" y="295275"/>
                      </a:cubicBezTo>
                      <a:cubicBezTo>
                        <a:pt x="683895" y="299085"/>
                        <a:pt x="671512" y="298133"/>
                        <a:pt x="674370" y="295275"/>
                      </a:cubicBezTo>
                      <a:lnTo>
                        <a:pt x="676275" y="295275"/>
                      </a:lnTo>
                      <a:cubicBezTo>
                        <a:pt x="662940" y="296228"/>
                        <a:pt x="636270" y="300990"/>
                        <a:pt x="635318" y="309563"/>
                      </a:cubicBezTo>
                      <a:cubicBezTo>
                        <a:pt x="635318" y="308610"/>
                        <a:pt x="635318" y="300038"/>
                        <a:pt x="636270" y="298133"/>
                      </a:cubicBezTo>
                      <a:lnTo>
                        <a:pt x="617220" y="328613"/>
                      </a:lnTo>
                      <a:cubicBezTo>
                        <a:pt x="618173" y="320993"/>
                        <a:pt x="607695" y="306705"/>
                        <a:pt x="618173" y="300990"/>
                      </a:cubicBezTo>
                      <a:cubicBezTo>
                        <a:pt x="615315" y="300038"/>
                        <a:pt x="610552" y="300038"/>
                        <a:pt x="604837" y="303848"/>
                      </a:cubicBezTo>
                      <a:cubicBezTo>
                        <a:pt x="606743" y="304800"/>
                        <a:pt x="611505" y="313373"/>
                        <a:pt x="608648" y="314325"/>
                      </a:cubicBezTo>
                      <a:cubicBezTo>
                        <a:pt x="599123" y="307658"/>
                        <a:pt x="601980" y="311468"/>
                        <a:pt x="591502" y="305753"/>
                      </a:cubicBezTo>
                      <a:cubicBezTo>
                        <a:pt x="595312" y="306705"/>
                        <a:pt x="593408" y="318135"/>
                        <a:pt x="587693" y="318135"/>
                      </a:cubicBezTo>
                      <a:cubicBezTo>
                        <a:pt x="588645" y="316230"/>
                        <a:pt x="585787" y="307658"/>
                        <a:pt x="587693" y="305753"/>
                      </a:cubicBezTo>
                      <a:lnTo>
                        <a:pt x="576262" y="318135"/>
                      </a:lnTo>
                      <a:cubicBezTo>
                        <a:pt x="579120" y="315278"/>
                        <a:pt x="575310" y="308610"/>
                        <a:pt x="572452" y="306705"/>
                      </a:cubicBezTo>
                      <a:cubicBezTo>
                        <a:pt x="574358" y="308610"/>
                        <a:pt x="561023" y="308610"/>
                        <a:pt x="558165" y="309563"/>
                      </a:cubicBezTo>
                      <a:lnTo>
                        <a:pt x="563880" y="311468"/>
                      </a:lnTo>
                      <a:cubicBezTo>
                        <a:pt x="549593" y="312420"/>
                        <a:pt x="552450" y="328613"/>
                        <a:pt x="538162" y="330518"/>
                      </a:cubicBezTo>
                      <a:cubicBezTo>
                        <a:pt x="539115" y="327660"/>
                        <a:pt x="540068" y="316230"/>
                        <a:pt x="532448" y="316230"/>
                      </a:cubicBezTo>
                      <a:cubicBezTo>
                        <a:pt x="529590" y="321945"/>
                        <a:pt x="521970" y="344805"/>
                        <a:pt x="509587" y="350520"/>
                      </a:cubicBezTo>
                      <a:lnTo>
                        <a:pt x="506730" y="347663"/>
                      </a:lnTo>
                      <a:lnTo>
                        <a:pt x="497205" y="352425"/>
                      </a:lnTo>
                      <a:cubicBezTo>
                        <a:pt x="501967" y="342900"/>
                        <a:pt x="516255" y="323850"/>
                        <a:pt x="523875" y="315278"/>
                      </a:cubicBezTo>
                      <a:cubicBezTo>
                        <a:pt x="518160" y="313373"/>
                        <a:pt x="521970" y="311468"/>
                        <a:pt x="513398" y="313373"/>
                      </a:cubicBezTo>
                      <a:cubicBezTo>
                        <a:pt x="510540" y="310515"/>
                        <a:pt x="517208" y="308610"/>
                        <a:pt x="519112" y="307658"/>
                      </a:cubicBezTo>
                      <a:lnTo>
                        <a:pt x="500062" y="308610"/>
                      </a:lnTo>
                      <a:cubicBezTo>
                        <a:pt x="501967" y="315278"/>
                        <a:pt x="486727" y="317183"/>
                        <a:pt x="488633" y="321945"/>
                      </a:cubicBezTo>
                      <a:lnTo>
                        <a:pt x="507683" y="312420"/>
                      </a:lnTo>
                      <a:cubicBezTo>
                        <a:pt x="509587" y="318135"/>
                        <a:pt x="499110" y="332423"/>
                        <a:pt x="485775" y="333375"/>
                      </a:cubicBezTo>
                      <a:cubicBezTo>
                        <a:pt x="481965" y="331470"/>
                        <a:pt x="486727" y="321945"/>
                        <a:pt x="485775" y="320040"/>
                      </a:cubicBezTo>
                      <a:cubicBezTo>
                        <a:pt x="484823" y="322898"/>
                        <a:pt x="474345" y="325755"/>
                        <a:pt x="472440" y="324803"/>
                      </a:cubicBezTo>
                      <a:lnTo>
                        <a:pt x="477202" y="320993"/>
                      </a:lnTo>
                      <a:cubicBezTo>
                        <a:pt x="469583" y="320040"/>
                        <a:pt x="466725" y="331470"/>
                        <a:pt x="457200" y="326708"/>
                      </a:cubicBezTo>
                      <a:cubicBezTo>
                        <a:pt x="454342" y="326708"/>
                        <a:pt x="446723" y="320040"/>
                        <a:pt x="446723" y="323850"/>
                      </a:cubicBezTo>
                      <a:cubicBezTo>
                        <a:pt x="452437" y="330518"/>
                        <a:pt x="457200" y="352425"/>
                        <a:pt x="454342" y="358140"/>
                      </a:cubicBezTo>
                      <a:cubicBezTo>
                        <a:pt x="453390" y="358140"/>
                        <a:pt x="437198" y="353378"/>
                        <a:pt x="433387" y="350520"/>
                      </a:cubicBezTo>
                      <a:cubicBezTo>
                        <a:pt x="427673" y="345758"/>
                        <a:pt x="439102" y="336233"/>
                        <a:pt x="433387" y="331470"/>
                      </a:cubicBezTo>
                      <a:cubicBezTo>
                        <a:pt x="433387" y="333375"/>
                        <a:pt x="431483" y="336233"/>
                        <a:pt x="429577" y="336233"/>
                      </a:cubicBezTo>
                      <a:cubicBezTo>
                        <a:pt x="425767" y="335280"/>
                        <a:pt x="430530" y="330518"/>
                        <a:pt x="422910" y="332423"/>
                      </a:cubicBezTo>
                      <a:cubicBezTo>
                        <a:pt x="422910" y="339090"/>
                        <a:pt x="408623" y="334328"/>
                        <a:pt x="420052" y="338138"/>
                      </a:cubicBezTo>
                      <a:cubicBezTo>
                        <a:pt x="413385" y="340995"/>
                        <a:pt x="412433" y="338138"/>
                        <a:pt x="404812" y="339090"/>
                      </a:cubicBezTo>
                      <a:cubicBezTo>
                        <a:pt x="407670" y="342900"/>
                        <a:pt x="400050" y="354330"/>
                        <a:pt x="393383" y="357188"/>
                      </a:cubicBezTo>
                      <a:cubicBezTo>
                        <a:pt x="393383" y="355283"/>
                        <a:pt x="391477" y="353378"/>
                        <a:pt x="390525" y="352425"/>
                      </a:cubicBezTo>
                      <a:cubicBezTo>
                        <a:pt x="383858" y="353378"/>
                        <a:pt x="378142" y="353378"/>
                        <a:pt x="373380" y="353378"/>
                      </a:cubicBezTo>
                      <a:cubicBezTo>
                        <a:pt x="368617" y="353378"/>
                        <a:pt x="363855" y="353378"/>
                        <a:pt x="359092" y="354330"/>
                      </a:cubicBezTo>
                      <a:cubicBezTo>
                        <a:pt x="359092" y="354330"/>
                        <a:pt x="358140" y="353378"/>
                        <a:pt x="358140" y="353378"/>
                      </a:cubicBezTo>
                      <a:cubicBezTo>
                        <a:pt x="357187" y="351473"/>
                        <a:pt x="354330" y="346710"/>
                        <a:pt x="357187" y="344805"/>
                      </a:cubicBezTo>
                      <a:cubicBezTo>
                        <a:pt x="355283" y="344805"/>
                        <a:pt x="353377" y="346710"/>
                        <a:pt x="350520" y="344805"/>
                      </a:cubicBezTo>
                      <a:cubicBezTo>
                        <a:pt x="348615" y="340042"/>
                        <a:pt x="351473" y="341948"/>
                        <a:pt x="352425" y="341948"/>
                      </a:cubicBezTo>
                      <a:cubicBezTo>
                        <a:pt x="354330" y="342900"/>
                        <a:pt x="356235" y="342900"/>
                        <a:pt x="356235" y="339090"/>
                      </a:cubicBezTo>
                      <a:cubicBezTo>
                        <a:pt x="355283" y="342900"/>
                        <a:pt x="345758" y="338138"/>
                        <a:pt x="339090" y="337185"/>
                      </a:cubicBezTo>
                      <a:cubicBezTo>
                        <a:pt x="338137" y="340042"/>
                        <a:pt x="340995" y="341948"/>
                        <a:pt x="344805" y="343853"/>
                      </a:cubicBezTo>
                      <a:cubicBezTo>
                        <a:pt x="346710" y="344805"/>
                        <a:pt x="348615" y="345758"/>
                        <a:pt x="350520" y="345758"/>
                      </a:cubicBezTo>
                      <a:cubicBezTo>
                        <a:pt x="352425" y="345758"/>
                        <a:pt x="353377" y="345758"/>
                        <a:pt x="355283" y="346710"/>
                      </a:cubicBezTo>
                      <a:cubicBezTo>
                        <a:pt x="352425" y="354330"/>
                        <a:pt x="339090" y="355283"/>
                        <a:pt x="325755" y="350520"/>
                      </a:cubicBezTo>
                      <a:cubicBezTo>
                        <a:pt x="315277" y="345758"/>
                        <a:pt x="324802" y="343853"/>
                        <a:pt x="322898" y="343853"/>
                      </a:cubicBezTo>
                      <a:cubicBezTo>
                        <a:pt x="306705" y="331470"/>
                        <a:pt x="300990" y="345758"/>
                        <a:pt x="289560" y="331470"/>
                      </a:cubicBezTo>
                      <a:cubicBezTo>
                        <a:pt x="286702" y="323850"/>
                        <a:pt x="295275" y="322898"/>
                        <a:pt x="296227" y="319088"/>
                      </a:cubicBezTo>
                      <a:cubicBezTo>
                        <a:pt x="304800" y="322898"/>
                        <a:pt x="305752" y="329565"/>
                        <a:pt x="310515" y="332423"/>
                      </a:cubicBezTo>
                      <a:lnTo>
                        <a:pt x="305752" y="326708"/>
                      </a:lnTo>
                      <a:cubicBezTo>
                        <a:pt x="308610" y="326708"/>
                        <a:pt x="314325" y="329565"/>
                        <a:pt x="316230" y="332423"/>
                      </a:cubicBezTo>
                      <a:cubicBezTo>
                        <a:pt x="314325" y="325755"/>
                        <a:pt x="287655" y="312420"/>
                        <a:pt x="277177" y="300038"/>
                      </a:cubicBezTo>
                      <a:cubicBezTo>
                        <a:pt x="274320" y="300038"/>
                        <a:pt x="268605" y="299085"/>
                        <a:pt x="269558" y="301943"/>
                      </a:cubicBezTo>
                      <a:lnTo>
                        <a:pt x="274320" y="303848"/>
                      </a:lnTo>
                      <a:cubicBezTo>
                        <a:pt x="276225" y="309563"/>
                        <a:pt x="262890" y="302895"/>
                        <a:pt x="267652" y="308610"/>
                      </a:cubicBezTo>
                      <a:cubicBezTo>
                        <a:pt x="260033" y="307658"/>
                        <a:pt x="251460" y="306705"/>
                        <a:pt x="244792" y="300038"/>
                      </a:cubicBezTo>
                      <a:lnTo>
                        <a:pt x="246697" y="294323"/>
                      </a:lnTo>
                      <a:cubicBezTo>
                        <a:pt x="245745" y="296228"/>
                        <a:pt x="249555" y="300990"/>
                        <a:pt x="253365" y="300990"/>
                      </a:cubicBezTo>
                      <a:cubicBezTo>
                        <a:pt x="248602" y="300990"/>
                        <a:pt x="245745" y="286703"/>
                        <a:pt x="238125" y="290513"/>
                      </a:cubicBezTo>
                      <a:lnTo>
                        <a:pt x="240983" y="297180"/>
                      </a:lnTo>
                      <a:cubicBezTo>
                        <a:pt x="233363" y="296228"/>
                        <a:pt x="222885" y="296228"/>
                        <a:pt x="217170" y="290513"/>
                      </a:cubicBezTo>
                      <a:cubicBezTo>
                        <a:pt x="217170" y="297180"/>
                        <a:pt x="219075" y="291465"/>
                        <a:pt x="220027" y="300038"/>
                      </a:cubicBezTo>
                      <a:cubicBezTo>
                        <a:pt x="220027" y="290513"/>
                        <a:pt x="237172" y="312420"/>
                        <a:pt x="235267" y="300038"/>
                      </a:cubicBezTo>
                      <a:cubicBezTo>
                        <a:pt x="236220" y="309563"/>
                        <a:pt x="241935" y="308610"/>
                        <a:pt x="244792" y="319088"/>
                      </a:cubicBezTo>
                      <a:cubicBezTo>
                        <a:pt x="245745" y="317183"/>
                        <a:pt x="244792" y="314325"/>
                        <a:pt x="249555" y="319088"/>
                      </a:cubicBezTo>
                      <a:cubicBezTo>
                        <a:pt x="250508" y="319088"/>
                        <a:pt x="251460" y="319088"/>
                        <a:pt x="251460" y="318135"/>
                      </a:cubicBezTo>
                      <a:cubicBezTo>
                        <a:pt x="251460" y="318135"/>
                        <a:pt x="251460" y="318135"/>
                        <a:pt x="251460" y="318135"/>
                      </a:cubicBezTo>
                      <a:lnTo>
                        <a:pt x="251460" y="318135"/>
                      </a:lnTo>
                      <a:cubicBezTo>
                        <a:pt x="251460" y="318135"/>
                        <a:pt x="251460" y="318135"/>
                        <a:pt x="251460" y="318135"/>
                      </a:cubicBezTo>
                      <a:cubicBezTo>
                        <a:pt x="250508" y="316230"/>
                        <a:pt x="249555" y="315278"/>
                        <a:pt x="250508" y="313373"/>
                      </a:cubicBezTo>
                      <a:cubicBezTo>
                        <a:pt x="256222" y="311468"/>
                        <a:pt x="264795" y="318135"/>
                        <a:pt x="269558" y="318135"/>
                      </a:cubicBezTo>
                      <a:cubicBezTo>
                        <a:pt x="272415" y="320993"/>
                        <a:pt x="266700" y="319088"/>
                        <a:pt x="267652" y="321945"/>
                      </a:cubicBezTo>
                      <a:lnTo>
                        <a:pt x="274320" y="321945"/>
                      </a:lnTo>
                      <a:cubicBezTo>
                        <a:pt x="272415" y="325755"/>
                        <a:pt x="280035" y="334328"/>
                        <a:pt x="269558" y="330518"/>
                      </a:cubicBezTo>
                      <a:lnTo>
                        <a:pt x="277177" y="335280"/>
                      </a:lnTo>
                      <a:cubicBezTo>
                        <a:pt x="280035" y="340042"/>
                        <a:pt x="285750" y="344805"/>
                        <a:pt x="290512" y="345758"/>
                      </a:cubicBezTo>
                      <a:cubicBezTo>
                        <a:pt x="293370" y="348615"/>
                        <a:pt x="301942" y="347663"/>
                        <a:pt x="297180" y="348615"/>
                      </a:cubicBezTo>
                      <a:lnTo>
                        <a:pt x="310515" y="354330"/>
                      </a:lnTo>
                      <a:lnTo>
                        <a:pt x="309562" y="355283"/>
                      </a:lnTo>
                      <a:cubicBezTo>
                        <a:pt x="315277" y="359092"/>
                        <a:pt x="321945" y="361950"/>
                        <a:pt x="327660" y="364808"/>
                      </a:cubicBezTo>
                      <a:cubicBezTo>
                        <a:pt x="329565" y="365760"/>
                        <a:pt x="330517" y="366713"/>
                        <a:pt x="332423" y="367665"/>
                      </a:cubicBezTo>
                      <a:lnTo>
                        <a:pt x="335280" y="369570"/>
                      </a:lnTo>
                      <a:lnTo>
                        <a:pt x="339090" y="372428"/>
                      </a:lnTo>
                      <a:cubicBezTo>
                        <a:pt x="343852" y="376238"/>
                        <a:pt x="348615" y="380048"/>
                        <a:pt x="353377" y="384810"/>
                      </a:cubicBezTo>
                      <a:lnTo>
                        <a:pt x="355283" y="384810"/>
                      </a:lnTo>
                      <a:cubicBezTo>
                        <a:pt x="359092" y="383858"/>
                        <a:pt x="362902" y="382905"/>
                        <a:pt x="367665" y="381000"/>
                      </a:cubicBezTo>
                      <a:cubicBezTo>
                        <a:pt x="371475" y="380048"/>
                        <a:pt x="378142" y="379095"/>
                        <a:pt x="381000" y="379095"/>
                      </a:cubicBezTo>
                      <a:lnTo>
                        <a:pt x="382905" y="382905"/>
                      </a:lnTo>
                      <a:cubicBezTo>
                        <a:pt x="388620" y="381000"/>
                        <a:pt x="401002" y="383858"/>
                        <a:pt x="402908" y="380048"/>
                      </a:cubicBezTo>
                      <a:cubicBezTo>
                        <a:pt x="410527" y="388620"/>
                        <a:pt x="431483" y="378142"/>
                        <a:pt x="441960" y="378142"/>
                      </a:cubicBezTo>
                      <a:lnTo>
                        <a:pt x="441960" y="373380"/>
                      </a:lnTo>
                      <a:cubicBezTo>
                        <a:pt x="448627" y="372428"/>
                        <a:pt x="455295" y="370523"/>
                        <a:pt x="463867" y="366713"/>
                      </a:cubicBezTo>
                      <a:lnTo>
                        <a:pt x="462915" y="362903"/>
                      </a:lnTo>
                      <a:cubicBezTo>
                        <a:pt x="469583" y="358140"/>
                        <a:pt x="482917" y="362903"/>
                        <a:pt x="495300" y="360998"/>
                      </a:cubicBezTo>
                      <a:cubicBezTo>
                        <a:pt x="494348" y="362903"/>
                        <a:pt x="491490" y="362903"/>
                        <a:pt x="489585" y="361950"/>
                      </a:cubicBezTo>
                      <a:cubicBezTo>
                        <a:pt x="505777" y="369570"/>
                        <a:pt x="519112" y="350520"/>
                        <a:pt x="532448" y="355283"/>
                      </a:cubicBezTo>
                      <a:cubicBezTo>
                        <a:pt x="535305" y="353378"/>
                        <a:pt x="538162" y="353378"/>
                        <a:pt x="540068" y="354330"/>
                      </a:cubicBezTo>
                      <a:cubicBezTo>
                        <a:pt x="540068" y="354330"/>
                        <a:pt x="539115" y="354330"/>
                        <a:pt x="539115" y="354330"/>
                      </a:cubicBezTo>
                      <a:cubicBezTo>
                        <a:pt x="539115" y="354330"/>
                        <a:pt x="540068" y="354330"/>
                        <a:pt x="540068" y="354330"/>
                      </a:cubicBezTo>
                      <a:cubicBezTo>
                        <a:pt x="541973" y="355283"/>
                        <a:pt x="542925" y="355283"/>
                        <a:pt x="544830" y="356235"/>
                      </a:cubicBezTo>
                      <a:cubicBezTo>
                        <a:pt x="542925" y="355283"/>
                        <a:pt x="541973" y="354330"/>
                        <a:pt x="541020" y="354330"/>
                      </a:cubicBezTo>
                      <a:cubicBezTo>
                        <a:pt x="543877" y="354330"/>
                        <a:pt x="547687" y="352425"/>
                        <a:pt x="550545" y="351473"/>
                      </a:cubicBezTo>
                      <a:lnTo>
                        <a:pt x="552450" y="356235"/>
                      </a:lnTo>
                      <a:cubicBezTo>
                        <a:pt x="552450" y="356235"/>
                        <a:pt x="553402" y="356235"/>
                        <a:pt x="553402" y="356235"/>
                      </a:cubicBezTo>
                      <a:cubicBezTo>
                        <a:pt x="557212" y="357188"/>
                        <a:pt x="556260" y="353378"/>
                        <a:pt x="553402" y="350520"/>
                      </a:cubicBezTo>
                      <a:cubicBezTo>
                        <a:pt x="555308" y="349567"/>
                        <a:pt x="557212" y="348615"/>
                        <a:pt x="558165" y="346710"/>
                      </a:cubicBezTo>
                      <a:cubicBezTo>
                        <a:pt x="561975" y="353378"/>
                        <a:pt x="567690" y="342900"/>
                        <a:pt x="572452" y="349567"/>
                      </a:cubicBezTo>
                      <a:cubicBezTo>
                        <a:pt x="574358" y="345758"/>
                        <a:pt x="590550" y="343853"/>
                        <a:pt x="591502" y="335280"/>
                      </a:cubicBezTo>
                      <a:cubicBezTo>
                        <a:pt x="591502" y="336233"/>
                        <a:pt x="593408" y="336233"/>
                        <a:pt x="590550" y="337185"/>
                      </a:cubicBezTo>
                      <a:cubicBezTo>
                        <a:pt x="594360" y="337185"/>
                        <a:pt x="599123" y="338138"/>
                        <a:pt x="602933" y="335280"/>
                      </a:cubicBezTo>
                      <a:lnTo>
                        <a:pt x="605790" y="340995"/>
                      </a:lnTo>
                      <a:lnTo>
                        <a:pt x="613410" y="331470"/>
                      </a:lnTo>
                      <a:cubicBezTo>
                        <a:pt x="619125" y="334328"/>
                        <a:pt x="621983" y="336233"/>
                        <a:pt x="617220" y="340995"/>
                      </a:cubicBezTo>
                      <a:cubicBezTo>
                        <a:pt x="629602" y="332423"/>
                        <a:pt x="627698" y="337185"/>
                        <a:pt x="637223" y="328613"/>
                      </a:cubicBezTo>
                      <a:lnTo>
                        <a:pt x="637223" y="332423"/>
                      </a:lnTo>
                      <a:cubicBezTo>
                        <a:pt x="641033" y="331470"/>
                        <a:pt x="646748" y="325755"/>
                        <a:pt x="649605" y="328613"/>
                      </a:cubicBezTo>
                      <a:cubicBezTo>
                        <a:pt x="660083" y="334328"/>
                        <a:pt x="694373" y="322898"/>
                        <a:pt x="718185" y="325755"/>
                      </a:cubicBezTo>
                      <a:cubicBezTo>
                        <a:pt x="712470" y="315278"/>
                        <a:pt x="729615" y="328613"/>
                        <a:pt x="729615" y="320040"/>
                      </a:cubicBezTo>
                      <a:cubicBezTo>
                        <a:pt x="731520" y="322898"/>
                        <a:pt x="734377" y="323850"/>
                        <a:pt x="731520" y="325755"/>
                      </a:cubicBezTo>
                      <a:cubicBezTo>
                        <a:pt x="732473" y="324803"/>
                        <a:pt x="734377" y="324803"/>
                        <a:pt x="735330" y="324803"/>
                      </a:cubicBezTo>
                      <a:cubicBezTo>
                        <a:pt x="736283" y="324803"/>
                        <a:pt x="736283" y="324803"/>
                        <a:pt x="737235" y="324803"/>
                      </a:cubicBezTo>
                      <a:cubicBezTo>
                        <a:pt x="738187" y="324803"/>
                        <a:pt x="739140" y="324803"/>
                        <a:pt x="740093" y="324803"/>
                      </a:cubicBezTo>
                      <a:cubicBezTo>
                        <a:pt x="743902" y="324803"/>
                        <a:pt x="747712" y="323850"/>
                        <a:pt x="750570" y="323850"/>
                      </a:cubicBezTo>
                      <a:cubicBezTo>
                        <a:pt x="757237" y="322898"/>
                        <a:pt x="762952" y="321945"/>
                        <a:pt x="766762" y="318135"/>
                      </a:cubicBezTo>
                      <a:cubicBezTo>
                        <a:pt x="770573" y="320040"/>
                        <a:pt x="765810" y="321945"/>
                        <a:pt x="768668" y="322898"/>
                      </a:cubicBezTo>
                      <a:cubicBezTo>
                        <a:pt x="769620" y="321945"/>
                        <a:pt x="773430" y="320040"/>
                        <a:pt x="776287" y="320993"/>
                      </a:cubicBezTo>
                      <a:cubicBezTo>
                        <a:pt x="779145" y="321945"/>
                        <a:pt x="775335" y="323850"/>
                        <a:pt x="772477" y="324803"/>
                      </a:cubicBezTo>
                      <a:cubicBezTo>
                        <a:pt x="793433" y="320993"/>
                        <a:pt x="786765" y="314325"/>
                        <a:pt x="779145" y="307658"/>
                      </a:cubicBezTo>
                      <a:cubicBezTo>
                        <a:pt x="790575" y="309563"/>
                        <a:pt x="795337" y="308610"/>
                        <a:pt x="794385" y="303848"/>
                      </a:cubicBezTo>
                      <a:cubicBezTo>
                        <a:pt x="800100" y="305753"/>
                        <a:pt x="809625" y="306705"/>
                        <a:pt x="800100" y="308610"/>
                      </a:cubicBezTo>
                      <a:cubicBezTo>
                        <a:pt x="802958" y="308610"/>
                        <a:pt x="813435" y="307658"/>
                        <a:pt x="822960" y="306705"/>
                      </a:cubicBezTo>
                      <a:cubicBezTo>
                        <a:pt x="831533" y="305753"/>
                        <a:pt x="838200" y="303848"/>
                        <a:pt x="832485" y="301943"/>
                      </a:cubicBezTo>
                      <a:cubicBezTo>
                        <a:pt x="837248" y="302895"/>
                        <a:pt x="841058" y="300990"/>
                        <a:pt x="841058" y="300038"/>
                      </a:cubicBezTo>
                      <a:cubicBezTo>
                        <a:pt x="852487" y="299085"/>
                        <a:pt x="855345" y="298133"/>
                        <a:pt x="863918" y="297180"/>
                      </a:cubicBezTo>
                      <a:cubicBezTo>
                        <a:pt x="862965" y="297180"/>
                        <a:pt x="862012" y="296228"/>
                        <a:pt x="859155" y="294323"/>
                      </a:cubicBezTo>
                      <a:lnTo>
                        <a:pt x="859155" y="295275"/>
                      </a:lnTo>
                      <a:cubicBezTo>
                        <a:pt x="846773" y="291465"/>
                        <a:pt x="843915" y="290513"/>
                        <a:pt x="842962" y="288608"/>
                      </a:cubicBezTo>
                      <a:cubicBezTo>
                        <a:pt x="842010" y="287655"/>
                        <a:pt x="841058" y="285750"/>
                        <a:pt x="836295" y="282893"/>
                      </a:cubicBezTo>
                      <a:lnTo>
                        <a:pt x="838200" y="282893"/>
                      </a:lnTo>
                      <a:cubicBezTo>
                        <a:pt x="835343" y="278130"/>
                        <a:pt x="831533" y="276225"/>
                        <a:pt x="827723" y="274320"/>
                      </a:cubicBezTo>
                      <a:cubicBezTo>
                        <a:pt x="824865" y="272415"/>
                        <a:pt x="822008" y="271463"/>
                        <a:pt x="818198" y="265748"/>
                      </a:cubicBezTo>
                      <a:lnTo>
                        <a:pt x="810577" y="266700"/>
                      </a:lnTo>
                      <a:cubicBezTo>
                        <a:pt x="801052" y="265748"/>
                        <a:pt x="800100" y="263843"/>
                        <a:pt x="799148" y="260033"/>
                      </a:cubicBezTo>
                      <a:cubicBezTo>
                        <a:pt x="798195" y="256223"/>
                        <a:pt x="795337" y="251460"/>
                        <a:pt x="787718" y="248602"/>
                      </a:cubicBezTo>
                      <a:cubicBezTo>
                        <a:pt x="787718" y="249555"/>
                        <a:pt x="787718" y="250508"/>
                        <a:pt x="787718" y="252413"/>
                      </a:cubicBezTo>
                      <a:cubicBezTo>
                        <a:pt x="782955" y="251460"/>
                        <a:pt x="783908" y="247650"/>
                        <a:pt x="782955" y="242888"/>
                      </a:cubicBezTo>
                      <a:cubicBezTo>
                        <a:pt x="782955" y="238125"/>
                        <a:pt x="782002" y="232410"/>
                        <a:pt x="779145" y="229552"/>
                      </a:cubicBezTo>
                      <a:cubicBezTo>
                        <a:pt x="778193" y="227648"/>
                        <a:pt x="782955" y="230505"/>
                        <a:pt x="785812" y="231458"/>
                      </a:cubicBezTo>
                      <a:cubicBezTo>
                        <a:pt x="770573" y="214313"/>
                        <a:pt x="778193" y="233363"/>
                        <a:pt x="763905" y="225743"/>
                      </a:cubicBezTo>
                      <a:cubicBezTo>
                        <a:pt x="762952" y="221933"/>
                        <a:pt x="773430" y="221933"/>
                        <a:pt x="762952" y="214313"/>
                      </a:cubicBezTo>
                      <a:cubicBezTo>
                        <a:pt x="760095" y="209550"/>
                        <a:pt x="740093" y="211455"/>
                        <a:pt x="734377" y="200977"/>
                      </a:cubicBezTo>
                      <a:cubicBezTo>
                        <a:pt x="734377" y="203835"/>
                        <a:pt x="735330" y="207645"/>
                        <a:pt x="729615" y="206693"/>
                      </a:cubicBezTo>
                      <a:cubicBezTo>
                        <a:pt x="722948" y="202883"/>
                        <a:pt x="718185" y="187643"/>
                        <a:pt x="707708" y="190500"/>
                      </a:cubicBezTo>
                      <a:cubicBezTo>
                        <a:pt x="707708" y="189548"/>
                        <a:pt x="707708" y="188595"/>
                        <a:pt x="707708" y="188595"/>
                      </a:cubicBezTo>
                      <a:cubicBezTo>
                        <a:pt x="701993" y="186690"/>
                        <a:pt x="690562" y="180975"/>
                        <a:pt x="684848" y="182880"/>
                      </a:cubicBezTo>
                      <a:cubicBezTo>
                        <a:pt x="688658" y="166688"/>
                        <a:pt x="650558" y="169545"/>
                        <a:pt x="659130" y="157163"/>
                      </a:cubicBezTo>
                      <a:lnTo>
                        <a:pt x="643890" y="147638"/>
                      </a:lnTo>
                      <a:lnTo>
                        <a:pt x="644843" y="146685"/>
                      </a:lnTo>
                      <a:cubicBezTo>
                        <a:pt x="636270" y="140018"/>
                        <a:pt x="630555" y="140018"/>
                        <a:pt x="625793" y="140970"/>
                      </a:cubicBezTo>
                      <a:cubicBezTo>
                        <a:pt x="623887" y="139065"/>
                        <a:pt x="626745" y="139065"/>
                        <a:pt x="626745" y="138113"/>
                      </a:cubicBezTo>
                      <a:cubicBezTo>
                        <a:pt x="614362" y="126682"/>
                        <a:pt x="612458" y="126682"/>
                        <a:pt x="597218" y="124777"/>
                      </a:cubicBezTo>
                      <a:lnTo>
                        <a:pt x="598170" y="120015"/>
                      </a:lnTo>
                      <a:cubicBezTo>
                        <a:pt x="593408" y="120015"/>
                        <a:pt x="581977" y="100965"/>
                        <a:pt x="565785" y="96202"/>
                      </a:cubicBezTo>
                      <a:cubicBezTo>
                        <a:pt x="565785" y="96202"/>
                        <a:pt x="566737" y="95250"/>
                        <a:pt x="568643" y="95250"/>
                      </a:cubicBezTo>
                      <a:cubicBezTo>
                        <a:pt x="550545" y="89535"/>
                        <a:pt x="539115" y="60007"/>
                        <a:pt x="523875" y="71438"/>
                      </a:cubicBezTo>
                      <a:lnTo>
                        <a:pt x="511492" y="68580"/>
                      </a:lnTo>
                      <a:cubicBezTo>
                        <a:pt x="523875" y="78105"/>
                        <a:pt x="505777" y="73343"/>
                        <a:pt x="509587" y="79057"/>
                      </a:cubicBezTo>
                      <a:cubicBezTo>
                        <a:pt x="503873" y="76200"/>
                        <a:pt x="499110" y="65723"/>
                        <a:pt x="505777" y="69532"/>
                      </a:cubicBezTo>
                      <a:lnTo>
                        <a:pt x="506730" y="70485"/>
                      </a:lnTo>
                      <a:cubicBezTo>
                        <a:pt x="514350" y="64770"/>
                        <a:pt x="492442" y="57150"/>
                        <a:pt x="496252" y="52388"/>
                      </a:cubicBezTo>
                      <a:cubicBezTo>
                        <a:pt x="484823" y="44768"/>
                        <a:pt x="474345" y="37148"/>
                        <a:pt x="462915" y="28575"/>
                      </a:cubicBezTo>
                      <a:cubicBezTo>
                        <a:pt x="457200" y="24765"/>
                        <a:pt x="452437" y="20003"/>
                        <a:pt x="447675" y="16193"/>
                      </a:cubicBezTo>
                      <a:lnTo>
                        <a:pt x="442912" y="13335"/>
                      </a:lnTo>
                      <a:lnTo>
                        <a:pt x="437198" y="8572"/>
                      </a:lnTo>
                      <a:cubicBezTo>
                        <a:pt x="433387" y="5715"/>
                        <a:pt x="428625" y="2857"/>
                        <a:pt x="424815" y="0"/>
                      </a:cubicBezTo>
                      <a:cubicBezTo>
                        <a:pt x="420052" y="953"/>
                        <a:pt x="415290" y="1905"/>
                        <a:pt x="410527" y="2857"/>
                      </a:cubicBezTo>
                      <a:cubicBezTo>
                        <a:pt x="412433" y="4763"/>
                        <a:pt x="414337" y="6668"/>
                        <a:pt x="415290" y="8572"/>
                      </a:cubicBezTo>
                      <a:lnTo>
                        <a:pt x="401955" y="11430"/>
                      </a:lnTo>
                      <a:cubicBezTo>
                        <a:pt x="400050" y="10478"/>
                        <a:pt x="399098" y="9525"/>
                        <a:pt x="399098" y="8572"/>
                      </a:cubicBezTo>
                      <a:cubicBezTo>
                        <a:pt x="399098" y="7620"/>
                        <a:pt x="400050" y="6668"/>
                        <a:pt x="405765" y="4763"/>
                      </a:cubicBezTo>
                      <a:cubicBezTo>
                        <a:pt x="404812" y="3810"/>
                        <a:pt x="401955" y="3810"/>
                        <a:pt x="401002" y="4763"/>
                      </a:cubicBezTo>
                      <a:cubicBezTo>
                        <a:pt x="400050" y="4763"/>
                        <a:pt x="398145" y="5715"/>
                        <a:pt x="397192" y="6668"/>
                      </a:cubicBezTo>
                      <a:cubicBezTo>
                        <a:pt x="395287" y="8572"/>
                        <a:pt x="393383" y="11430"/>
                        <a:pt x="393383" y="12382"/>
                      </a:cubicBezTo>
                      <a:cubicBezTo>
                        <a:pt x="379095" y="12382"/>
                        <a:pt x="397192" y="2857"/>
                        <a:pt x="392430" y="3810"/>
                      </a:cubicBezTo>
                      <a:lnTo>
                        <a:pt x="386715" y="5715"/>
                      </a:lnTo>
                      <a:lnTo>
                        <a:pt x="388620" y="6668"/>
                      </a:lnTo>
                      <a:cubicBezTo>
                        <a:pt x="384810" y="10478"/>
                        <a:pt x="384810" y="13335"/>
                        <a:pt x="376237" y="15240"/>
                      </a:cubicBezTo>
                      <a:cubicBezTo>
                        <a:pt x="370523" y="15240"/>
                        <a:pt x="372427" y="11430"/>
                        <a:pt x="370523" y="11430"/>
                      </a:cubicBezTo>
                      <a:cubicBezTo>
                        <a:pt x="370523" y="10478"/>
                        <a:pt x="369570" y="10478"/>
                        <a:pt x="367665" y="12382"/>
                      </a:cubicBezTo>
                      <a:lnTo>
                        <a:pt x="355283" y="14288"/>
                      </a:lnTo>
                      <a:lnTo>
                        <a:pt x="360998" y="18097"/>
                      </a:lnTo>
                      <a:cubicBezTo>
                        <a:pt x="356235" y="21907"/>
                        <a:pt x="349567" y="20003"/>
                        <a:pt x="356235" y="24765"/>
                      </a:cubicBezTo>
                      <a:cubicBezTo>
                        <a:pt x="345758" y="17145"/>
                        <a:pt x="309562" y="31432"/>
                        <a:pt x="303848" y="29528"/>
                      </a:cubicBezTo>
                      <a:cubicBezTo>
                        <a:pt x="297180" y="35243"/>
                        <a:pt x="289560" y="37148"/>
                        <a:pt x="280035" y="38100"/>
                      </a:cubicBezTo>
                      <a:cubicBezTo>
                        <a:pt x="282892" y="39052"/>
                        <a:pt x="285750" y="44768"/>
                        <a:pt x="277177" y="45720"/>
                      </a:cubicBezTo>
                      <a:cubicBezTo>
                        <a:pt x="277177" y="32385"/>
                        <a:pt x="260985" y="43815"/>
                        <a:pt x="252413" y="36195"/>
                      </a:cubicBezTo>
                      <a:cubicBezTo>
                        <a:pt x="260033" y="40957"/>
                        <a:pt x="229552" y="42863"/>
                        <a:pt x="240983" y="49530"/>
                      </a:cubicBezTo>
                      <a:cubicBezTo>
                        <a:pt x="234315" y="50482"/>
                        <a:pt x="239077" y="44768"/>
                        <a:pt x="233363" y="42863"/>
                      </a:cubicBezTo>
                      <a:cubicBezTo>
                        <a:pt x="218122" y="51435"/>
                        <a:pt x="197167" y="47625"/>
                        <a:pt x="178117" y="53340"/>
                      </a:cubicBezTo>
                      <a:cubicBezTo>
                        <a:pt x="178117" y="55245"/>
                        <a:pt x="181927" y="57150"/>
                        <a:pt x="178117" y="60007"/>
                      </a:cubicBezTo>
                      <a:lnTo>
                        <a:pt x="165735" y="54293"/>
                      </a:lnTo>
                      <a:cubicBezTo>
                        <a:pt x="161925" y="56198"/>
                        <a:pt x="163830" y="64770"/>
                        <a:pt x="156210" y="60007"/>
                      </a:cubicBezTo>
                      <a:cubicBezTo>
                        <a:pt x="157163" y="60960"/>
                        <a:pt x="159067" y="62865"/>
                        <a:pt x="157163" y="63818"/>
                      </a:cubicBezTo>
                      <a:cubicBezTo>
                        <a:pt x="116205" y="64770"/>
                        <a:pt x="79058" y="88582"/>
                        <a:pt x="36195" y="81915"/>
                      </a:cubicBezTo>
                      <a:cubicBezTo>
                        <a:pt x="41910" y="83820"/>
                        <a:pt x="39052" y="84773"/>
                        <a:pt x="34290" y="85725"/>
                      </a:cubicBezTo>
                      <a:cubicBezTo>
                        <a:pt x="37147" y="85725"/>
                        <a:pt x="35242" y="89535"/>
                        <a:pt x="36195" y="91440"/>
                      </a:cubicBezTo>
                      <a:lnTo>
                        <a:pt x="18097" y="88582"/>
                      </a:lnTo>
                      <a:cubicBezTo>
                        <a:pt x="16192" y="95250"/>
                        <a:pt x="952" y="93345"/>
                        <a:pt x="0" y="99060"/>
                      </a:cubicBezTo>
                      <a:lnTo>
                        <a:pt x="4763" y="97155"/>
                      </a:lnTo>
                      <a:cubicBezTo>
                        <a:pt x="-953" y="105727"/>
                        <a:pt x="18097" y="110490"/>
                        <a:pt x="19050" y="119063"/>
                      </a:cubicBezTo>
                      <a:cubicBezTo>
                        <a:pt x="24765" y="109538"/>
                        <a:pt x="41910" y="125730"/>
                        <a:pt x="52388" y="112395"/>
                      </a:cubicBezTo>
                      <a:cubicBezTo>
                        <a:pt x="55245" y="113348"/>
                        <a:pt x="50483" y="116205"/>
                        <a:pt x="52388" y="117157"/>
                      </a:cubicBezTo>
                      <a:cubicBezTo>
                        <a:pt x="54292" y="112395"/>
                        <a:pt x="58102" y="110490"/>
                        <a:pt x="65722" y="111443"/>
                      </a:cubicBezTo>
                      <a:lnTo>
                        <a:pt x="64770" y="112395"/>
                      </a:lnTo>
                      <a:cubicBezTo>
                        <a:pt x="84772" y="106680"/>
                        <a:pt x="94297" y="108585"/>
                        <a:pt x="118110" y="105727"/>
                      </a:cubicBezTo>
                      <a:lnTo>
                        <a:pt x="115252" y="101918"/>
                      </a:lnTo>
                      <a:cubicBezTo>
                        <a:pt x="120015" y="100965"/>
                        <a:pt x="121920" y="102870"/>
                        <a:pt x="123825" y="102870"/>
                      </a:cubicBezTo>
                      <a:cubicBezTo>
                        <a:pt x="127635" y="95250"/>
                        <a:pt x="109538" y="105727"/>
                        <a:pt x="113347" y="97155"/>
                      </a:cubicBezTo>
                      <a:cubicBezTo>
                        <a:pt x="121920" y="104775"/>
                        <a:pt x="147638" y="89535"/>
                        <a:pt x="154305" y="99060"/>
                      </a:cubicBezTo>
                      <a:cubicBezTo>
                        <a:pt x="161925" y="97155"/>
                        <a:pt x="150495" y="94298"/>
                        <a:pt x="158115" y="92393"/>
                      </a:cubicBezTo>
                      <a:lnTo>
                        <a:pt x="160972" y="94298"/>
                      </a:lnTo>
                      <a:lnTo>
                        <a:pt x="161925" y="90488"/>
                      </a:lnTo>
                      <a:cubicBezTo>
                        <a:pt x="166688" y="89535"/>
                        <a:pt x="170497" y="92393"/>
                        <a:pt x="171450" y="95250"/>
                      </a:cubicBezTo>
                      <a:cubicBezTo>
                        <a:pt x="170497" y="95250"/>
                        <a:pt x="168592" y="96202"/>
                        <a:pt x="166688" y="97155"/>
                      </a:cubicBezTo>
                      <a:cubicBezTo>
                        <a:pt x="174308" y="99060"/>
                        <a:pt x="184785" y="92393"/>
                        <a:pt x="186690" y="92393"/>
                      </a:cubicBezTo>
                      <a:lnTo>
                        <a:pt x="179070" y="92393"/>
                      </a:lnTo>
                      <a:cubicBezTo>
                        <a:pt x="199072" y="84773"/>
                        <a:pt x="224790" y="82868"/>
                        <a:pt x="243840" y="73343"/>
                      </a:cubicBezTo>
                      <a:lnTo>
                        <a:pt x="241935" y="71438"/>
                      </a:lnTo>
                      <a:cubicBezTo>
                        <a:pt x="256222" y="63818"/>
                        <a:pt x="254317" y="71438"/>
                        <a:pt x="270510" y="65723"/>
                      </a:cubicBezTo>
                      <a:lnTo>
                        <a:pt x="269558" y="66675"/>
                      </a:lnTo>
                      <a:cubicBezTo>
                        <a:pt x="272415" y="63818"/>
                        <a:pt x="276225" y="61913"/>
                        <a:pt x="280987" y="60960"/>
                      </a:cubicBezTo>
                      <a:cubicBezTo>
                        <a:pt x="277177" y="64770"/>
                        <a:pt x="289560" y="63818"/>
                        <a:pt x="284798" y="67627"/>
                      </a:cubicBezTo>
                      <a:cubicBezTo>
                        <a:pt x="300037" y="60007"/>
                        <a:pt x="292417" y="62865"/>
                        <a:pt x="300990" y="52388"/>
                      </a:cubicBezTo>
                      <a:lnTo>
                        <a:pt x="303848" y="55245"/>
                      </a:lnTo>
                      <a:cubicBezTo>
                        <a:pt x="306705" y="51435"/>
                        <a:pt x="306705" y="49530"/>
                        <a:pt x="315277" y="46673"/>
                      </a:cubicBezTo>
                      <a:cubicBezTo>
                        <a:pt x="309562" y="51435"/>
                        <a:pt x="321945" y="50482"/>
                        <a:pt x="315277" y="56198"/>
                      </a:cubicBezTo>
                      <a:cubicBezTo>
                        <a:pt x="334327" y="60007"/>
                        <a:pt x="339090" y="42863"/>
                        <a:pt x="350520" y="52388"/>
                      </a:cubicBezTo>
                      <a:cubicBezTo>
                        <a:pt x="356235" y="40957"/>
                        <a:pt x="334327" y="50482"/>
                        <a:pt x="338137" y="47625"/>
                      </a:cubicBezTo>
                      <a:cubicBezTo>
                        <a:pt x="333375" y="45720"/>
                        <a:pt x="342900" y="39052"/>
                        <a:pt x="348615" y="39052"/>
                      </a:cubicBezTo>
                      <a:cubicBezTo>
                        <a:pt x="354330" y="38100"/>
                        <a:pt x="360998" y="49530"/>
                        <a:pt x="375285" y="45720"/>
                      </a:cubicBezTo>
                      <a:cubicBezTo>
                        <a:pt x="374333" y="45720"/>
                        <a:pt x="374333" y="46673"/>
                        <a:pt x="372427" y="46673"/>
                      </a:cubicBezTo>
                      <a:cubicBezTo>
                        <a:pt x="378142" y="47625"/>
                        <a:pt x="381952" y="40957"/>
                        <a:pt x="389573" y="43815"/>
                      </a:cubicBezTo>
                      <a:cubicBezTo>
                        <a:pt x="391477" y="37148"/>
                        <a:pt x="398145" y="41910"/>
                        <a:pt x="397192" y="34290"/>
                      </a:cubicBezTo>
                      <a:lnTo>
                        <a:pt x="384810" y="39052"/>
                      </a:lnTo>
                      <a:cubicBezTo>
                        <a:pt x="388620" y="37148"/>
                        <a:pt x="391477" y="34290"/>
                        <a:pt x="395287" y="31432"/>
                      </a:cubicBezTo>
                      <a:cubicBezTo>
                        <a:pt x="399098" y="28575"/>
                        <a:pt x="403860" y="26670"/>
                        <a:pt x="408623" y="27622"/>
                      </a:cubicBezTo>
                      <a:cubicBezTo>
                        <a:pt x="407670" y="29528"/>
                        <a:pt x="405765" y="32385"/>
                        <a:pt x="403860" y="33338"/>
                      </a:cubicBezTo>
                      <a:cubicBezTo>
                        <a:pt x="406717" y="35243"/>
                        <a:pt x="408623" y="30480"/>
                        <a:pt x="410527" y="32385"/>
                      </a:cubicBezTo>
                      <a:cubicBezTo>
                        <a:pt x="409575" y="36195"/>
                        <a:pt x="407670" y="37148"/>
                        <a:pt x="405765" y="38100"/>
                      </a:cubicBezTo>
                      <a:cubicBezTo>
                        <a:pt x="401955" y="39052"/>
                        <a:pt x="395287" y="40957"/>
                        <a:pt x="392430" y="43815"/>
                      </a:cubicBezTo>
                      <a:cubicBezTo>
                        <a:pt x="397192" y="45720"/>
                        <a:pt x="405765" y="35243"/>
                        <a:pt x="403860" y="43815"/>
                      </a:cubicBezTo>
                      <a:cubicBezTo>
                        <a:pt x="405765" y="39052"/>
                        <a:pt x="405765" y="38100"/>
                        <a:pt x="407670" y="38100"/>
                      </a:cubicBezTo>
                      <a:cubicBezTo>
                        <a:pt x="409575" y="38100"/>
                        <a:pt x="410527" y="39052"/>
                        <a:pt x="412433" y="38100"/>
                      </a:cubicBezTo>
                      <a:cubicBezTo>
                        <a:pt x="413385" y="38100"/>
                        <a:pt x="414337" y="38100"/>
                        <a:pt x="415290" y="37148"/>
                      </a:cubicBezTo>
                      <a:lnTo>
                        <a:pt x="413385" y="40957"/>
                      </a:lnTo>
                      <a:cubicBezTo>
                        <a:pt x="414337" y="40957"/>
                        <a:pt x="416242" y="39052"/>
                        <a:pt x="417195" y="40005"/>
                      </a:cubicBezTo>
                      <a:cubicBezTo>
                        <a:pt x="415290" y="40957"/>
                        <a:pt x="414337" y="42863"/>
                        <a:pt x="412433" y="43815"/>
                      </a:cubicBezTo>
                      <a:cubicBezTo>
                        <a:pt x="415290" y="40005"/>
                        <a:pt x="419100" y="53340"/>
                        <a:pt x="426720" y="55245"/>
                      </a:cubicBezTo>
                      <a:cubicBezTo>
                        <a:pt x="413385" y="46673"/>
                        <a:pt x="426720" y="48577"/>
                        <a:pt x="422910" y="41910"/>
                      </a:cubicBezTo>
                      <a:cubicBezTo>
                        <a:pt x="442912" y="47625"/>
                        <a:pt x="425767" y="58102"/>
                        <a:pt x="445770" y="68580"/>
                      </a:cubicBezTo>
                      <a:cubicBezTo>
                        <a:pt x="442912" y="67627"/>
                        <a:pt x="438150" y="60007"/>
                        <a:pt x="442912" y="60960"/>
                      </a:cubicBezTo>
                      <a:cubicBezTo>
                        <a:pt x="445770" y="63818"/>
                        <a:pt x="449580" y="68580"/>
                        <a:pt x="450533" y="71438"/>
                      </a:cubicBezTo>
                      <a:cubicBezTo>
                        <a:pt x="462915" y="79057"/>
                        <a:pt x="451485" y="66675"/>
                        <a:pt x="458152" y="67627"/>
                      </a:cubicBezTo>
                      <a:cubicBezTo>
                        <a:pt x="459105" y="75248"/>
                        <a:pt x="465773" y="69532"/>
                        <a:pt x="471487" y="71438"/>
                      </a:cubicBezTo>
                      <a:lnTo>
                        <a:pt x="468630" y="75248"/>
                      </a:lnTo>
                      <a:cubicBezTo>
                        <a:pt x="481012" y="86677"/>
                        <a:pt x="477202" y="69532"/>
                        <a:pt x="487680" y="80963"/>
                      </a:cubicBezTo>
                      <a:lnTo>
                        <a:pt x="479108" y="82868"/>
                      </a:lnTo>
                      <a:lnTo>
                        <a:pt x="486727" y="85725"/>
                      </a:lnTo>
                      <a:lnTo>
                        <a:pt x="482917" y="89535"/>
                      </a:lnTo>
                      <a:cubicBezTo>
                        <a:pt x="492442" y="90488"/>
                        <a:pt x="493395" y="93345"/>
                        <a:pt x="500062" y="99060"/>
                      </a:cubicBezTo>
                      <a:cubicBezTo>
                        <a:pt x="500062" y="95250"/>
                        <a:pt x="505777" y="92393"/>
                        <a:pt x="511492" y="96202"/>
                      </a:cubicBezTo>
                      <a:cubicBezTo>
                        <a:pt x="514350" y="100965"/>
                        <a:pt x="506730" y="98107"/>
                        <a:pt x="516255" y="103823"/>
                      </a:cubicBezTo>
                      <a:cubicBezTo>
                        <a:pt x="512445" y="104775"/>
                        <a:pt x="508635" y="106680"/>
                        <a:pt x="506730" y="100965"/>
                      </a:cubicBezTo>
                      <a:cubicBezTo>
                        <a:pt x="505777" y="101918"/>
                        <a:pt x="502920" y="101918"/>
                        <a:pt x="501967" y="102870"/>
                      </a:cubicBezTo>
                      <a:cubicBezTo>
                        <a:pt x="504825" y="108585"/>
                        <a:pt x="512445" y="110490"/>
                        <a:pt x="516255" y="113348"/>
                      </a:cubicBezTo>
                      <a:cubicBezTo>
                        <a:pt x="515302" y="112395"/>
                        <a:pt x="513398" y="111443"/>
                        <a:pt x="513398" y="110490"/>
                      </a:cubicBezTo>
                      <a:lnTo>
                        <a:pt x="529590" y="113348"/>
                      </a:lnTo>
                      <a:cubicBezTo>
                        <a:pt x="530543" y="116205"/>
                        <a:pt x="528637" y="116205"/>
                        <a:pt x="525780" y="116205"/>
                      </a:cubicBezTo>
                      <a:cubicBezTo>
                        <a:pt x="528637" y="117157"/>
                        <a:pt x="531495" y="117157"/>
                        <a:pt x="535305" y="119063"/>
                      </a:cubicBezTo>
                      <a:cubicBezTo>
                        <a:pt x="532448" y="121920"/>
                        <a:pt x="530543" y="124777"/>
                        <a:pt x="523875" y="122873"/>
                      </a:cubicBezTo>
                      <a:lnTo>
                        <a:pt x="538162" y="127635"/>
                      </a:lnTo>
                      <a:cubicBezTo>
                        <a:pt x="538162" y="129540"/>
                        <a:pt x="541973" y="135255"/>
                        <a:pt x="539115" y="135255"/>
                      </a:cubicBezTo>
                      <a:cubicBezTo>
                        <a:pt x="544830" y="141923"/>
                        <a:pt x="559118" y="140018"/>
                        <a:pt x="566737" y="147638"/>
                      </a:cubicBezTo>
                      <a:cubicBezTo>
                        <a:pt x="567690" y="147638"/>
                        <a:pt x="568643" y="147638"/>
                        <a:pt x="571500" y="148590"/>
                      </a:cubicBezTo>
                      <a:cubicBezTo>
                        <a:pt x="579120" y="154305"/>
                        <a:pt x="583883" y="163830"/>
                        <a:pt x="597218" y="165735"/>
                      </a:cubicBezTo>
                      <a:lnTo>
                        <a:pt x="599123" y="175260"/>
                      </a:lnTo>
                      <a:cubicBezTo>
                        <a:pt x="607695" y="179070"/>
                        <a:pt x="596265" y="162877"/>
                        <a:pt x="610552" y="169545"/>
                      </a:cubicBezTo>
                      <a:cubicBezTo>
                        <a:pt x="621030" y="173355"/>
                        <a:pt x="610552" y="176213"/>
                        <a:pt x="613410" y="180023"/>
                      </a:cubicBezTo>
                      <a:cubicBezTo>
                        <a:pt x="620077" y="180023"/>
                        <a:pt x="631508" y="179070"/>
                        <a:pt x="636270" y="189548"/>
                      </a:cubicBezTo>
                      <a:cubicBezTo>
                        <a:pt x="638175" y="189548"/>
                        <a:pt x="636270" y="187643"/>
                        <a:pt x="634365" y="185738"/>
                      </a:cubicBezTo>
                      <a:close/>
                      <a:moveTo>
                        <a:pt x="730568" y="245745"/>
                      </a:moveTo>
                      <a:cubicBezTo>
                        <a:pt x="728662" y="245745"/>
                        <a:pt x="722948" y="245745"/>
                        <a:pt x="722948" y="241935"/>
                      </a:cubicBezTo>
                      <a:cubicBezTo>
                        <a:pt x="727710" y="239077"/>
                        <a:pt x="727710" y="241935"/>
                        <a:pt x="730568" y="245745"/>
                      </a:cubicBezTo>
                      <a:close/>
                      <a:moveTo>
                        <a:pt x="751523" y="286703"/>
                      </a:moveTo>
                      <a:cubicBezTo>
                        <a:pt x="751523" y="284798"/>
                        <a:pt x="753427" y="285750"/>
                        <a:pt x="757237" y="286703"/>
                      </a:cubicBezTo>
                      <a:cubicBezTo>
                        <a:pt x="756285" y="287655"/>
                        <a:pt x="754380" y="287655"/>
                        <a:pt x="751523" y="286703"/>
                      </a:cubicBezTo>
                      <a:close/>
                      <a:moveTo>
                        <a:pt x="283845" y="334328"/>
                      </a:moveTo>
                      <a:cubicBezTo>
                        <a:pt x="284798" y="334328"/>
                        <a:pt x="284798" y="334328"/>
                        <a:pt x="283845" y="334328"/>
                      </a:cubicBezTo>
                      <a:cubicBezTo>
                        <a:pt x="287655" y="338138"/>
                        <a:pt x="286702" y="337185"/>
                        <a:pt x="283845" y="334328"/>
                      </a:cubicBezTo>
                      <a:close/>
                      <a:moveTo>
                        <a:pt x="277177" y="326708"/>
                      </a:moveTo>
                      <a:cubicBezTo>
                        <a:pt x="276225" y="326708"/>
                        <a:pt x="275273" y="327660"/>
                        <a:pt x="275273" y="327660"/>
                      </a:cubicBezTo>
                      <a:cubicBezTo>
                        <a:pt x="276225" y="326708"/>
                        <a:pt x="278130" y="328613"/>
                        <a:pt x="280035" y="329565"/>
                      </a:cubicBezTo>
                      <a:cubicBezTo>
                        <a:pt x="280987" y="329565"/>
                        <a:pt x="280035" y="327660"/>
                        <a:pt x="277177" y="326708"/>
                      </a:cubicBezTo>
                      <a:close/>
                      <a:moveTo>
                        <a:pt x="371475" y="11430"/>
                      </a:moveTo>
                      <a:lnTo>
                        <a:pt x="373380" y="12382"/>
                      </a:lnTo>
                      <a:cubicBezTo>
                        <a:pt x="369570" y="14288"/>
                        <a:pt x="370523" y="12382"/>
                        <a:pt x="371475" y="114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5" name="任意多边形: 形状 324"/>
                <p:cNvSpPr/>
                <p:nvPr>
                  <p:custDataLst>
                    <p:tags r:id="rId67"/>
                  </p:custDataLst>
                </p:nvPr>
              </p:nvSpPr>
              <p:spPr>
                <a:xfrm>
                  <a:off x="3864292" y="4437697"/>
                  <a:ext cx="3809" cy="1904"/>
                </a:xfrm>
                <a:custGeom>
                  <a:avLst/>
                  <a:gdLst>
                    <a:gd name="connsiteX0" fmla="*/ 0 w 3809"/>
                    <a:gd name="connsiteY0" fmla="*/ 0 h 1904"/>
                    <a:gd name="connsiteX1" fmla="*/ 3810 w 3809"/>
                    <a:gd name="connsiteY1" fmla="*/ 1905 h 1904"/>
                    <a:gd name="connsiteX2" fmla="*/ 0 w 3809"/>
                    <a:gd name="connsiteY2" fmla="*/ 0 h 1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09" h="1904">
                      <a:moveTo>
                        <a:pt x="0" y="0"/>
                      </a:moveTo>
                      <a:cubicBezTo>
                        <a:pt x="952" y="952"/>
                        <a:pt x="2857" y="952"/>
                        <a:pt x="3810" y="1905"/>
                      </a:cubicBezTo>
                      <a:cubicBezTo>
                        <a:pt x="3810" y="952"/>
                        <a:pt x="2857" y="0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6" name="任意多边形: 形状 325"/>
                <p:cNvSpPr/>
                <p:nvPr>
                  <p:custDataLst>
                    <p:tags r:id="rId68"/>
                  </p:custDataLst>
                </p:nvPr>
              </p:nvSpPr>
              <p:spPr>
                <a:xfrm>
                  <a:off x="3680459" y="4307205"/>
                  <a:ext cx="952" cy="9525"/>
                </a:xfrm>
                <a:custGeom>
                  <a:avLst/>
                  <a:gdLst>
                    <a:gd name="connsiteX0" fmla="*/ 953 w 952"/>
                    <a:gd name="connsiteY0" fmla="*/ 0 h 9525"/>
                    <a:gd name="connsiteX1" fmla="*/ 953 w 952"/>
                    <a:gd name="connsiteY1" fmla="*/ 0 h 9525"/>
                    <a:gd name="connsiteX2" fmla="*/ 0 w 952"/>
                    <a:gd name="connsiteY2" fmla="*/ 0 h 9525"/>
                    <a:gd name="connsiteX3" fmla="*/ 953 w 952"/>
                    <a:gd name="connsiteY3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" h="9525">
                      <a:moveTo>
                        <a:pt x="953" y="0"/>
                      </a:moveTo>
                      <a:lnTo>
                        <a:pt x="953" y="0"/>
                      </a:lnTo>
                      <a:cubicBezTo>
                        <a:pt x="0" y="0"/>
                        <a:pt x="0" y="0"/>
                        <a:pt x="0" y="0"/>
                      </a:cubicBezTo>
                      <a:lnTo>
                        <a:pt x="953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7" name="任意多边形: 形状 326"/>
                <p:cNvSpPr/>
                <p:nvPr>
                  <p:custDataLst>
                    <p:tags r:id="rId69"/>
                  </p:custDataLst>
                </p:nvPr>
              </p:nvSpPr>
              <p:spPr>
                <a:xfrm>
                  <a:off x="3535680" y="4485322"/>
                  <a:ext cx="4762" cy="1904"/>
                </a:xfrm>
                <a:custGeom>
                  <a:avLst/>
                  <a:gdLst>
                    <a:gd name="connsiteX0" fmla="*/ 0 w 4762"/>
                    <a:gd name="connsiteY0" fmla="*/ 0 h 1904"/>
                    <a:gd name="connsiteX1" fmla="*/ 4763 w 4762"/>
                    <a:gd name="connsiteY1" fmla="*/ 1905 h 1904"/>
                    <a:gd name="connsiteX2" fmla="*/ 0 w 4762"/>
                    <a:gd name="connsiteY2" fmla="*/ 0 h 1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62" h="1904">
                      <a:moveTo>
                        <a:pt x="0" y="0"/>
                      </a:moveTo>
                      <a:cubicBezTo>
                        <a:pt x="1905" y="0"/>
                        <a:pt x="3810" y="952"/>
                        <a:pt x="4763" y="1905"/>
                      </a:cubicBezTo>
                      <a:cubicBezTo>
                        <a:pt x="4763" y="0"/>
                        <a:pt x="3810" y="0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8" name="任意多边形: 形状 327"/>
                <p:cNvSpPr/>
                <p:nvPr>
                  <p:custDataLst>
                    <p:tags r:id="rId70"/>
                  </p:custDataLst>
                </p:nvPr>
              </p:nvSpPr>
              <p:spPr>
                <a:xfrm>
                  <a:off x="3335654" y="4459605"/>
                  <a:ext cx="5715" cy="4762"/>
                </a:xfrm>
                <a:custGeom>
                  <a:avLst/>
                  <a:gdLst>
                    <a:gd name="connsiteX0" fmla="*/ 0 w 5715"/>
                    <a:gd name="connsiteY0" fmla="*/ 1905 h 4762"/>
                    <a:gd name="connsiteX1" fmla="*/ 5715 w 5715"/>
                    <a:gd name="connsiteY1" fmla="*/ 4763 h 4762"/>
                    <a:gd name="connsiteX2" fmla="*/ 1905 w 5715"/>
                    <a:gd name="connsiteY2" fmla="*/ 0 h 4762"/>
                    <a:gd name="connsiteX3" fmla="*/ 0 w 5715"/>
                    <a:gd name="connsiteY3" fmla="*/ 1905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" h="4762">
                      <a:moveTo>
                        <a:pt x="0" y="1905"/>
                      </a:moveTo>
                      <a:lnTo>
                        <a:pt x="5715" y="4763"/>
                      </a:lnTo>
                      <a:cubicBezTo>
                        <a:pt x="2858" y="2857"/>
                        <a:pt x="2858" y="1905"/>
                        <a:pt x="1905" y="0"/>
                      </a:cubicBezTo>
                      <a:cubicBezTo>
                        <a:pt x="1905" y="952"/>
                        <a:pt x="1905" y="2857"/>
                        <a:pt x="0" y="190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9" name="任意多边形: 形状 328"/>
                <p:cNvSpPr/>
                <p:nvPr>
                  <p:custDataLst>
                    <p:tags r:id="rId71"/>
                  </p:custDataLst>
                </p:nvPr>
              </p:nvSpPr>
              <p:spPr>
                <a:xfrm>
                  <a:off x="3300412" y="4405312"/>
                  <a:ext cx="5388" cy="3232"/>
                </a:xfrm>
                <a:custGeom>
                  <a:avLst/>
                  <a:gdLst>
                    <a:gd name="connsiteX0" fmla="*/ 3810 w 5388"/>
                    <a:gd name="connsiteY0" fmla="*/ 952 h 3232"/>
                    <a:gd name="connsiteX1" fmla="*/ 953 w 5388"/>
                    <a:gd name="connsiteY1" fmla="*/ 0 h 3232"/>
                    <a:gd name="connsiteX2" fmla="*/ 0 w 5388"/>
                    <a:gd name="connsiteY2" fmla="*/ 1905 h 3232"/>
                    <a:gd name="connsiteX3" fmla="*/ 3810 w 5388"/>
                    <a:gd name="connsiteY3" fmla="*/ 952 h 3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88" h="3232">
                      <a:moveTo>
                        <a:pt x="3810" y="952"/>
                      </a:moveTo>
                      <a:cubicBezTo>
                        <a:pt x="2858" y="952"/>
                        <a:pt x="1905" y="0"/>
                        <a:pt x="953" y="0"/>
                      </a:cubicBezTo>
                      <a:lnTo>
                        <a:pt x="0" y="1905"/>
                      </a:lnTo>
                      <a:cubicBezTo>
                        <a:pt x="3810" y="3810"/>
                        <a:pt x="7620" y="3810"/>
                        <a:pt x="3810" y="95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0" name="任意多边形: 形状 329"/>
                <p:cNvSpPr/>
                <p:nvPr>
                  <p:custDataLst>
                    <p:tags r:id="rId72"/>
                  </p:custDataLst>
                </p:nvPr>
              </p:nvSpPr>
              <p:spPr>
                <a:xfrm>
                  <a:off x="3331958" y="4438650"/>
                  <a:ext cx="7940" cy="6667"/>
                </a:xfrm>
                <a:custGeom>
                  <a:avLst/>
                  <a:gdLst>
                    <a:gd name="connsiteX0" fmla="*/ 7507 w 7940"/>
                    <a:gd name="connsiteY0" fmla="*/ 6668 h 6667"/>
                    <a:gd name="connsiteX1" fmla="*/ 839 w 7940"/>
                    <a:gd name="connsiteY1" fmla="*/ 0 h 6667"/>
                    <a:gd name="connsiteX2" fmla="*/ 1792 w 7940"/>
                    <a:gd name="connsiteY2" fmla="*/ 0 h 6667"/>
                    <a:gd name="connsiteX3" fmla="*/ 7507 w 7940"/>
                    <a:gd name="connsiteY3" fmla="*/ 6668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40" h="6667">
                      <a:moveTo>
                        <a:pt x="7507" y="6668"/>
                      </a:moveTo>
                      <a:cubicBezTo>
                        <a:pt x="9412" y="2857"/>
                        <a:pt x="4649" y="1905"/>
                        <a:pt x="839" y="0"/>
                      </a:cubicBezTo>
                      <a:cubicBezTo>
                        <a:pt x="839" y="0"/>
                        <a:pt x="839" y="0"/>
                        <a:pt x="1792" y="0"/>
                      </a:cubicBezTo>
                      <a:cubicBezTo>
                        <a:pt x="-2971" y="3810"/>
                        <a:pt x="2744" y="4763"/>
                        <a:pt x="7507" y="666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1" name="任意多边形: 形状 330"/>
                <p:cNvSpPr/>
                <p:nvPr>
                  <p:custDataLst>
                    <p:tags r:id="rId73"/>
                  </p:custDataLst>
                </p:nvPr>
              </p:nvSpPr>
              <p:spPr>
                <a:xfrm>
                  <a:off x="3327418" y="4435792"/>
                  <a:ext cx="4426" cy="1905"/>
                </a:xfrm>
                <a:custGeom>
                  <a:avLst/>
                  <a:gdLst>
                    <a:gd name="connsiteX0" fmla="*/ 4427 w 4426"/>
                    <a:gd name="connsiteY0" fmla="*/ 1905 h 1905"/>
                    <a:gd name="connsiteX1" fmla="*/ 617 w 4426"/>
                    <a:gd name="connsiteY1" fmla="*/ 0 h 1905"/>
                    <a:gd name="connsiteX2" fmla="*/ 4427 w 4426"/>
                    <a:gd name="connsiteY2" fmla="*/ 1905 h 1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26" h="1905">
                      <a:moveTo>
                        <a:pt x="4427" y="1905"/>
                      </a:moveTo>
                      <a:cubicBezTo>
                        <a:pt x="3474" y="952"/>
                        <a:pt x="1569" y="952"/>
                        <a:pt x="617" y="0"/>
                      </a:cubicBezTo>
                      <a:cubicBezTo>
                        <a:pt x="-1288" y="952"/>
                        <a:pt x="1569" y="952"/>
                        <a:pt x="4427" y="190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2" name="任意多边形: 形状 331"/>
                <p:cNvSpPr/>
                <p:nvPr>
                  <p:custDataLst>
                    <p:tags r:id="rId74"/>
                  </p:custDataLst>
                </p:nvPr>
              </p:nvSpPr>
              <p:spPr>
                <a:xfrm>
                  <a:off x="3368245" y="4479209"/>
                  <a:ext cx="8139" cy="3731"/>
                </a:xfrm>
                <a:custGeom>
                  <a:avLst/>
                  <a:gdLst>
                    <a:gd name="connsiteX0" fmla="*/ 4558 w 8139"/>
                    <a:gd name="connsiteY0" fmla="*/ 398 h 3731"/>
                    <a:gd name="connsiteX1" fmla="*/ 747 w 8139"/>
                    <a:gd name="connsiteY1" fmla="*/ 1350 h 3731"/>
                    <a:gd name="connsiteX2" fmla="*/ 4558 w 8139"/>
                    <a:gd name="connsiteY2" fmla="*/ 398 h 3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39" h="3731">
                      <a:moveTo>
                        <a:pt x="4558" y="398"/>
                      </a:moveTo>
                      <a:cubicBezTo>
                        <a:pt x="3605" y="-1507"/>
                        <a:pt x="747" y="4208"/>
                        <a:pt x="747" y="1350"/>
                      </a:cubicBezTo>
                      <a:cubicBezTo>
                        <a:pt x="-4015" y="4208"/>
                        <a:pt x="15987" y="5160"/>
                        <a:pt x="4558" y="39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3" name="任意多边形: 形状 332"/>
                <p:cNvSpPr/>
                <p:nvPr>
                  <p:custDataLst>
                    <p:tags r:id="rId75"/>
                  </p:custDataLst>
                </p:nvPr>
              </p:nvSpPr>
              <p:spPr>
                <a:xfrm>
                  <a:off x="3342322" y="4431982"/>
                  <a:ext cx="3810" cy="5715"/>
                </a:xfrm>
                <a:custGeom>
                  <a:avLst/>
                  <a:gdLst>
                    <a:gd name="connsiteX0" fmla="*/ 953 w 3810"/>
                    <a:gd name="connsiteY0" fmla="*/ 0 h 5715"/>
                    <a:gd name="connsiteX1" fmla="*/ 0 w 3810"/>
                    <a:gd name="connsiteY1" fmla="*/ 5715 h 5715"/>
                    <a:gd name="connsiteX2" fmla="*/ 3810 w 3810"/>
                    <a:gd name="connsiteY2" fmla="*/ 3810 h 5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10" h="5715">
                      <a:moveTo>
                        <a:pt x="953" y="0"/>
                      </a:moveTo>
                      <a:lnTo>
                        <a:pt x="0" y="5715"/>
                      </a:lnTo>
                      <a:lnTo>
                        <a:pt x="3810" y="381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4" name="任意多边形: 形状 333"/>
                <p:cNvSpPr/>
                <p:nvPr>
                  <p:custDataLst>
                    <p:tags r:id="rId76"/>
                  </p:custDataLst>
                </p:nvPr>
              </p:nvSpPr>
              <p:spPr>
                <a:xfrm>
                  <a:off x="3362325" y="4451032"/>
                  <a:ext cx="8572" cy="4912"/>
                </a:xfrm>
                <a:custGeom>
                  <a:avLst/>
                  <a:gdLst>
                    <a:gd name="connsiteX0" fmla="*/ 8572 w 8572"/>
                    <a:gd name="connsiteY0" fmla="*/ 4763 h 4912"/>
                    <a:gd name="connsiteX1" fmla="*/ 2858 w 8572"/>
                    <a:gd name="connsiteY1" fmla="*/ 0 h 4912"/>
                    <a:gd name="connsiteX2" fmla="*/ 0 w 8572"/>
                    <a:gd name="connsiteY2" fmla="*/ 0 h 4912"/>
                    <a:gd name="connsiteX3" fmla="*/ 8572 w 8572"/>
                    <a:gd name="connsiteY3" fmla="*/ 4763 h 4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572" h="4912">
                      <a:moveTo>
                        <a:pt x="8572" y="4763"/>
                      </a:moveTo>
                      <a:lnTo>
                        <a:pt x="2858" y="0"/>
                      </a:lnTo>
                      <a:cubicBezTo>
                        <a:pt x="2858" y="953"/>
                        <a:pt x="1905" y="953"/>
                        <a:pt x="0" y="0"/>
                      </a:cubicBezTo>
                      <a:cubicBezTo>
                        <a:pt x="4763" y="1905"/>
                        <a:pt x="8572" y="5715"/>
                        <a:pt x="8572" y="476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5" name="任意多边形: 形状 334"/>
                <p:cNvSpPr/>
                <p:nvPr>
                  <p:custDataLst>
                    <p:tags r:id="rId77"/>
                  </p:custDataLst>
                </p:nvPr>
              </p:nvSpPr>
              <p:spPr>
                <a:xfrm>
                  <a:off x="3357562" y="4447222"/>
                  <a:ext cx="5715" cy="2857"/>
                </a:xfrm>
                <a:custGeom>
                  <a:avLst/>
                  <a:gdLst>
                    <a:gd name="connsiteX0" fmla="*/ 5715 w 5715"/>
                    <a:gd name="connsiteY0" fmla="*/ 2857 h 2857"/>
                    <a:gd name="connsiteX1" fmla="*/ 0 w 5715"/>
                    <a:gd name="connsiteY1" fmla="*/ 0 h 2857"/>
                    <a:gd name="connsiteX2" fmla="*/ 5715 w 5715"/>
                    <a:gd name="connsiteY2" fmla="*/ 2857 h 2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715" h="2857">
                      <a:moveTo>
                        <a:pt x="5715" y="2857"/>
                      </a:moveTo>
                      <a:cubicBezTo>
                        <a:pt x="3810" y="1905"/>
                        <a:pt x="1905" y="0"/>
                        <a:pt x="0" y="0"/>
                      </a:cubicBezTo>
                      <a:cubicBezTo>
                        <a:pt x="1905" y="952"/>
                        <a:pt x="3810" y="2857"/>
                        <a:pt x="5715" y="285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6" name="任意多边形: 形状 335"/>
                <p:cNvSpPr/>
                <p:nvPr>
                  <p:custDataLst>
                    <p:tags r:id="rId78"/>
                  </p:custDataLst>
                </p:nvPr>
              </p:nvSpPr>
              <p:spPr>
                <a:xfrm>
                  <a:off x="3352800" y="4436744"/>
                  <a:ext cx="4762" cy="5715"/>
                </a:xfrm>
                <a:custGeom>
                  <a:avLst/>
                  <a:gdLst>
                    <a:gd name="connsiteX0" fmla="*/ 0 w 4762"/>
                    <a:gd name="connsiteY0" fmla="*/ 0 h 5715"/>
                    <a:gd name="connsiteX1" fmla="*/ 953 w 4762"/>
                    <a:gd name="connsiteY1" fmla="*/ 1905 h 5715"/>
                    <a:gd name="connsiteX2" fmla="*/ 4763 w 4762"/>
                    <a:gd name="connsiteY2" fmla="*/ 5715 h 5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62" h="5715">
                      <a:moveTo>
                        <a:pt x="0" y="0"/>
                      </a:moveTo>
                      <a:lnTo>
                        <a:pt x="953" y="1905"/>
                      </a:lnTo>
                      <a:lnTo>
                        <a:pt x="4763" y="571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7" name="任意多边形: 形状 336"/>
                <p:cNvSpPr/>
                <p:nvPr>
                  <p:custDataLst>
                    <p:tags r:id="rId79"/>
                  </p:custDataLst>
                </p:nvPr>
              </p:nvSpPr>
              <p:spPr>
                <a:xfrm>
                  <a:off x="3435667" y="4498657"/>
                  <a:ext cx="8386" cy="3809"/>
                </a:xfrm>
                <a:custGeom>
                  <a:avLst/>
                  <a:gdLst>
                    <a:gd name="connsiteX0" fmla="*/ 0 w 8386"/>
                    <a:gd name="connsiteY0" fmla="*/ 952 h 3809"/>
                    <a:gd name="connsiteX1" fmla="*/ 7620 w 8386"/>
                    <a:gd name="connsiteY1" fmla="*/ 3810 h 3809"/>
                    <a:gd name="connsiteX2" fmla="*/ 4763 w 8386"/>
                    <a:gd name="connsiteY2" fmla="*/ 0 h 3809"/>
                    <a:gd name="connsiteX3" fmla="*/ 0 w 8386"/>
                    <a:gd name="connsiteY3" fmla="*/ 952 h 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86" h="3809">
                      <a:moveTo>
                        <a:pt x="0" y="952"/>
                      </a:moveTo>
                      <a:lnTo>
                        <a:pt x="7620" y="3810"/>
                      </a:lnTo>
                      <a:cubicBezTo>
                        <a:pt x="9525" y="2857"/>
                        <a:pt x="7620" y="952"/>
                        <a:pt x="4763" y="0"/>
                      </a:cubicBezTo>
                      <a:cubicBezTo>
                        <a:pt x="2857" y="952"/>
                        <a:pt x="0" y="-953"/>
                        <a:pt x="0" y="95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8" name="任意多边形: 形状 337"/>
                <p:cNvSpPr/>
                <p:nvPr>
                  <p:custDataLst>
                    <p:tags r:id="rId80"/>
                  </p:custDataLst>
                </p:nvPr>
              </p:nvSpPr>
              <p:spPr>
                <a:xfrm>
                  <a:off x="3423284" y="4475797"/>
                  <a:ext cx="4762" cy="4762"/>
                </a:xfrm>
                <a:custGeom>
                  <a:avLst/>
                  <a:gdLst>
                    <a:gd name="connsiteX0" fmla="*/ 0 w 4762"/>
                    <a:gd name="connsiteY0" fmla="*/ 0 h 4762"/>
                    <a:gd name="connsiteX1" fmla="*/ 953 w 4762"/>
                    <a:gd name="connsiteY1" fmla="*/ 4763 h 4762"/>
                    <a:gd name="connsiteX2" fmla="*/ 4763 w 4762"/>
                    <a:gd name="connsiteY2" fmla="*/ 0 h 4762"/>
                    <a:gd name="connsiteX3" fmla="*/ 0 w 4762"/>
                    <a:gd name="connsiteY3" fmla="*/ 0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2" h="4762">
                      <a:moveTo>
                        <a:pt x="0" y="0"/>
                      </a:moveTo>
                      <a:cubicBezTo>
                        <a:pt x="953" y="1905"/>
                        <a:pt x="953" y="2857"/>
                        <a:pt x="953" y="4763"/>
                      </a:cubicBezTo>
                      <a:lnTo>
                        <a:pt x="476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9" name="任意多边形: 形状 338"/>
                <p:cNvSpPr/>
                <p:nvPr>
                  <p:custDataLst>
                    <p:tags r:id="rId81"/>
                  </p:custDataLst>
                </p:nvPr>
              </p:nvSpPr>
              <p:spPr>
                <a:xfrm>
                  <a:off x="3441198" y="4484369"/>
                  <a:ext cx="9225" cy="3231"/>
                </a:xfrm>
                <a:custGeom>
                  <a:avLst/>
                  <a:gdLst>
                    <a:gd name="connsiteX0" fmla="*/ 2089 w 9225"/>
                    <a:gd name="connsiteY0" fmla="*/ 2857 h 3231"/>
                    <a:gd name="connsiteX1" fmla="*/ 5899 w 9225"/>
                    <a:gd name="connsiteY1" fmla="*/ 0 h 3231"/>
                    <a:gd name="connsiteX2" fmla="*/ 2089 w 9225"/>
                    <a:gd name="connsiteY2" fmla="*/ 2857 h 3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25" h="3231">
                      <a:moveTo>
                        <a:pt x="2089" y="2857"/>
                      </a:moveTo>
                      <a:cubicBezTo>
                        <a:pt x="3994" y="1905"/>
                        <a:pt x="14471" y="5715"/>
                        <a:pt x="5899" y="0"/>
                      </a:cubicBezTo>
                      <a:cubicBezTo>
                        <a:pt x="3994" y="953"/>
                        <a:pt x="-3626" y="-1905"/>
                        <a:pt x="2089" y="285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0" name="任意多边形: 形状 339"/>
                <p:cNvSpPr/>
                <p:nvPr>
                  <p:custDataLst>
                    <p:tags r:id="rId82"/>
                  </p:custDataLst>
                </p:nvPr>
              </p:nvSpPr>
              <p:spPr>
                <a:xfrm>
                  <a:off x="3548062" y="4499610"/>
                  <a:ext cx="2857" cy="9525"/>
                </a:xfrm>
                <a:custGeom>
                  <a:avLst/>
                  <a:gdLst>
                    <a:gd name="connsiteX0" fmla="*/ 2857 w 2857"/>
                    <a:gd name="connsiteY0" fmla="*/ 0 h 9525"/>
                    <a:gd name="connsiteX1" fmla="*/ 0 w 2857"/>
                    <a:gd name="connsiteY1" fmla="*/ 0 h 9525"/>
                    <a:gd name="connsiteX2" fmla="*/ 1905 w 2857"/>
                    <a:gd name="connsiteY2" fmla="*/ 952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57" h="9525">
                      <a:moveTo>
                        <a:pt x="2857" y="0"/>
                      </a:moveTo>
                      <a:lnTo>
                        <a:pt x="0" y="0"/>
                      </a:lnTo>
                      <a:lnTo>
                        <a:pt x="1905" y="952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1" name="任意多边形: 形状 340"/>
                <p:cNvSpPr/>
                <p:nvPr>
                  <p:custDataLst>
                    <p:tags r:id="rId83"/>
                  </p:custDataLst>
                </p:nvPr>
              </p:nvSpPr>
              <p:spPr>
                <a:xfrm>
                  <a:off x="3641154" y="4460474"/>
                  <a:ext cx="11871" cy="8655"/>
                </a:xfrm>
                <a:custGeom>
                  <a:avLst/>
                  <a:gdLst>
                    <a:gd name="connsiteX0" fmla="*/ 10731 w 11871"/>
                    <a:gd name="connsiteY0" fmla="*/ 83 h 8655"/>
                    <a:gd name="connsiteX1" fmla="*/ 253 w 11871"/>
                    <a:gd name="connsiteY1" fmla="*/ 4845 h 8655"/>
                    <a:gd name="connsiteX2" fmla="*/ 5968 w 11871"/>
                    <a:gd name="connsiteY2" fmla="*/ 8655 h 8655"/>
                    <a:gd name="connsiteX3" fmla="*/ 10731 w 11871"/>
                    <a:gd name="connsiteY3" fmla="*/ 83 h 8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871" h="8655">
                      <a:moveTo>
                        <a:pt x="10731" y="83"/>
                      </a:moveTo>
                      <a:cubicBezTo>
                        <a:pt x="1206" y="-870"/>
                        <a:pt x="9778" y="6750"/>
                        <a:pt x="253" y="4845"/>
                      </a:cubicBezTo>
                      <a:cubicBezTo>
                        <a:pt x="-1652" y="7703"/>
                        <a:pt x="7873" y="5798"/>
                        <a:pt x="5968" y="8655"/>
                      </a:cubicBezTo>
                      <a:cubicBezTo>
                        <a:pt x="10731" y="4845"/>
                        <a:pt x="13589" y="5798"/>
                        <a:pt x="10731" y="8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2" name="任意多边形: 形状 341"/>
                <p:cNvSpPr/>
                <p:nvPr>
                  <p:custDataLst>
                    <p:tags r:id="rId84"/>
                  </p:custDataLst>
                </p:nvPr>
              </p:nvSpPr>
              <p:spPr>
                <a:xfrm>
                  <a:off x="3644265" y="4468177"/>
                  <a:ext cx="2857" cy="1905"/>
                </a:xfrm>
                <a:custGeom>
                  <a:avLst/>
                  <a:gdLst>
                    <a:gd name="connsiteX0" fmla="*/ 2857 w 2857"/>
                    <a:gd name="connsiteY0" fmla="*/ 0 h 1905"/>
                    <a:gd name="connsiteX1" fmla="*/ 0 w 2857"/>
                    <a:gd name="connsiteY1" fmla="*/ 1905 h 1905"/>
                    <a:gd name="connsiteX2" fmla="*/ 2857 w 2857"/>
                    <a:gd name="connsiteY2" fmla="*/ 0 h 1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57" h="1905">
                      <a:moveTo>
                        <a:pt x="2857" y="0"/>
                      </a:moveTo>
                      <a:cubicBezTo>
                        <a:pt x="1905" y="953"/>
                        <a:pt x="953" y="953"/>
                        <a:pt x="0" y="1905"/>
                      </a:cubicBezTo>
                      <a:cubicBezTo>
                        <a:pt x="953" y="953"/>
                        <a:pt x="1905" y="953"/>
                        <a:pt x="2857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3" name="任意多边形: 形状 342"/>
                <p:cNvSpPr/>
                <p:nvPr>
                  <p:custDataLst>
                    <p:tags r:id="rId85"/>
                  </p:custDataLst>
                </p:nvPr>
              </p:nvSpPr>
              <p:spPr>
                <a:xfrm>
                  <a:off x="3109912" y="4245292"/>
                  <a:ext cx="6667" cy="1905"/>
                </a:xfrm>
                <a:custGeom>
                  <a:avLst/>
                  <a:gdLst>
                    <a:gd name="connsiteX0" fmla="*/ 6667 w 6667"/>
                    <a:gd name="connsiteY0" fmla="*/ 0 h 1905"/>
                    <a:gd name="connsiteX1" fmla="*/ 0 w 6667"/>
                    <a:gd name="connsiteY1" fmla="*/ 0 h 1905"/>
                    <a:gd name="connsiteX2" fmla="*/ 4763 w 6667"/>
                    <a:gd name="connsiteY2" fmla="*/ 1905 h 1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667" h="1905">
                      <a:moveTo>
                        <a:pt x="6667" y="0"/>
                      </a:moveTo>
                      <a:lnTo>
                        <a:pt x="0" y="0"/>
                      </a:lnTo>
                      <a:lnTo>
                        <a:pt x="4763" y="190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4" name="任意多边形: 形状 343"/>
                <p:cNvSpPr/>
                <p:nvPr>
                  <p:custDataLst>
                    <p:tags r:id="rId86"/>
                  </p:custDataLst>
                </p:nvPr>
              </p:nvSpPr>
              <p:spPr>
                <a:xfrm>
                  <a:off x="3101340" y="4249102"/>
                  <a:ext cx="4762" cy="6667"/>
                </a:xfrm>
                <a:custGeom>
                  <a:avLst/>
                  <a:gdLst>
                    <a:gd name="connsiteX0" fmla="*/ 4763 w 4762"/>
                    <a:gd name="connsiteY0" fmla="*/ 5715 h 6667"/>
                    <a:gd name="connsiteX1" fmla="*/ 1905 w 4762"/>
                    <a:gd name="connsiteY1" fmla="*/ 0 h 6667"/>
                    <a:gd name="connsiteX2" fmla="*/ 0 w 4762"/>
                    <a:gd name="connsiteY2" fmla="*/ 6668 h 6667"/>
                    <a:gd name="connsiteX3" fmla="*/ 4763 w 4762"/>
                    <a:gd name="connsiteY3" fmla="*/ 5715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2" h="6667">
                      <a:moveTo>
                        <a:pt x="4763" y="5715"/>
                      </a:moveTo>
                      <a:lnTo>
                        <a:pt x="1905" y="0"/>
                      </a:lnTo>
                      <a:lnTo>
                        <a:pt x="0" y="6668"/>
                      </a:lnTo>
                      <a:cubicBezTo>
                        <a:pt x="1905" y="5715"/>
                        <a:pt x="3810" y="4763"/>
                        <a:pt x="4763" y="571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5" name="任意多边形: 形状 344"/>
                <p:cNvSpPr/>
                <p:nvPr>
                  <p:custDataLst>
                    <p:tags r:id="rId87"/>
                  </p:custDataLst>
                </p:nvPr>
              </p:nvSpPr>
              <p:spPr>
                <a:xfrm>
                  <a:off x="3838575" y="4415789"/>
                  <a:ext cx="1905" cy="2857"/>
                </a:xfrm>
                <a:custGeom>
                  <a:avLst/>
                  <a:gdLst>
                    <a:gd name="connsiteX0" fmla="*/ 0 w 1905"/>
                    <a:gd name="connsiteY0" fmla="*/ 2858 h 2857"/>
                    <a:gd name="connsiteX1" fmla="*/ 953 w 1905"/>
                    <a:gd name="connsiteY1" fmla="*/ 1905 h 2857"/>
                    <a:gd name="connsiteX2" fmla="*/ 1905 w 1905"/>
                    <a:gd name="connsiteY2" fmla="*/ 0 h 2857"/>
                    <a:gd name="connsiteX3" fmla="*/ 0 w 1905"/>
                    <a:gd name="connsiteY3" fmla="*/ 2858 h 2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5" h="2857">
                      <a:moveTo>
                        <a:pt x="0" y="2858"/>
                      </a:moveTo>
                      <a:lnTo>
                        <a:pt x="953" y="1905"/>
                      </a:lnTo>
                      <a:cubicBezTo>
                        <a:pt x="1905" y="953"/>
                        <a:pt x="1905" y="953"/>
                        <a:pt x="1905" y="0"/>
                      </a:cubicBezTo>
                      <a:cubicBezTo>
                        <a:pt x="953" y="953"/>
                        <a:pt x="953" y="1905"/>
                        <a:pt x="0" y="285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6" name="任意多边形: 形状 345"/>
                <p:cNvSpPr/>
                <p:nvPr>
                  <p:custDataLst>
                    <p:tags r:id="rId88"/>
                  </p:custDataLst>
                </p:nvPr>
              </p:nvSpPr>
              <p:spPr>
                <a:xfrm>
                  <a:off x="3779519" y="4369117"/>
                  <a:ext cx="1905" cy="5714"/>
                </a:xfrm>
                <a:custGeom>
                  <a:avLst/>
                  <a:gdLst>
                    <a:gd name="connsiteX0" fmla="*/ 0 w 1905"/>
                    <a:gd name="connsiteY0" fmla="*/ 4763 h 5714"/>
                    <a:gd name="connsiteX1" fmla="*/ 953 w 1905"/>
                    <a:gd name="connsiteY1" fmla="*/ 5715 h 5714"/>
                    <a:gd name="connsiteX2" fmla="*/ 1905 w 1905"/>
                    <a:gd name="connsiteY2" fmla="*/ 0 h 5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05" h="5714">
                      <a:moveTo>
                        <a:pt x="0" y="4763"/>
                      </a:moveTo>
                      <a:lnTo>
                        <a:pt x="953" y="5715"/>
                      </a:lnTo>
                      <a:lnTo>
                        <a:pt x="1905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7" name="任意多边形: 形状 346"/>
                <p:cNvSpPr/>
                <p:nvPr>
                  <p:custDataLst>
                    <p:tags r:id="rId89"/>
                  </p:custDataLst>
                </p:nvPr>
              </p:nvSpPr>
              <p:spPr>
                <a:xfrm>
                  <a:off x="3717607" y="4339948"/>
                  <a:ext cx="7620" cy="6308"/>
                </a:xfrm>
                <a:custGeom>
                  <a:avLst/>
                  <a:gdLst>
                    <a:gd name="connsiteX0" fmla="*/ 0 w 7620"/>
                    <a:gd name="connsiteY0" fmla="*/ 2499 h 6308"/>
                    <a:gd name="connsiteX1" fmla="*/ 7620 w 7620"/>
                    <a:gd name="connsiteY1" fmla="*/ 6309 h 6308"/>
                    <a:gd name="connsiteX2" fmla="*/ 0 w 7620"/>
                    <a:gd name="connsiteY2" fmla="*/ 2499 h 6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620" h="6308">
                      <a:moveTo>
                        <a:pt x="0" y="2499"/>
                      </a:moveTo>
                      <a:cubicBezTo>
                        <a:pt x="1905" y="4404"/>
                        <a:pt x="5715" y="5356"/>
                        <a:pt x="7620" y="6309"/>
                      </a:cubicBezTo>
                      <a:cubicBezTo>
                        <a:pt x="1905" y="4404"/>
                        <a:pt x="2858" y="-4169"/>
                        <a:pt x="0" y="24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5" name="图形 29"/>
              <p:cNvGrpSpPr/>
              <p:nvPr/>
            </p:nvGrpSpPr>
            <p:grpSpPr>
              <a:xfrm>
                <a:off x="3151690" y="4348162"/>
                <a:ext cx="582109" cy="343208"/>
                <a:chOff x="3151690" y="4348162"/>
                <a:chExt cx="582109" cy="343208"/>
              </a:xfrm>
              <a:grpFill/>
            </p:grpSpPr>
            <p:sp>
              <p:nvSpPr>
                <p:cNvPr id="186" name="任意多边形: 形状 185"/>
                <p:cNvSpPr/>
                <p:nvPr>
                  <p:custDataLst>
                    <p:tags r:id="rId90"/>
                  </p:custDataLst>
                </p:nvPr>
              </p:nvSpPr>
              <p:spPr>
                <a:xfrm>
                  <a:off x="3720465" y="4466272"/>
                  <a:ext cx="3935" cy="1904"/>
                </a:xfrm>
                <a:custGeom>
                  <a:avLst/>
                  <a:gdLst>
                    <a:gd name="connsiteX0" fmla="*/ 3810 w 3935"/>
                    <a:gd name="connsiteY0" fmla="*/ 1905 h 1904"/>
                    <a:gd name="connsiteX1" fmla="*/ 0 w 3935"/>
                    <a:gd name="connsiteY1" fmla="*/ 0 h 1904"/>
                    <a:gd name="connsiteX2" fmla="*/ 3810 w 3935"/>
                    <a:gd name="connsiteY2" fmla="*/ 1905 h 1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35" h="1904">
                      <a:moveTo>
                        <a:pt x="3810" y="1905"/>
                      </a:moveTo>
                      <a:cubicBezTo>
                        <a:pt x="4763" y="952"/>
                        <a:pt x="0" y="0"/>
                        <a:pt x="0" y="0"/>
                      </a:cubicBezTo>
                      <a:cubicBezTo>
                        <a:pt x="0" y="1905"/>
                        <a:pt x="4763" y="1905"/>
                        <a:pt x="3810" y="190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7" name="任意多边形: 形状 186"/>
                <p:cNvSpPr/>
                <p:nvPr>
                  <p:custDataLst>
                    <p:tags r:id="rId91"/>
                  </p:custDataLst>
                </p:nvPr>
              </p:nvSpPr>
              <p:spPr>
                <a:xfrm>
                  <a:off x="3727132" y="4491037"/>
                  <a:ext cx="2857" cy="3810"/>
                </a:xfrm>
                <a:custGeom>
                  <a:avLst/>
                  <a:gdLst>
                    <a:gd name="connsiteX0" fmla="*/ 1905 w 2857"/>
                    <a:gd name="connsiteY0" fmla="*/ 952 h 3810"/>
                    <a:gd name="connsiteX1" fmla="*/ 0 w 2857"/>
                    <a:gd name="connsiteY1" fmla="*/ 0 h 3810"/>
                    <a:gd name="connsiteX2" fmla="*/ 2858 w 2857"/>
                    <a:gd name="connsiteY2" fmla="*/ 3810 h 3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57" h="3810">
                      <a:moveTo>
                        <a:pt x="1905" y="952"/>
                      </a:moveTo>
                      <a:lnTo>
                        <a:pt x="0" y="0"/>
                      </a:lnTo>
                      <a:lnTo>
                        <a:pt x="2858" y="381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8" name="任意多边形: 形状 187"/>
                <p:cNvSpPr/>
                <p:nvPr>
                  <p:custDataLst>
                    <p:tags r:id="rId92"/>
                  </p:custDataLst>
                </p:nvPr>
              </p:nvSpPr>
              <p:spPr>
                <a:xfrm>
                  <a:off x="3724275" y="4498657"/>
                  <a:ext cx="5715" cy="13334"/>
                </a:xfrm>
                <a:custGeom>
                  <a:avLst/>
                  <a:gdLst>
                    <a:gd name="connsiteX0" fmla="*/ 0 w 5715"/>
                    <a:gd name="connsiteY0" fmla="*/ 13335 h 13334"/>
                    <a:gd name="connsiteX1" fmla="*/ 3810 w 5715"/>
                    <a:gd name="connsiteY1" fmla="*/ 2857 h 13334"/>
                    <a:gd name="connsiteX2" fmla="*/ 5715 w 5715"/>
                    <a:gd name="connsiteY2" fmla="*/ 2857 h 13334"/>
                    <a:gd name="connsiteX3" fmla="*/ 953 w 5715"/>
                    <a:gd name="connsiteY3" fmla="*/ 0 h 13334"/>
                    <a:gd name="connsiteX4" fmla="*/ 0 w 5715"/>
                    <a:gd name="connsiteY4" fmla="*/ 13335 h 13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15" h="13334">
                      <a:moveTo>
                        <a:pt x="0" y="13335"/>
                      </a:moveTo>
                      <a:cubicBezTo>
                        <a:pt x="6668" y="12382"/>
                        <a:pt x="953" y="5715"/>
                        <a:pt x="3810" y="2857"/>
                      </a:cubicBezTo>
                      <a:lnTo>
                        <a:pt x="5715" y="2857"/>
                      </a:lnTo>
                      <a:lnTo>
                        <a:pt x="953" y="0"/>
                      </a:lnTo>
                      <a:cubicBezTo>
                        <a:pt x="0" y="4763"/>
                        <a:pt x="1905" y="10477"/>
                        <a:pt x="0" y="1333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9" name="任意多边形: 形状 188"/>
                <p:cNvSpPr/>
                <p:nvPr>
                  <p:custDataLst>
                    <p:tags r:id="rId93"/>
                  </p:custDataLst>
                </p:nvPr>
              </p:nvSpPr>
              <p:spPr>
                <a:xfrm>
                  <a:off x="3707130" y="4517707"/>
                  <a:ext cx="1904" cy="3571"/>
                </a:xfrm>
                <a:custGeom>
                  <a:avLst/>
                  <a:gdLst>
                    <a:gd name="connsiteX0" fmla="*/ 0 w 1904"/>
                    <a:gd name="connsiteY0" fmla="*/ 2857 h 3571"/>
                    <a:gd name="connsiteX1" fmla="*/ 952 w 1904"/>
                    <a:gd name="connsiteY1" fmla="*/ 0 h 3571"/>
                    <a:gd name="connsiteX2" fmla="*/ 0 w 1904"/>
                    <a:gd name="connsiteY2" fmla="*/ 0 h 3571"/>
                    <a:gd name="connsiteX3" fmla="*/ 0 w 1904"/>
                    <a:gd name="connsiteY3" fmla="*/ 2857 h 3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" h="3571">
                      <a:moveTo>
                        <a:pt x="0" y="2857"/>
                      </a:moveTo>
                      <a:cubicBezTo>
                        <a:pt x="2857" y="2857"/>
                        <a:pt x="1905" y="5715"/>
                        <a:pt x="952" y="0"/>
                      </a:cubicBezTo>
                      <a:cubicBezTo>
                        <a:pt x="952" y="0"/>
                        <a:pt x="0" y="0"/>
                        <a:pt x="0" y="0"/>
                      </a:cubicBezTo>
                      <a:cubicBezTo>
                        <a:pt x="952" y="952"/>
                        <a:pt x="952" y="952"/>
                        <a:pt x="0" y="285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0" name="任意多边形: 形状 189"/>
                <p:cNvSpPr/>
                <p:nvPr>
                  <p:custDataLst>
                    <p:tags r:id="rId94"/>
                  </p:custDataLst>
                </p:nvPr>
              </p:nvSpPr>
              <p:spPr>
                <a:xfrm>
                  <a:off x="3706812" y="4517036"/>
                  <a:ext cx="1269" cy="871"/>
                </a:xfrm>
                <a:custGeom>
                  <a:avLst/>
                  <a:gdLst>
                    <a:gd name="connsiteX0" fmla="*/ 1270 w 1269"/>
                    <a:gd name="connsiteY0" fmla="*/ 671 h 871"/>
                    <a:gd name="connsiteX1" fmla="*/ 1270 w 1269"/>
                    <a:gd name="connsiteY1" fmla="*/ 671 h 871"/>
                    <a:gd name="connsiteX2" fmla="*/ 1270 w 1269"/>
                    <a:gd name="connsiteY2" fmla="*/ 671 h 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69" h="871">
                      <a:moveTo>
                        <a:pt x="1270" y="671"/>
                      </a:moveTo>
                      <a:cubicBezTo>
                        <a:pt x="1270" y="-1234"/>
                        <a:pt x="-1587" y="1623"/>
                        <a:pt x="1270" y="671"/>
                      </a:cubicBezTo>
                      <a:lnTo>
                        <a:pt x="1270" y="67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1" name="任意多边形: 形状 190"/>
                <p:cNvSpPr/>
                <p:nvPr>
                  <p:custDataLst>
                    <p:tags r:id="rId95"/>
                  </p:custDataLst>
                </p:nvPr>
              </p:nvSpPr>
              <p:spPr>
                <a:xfrm>
                  <a:off x="3701415" y="4524375"/>
                  <a:ext cx="5715" cy="4661"/>
                </a:xfrm>
                <a:custGeom>
                  <a:avLst/>
                  <a:gdLst>
                    <a:gd name="connsiteX0" fmla="*/ 5715 w 5715"/>
                    <a:gd name="connsiteY0" fmla="*/ 3810 h 4661"/>
                    <a:gd name="connsiteX1" fmla="*/ 3810 w 5715"/>
                    <a:gd name="connsiteY1" fmla="*/ 0 h 4661"/>
                    <a:gd name="connsiteX2" fmla="*/ 0 w 5715"/>
                    <a:gd name="connsiteY2" fmla="*/ 1905 h 4661"/>
                    <a:gd name="connsiteX3" fmla="*/ 5715 w 5715"/>
                    <a:gd name="connsiteY3" fmla="*/ 3810 h 4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" h="4661">
                      <a:moveTo>
                        <a:pt x="5715" y="3810"/>
                      </a:moveTo>
                      <a:lnTo>
                        <a:pt x="3810" y="0"/>
                      </a:lnTo>
                      <a:cubicBezTo>
                        <a:pt x="1905" y="0"/>
                        <a:pt x="953" y="2858"/>
                        <a:pt x="0" y="1905"/>
                      </a:cubicBezTo>
                      <a:cubicBezTo>
                        <a:pt x="953" y="5715"/>
                        <a:pt x="2857" y="4763"/>
                        <a:pt x="5715" y="381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2" name="任意多边形: 形状 191"/>
                <p:cNvSpPr/>
                <p:nvPr>
                  <p:custDataLst>
                    <p:tags r:id="rId96"/>
                  </p:custDataLst>
                </p:nvPr>
              </p:nvSpPr>
              <p:spPr>
                <a:xfrm>
                  <a:off x="3709987" y="4530089"/>
                  <a:ext cx="952" cy="1905"/>
                </a:xfrm>
                <a:custGeom>
                  <a:avLst/>
                  <a:gdLst>
                    <a:gd name="connsiteX0" fmla="*/ 953 w 952"/>
                    <a:gd name="connsiteY0" fmla="*/ 1905 h 1905"/>
                    <a:gd name="connsiteX1" fmla="*/ 0 w 952"/>
                    <a:gd name="connsiteY1" fmla="*/ 0 h 1905"/>
                    <a:gd name="connsiteX2" fmla="*/ 953 w 952"/>
                    <a:gd name="connsiteY2" fmla="*/ 1905 h 1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52" h="1905">
                      <a:moveTo>
                        <a:pt x="953" y="1905"/>
                      </a:moveTo>
                      <a:lnTo>
                        <a:pt x="0" y="0"/>
                      </a:lnTo>
                      <a:cubicBezTo>
                        <a:pt x="0" y="952"/>
                        <a:pt x="0" y="952"/>
                        <a:pt x="953" y="190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3" name="任意多边形: 形状 192"/>
                <p:cNvSpPr/>
                <p:nvPr>
                  <p:custDataLst>
                    <p:tags r:id="rId97"/>
                  </p:custDataLst>
                </p:nvPr>
              </p:nvSpPr>
              <p:spPr>
                <a:xfrm>
                  <a:off x="3709034" y="4527232"/>
                  <a:ext cx="2461" cy="3809"/>
                </a:xfrm>
                <a:custGeom>
                  <a:avLst/>
                  <a:gdLst>
                    <a:gd name="connsiteX0" fmla="*/ 0 w 2461"/>
                    <a:gd name="connsiteY0" fmla="*/ 0 h 3809"/>
                    <a:gd name="connsiteX1" fmla="*/ 953 w 2461"/>
                    <a:gd name="connsiteY1" fmla="*/ 3810 h 3809"/>
                    <a:gd name="connsiteX2" fmla="*/ 953 w 2461"/>
                    <a:gd name="connsiteY2" fmla="*/ 1905 h 3809"/>
                    <a:gd name="connsiteX3" fmla="*/ 0 w 2461"/>
                    <a:gd name="connsiteY3" fmla="*/ 0 h 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61" h="3809">
                      <a:moveTo>
                        <a:pt x="0" y="0"/>
                      </a:moveTo>
                      <a:lnTo>
                        <a:pt x="953" y="3810"/>
                      </a:lnTo>
                      <a:cubicBezTo>
                        <a:pt x="1905" y="3810"/>
                        <a:pt x="3810" y="3810"/>
                        <a:pt x="953" y="1905"/>
                      </a:cubicBezTo>
                      <a:cubicBezTo>
                        <a:pt x="2858" y="1905"/>
                        <a:pt x="1905" y="952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4" name="任意多边形: 形状 193"/>
                <p:cNvSpPr/>
                <p:nvPr>
                  <p:custDataLst>
                    <p:tags r:id="rId98"/>
                  </p:custDataLst>
                </p:nvPr>
              </p:nvSpPr>
              <p:spPr>
                <a:xfrm>
                  <a:off x="3710940" y="4521041"/>
                  <a:ext cx="4762" cy="4286"/>
                </a:xfrm>
                <a:custGeom>
                  <a:avLst/>
                  <a:gdLst>
                    <a:gd name="connsiteX0" fmla="*/ 0 w 4762"/>
                    <a:gd name="connsiteY0" fmla="*/ 4286 h 4286"/>
                    <a:gd name="connsiteX1" fmla="*/ 4763 w 4762"/>
                    <a:gd name="connsiteY1" fmla="*/ 4286 h 4286"/>
                    <a:gd name="connsiteX2" fmla="*/ 0 w 4762"/>
                    <a:gd name="connsiteY2" fmla="*/ 4286 h 4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62" h="4286">
                      <a:moveTo>
                        <a:pt x="0" y="4286"/>
                      </a:moveTo>
                      <a:cubicBezTo>
                        <a:pt x="1905" y="3334"/>
                        <a:pt x="2857" y="1429"/>
                        <a:pt x="4763" y="4286"/>
                      </a:cubicBezTo>
                      <a:cubicBezTo>
                        <a:pt x="4763" y="-1429"/>
                        <a:pt x="0" y="-1429"/>
                        <a:pt x="0" y="428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5" name="任意多边形: 形状 194"/>
                <p:cNvSpPr/>
                <p:nvPr>
                  <p:custDataLst>
                    <p:tags r:id="rId99"/>
                  </p:custDataLst>
                </p:nvPr>
              </p:nvSpPr>
              <p:spPr>
                <a:xfrm>
                  <a:off x="3729879" y="4511039"/>
                  <a:ext cx="3920" cy="3810"/>
                </a:xfrm>
                <a:custGeom>
                  <a:avLst/>
                  <a:gdLst>
                    <a:gd name="connsiteX0" fmla="*/ 1063 w 3920"/>
                    <a:gd name="connsiteY0" fmla="*/ 3810 h 3810"/>
                    <a:gd name="connsiteX1" fmla="*/ 3920 w 3920"/>
                    <a:gd name="connsiteY1" fmla="*/ 1905 h 3810"/>
                    <a:gd name="connsiteX2" fmla="*/ 2015 w 3920"/>
                    <a:gd name="connsiteY2" fmla="*/ 0 h 3810"/>
                    <a:gd name="connsiteX3" fmla="*/ 1063 w 3920"/>
                    <a:gd name="connsiteY3" fmla="*/ 3810 h 3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20" h="3810">
                      <a:moveTo>
                        <a:pt x="1063" y="3810"/>
                      </a:moveTo>
                      <a:lnTo>
                        <a:pt x="3920" y="1905"/>
                      </a:lnTo>
                      <a:lnTo>
                        <a:pt x="2015" y="0"/>
                      </a:lnTo>
                      <a:cubicBezTo>
                        <a:pt x="2015" y="952"/>
                        <a:pt x="-1795" y="3810"/>
                        <a:pt x="1063" y="381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6" name="任意多边形: 形状 195"/>
                <p:cNvSpPr/>
                <p:nvPr>
                  <p:custDataLst>
                    <p:tags r:id="rId100"/>
                  </p:custDataLst>
                </p:nvPr>
              </p:nvSpPr>
              <p:spPr>
                <a:xfrm>
                  <a:off x="3699509" y="4542472"/>
                  <a:ext cx="5715" cy="3280"/>
                </a:xfrm>
                <a:custGeom>
                  <a:avLst/>
                  <a:gdLst>
                    <a:gd name="connsiteX0" fmla="*/ 0 w 5715"/>
                    <a:gd name="connsiteY0" fmla="*/ 2857 h 3280"/>
                    <a:gd name="connsiteX1" fmla="*/ 5715 w 5715"/>
                    <a:gd name="connsiteY1" fmla="*/ 2857 h 3280"/>
                    <a:gd name="connsiteX2" fmla="*/ 4763 w 5715"/>
                    <a:gd name="connsiteY2" fmla="*/ 0 h 3280"/>
                    <a:gd name="connsiteX3" fmla="*/ 0 w 5715"/>
                    <a:gd name="connsiteY3" fmla="*/ 2857 h 3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" h="3280">
                      <a:moveTo>
                        <a:pt x="0" y="2857"/>
                      </a:moveTo>
                      <a:cubicBezTo>
                        <a:pt x="953" y="3810"/>
                        <a:pt x="3810" y="2857"/>
                        <a:pt x="5715" y="2857"/>
                      </a:cubicBezTo>
                      <a:lnTo>
                        <a:pt x="4763" y="0"/>
                      </a:lnTo>
                      <a:cubicBezTo>
                        <a:pt x="3810" y="952"/>
                        <a:pt x="2858" y="2857"/>
                        <a:pt x="0" y="285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7" name="任意多边形: 形状 196"/>
                <p:cNvSpPr/>
                <p:nvPr>
                  <p:custDataLst>
                    <p:tags r:id="rId101"/>
                  </p:custDataLst>
                </p:nvPr>
              </p:nvSpPr>
              <p:spPr>
                <a:xfrm>
                  <a:off x="3705225" y="4545329"/>
                  <a:ext cx="2278" cy="3810"/>
                </a:xfrm>
                <a:custGeom>
                  <a:avLst/>
                  <a:gdLst>
                    <a:gd name="connsiteX0" fmla="*/ 0 w 2278"/>
                    <a:gd name="connsiteY0" fmla="*/ 0 h 3810"/>
                    <a:gd name="connsiteX1" fmla="*/ 1905 w 2278"/>
                    <a:gd name="connsiteY1" fmla="*/ 3810 h 3810"/>
                    <a:gd name="connsiteX2" fmla="*/ 0 w 2278"/>
                    <a:gd name="connsiteY2" fmla="*/ 0 h 3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78" h="3810">
                      <a:moveTo>
                        <a:pt x="0" y="0"/>
                      </a:moveTo>
                      <a:lnTo>
                        <a:pt x="1905" y="3810"/>
                      </a:lnTo>
                      <a:cubicBezTo>
                        <a:pt x="2857" y="953"/>
                        <a:pt x="1905" y="0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8" name="任意多边形: 形状 197"/>
                <p:cNvSpPr/>
                <p:nvPr>
                  <p:custDataLst>
                    <p:tags r:id="rId102"/>
                  </p:custDataLst>
                </p:nvPr>
              </p:nvSpPr>
              <p:spPr>
                <a:xfrm>
                  <a:off x="3714750" y="4528185"/>
                  <a:ext cx="3809" cy="6667"/>
                </a:xfrm>
                <a:custGeom>
                  <a:avLst/>
                  <a:gdLst>
                    <a:gd name="connsiteX0" fmla="*/ 3810 w 3809"/>
                    <a:gd name="connsiteY0" fmla="*/ 5715 h 6667"/>
                    <a:gd name="connsiteX1" fmla="*/ 0 w 3809"/>
                    <a:gd name="connsiteY1" fmla="*/ 0 h 6667"/>
                    <a:gd name="connsiteX2" fmla="*/ 3810 w 3809"/>
                    <a:gd name="connsiteY2" fmla="*/ 6667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09" h="6667">
                      <a:moveTo>
                        <a:pt x="3810" y="5715"/>
                      </a:moveTo>
                      <a:lnTo>
                        <a:pt x="0" y="0"/>
                      </a:lnTo>
                      <a:lnTo>
                        <a:pt x="3810" y="6667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9" name="任意多边形: 形状 198"/>
                <p:cNvSpPr/>
                <p:nvPr>
                  <p:custDataLst>
                    <p:tags r:id="rId103"/>
                  </p:custDataLst>
                </p:nvPr>
              </p:nvSpPr>
              <p:spPr>
                <a:xfrm>
                  <a:off x="3693794" y="4554854"/>
                  <a:ext cx="4762" cy="4762"/>
                </a:xfrm>
                <a:custGeom>
                  <a:avLst/>
                  <a:gdLst>
                    <a:gd name="connsiteX0" fmla="*/ 2858 w 4762"/>
                    <a:gd name="connsiteY0" fmla="*/ 2858 h 4762"/>
                    <a:gd name="connsiteX1" fmla="*/ 0 w 4762"/>
                    <a:gd name="connsiteY1" fmla="*/ 0 h 4762"/>
                    <a:gd name="connsiteX2" fmla="*/ 4763 w 4762"/>
                    <a:gd name="connsiteY2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62" h="4762">
                      <a:moveTo>
                        <a:pt x="2858" y="2858"/>
                      </a:moveTo>
                      <a:lnTo>
                        <a:pt x="0" y="0"/>
                      </a:lnTo>
                      <a:lnTo>
                        <a:pt x="4763" y="476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0" name="任意多边形: 形状 199"/>
                <p:cNvSpPr/>
                <p:nvPr>
                  <p:custDataLst>
                    <p:tags r:id="rId104"/>
                  </p:custDataLst>
                </p:nvPr>
              </p:nvSpPr>
              <p:spPr>
                <a:xfrm>
                  <a:off x="3689032" y="4564379"/>
                  <a:ext cx="6667" cy="6667"/>
                </a:xfrm>
                <a:custGeom>
                  <a:avLst/>
                  <a:gdLst>
                    <a:gd name="connsiteX0" fmla="*/ 6668 w 6667"/>
                    <a:gd name="connsiteY0" fmla="*/ 953 h 6667"/>
                    <a:gd name="connsiteX1" fmla="*/ 0 w 6667"/>
                    <a:gd name="connsiteY1" fmla="*/ 0 h 6667"/>
                    <a:gd name="connsiteX2" fmla="*/ 3810 w 6667"/>
                    <a:gd name="connsiteY2" fmla="*/ 6668 h 6667"/>
                    <a:gd name="connsiteX3" fmla="*/ 6668 w 6667"/>
                    <a:gd name="connsiteY3" fmla="*/ 953 h 6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67" h="6667">
                      <a:moveTo>
                        <a:pt x="6668" y="953"/>
                      </a:moveTo>
                      <a:cubicBezTo>
                        <a:pt x="3810" y="-952"/>
                        <a:pt x="1905" y="1905"/>
                        <a:pt x="0" y="0"/>
                      </a:cubicBezTo>
                      <a:cubicBezTo>
                        <a:pt x="0" y="1905"/>
                        <a:pt x="1905" y="4763"/>
                        <a:pt x="3810" y="6668"/>
                      </a:cubicBezTo>
                      <a:cubicBezTo>
                        <a:pt x="3810" y="4763"/>
                        <a:pt x="3810" y="2858"/>
                        <a:pt x="6668" y="9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1" name="任意多边形: 形状 200"/>
                <p:cNvSpPr/>
                <p:nvPr>
                  <p:custDataLst>
                    <p:tags r:id="rId105"/>
                  </p:custDataLst>
                </p:nvPr>
              </p:nvSpPr>
              <p:spPr>
                <a:xfrm>
                  <a:off x="3692842" y="4571047"/>
                  <a:ext cx="2857" cy="3810"/>
                </a:xfrm>
                <a:custGeom>
                  <a:avLst/>
                  <a:gdLst>
                    <a:gd name="connsiteX0" fmla="*/ 2857 w 2857"/>
                    <a:gd name="connsiteY0" fmla="*/ 3810 h 3810"/>
                    <a:gd name="connsiteX1" fmla="*/ 0 w 2857"/>
                    <a:gd name="connsiteY1" fmla="*/ 0 h 3810"/>
                    <a:gd name="connsiteX2" fmla="*/ 2857 w 2857"/>
                    <a:gd name="connsiteY2" fmla="*/ 3810 h 3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57" h="3810">
                      <a:moveTo>
                        <a:pt x="2857" y="3810"/>
                      </a:moveTo>
                      <a:cubicBezTo>
                        <a:pt x="2857" y="2857"/>
                        <a:pt x="1905" y="1905"/>
                        <a:pt x="0" y="0"/>
                      </a:cubicBezTo>
                      <a:cubicBezTo>
                        <a:pt x="952" y="952"/>
                        <a:pt x="952" y="2857"/>
                        <a:pt x="2857" y="381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2" name="任意多边形: 形状 201"/>
                <p:cNvSpPr/>
                <p:nvPr>
                  <p:custDataLst>
                    <p:tags r:id="rId106"/>
                  </p:custDataLst>
                </p:nvPr>
              </p:nvSpPr>
              <p:spPr>
                <a:xfrm>
                  <a:off x="3700462" y="4553902"/>
                  <a:ext cx="4762" cy="1905"/>
                </a:xfrm>
                <a:custGeom>
                  <a:avLst/>
                  <a:gdLst>
                    <a:gd name="connsiteX0" fmla="*/ 4763 w 4762"/>
                    <a:gd name="connsiteY0" fmla="*/ 0 h 1905"/>
                    <a:gd name="connsiteX1" fmla="*/ 0 w 4762"/>
                    <a:gd name="connsiteY1" fmla="*/ 1905 h 1905"/>
                    <a:gd name="connsiteX2" fmla="*/ 3810 w 4762"/>
                    <a:gd name="connsiteY2" fmla="*/ 1905 h 1905"/>
                    <a:gd name="connsiteX3" fmla="*/ 4763 w 4762"/>
                    <a:gd name="connsiteY3" fmla="*/ 0 h 1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2" h="1905">
                      <a:moveTo>
                        <a:pt x="4763" y="0"/>
                      </a:moveTo>
                      <a:cubicBezTo>
                        <a:pt x="3810" y="0"/>
                        <a:pt x="1905" y="0"/>
                        <a:pt x="0" y="1905"/>
                      </a:cubicBezTo>
                      <a:lnTo>
                        <a:pt x="3810" y="1905"/>
                      </a:lnTo>
                      <a:cubicBezTo>
                        <a:pt x="4763" y="952"/>
                        <a:pt x="4763" y="952"/>
                        <a:pt x="4763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3" name="任意多边形: 形状 202"/>
                <p:cNvSpPr/>
                <p:nvPr>
                  <p:custDataLst>
                    <p:tags r:id="rId107"/>
                  </p:custDataLst>
                </p:nvPr>
              </p:nvSpPr>
              <p:spPr>
                <a:xfrm>
                  <a:off x="3704272" y="4555807"/>
                  <a:ext cx="952" cy="2857"/>
                </a:xfrm>
                <a:custGeom>
                  <a:avLst/>
                  <a:gdLst>
                    <a:gd name="connsiteX0" fmla="*/ 953 w 952"/>
                    <a:gd name="connsiteY0" fmla="*/ 0 h 2857"/>
                    <a:gd name="connsiteX1" fmla="*/ 953 w 952"/>
                    <a:gd name="connsiteY1" fmla="*/ 0 h 2857"/>
                    <a:gd name="connsiteX2" fmla="*/ 0 w 952"/>
                    <a:gd name="connsiteY2" fmla="*/ 2857 h 2857"/>
                    <a:gd name="connsiteX3" fmla="*/ 953 w 952"/>
                    <a:gd name="connsiteY3" fmla="*/ 0 h 2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" h="2857">
                      <a:moveTo>
                        <a:pt x="953" y="0"/>
                      </a:moveTo>
                      <a:lnTo>
                        <a:pt x="953" y="0"/>
                      </a:lnTo>
                      <a:cubicBezTo>
                        <a:pt x="0" y="952"/>
                        <a:pt x="0" y="1905"/>
                        <a:pt x="0" y="2857"/>
                      </a:cubicBezTo>
                      <a:cubicBezTo>
                        <a:pt x="0" y="1905"/>
                        <a:pt x="953" y="952"/>
                        <a:pt x="953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4" name="任意多边形: 形状 203"/>
                <p:cNvSpPr/>
                <p:nvPr>
                  <p:custDataLst>
                    <p:tags r:id="rId108"/>
                  </p:custDataLst>
                </p:nvPr>
              </p:nvSpPr>
              <p:spPr>
                <a:xfrm>
                  <a:off x="3705225" y="4553902"/>
                  <a:ext cx="714" cy="9525"/>
                </a:xfrm>
                <a:custGeom>
                  <a:avLst/>
                  <a:gdLst>
                    <a:gd name="connsiteX0" fmla="*/ 0 w 714"/>
                    <a:gd name="connsiteY0" fmla="*/ 0 h 9525"/>
                    <a:gd name="connsiteX1" fmla="*/ 0 w 714"/>
                    <a:gd name="connsiteY1" fmla="*/ 0 h 9525"/>
                    <a:gd name="connsiteX2" fmla="*/ 0 w 714"/>
                    <a:gd name="connsiteY2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14" h="9525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953" y="0"/>
                        <a:pt x="953" y="0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5" name="任意多边形: 形状 204"/>
                <p:cNvSpPr/>
                <p:nvPr>
                  <p:custDataLst>
                    <p:tags r:id="rId109"/>
                  </p:custDataLst>
                </p:nvPr>
              </p:nvSpPr>
              <p:spPr>
                <a:xfrm>
                  <a:off x="3712844" y="4541520"/>
                  <a:ext cx="7620" cy="4701"/>
                </a:xfrm>
                <a:custGeom>
                  <a:avLst/>
                  <a:gdLst>
                    <a:gd name="connsiteX0" fmla="*/ 0 w 7620"/>
                    <a:gd name="connsiteY0" fmla="*/ 0 h 4701"/>
                    <a:gd name="connsiteX1" fmla="*/ 7620 w 7620"/>
                    <a:gd name="connsiteY1" fmla="*/ 3810 h 4701"/>
                    <a:gd name="connsiteX2" fmla="*/ 0 w 7620"/>
                    <a:gd name="connsiteY2" fmla="*/ 0 h 4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620" h="4701">
                      <a:moveTo>
                        <a:pt x="0" y="0"/>
                      </a:moveTo>
                      <a:cubicBezTo>
                        <a:pt x="1905" y="1905"/>
                        <a:pt x="3810" y="6667"/>
                        <a:pt x="7620" y="3810"/>
                      </a:cubicBezTo>
                      <a:cubicBezTo>
                        <a:pt x="5715" y="1905"/>
                        <a:pt x="2858" y="3810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6" name="任意多边形: 形状 205"/>
                <p:cNvSpPr/>
                <p:nvPr>
                  <p:custDataLst>
                    <p:tags r:id="rId110"/>
                  </p:custDataLst>
                </p:nvPr>
              </p:nvSpPr>
              <p:spPr>
                <a:xfrm>
                  <a:off x="3709034" y="4550092"/>
                  <a:ext cx="3809" cy="3810"/>
                </a:xfrm>
                <a:custGeom>
                  <a:avLst/>
                  <a:gdLst>
                    <a:gd name="connsiteX0" fmla="*/ 1905 w 3809"/>
                    <a:gd name="connsiteY0" fmla="*/ 3810 h 3810"/>
                    <a:gd name="connsiteX1" fmla="*/ 3810 w 3809"/>
                    <a:gd name="connsiteY1" fmla="*/ 953 h 3810"/>
                    <a:gd name="connsiteX2" fmla="*/ 0 w 3809"/>
                    <a:gd name="connsiteY2" fmla="*/ 0 h 3810"/>
                    <a:gd name="connsiteX3" fmla="*/ 1905 w 3809"/>
                    <a:gd name="connsiteY3" fmla="*/ 3810 h 3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9" h="3810">
                      <a:moveTo>
                        <a:pt x="1905" y="3810"/>
                      </a:moveTo>
                      <a:lnTo>
                        <a:pt x="3810" y="953"/>
                      </a:lnTo>
                      <a:cubicBezTo>
                        <a:pt x="2858" y="953"/>
                        <a:pt x="953" y="953"/>
                        <a:pt x="0" y="0"/>
                      </a:cubicBezTo>
                      <a:lnTo>
                        <a:pt x="1905" y="381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7" name="任意多边形: 形状 206"/>
                <p:cNvSpPr/>
                <p:nvPr>
                  <p:custDataLst>
                    <p:tags r:id="rId111"/>
                  </p:custDataLst>
                </p:nvPr>
              </p:nvSpPr>
              <p:spPr>
                <a:xfrm>
                  <a:off x="3709987" y="4553902"/>
                  <a:ext cx="1905" cy="1905"/>
                </a:xfrm>
                <a:custGeom>
                  <a:avLst/>
                  <a:gdLst>
                    <a:gd name="connsiteX0" fmla="*/ 1905 w 1905"/>
                    <a:gd name="connsiteY0" fmla="*/ 1905 h 1905"/>
                    <a:gd name="connsiteX1" fmla="*/ 953 w 1905"/>
                    <a:gd name="connsiteY1" fmla="*/ 0 h 1905"/>
                    <a:gd name="connsiteX2" fmla="*/ 0 w 1905"/>
                    <a:gd name="connsiteY2" fmla="*/ 952 h 1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05" h="1905">
                      <a:moveTo>
                        <a:pt x="1905" y="1905"/>
                      </a:moveTo>
                      <a:lnTo>
                        <a:pt x="953" y="0"/>
                      </a:lnTo>
                      <a:lnTo>
                        <a:pt x="0" y="95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8" name="任意多边形: 形状 207"/>
                <p:cNvSpPr/>
                <p:nvPr>
                  <p:custDataLst>
                    <p:tags r:id="rId112"/>
                  </p:custDataLst>
                </p:nvPr>
              </p:nvSpPr>
              <p:spPr>
                <a:xfrm>
                  <a:off x="3700462" y="4568995"/>
                  <a:ext cx="3809" cy="6814"/>
                </a:xfrm>
                <a:custGeom>
                  <a:avLst/>
                  <a:gdLst>
                    <a:gd name="connsiteX0" fmla="*/ 0 w 3809"/>
                    <a:gd name="connsiteY0" fmla="*/ 1100 h 6814"/>
                    <a:gd name="connsiteX1" fmla="*/ 953 w 3809"/>
                    <a:gd name="connsiteY1" fmla="*/ 6815 h 6814"/>
                    <a:gd name="connsiteX2" fmla="*/ 3810 w 3809"/>
                    <a:gd name="connsiteY2" fmla="*/ 1100 h 6814"/>
                    <a:gd name="connsiteX3" fmla="*/ 0 w 3809"/>
                    <a:gd name="connsiteY3" fmla="*/ 1100 h 6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9" h="6814">
                      <a:moveTo>
                        <a:pt x="0" y="1100"/>
                      </a:moveTo>
                      <a:cubicBezTo>
                        <a:pt x="953" y="3005"/>
                        <a:pt x="953" y="4910"/>
                        <a:pt x="953" y="6815"/>
                      </a:cubicBezTo>
                      <a:cubicBezTo>
                        <a:pt x="1905" y="4910"/>
                        <a:pt x="2857" y="3005"/>
                        <a:pt x="3810" y="1100"/>
                      </a:cubicBezTo>
                      <a:cubicBezTo>
                        <a:pt x="2857" y="147"/>
                        <a:pt x="0" y="-805"/>
                        <a:pt x="0" y="11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9" name="任意多边形: 形状 208"/>
                <p:cNvSpPr/>
                <p:nvPr>
                  <p:custDataLst>
                    <p:tags r:id="rId113"/>
                  </p:custDataLst>
                </p:nvPr>
              </p:nvSpPr>
              <p:spPr>
                <a:xfrm>
                  <a:off x="3703319" y="4563427"/>
                  <a:ext cx="423" cy="9525"/>
                </a:xfrm>
                <a:custGeom>
                  <a:avLst/>
                  <a:gdLst>
                    <a:gd name="connsiteX0" fmla="*/ 0 w 423"/>
                    <a:gd name="connsiteY0" fmla="*/ 0 h 9525"/>
                    <a:gd name="connsiteX1" fmla="*/ 0 w 423"/>
                    <a:gd name="connsiteY1" fmla="*/ 0 h 9525"/>
                    <a:gd name="connsiteX2" fmla="*/ 0 w 423"/>
                    <a:gd name="connsiteY2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23" h="9525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0"/>
                        <a:pt x="953" y="0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0" name="任意多边形: 形状 209"/>
                <p:cNvSpPr/>
                <p:nvPr>
                  <p:custDataLst>
                    <p:tags r:id="rId114"/>
                  </p:custDataLst>
                </p:nvPr>
              </p:nvSpPr>
              <p:spPr>
                <a:xfrm>
                  <a:off x="3697605" y="4592954"/>
                  <a:ext cx="423" cy="9525"/>
                </a:xfrm>
                <a:custGeom>
                  <a:avLst/>
                  <a:gdLst>
                    <a:gd name="connsiteX0" fmla="*/ 0 w 423"/>
                    <a:gd name="connsiteY0" fmla="*/ 0 h 9525"/>
                    <a:gd name="connsiteX1" fmla="*/ 0 w 423"/>
                    <a:gd name="connsiteY1" fmla="*/ 0 h 9525"/>
                    <a:gd name="connsiteX2" fmla="*/ 0 w 423"/>
                    <a:gd name="connsiteY2" fmla="*/ 0 h 9525"/>
                    <a:gd name="connsiteX3" fmla="*/ 0 w 423"/>
                    <a:gd name="connsiteY3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3" h="9525">
                      <a:moveTo>
                        <a:pt x="0" y="0"/>
                      </a:moveTo>
                      <a:cubicBezTo>
                        <a:pt x="0" y="0"/>
                        <a:pt x="952" y="0"/>
                        <a:pt x="0" y="0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1" name="任意多边形: 形状 210"/>
                <p:cNvSpPr/>
                <p:nvPr>
                  <p:custDataLst>
                    <p:tags r:id="rId115"/>
                  </p:custDataLst>
                </p:nvPr>
              </p:nvSpPr>
              <p:spPr>
                <a:xfrm>
                  <a:off x="3704272" y="4565332"/>
                  <a:ext cx="1347" cy="4524"/>
                </a:xfrm>
                <a:custGeom>
                  <a:avLst/>
                  <a:gdLst>
                    <a:gd name="connsiteX0" fmla="*/ 953 w 1347"/>
                    <a:gd name="connsiteY0" fmla="*/ 3810 h 4524"/>
                    <a:gd name="connsiteX1" fmla="*/ 0 w 1347"/>
                    <a:gd name="connsiteY1" fmla="*/ 0 h 4524"/>
                    <a:gd name="connsiteX2" fmla="*/ 953 w 1347"/>
                    <a:gd name="connsiteY2" fmla="*/ 3810 h 4524"/>
                    <a:gd name="connsiteX3" fmla="*/ 953 w 1347"/>
                    <a:gd name="connsiteY3" fmla="*/ 3810 h 4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47" h="4524">
                      <a:moveTo>
                        <a:pt x="953" y="3810"/>
                      </a:moveTo>
                      <a:cubicBezTo>
                        <a:pt x="1905" y="2857"/>
                        <a:pt x="953" y="1905"/>
                        <a:pt x="0" y="0"/>
                      </a:cubicBezTo>
                      <a:cubicBezTo>
                        <a:pt x="0" y="1905"/>
                        <a:pt x="0" y="2857"/>
                        <a:pt x="953" y="3810"/>
                      </a:cubicBezTo>
                      <a:cubicBezTo>
                        <a:pt x="0" y="4763"/>
                        <a:pt x="953" y="4763"/>
                        <a:pt x="953" y="381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2" name="任意多边形: 形状 211"/>
                <p:cNvSpPr/>
                <p:nvPr>
                  <p:custDataLst>
                    <p:tags r:id="rId116"/>
                  </p:custDataLst>
                </p:nvPr>
              </p:nvSpPr>
              <p:spPr>
                <a:xfrm>
                  <a:off x="3696399" y="4578667"/>
                  <a:ext cx="3110" cy="1905"/>
                </a:xfrm>
                <a:custGeom>
                  <a:avLst/>
                  <a:gdLst>
                    <a:gd name="connsiteX0" fmla="*/ 253 w 3110"/>
                    <a:gd name="connsiteY0" fmla="*/ 1905 h 1905"/>
                    <a:gd name="connsiteX1" fmla="*/ 3111 w 3110"/>
                    <a:gd name="connsiteY1" fmla="*/ 0 h 1905"/>
                    <a:gd name="connsiteX2" fmla="*/ 253 w 3110"/>
                    <a:gd name="connsiteY2" fmla="*/ 1905 h 1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10" h="1905">
                      <a:moveTo>
                        <a:pt x="253" y="1905"/>
                      </a:moveTo>
                      <a:cubicBezTo>
                        <a:pt x="1206" y="953"/>
                        <a:pt x="2158" y="953"/>
                        <a:pt x="3111" y="0"/>
                      </a:cubicBezTo>
                      <a:cubicBezTo>
                        <a:pt x="1206" y="0"/>
                        <a:pt x="-699" y="953"/>
                        <a:pt x="253" y="190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3" name="任意多边形: 形状 212"/>
                <p:cNvSpPr/>
                <p:nvPr>
                  <p:custDataLst>
                    <p:tags r:id="rId117"/>
                  </p:custDataLst>
                </p:nvPr>
              </p:nvSpPr>
              <p:spPr>
                <a:xfrm>
                  <a:off x="3701653" y="4563427"/>
                  <a:ext cx="714" cy="9525"/>
                </a:xfrm>
                <a:custGeom>
                  <a:avLst/>
                  <a:gdLst>
                    <a:gd name="connsiteX0" fmla="*/ 714 w 714"/>
                    <a:gd name="connsiteY0" fmla="*/ 0 h 9525"/>
                    <a:gd name="connsiteX1" fmla="*/ 714 w 714"/>
                    <a:gd name="connsiteY1" fmla="*/ 0 h 9525"/>
                    <a:gd name="connsiteX2" fmla="*/ 714 w 714"/>
                    <a:gd name="connsiteY2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14" h="9525">
                      <a:moveTo>
                        <a:pt x="714" y="0"/>
                      </a:moveTo>
                      <a:cubicBezTo>
                        <a:pt x="714" y="0"/>
                        <a:pt x="714" y="0"/>
                        <a:pt x="714" y="0"/>
                      </a:cubicBezTo>
                      <a:cubicBezTo>
                        <a:pt x="-238" y="0"/>
                        <a:pt x="-238" y="0"/>
                        <a:pt x="714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4" name="任意多边形: 形状 213"/>
                <p:cNvSpPr/>
                <p:nvPr>
                  <p:custDataLst>
                    <p:tags r:id="rId118"/>
                  </p:custDataLst>
                </p:nvPr>
              </p:nvSpPr>
              <p:spPr>
                <a:xfrm>
                  <a:off x="3702367" y="4563427"/>
                  <a:ext cx="1904" cy="2857"/>
                </a:xfrm>
                <a:custGeom>
                  <a:avLst/>
                  <a:gdLst>
                    <a:gd name="connsiteX0" fmla="*/ 0 w 1904"/>
                    <a:gd name="connsiteY0" fmla="*/ 0 h 2857"/>
                    <a:gd name="connsiteX1" fmla="*/ 1905 w 1904"/>
                    <a:gd name="connsiteY1" fmla="*/ 2858 h 2857"/>
                    <a:gd name="connsiteX2" fmla="*/ 952 w 1904"/>
                    <a:gd name="connsiteY2" fmla="*/ 0 h 2857"/>
                    <a:gd name="connsiteX3" fmla="*/ 0 w 1904"/>
                    <a:gd name="connsiteY3" fmla="*/ 0 h 2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" h="2857">
                      <a:moveTo>
                        <a:pt x="0" y="0"/>
                      </a:moveTo>
                      <a:cubicBezTo>
                        <a:pt x="0" y="952"/>
                        <a:pt x="952" y="1905"/>
                        <a:pt x="1905" y="2858"/>
                      </a:cubicBezTo>
                      <a:cubicBezTo>
                        <a:pt x="1905" y="1905"/>
                        <a:pt x="1905" y="952"/>
                        <a:pt x="952" y="0"/>
                      </a:cubicBezTo>
                      <a:cubicBezTo>
                        <a:pt x="952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5" name="任意多边形: 形状 214"/>
                <p:cNvSpPr/>
                <p:nvPr>
                  <p:custDataLst>
                    <p:tags r:id="rId119"/>
                  </p:custDataLst>
                </p:nvPr>
              </p:nvSpPr>
              <p:spPr>
                <a:xfrm>
                  <a:off x="3698557" y="4592002"/>
                  <a:ext cx="23812" cy="15239"/>
                </a:xfrm>
                <a:custGeom>
                  <a:avLst/>
                  <a:gdLst>
                    <a:gd name="connsiteX0" fmla="*/ 23813 w 23812"/>
                    <a:gd name="connsiteY0" fmla="*/ 11430 h 15239"/>
                    <a:gd name="connsiteX1" fmla="*/ 21908 w 23812"/>
                    <a:gd name="connsiteY1" fmla="*/ 3810 h 15239"/>
                    <a:gd name="connsiteX2" fmla="*/ 0 w 23812"/>
                    <a:gd name="connsiteY2" fmla="*/ 952 h 15239"/>
                    <a:gd name="connsiteX3" fmla="*/ 4763 w 23812"/>
                    <a:gd name="connsiteY3" fmla="*/ 5715 h 15239"/>
                    <a:gd name="connsiteX4" fmla="*/ 13335 w 23812"/>
                    <a:gd name="connsiteY4" fmla="*/ 2858 h 15239"/>
                    <a:gd name="connsiteX5" fmla="*/ 8573 w 23812"/>
                    <a:gd name="connsiteY5" fmla="*/ 7620 h 15239"/>
                    <a:gd name="connsiteX6" fmla="*/ 20955 w 23812"/>
                    <a:gd name="connsiteY6" fmla="*/ 15240 h 15239"/>
                    <a:gd name="connsiteX7" fmla="*/ 19050 w 23812"/>
                    <a:gd name="connsiteY7" fmla="*/ 10477 h 15239"/>
                    <a:gd name="connsiteX8" fmla="*/ 23813 w 23812"/>
                    <a:gd name="connsiteY8" fmla="*/ 11430 h 15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812" h="15239">
                      <a:moveTo>
                        <a:pt x="23813" y="11430"/>
                      </a:moveTo>
                      <a:cubicBezTo>
                        <a:pt x="20003" y="10477"/>
                        <a:pt x="17145" y="5715"/>
                        <a:pt x="21908" y="3810"/>
                      </a:cubicBezTo>
                      <a:cubicBezTo>
                        <a:pt x="20003" y="0"/>
                        <a:pt x="7620" y="-952"/>
                        <a:pt x="0" y="952"/>
                      </a:cubicBezTo>
                      <a:cubicBezTo>
                        <a:pt x="1905" y="952"/>
                        <a:pt x="2858" y="1905"/>
                        <a:pt x="4763" y="5715"/>
                      </a:cubicBezTo>
                      <a:cubicBezTo>
                        <a:pt x="6668" y="4762"/>
                        <a:pt x="11430" y="-952"/>
                        <a:pt x="13335" y="2858"/>
                      </a:cubicBezTo>
                      <a:cubicBezTo>
                        <a:pt x="14288" y="7620"/>
                        <a:pt x="11430" y="5715"/>
                        <a:pt x="8573" y="7620"/>
                      </a:cubicBezTo>
                      <a:cubicBezTo>
                        <a:pt x="13335" y="6668"/>
                        <a:pt x="14288" y="14287"/>
                        <a:pt x="20955" y="15240"/>
                      </a:cubicBezTo>
                      <a:lnTo>
                        <a:pt x="19050" y="10477"/>
                      </a:lnTo>
                      <a:cubicBezTo>
                        <a:pt x="20955" y="10477"/>
                        <a:pt x="22860" y="12383"/>
                        <a:pt x="23813" y="114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6" name="任意多边形: 形状 215"/>
                <p:cNvSpPr/>
                <p:nvPr>
                  <p:custDataLst>
                    <p:tags r:id="rId120"/>
                  </p:custDataLst>
                </p:nvPr>
              </p:nvSpPr>
              <p:spPr>
                <a:xfrm>
                  <a:off x="3694747" y="4584382"/>
                  <a:ext cx="5715" cy="7619"/>
                </a:xfrm>
                <a:custGeom>
                  <a:avLst/>
                  <a:gdLst>
                    <a:gd name="connsiteX0" fmla="*/ 5715 w 5715"/>
                    <a:gd name="connsiteY0" fmla="*/ 1905 h 7619"/>
                    <a:gd name="connsiteX1" fmla="*/ 5715 w 5715"/>
                    <a:gd name="connsiteY1" fmla="*/ 0 h 7619"/>
                    <a:gd name="connsiteX2" fmla="*/ 0 w 5715"/>
                    <a:gd name="connsiteY2" fmla="*/ 3810 h 7619"/>
                    <a:gd name="connsiteX3" fmla="*/ 3810 w 5715"/>
                    <a:gd name="connsiteY3" fmla="*/ 7620 h 7619"/>
                    <a:gd name="connsiteX4" fmla="*/ 5715 w 5715"/>
                    <a:gd name="connsiteY4" fmla="*/ 1905 h 7619"/>
                    <a:gd name="connsiteX5" fmla="*/ 5715 w 5715"/>
                    <a:gd name="connsiteY5" fmla="*/ 1905 h 7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715" h="7619">
                      <a:moveTo>
                        <a:pt x="5715" y="1905"/>
                      </a:moveTo>
                      <a:lnTo>
                        <a:pt x="5715" y="0"/>
                      </a:lnTo>
                      <a:cubicBezTo>
                        <a:pt x="4763" y="952"/>
                        <a:pt x="2858" y="1905"/>
                        <a:pt x="0" y="3810"/>
                      </a:cubicBezTo>
                      <a:cubicBezTo>
                        <a:pt x="953" y="6667"/>
                        <a:pt x="2858" y="7620"/>
                        <a:pt x="3810" y="7620"/>
                      </a:cubicBezTo>
                      <a:lnTo>
                        <a:pt x="5715" y="1905"/>
                      </a:lnTo>
                      <a:lnTo>
                        <a:pt x="5715" y="190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7" name="任意多边形: 形状 216"/>
                <p:cNvSpPr/>
                <p:nvPr>
                  <p:custDataLst>
                    <p:tags r:id="rId121"/>
                  </p:custDataLst>
                </p:nvPr>
              </p:nvSpPr>
              <p:spPr>
                <a:xfrm>
                  <a:off x="3698557" y="4574857"/>
                  <a:ext cx="12534" cy="9525"/>
                </a:xfrm>
                <a:custGeom>
                  <a:avLst/>
                  <a:gdLst>
                    <a:gd name="connsiteX0" fmla="*/ 2858 w 12534"/>
                    <a:gd name="connsiteY0" fmla="*/ 3810 h 9525"/>
                    <a:gd name="connsiteX1" fmla="*/ 12383 w 12534"/>
                    <a:gd name="connsiteY1" fmla="*/ 8572 h 9525"/>
                    <a:gd name="connsiteX2" fmla="*/ 8573 w 12534"/>
                    <a:gd name="connsiteY2" fmla="*/ 1905 h 9525"/>
                    <a:gd name="connsiteX3" fmla="*/ 2858 w 12534"/>
                    <a:gd name="connsiteY3" fmla="*/ 3810 h 9525"/>
                    <a:gd name="connsiteX4" fmla="*/ 2858 w 12534"/>
                    <a:gd name="connsiteY4" fmla="*/ 0 h 9525"/>
                    <a:gd name="connsiteX5" fmla="*/ 0 w 12534"/>
                    <a:gd name="connsiteY5" fmla="*/ 2857 h 9525"/>
                    <a:gd name="connsiteX6" fmla="*/ 0 w 12534"/>
                    <a:gd name="connsiteY6" fmla="*/ 2857 h 9525"/>
                    <a:gd name="connsiteX7" fmla="*/ 0 w 12534"/>
                    <a:gd name="connsiteY7" fmla="*/ 2857 h 9525"/>
                    <a:gd name="connsiteX8" fmla="*/ 0 w 12534"/>
                    <a:gd name="connsiteY8" fmla="*/ 2857 h 9525"/>
                    <a:gd name="connsiteX9" fmla="*/ 953 w 12534"/>
                    <a:gd name="connsiteY9" fmla="*/ 2857 h 9525"/>
                    <a:gd name="connsiteX10" fmla="*/ 953 w 12534"/>
                    <a:gd name="connsiteY10" fmla="*/ 2857 h 9525"/>
                    <a:gd name="connsiteX11" fmla="*/ 2858 w 12534"/>
                    <a:gd name="connsiteY11" fmla="*/ 3810 h 9525"/>
                    <a:gd name="connsiteX12" fmla="*/ 953 w 12534"/>
                    <a:gd name="connsiteY12" fmla="*/ 2857 h 9525"/>
                    <a:gd name="connsiteX13" fmla="*/ 0 w 12534"/>
                    <a:gd name="connsiteY13" fmla="*/ 2857 h 9525"/>
                    <a:gd name="connsiteX14" fmla="*/ 0 w 12534"/>
                    <a:gd name="connsiteY14" fmla="*/ 2857 h 9525"/>
                    <a:gd name="connsiteX15" fmla="*/ 953 w 12534"/>
                    <a:gd name="connsiteY15" fmla="*/ 9525 h 9525"/>
                    <a:gd name="connsiteX16" fmla="*/ 2858 w 12534"/>
                    <a:gd name="connsiteY16" fmla="*/ 381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2534" h="9525">
                      <a:moveTo>
                        <a:pt x="2858" y="3810"/>
                      </a:moveTo>
                      <a:cubicBezTo>
                        <a:pt x="6668" y="5715"/>
                        <a:pt x="7620" y="9525"/>
                        <a:pt x="12383" y="8572"/>
                      </a:cubicBezTo>
                      <a:cubicBezTo>
                        <a:pt x="13335" y="4763"/>
                        <a:pt x="9525" y="4763"/>
                        <a:pt x="8573" y="1905"/>
                      </a:cubicBezTo>
                      <a:cubicBezTo>
                        <a:pt x="8573" y="8572"/>
                        <a:pt x="6668" y="0"/>
                        <a:pt x="2858" y="3810"/>
                      </a:cubicBezTo>
                      <a:cubicBezTo>
                        <a:pt x="2858" y="2857"/>
                        <a:pt x="2858" y="952"/>
                        <a:pt x="2858" y="0"/>
                      </a:cubicBezTo>
                      <a:cubicBezTo>
                        <a:pt x="1905" y="952"/>
                        <a:pt x="953" y="1905"/>
                        <a:pt x="0" y="2857"/>
                      </a:cubicBezTo>
                      <a:lnTo>
                        <a:pt x="0" y="2857"/>
                      </a:lnTo>
                      <a:lnTo>
                        <a:pt x="0" y="2857"/>
                      </a:lnTo>
                      <a:lnTo>
                        <a:pt x="0" y="2857"/>
                      </a:lnTo>
                      <a:cubicBezTo>
                        <a:pt x="953" y="2857"/>
                        <a:pt x="953" y="2857"/>
                        <a:pt x="953" y="2857"/>
                      </a:cubicBezTo>
                      <a:cubicBezTo>
                        <a:pt x="953" y="2857"/>
                        <a:pt x="953" y="2857"/>
                        <a:pt x="953" y="2857"/>
                      </a:cubicBezTo>
                      <a:cubicBezTo>
                        <a:pt x="1905" y="3810"/>
                        <a:pt x="2858" y="3810"/>
                        <a:pt x="2858" y="3810"/>
                      </a:cubicBezTo>
                      <a:cubicBezTo>
                        <a:pt x="1905" y="5715"/>
                        <a:pt x="1905" y="3810"/>
                        <a:pt x="953" y="2857"/>
                      </a:cubicBezTo>
                      <a:lnTo>
                        <a:pt x="0" y="2857"/>
                      </a:lnTo>
                      <a:lnTo>
                        <a:pt x="0" y="2857"/>
                      </a:lnTo>
                      <a:lnTo>
                        <a:pt x="953" y="9525"/>
                      </a:lnTo>
                      <a:cubicBezTo>
                        <a:pt x="2858" y="8572"/>
                        <a:pt x="2858" y="6667"/>
                        <a:pt x="2858" y="381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8" name="任意多边形: 形状 217"/>
                <p:cNvSpPr/>
                <p:nvPr>
                  <p:custDataLst>
                    <p:tags r:id="rId122"/>
                  </p:custDataLst>
                </p:nvPr>
              </p:nvSpPr>
              <p:spPr>
                <a:xfrm>
                  <a:off x="3728084" y="4551045"/>
                  <a:ext cx="952" cy="423"/>
                </a:xfrm>
                <a:custGeom>
                  <a:avLst/>
                  <a:gdLst>
                    <a:gd name="connsiteX0" fmla="*/ 953 w 952"/>
                    <a:gd name="connsiteY0" fmla="*/ 0 h 423"/>
                    <a:gd name="connsiteX1" fmla="*/ 0 w 952"/>
                    <a:gd name="connsiteY1" fmla="*/ 0 h 423"/>
                    <a:gd name="connsiteX2" fmla="*/ 953 w 952"/>
                    <a:gd name="connsiteY2" fmla="*/ 0 h 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52" h="423">
                      <a:moveTo>
                        <a:pt x="953" y="0"/>
                      </a:moveTo>
                      <a:cubicBezTo>
                        <a:pt x="953" y="0"/>
                        <a:pt x="0" y="0"/>
                        <a:pt x="0" y="0"/>
                      </a:cubicBezTo>
                      <a:cubicBezTo>
                        <a:pt x="0" y="0"/>
                        <a:pt x="0" y="952"/>
                        <a:pt x="953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9" name="任意多边形: 形状 218"/>
                <p:cNvSpPr/>
                <p:nvPr>
                  <p:custDataLst>
                    <p:tags r:id="rId123"/>
                  </p:custDataLst>
                </p:nvPr>
              </p:nvSpPr>
              <p:spPr>
                <a:xfrm>
                  <a:off x="3713797" y="4548855"/>
                  <a:ext cx="13334" cy="6189"/>
                </a:xfrm>
                <a:custGeom>
                  <a:avLst/>
                  <a:gdLst>
                    <a:gd name="connsiteX0" fmla="*/ 11430 w 13334"/>
                    <a:gd name="connsiteY0" fmla="*/ 4095 h 6189"/>
                    <a:gd name="connsiteX1" fmla="*/ 10478 w 13334"/>
                    <a:gd name="connsiteY1" fmla="*/ 1237 h 6189"/>
                    <a:gd name="connsiteX2" fmla="*/ 13335 w 13334"/>
                    <a:gd name="connsiteY2" fmla="*/ 2190 h 6189"/>
                    <a:gd name="connsiteX3" fmla="*/ 8572 w 13334"/>
                    <a:gd name="connsiteY3" fmla="*/ 1237 h 6189"/>
                    <a:gd name="connsiteX4" fmla="*/ 8572 w 13334"/>
                    <a:gd name="connsiteY4" fmla="*/ 2190 h 6189"/>
                    <a:gd name="connsiteX5" fmla="*/ 0 w 13334"/>
                    <a:gd name="connsiteY5" fmla="*/ 6000 h 6189"/>
                    <a:gd name="connsiteX6" fmla="*/ 11430 w 13334"/>
                    <a:gd name="connsiteY6" fmla="*/ 4095 h 6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334" h="6189">
                      <a:moveTo>
                        <a:pt x="11430" y="4095"/>
                      </a:moveTo>
                      <a:cubicBezTo>
                        <a:pt x="11430" y="3142"/>
                        <a:pt x="9525" y="3142"/>
                        <a:pt x="10478" y="1237"/>
                      </a:cubicBezTo>
                      <a:cubicBezTo>
                        <a:pt x="12383" y="285"/>
                        <a:pt x="12383" y="1237"/>
                        <a:pt x="13335" y="2190"/>
                      </a:cubicBezTo>
                      <a:cubicBezTo>
                        <a:pt x="12383" y="1237"/>
                        <a:pt x="11430" y="-1620"/>
                        <a:pt x="8572" y="1237"/>
                      </a:cubicBezTo>
                      <a:lnTo>
                        <a:pt x="8572" y="2190"/>
                      </a:lnTo>
                      <a:cubicBezTo>
                        <a:pt x="6668" y="4095"/>
                        <a:pt x="953" y="6952"/>
                        <a:pt x="0" y="6000"/>
                      </a:cubicBezTo>
                      <a:cubicBezTo>
                        <a:pt x="5715" y="5047"/>
                        <a:pt x="7620" y="5047"/>
                        <a:pt x="11430" y="409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0" name="任意多边形: 形状 219"/>
                <p:cNvSpPr/>
                <p:nvPr>
                  <p:custDataLst>
                    <p:tags r:id="rId124"/>
                  </p:custDataLst>
                </p:nvPr>
              </p:nvSpPr>
              <p:spPr>
                <a:xfrm>
                  <a:off x="3714750" y="4566285"/>
                  <a:ext cx="4762" cy="5714"/>
                </a:xfrm>
                <a:custGeom>
                  <a:avLst/>
                  <a:gdLst>
                    <a:gd name="connsiteX0" fmla="*/ 0 w 4762"/>
                    <a:gd name="connsiteY0" fmla="*/ 0 h 5714"/>
                    <a:gd name="connsiteX1" fmla="*/ 953 w 4762"/>
                    <a:gd name="connsiteY1" fmla="*/ 5715 h 5714"/>
                    <a:gd name="connsiteX2" fmla="*/ 4763 w 4762"/>
                    <a:gd name="connsiteY2" fmla="*/ 3810 h 5714"/>
                    <a:gd name="connsiteX3" fmla="*/ 2857 w 4762"/>
                    <a:gd name="connsiteY3" fmla="*/ 3810 h 5714"/>
                    <a:gd name="connsiteX4" fmla="*/ 0 w 4762"/>
                    <a:gd name="connsiteY4" fmla="*/ 0 h 5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62" h="5714">
                      <a:moveTo>
                        <a:pt x="0" y="0"/>
                      </a:moveTo>
                      <a:lnTo>
                        <a:pt x="953" y="5715"/>
                      </a:lnTo>
                      <a:lnTo>
                        <a:pt x="4763" y="3810"/>
                      </a:lnTo>
                      <a:lnTo>
                        <a:pt x="2857" y="3810"/>
                      </a:lnTo>
                      <a:cubicBezTo>
                        <a:pt x="3810" y="952"/>
                        <a:pt x="953" y="952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1" name="任意多边形: 形状 220"/>
                <p:cNvSpPr/>
                <p:nvPr>
                  <p:custDataLst>
                    <p:tags r:id="rId125"/>
                  </p:custDataLst>
                </p:nvPr>
              </p:nvSpPr>
              <p:spPr>
                <a:xfrm>
                  <a:off x="3691890" y="4591050"/>
                  <a:ext cx="4762" cy="4762"/>
                </a:xfrm>
                <a:custGeom>
                  <a:avLst/>
                  <a:gdLst>
                    <a:gd name="connsiteX0" fmla="*/ 3810 w 4762"/>
                    <a:gd name="connsiteY0" fmla="*/ 1905 h 4762"/>
                    <a:gd name="connsiteX1" fmla="*/ 0 w 4762"/>
                    <a:gd name="connsiteY1" fmla="*/ 0 h 4762"/>
                    <a:gd name="connsiteX2" fmla="*/ 4763 w 4762"/>
                    <a:gd name="connsiteY2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62" h="4762">
                      <a:moveTo>
                        <a:pt x="3810" y="1905"/>
                      </a:moveTo>
                      <a:lnTo>
                        <a:pt x="0" y="0"/>
                      </a:lnTo>
                      <a:lnTo>
                        <a:pt x="4763" y="476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2" name="任意多边形: 形状 221"/>
                <p:cNvSpPr/>
                <p:nvPr>
                  <p:custDataLst>
                    <p:tags r:id="rId126"/>
                  </p:custDataLst>
                </p:nvPr>
              </p:nvSpPr>
              <p:spPr>
                <a:xfrm>
                  <a:off x="3690937" y="4598670"/>
                  <a:ext cx="3809" cy="952"/>
                </a:xfrm>
                <a:custGeom>
                  <a:avLst/>
                  <a:gdLst>
                    <a:gd name="connsiteX0" fmla="*/ 3810 w 3809"/>
                    <a:gd name="connsiteY0" fmla="*/ 952 h 952"/>
                    <a:gd name="connsiteX1" fmla="*/ 0 w 3809"/>
                    <a:gd name="connsiteY1" fmla="*/ 0 h 952"/>
                    <a:gd name="connsiteX2" fmla="*/ 1905 w 3809"/>
                    <a:gd name="connsiteY2" fmla="*/ 952 h 952"/>
                    <a:gd name="connsiteX3" fmla="*/ 3810 w 3809"/>
                    <a:gd name="connsiteY3" fmla="*/ 952 h 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9" h="952">
                      <a:moveTo>
                        <a:pt x="3810" y="952"/>
                      </a:moveTo>
                      <a:lnTo>
                        <a:pt x="0" y="0"/>
                      </a:lnTo>
                      <a:cubicBezTo>
                        <a:pt x="953" y="0"/>
                        <a:pt x="953" y="952"/>
                        <a:pt x="1905" y="952"/>
                      </a:cubicBezTo>
                      <a:lnTo>
                        <a:pt x="3810" y="95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3" name="任意多边形: 形状 222"/>
                <p:cNvSpPr/>
                <p:nvPr>
                  <p:custDataLst>
                    <p:tags r:id="rId127"/>
                  </p:custDataLst>
                </p:nvPr>
              </p:nvSpPr>
              <p:spPr>
                <a:xfrm>
                  <a:off x="3328987" y="4654867"/>
                  <a:ext cx="1904" cy="9525"/>
                </a:xfrm>
                <a:custGeom>
                  <a:avLst/>
                  <a:gdLst>
                    <a:gd name="connsiteX0" fmla="*/ 1905 w 1904"/>
                    <a:gd name="connsiteY0" fmla="*/ 0 h 9525"/>
                    <a:gd name="connsiteX1" fmla="*/ 0 w 1904"/>
                    <a:gd name="connsiteY1" fmla="*/ 0 h 9525"/>
                    <a:gd name="connsiteX2" fmla="*/ 1905 w 1904"/>
                    <a:gd name="connsiteY2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04" h="9525">
                      <a:moveTo>
                        <a:pt x="1905" y="0"/>
                      </a:moveTo>
                      <a:lnTo>
                        <a:pt x="0" y="0"/>
                      </a:lnTo>
                      <a:cubicBezTo>
                        <a:pt x="953" y="0"/>
                        <a:pt x="1905" y="0"/>
                        <a:pt x="1905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4" name="任意多边形: 形状 223"/>
                <p:cNvSpPr/>
                <p:nvPr>
                  <p:custDataLst>
                    <p:tags r:id="rId128"/>
                  </p:custDataLst>
                </p:nvPr>
              </p:nvSpPr>
              <p:spPr>
                <a:xfrm>
                  <a:off x="3341927" y="4657725"/>
                  <a:ext cx="1347" cy="1904"/>
                </a:xfrm>
                <a:custGeom>
                  <a:avLst/>
                  <a:gdLst>
                    <a:gd name="connsiteX0" fmla="*/ 394 w 1347"/>
                    <a:gd name="connsiteY0" fmla="*/ 1905 h 1904"/>
                    <a:gd name="connsiteX1" fmla="*/ 1347 w 1347"/>
                    <a:gd name="connsiteY1" fmla="*/ 0 h 1904"/>
                    <a:gd name="connsiteX2" fmla="*/ 394 w 1347"/>
                    <a:gd name="connsiteY2" fmla="*/ 1905 h 1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47" h="1904">
                      <a:moveTo>
                        <a:pt x="394" y="1905"/>
                      </a:moveTo>
                      <a:lnTo>
                        <a:pt x="1347" y="0"/>
                      </a:lnTo>
                      <a:cubicBezTo>
                        <a:pt x="394" y="952"/>
                        <a:pt x="-558" y="1905"/>
                        <a:pt x="394" y="190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5" name="任意多边形: 形状 224"/>
                <p:cNvSpPr/>
                <p:nvPr>
                  <p:custDataLst>
                    <p:tags r:id="rId129"/>
                  </p:custDataLst>
                </p:nvPr>
              </p:nvSpPr>
              <p:spPr>
                <a:xfrm>
                  <a:off x="3555495" y="4635893"/>
                  <a:ext cx="4949" cy="5639"/>
                </a:xfrm>
                <a:custGeom>
                  <a:avLst/>
                  <a:gdLst>
                    <a:gd name="connsiteX0" fmla="*/ 4949 w 4949"/>
                    <a:gd name="connsiteY0" fmla="*/ 5639 h 5639"/>
                    <a:gd name="connsiteX1" fmla="*/ 187 w 4949"/>
                    <a:gd name="connsiteY1" fmla="*/ 1829 h 5639"/>
                    <a:gd name="connsiteX2" fmla="*/ 1139 w 4949"/>
                    <a:gd name="connsiteY2" fmla="*/ 5639 h 5639"/>
                    <a:gd name="connsiteX3" fmla="*/ 4949 w 4949"/>
                    <a:gd name="connsiteY3" fmla="*/ 5639 h 5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49" h="5639">
                      <a:moveTo>
                        <a:pt x="4949" y="5639"/>
                      </a:moveTo>
                      <a:cubicBezTo>
                        <a:pt x="2092" y="2782"/>
                        <a:pt x="-766" y="-2933"/>
                        <a:pt x="187" y="1829"/>
                      </a:cubicBezTo>
                      <a:lnTo>
                        <a:pt x="1139" y="5639"/>
                      </a:lnTo>
                      <a:cubicBezTo>
                        <a:pt x="2092" y="4687"/>
                        <a:pt x="3997" y="4687"/>
                        <a:pt x="4949" y="563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6" name="任意多边形: 形状 225"/>
                <p:cNvSpPr/>
                <p:nvPr>
                  <p:custDataLst>
                    <p:tags r:id="rId130"/>
                  </p:custDataLst>
                </p:nvPr>
              </p:nvSpPr>
              <p:spPr>
                <a:xfrm>
                  <a:off x="3443287" y="4660582"/>
                  <a:ext cx="2857" cy="3809"/>
                </a:xfrm>
                <a:custGeom>
                  <a:avLst/>
                  <a:gdLst>
                    <a:gd name="connsiteX0" fmla="*/ 0 w 2857"/>
                    <a:gd name="connsiteY0" fmla="*/ 2857 h 3809"/>
                    <a:gd name="connsiteX1" fmla="*/ 953 w 2857"/>
                    <a:gd name="connsiteY1" fmla="*/ 3810 h 3809"/>
                    <a:gd name="connsiteX2" fmla="*/ 2857 w 2857"/>
                    <a:gd name="connsiteY2" fmla="*/ 0 h 3809"/>
                    <a:gd name="connsiteX3" fmla="*/ 0 w 2857"/>
                    <a:gd name="connsiteY3" fmla="*/ 2857 h 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57" h="3809">
                      <a:moveTo>
                        <a:pt x="0" y="2857"/>
                      </a:moveTo>
                      <a:cubicBezTo>
                        <a:pt x="0" y="2857"/>
                        <a:pt x="0" y="3810"/>
                        <a:pt x="953" y="3810"/>
                      </a:cubicBezTo>
                      <a:cubicBezTo>
                        <a:pt x="1905" y="2857"/>
                        <a:pt x="2857" y="952"/>
                        <a:pt x="2857" y="0"/>
                      </a:cubicBezTo>
                      <a:cubicBezTo>
                        <a:pt x="1905" y="1905"/>
                        <a:pt x="953" y="1905"/>
                        <a:pt x="0" y="285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7" name="任意多边形: 形状 226"/>
                <p:cNvSpPr/>
                <p:nvPr>
                  <p:custDataLst>
                    <p:tags r:id="rId131"/>
                  </p:custDataLst>
                </p:nvPr>
              </p:nvSpPr>
              <p:spPr>
                <a:xfrm>
                  <a:off x="3435667" y="4677727"/>
                  <a:ext cx="2857" cy="2857"/>
                </a:xfrm>
                <a:custGeom>
                  <a:avLst/>
                  <a:gdLst>
                    <a:gd name="connsiteX0" fmla="*/ 2857 w 2857"/>
                    <a:gd name="connsiteY0" fmla="*/ 2858 h 2857"/>
                    <a:gd name="connsiteX1" fmla="*/ 0 w 2857"/>
                    <a:gd name="connsiteY1" fmla="*/ 0 h 2857"/>
                    <a:gd name="connsiteX2" fmla="*/ 2857 w 2857"/>
                    <a:gd name="connsiteY2" fmla="*/ 2858 h 2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57" h="2857">
                      <a:moveTo>
                        <a:pt x="2857" y="2858"/>
                      </a:moveTo>
                      <a:lnTo>
                        <a:pt x="0" y="0"/>
                      </a:lnTo>
                      <a:cubicBezTo>
                        <a:pt x="952" y="952"/>
                        <a:pt x="1905" y="1905"/>
                        <a:pt x="2857" y="285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8" name="任意多边形: 形状 227"/>
                <p:cNvSpPr/>
                <p:nvPr>
                  <p:custDataLst>
                    <p:tags r:id="rId132"/>
                  </p:custDataLst>
                </p:nvPr>
              </p:nvSpPr>
              <p:spPr>
                <a:xfrm>
                  <a:off x="3265170" y="4629150"/>
                  <a:ext cx="3809" cy="3110"/>
                </a:xfrm>
                <a:custGeom>
                  <a:avLst/>
                  <a:gdLst>
                    <a:gd name="connsiteX0" fmla="*/ 3810 w 3809"/>
                    <a:gd name="connsiteY0" fmla="*/ 0 h 3110"/>
                    <a:gd name="connsiteX1" fmla="*/ 0 w 3809"/>
                    <a:gd name="connsiteY1" fmla="*/ 2858 h 3110"/>
                    <a:gd name="connsiteX2" fmla="*/ 3810 w 3809"/>
                    <a:gd name="connsiteY2" fmla="*/ 0 h 3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09" h="3110">
                      <a:moveTo>
                        <a:pt x="3810" y="0"/>
                      </a:moveTo>
                      <a:lnTo>
                        <a:pt x="0" y="2858"/>
                      </a:lnTo>
                      <a:cubicBezTo>
                        <a:pt x="1905" y="3810"/>
                        <a:pt x="1905" y="1905"/>
                        <a:pt x="381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9" name="任意多边形: 形状 228"/>
                <p:cNvSpPr/>
                <p:nvPr>
                  <p:custDataLst>
                    <p:tags r:id="rId133"/>
                  </p:custDataLst>
                </p:nvPr>
              </p:nvSpPr>
              <p:spPr>
                <a:xfrm>
                  <a:off x="3649980" y="4620577"/>
                  <a:ext cx="5899" cy="2189"/>
                </a:xfrm>
                <a:custGeom>
                  <a:avLst/>
                  <a:gdLst>
                    <a:gd name="connsiteX0" fmla="*/ 5715 w 5899"/>
                    <a:gd name="connsiteY0" fmla="*/ 952 h 2189"/>
                    <a:gd name="connsiteX1" fmla="*/ 0 w 5899"/>
                    <a:gd name="connsiteY1" fmla="*/ 0 h 2189"/>
                    <a:gd name="connsiteX2" fmla="*/ 5715 w 5899"/>
                    <a:gd name="connsiteY2" fmla="*/ 952 h 2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899" h="2189">
                      <a:moveTo>
                        <a:pt x="5715" y="952"/>
                      </a:moveTo>
                      <a:cubicBezTo>
                        <a:pt x="3810" y="0"/>
                        <a:pt x="1905" y="0"/>
                        <a:pt x="0" y="0"/>
                      </a:cubicBezTo>
                      <a:cubicBezTo>
                        <a:pt x="3810" y="952"/>
                        <a:pt x="6667" y="3810"/>
                        <a:pt x="5715" y="95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0" name="任意多边形: 形状 229"/>
                <p:cNvSpPr/>
                <p:nvPr>
                  <p:custDataLst>
                    <p:tags r:id="rId134"/>
                  </p:custDataLst>
                </p:nvPr>
              </p:nvSpPr>
              <p:spPr>
                <a:xfrm>
                  <a:off x="3349942" y="4615814"/>
                  <a:ext cx="1904" cy="1905"/>
                </a:xfrm>
                <a:custGeom>
                  <a:avLst/>
                  <a:gdLst>
                    <a:gd name="connsiteX0" fmla="*/ 1905 w 1904"/>
                    <a:gd name="connsiteY0" fmla="*/ 0 h 1905"/>
                    <a:gd name="connsiteX1" fmla="*/ 0 w 1904"/>
                    <a:gd name="connsiteY1" fmla="*/ 1905 h 1905"/>
                    <a:gd name="connsiteX2" fmla="*/ 1905 w 1904"/>
                    <a:gd name="connsiteY2" fmla="*/ 0 h 1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04" h="1905">
                      <a:moveTo>
                        <a:pt x="1905" y="0"/>
                      </a:moveTo>
                      <a:cubicBezTo>
                        <a:pt x="953" y="0"/>
                        <a:pt x="0" y="952"/>
                        <a:pt x="0" y="1905"/>
                      </a:cubicBezTo>
                      <a:cubicBezTo>
                        <a:pt x="953" y="1905"/>
                        <a:pt x="1905" y="952"/>
                        <a:pt x="1905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1" name="任意多边形: 形状 230"/>
                <p:cNvSpPr/>
                <p:nvPr>
                  <p:custDataLst>
                    <p:tags r:id="rId135"/>
                  </p:custDataLst>
                </p:nvPr>
              </p:nvSpPr>
              <p:spPr>
                <a:xfrm>
                  <a:off x="3645217" y="4619725"/>
                  <a:ext cx="4762" cy="3709"/>
                </a:xfrm>
                <a:custGeom>
                  <a:avLst/>
                  <a:gdLst>
                    <a:gd name="connsiteX0" fmla="*/ 0 w 4762"/>
                    <a:gd name="connsiteY0" fmla="*/ 2757 h 3709"/>
                    <a:gd name="connsiteX1" fmla="*/ 952 w 4762"/>
                    <a:gd name="connsiteY1" fmla="*/ 3709 h 3709"/>
                    <a:gd name="connsiteX2" fmla="*/ 4763 w 4762"/>
                    <a:gd name="connsiteY2" fmla="*/ 852 h 3709"/>
                    <a:gd name="connsiteX3" fmla="*/ 0 w 4762"/>
                    <a:gd name="connsiteY3" fmla="*/ 2757 h 3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2" h="3709">
                      <a:moveTo>
                        <a:pt x="0" y="2757"/>
                      </a:moveTo>
                      <a:cubicBezTo>
                        <a:pt x="0" y="2757"/>
                        <a:pt x="952" y="2757"/>
                        <a:pt x="952" y="3709"/>
                      </a:cubicBezTo>
                      <a:cubicBezTo>
                        <a:pt x="1905" y="2757"/>
                        <a:pt x="2857" y="1804"/>
                        <a:pt x="4763" y="852"/>
                      </a:cubicBezTo>
                      <a:cubicBezTo>
                        <a:pt x="2857" y="-101"/>
                        <a:pt x="952" y="-1053"/>
                        <a:pt x="0" y="275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2" name="任意多边形: 形状 231"/>
                <p:cNvSpPr/>
                <p:nvPr>
                  <p:custDataLst>
                    <p:tags r:id="rId136"/>
                  </p:custDataLst>
                </p:nvPr>
              </p:nvSpPr>
              <p:spPr>
                <a:xfrm>
                  <a:off x="3168015" y="4424362"/>
                  <a:ext cx="714" cy="9525"/>
                </a:xfrm>
                <a:custGeom>
                  <a:avLst/>
                  <a:gdLst>
                    <a:gd name="connsiteX0" fmla="*/ 0 w 714"/>
                    <a:gd name="connsiteY0" fmla="*/ 0 h 9525"/>
                    <a:gd name="connsiteX1" fmla="*/ 0 w 714"/>
                    <a:gd name="connsiteY1" fmla="*/ 0 h 9525"/>
                    <a:gd name="connsiteX2" fmla="*/ 0 w 714"/>
                    <a:gd name="connsiteY2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14" h="9525">
                      <a:moveTo>
                        <a:pt x="0" y="0"/>
                      </a:moveTo>
                      <a:cubicBezTo>
                        <a:pt x="952" y="0"/>
                        <a:pt x="952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3" name="任意多边形: 形状 232"/>
                <p:cNvSpPr/>
                <p:nvPr>
                  <p:custDataLst>
                    <p:tags r:id="rId137"/>
                  </p:custDataLst>
                </p:nvPr>
              </p:nvSpPr>
              <p:spPr>
                <a:xfrm>
                  <a:off x="3223259" y="4367212"/>
                  <a:ext cx="9525" cy="2857"/>
                </a:xfrm>
                <a:custGeom>
                  <a:avLst/>
                  <a:gdLst>
                    <a:gd name="connsiteX0" fmla="*/ 0 w 9525"/>
                    <a:gd name="connsiteY0" fmla="*/ 0 h 2857"/>
                    <a:gd name="connsiteX1" fmla="*/ 0 w 9525"/>
                    <a:gd name="connsiteY1" fmla="*/ 2857 h 2857"/>
                    <a:gd name="connsiteX2" fmla="*/ 0 w 9525"/>
                    <a:gd name="connsiteY2" fmla="*/ 0 h 2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525" h="2857">
                      <a:moveTo>
                        <a:pt x="0" y="0"/>
                      </a:moveTo>
                      <a:cubicBezTo>
                        <a:pt x="0" y="952"/>
                        <a:pt x="0" y="1905"/>
                        <a:pt x="0" y="2857"/>
                      </a:cubicBezTo>
                      <a:cubicBezTo>
                        <a:pt x="0" y="1905"/>
                        <a:pt x="0" y="952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4" name="任意多边形: 形状 233"/>
                <p:cNvSpPr/>
                <p:nvPr>
                  <p:custDataLst>
                    <p:tags r:id="rId138"/>
                  </p:custDataLst>
                </p:nvPr>
              </p:nvSpPr>
              <p:spPr>
                <a:xfrm>
                  <a:off x="3689032" y="4605337"/>
                  <a:ext cx="9525" cy="9525"/>
                </a:xfrm>
                <a:custGeom>
                  <a:avLst/>
                  <a:gdLst>
                    <a:gd name="connsiteX0" fmla="*/ 0 w 9525"/>
                    <a:gd name="connsiteY0" fmla="*/ 0 h 9525"/>
                    <a:gd name="connsiteX1" fmla="*/ 0 w 9525"/>
                    <a:gd name="connsiteY1" fmla="*/ 0 h 9525"/>
                    <a:gd name="connsiteX2" fmla="*/ 0 w 9525"/>
                    <a:gd name="connsiteY2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525" h="9525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5" name="任意多边形: 形状 234"/>
                <p:cNvSpPr/>
                <p:nvPr>
                  <p:custDataLst>
                    <p:tags r:id="rId139"/>
                  </p:custDataLst>
                </p:nvPr>
              </p:nvSpPr>
              <p:spPr>
                <a:xfrm>
                  <a:off x="3704272" y="4616767"/>
                  <a:ext cx="952" cy="1905"/>
                </a:xfrm>
                <a:custGeom>
                  <a:avLst/>
                  <a:gdLst>
                    <a:gd name="connsiteX0" fmla="*/ 0 w 952"/>
                    <a:gd name="connsiteY0" fmla="*/ 0 h 1905"/>
                    <a:gd name="connsiteX1" fmla="*/ 953 w 952"/>
                    <a:gd name="connsiteY1" fmla="*/ 1905 h 1905"/>
                    <a:gd name="connsiteX2" fmla="*/ 0 w 952"/>
                    <a:gd name="connsiteY2" fmla="*/ 0 h 1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52" h="1905">
                      <a:moveTo>
                        <a:pt x="0" y="0"/>
                      </a:moveTo>
                      <a:cubicBezTo>
                        <a:pt x="0" y="0"/>
                        <a:pt x="0" y="953"/>
                        <a:pt x="953" y="1905"/>
                      </a:cubicBezTo>
                      <a:cubicBezTo>
                        <a:pt x="0" y="953"/>
                        <a:pt x="0" y="953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6" name="任意多边形: 形状 235"/>
                <p:cNvSpPr/>
                <p:nvPr>
                  <p:custDataLst>
                    <p:tags r:id="rId140"/>
                  </p:custDataLst>
                </p:nvPr>
              </p:nvSpPr>
              <p:spPr>
                <a:xfrm>
                  <a:off x="3638550" y="4651057"/>
                  <a:ext cx="9525" cy="9525"/>
                </a:xfrm>
                <a:custGeom>
                  <a:avLst/>
                  <a:gdLst>
                    <a:gd name="connsiteX0" fmla="*/ 0 w 9525"/>
                    <a:gd name="connsiteY0" fmla="*/ 0 h 9525"/>
                    <a:gd name="connsiteX1" fmla="*/ 0 w 9525"/>
                    <a:gd name="connsiteY1" fmla="*/ 0 h 9525"/>
                    <a:gd name="connsiteX2" fmla="*/ 0 w 9525"/>
                    <a:gd name="connsiteY2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525" h="9525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7" name="任意多边形: 形状 236"/>
                <p:cNvSpPr/>
                <p:nvPr>
                  <p:custDataLst>
                    <p:tags r:id="rId141"/>
                  </p:custDataLst>
                </p:nvPr>
              </p:nvSpPr>
              <p:spPr>
                <a:xfrm>
                  <a:off x="3689984" y="4606289"/>
                  <a:ext cx="952" cy="952"/>
                </a:xfrm>
                <a:custGeom>
                  <a:avLst/>
                  <a:gdLst>
                    <a:gd name="connsiteX0" fmla="*/ 953 w 952"/>
                    <a:gd name="connsiteY0" fmla="*/ 952 h 952"/>
                    <a:gd name="connsiteX1" fmla="*/ 0 w 952"/>
                    <a:gd name="connsiteY1" fmla="*/ 0 h 952"/>
                    <a:gd name="connsiteX2" fmla="*/ 953 w 952"/>
                    <a:gd name="connsiteY2" fmla="*/ 952 h 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52" h="952">
                      <a:moveTo>
                        <a:pt x="953" y="952"/>
                      </a:moveTo>
                      <a:cubicBezTo>
                        <a:pt x="0" y="952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953" y="95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8" name="任意多边形: 形状 237"/>
                <p:cNvSpPr/>
                <p:nvPr>
                  <p:custDataLst>
                    <p:tags r:id="rId142"/>
                  </p:custDataLst>
                </p:nvPr>
              </p:nvSpPr>
              <p:spPr>
                <a:xfrm>
                  <a:off x="3689561" y="4604623"/>
                  <a:ext cx="423" cy="714"/>
                </a:xfrm>
                <a:custGeom>
                  <a:avLst/>
                  <a:gdLst>
                    <a:gd name="connsiteX0" fmla="*/ 423 w 423"/>
                    <a:gd name="connsiteY0" fmla="*/ 714 h 714"/>
                    <a:gd name="connsiteX1" fmla="*/ 423 w 423"/>
                    <a:gd name="connsiteY1" fmla="*/ 714 h 714"/>
                    <a:gd name="connsiteX2" fmla="*/ 423 w 423"/>
                    <a:gd name="connsiteY2" fmla="*/ 714 h 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23" h="714">
                      <a:moveTo>
                        <a:pt x="423" y="714"/>
                      </a:moveTo>
                      <a:cubicBezTo>
                        <a:pt x="423" y="714"/>
                        <a:pt x="423" y="714"/>
                        <a:pt x="423" y="714"/>
                      </a:cubicBezTo>
                      <a:cubicBezTo>
                        <a:pt x="423" y="-238"/>
                        <a:pt x="-529" y="-238"/>
                        <a:pt x="423" y="71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9" name="任意多边形: 形状 238"/>
                <p:cNvSpPr/>
                <p:nvPr>
                  <p:custDataLst>
                    <p:tags r:id="rId143"/>
                  </p:custDataLst>
                </p:nvPr>
              </p:nvSpPr>
              <p:spPr>
                <a:xfrm>
                  <a:off x="3689032" y="4605575"/>
                  <a:ext cx="9525" cy="714"/>
                </a:xfrm>
                <a:custGeom>
                  <a:avLst/>
                  <a:gdLst>
                    <a:gd name="connsiteX0" fmla="*/ 0 w 9525"/>
                    <a:gd name="connsiteY0" fmla="*/ 714 h 714"/>
                    <a:gd name="connsiteX1" fmla="*/ 0 w 9525"/>
                    <a:gd name="connsiteY1" fmla="*/ 714 h 714"/>
                    <a:gd name="connsiteX2" fmla="*/ 0 w 9525"/>
                    <a:gd name="connsiteY2" fmla="*/ 714 h 714"/>
                    <a:gd name="connsiteX3" fmla="*/ 0 w 9525"/>
                    <a:gd name="connsiteY3" fmla="*/ 714 h 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14">
                      <a:moveTo>
                        <a:pt x="0" y="714"/>
                      </a:moveTo>
                      <a:cubicBezTo>
                        <a:pt x="0" y="-238"/>
                        <a:pt x="0" y="714"/>
                        <a:pt x="0" y="714"/>
                      </a:cubicBezTo>
                      <a:cubicBezTo>
                        <a:pt x="0" y="714"/>
                        <a:pt x="0" y="-238"/>
                        <a:pt x="0" y="714"/>
                      </a:cubicBezTo>
                      <a:cubicBezTo>
                        <a:pt x="0" y="-238"/>
                        <a:pt x="0" y="-238"/>
                        <a:pt x="0" y="71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0" name="任意多边形: 形状 239"/>
                <p:cNvSpPr/>
                <p:nvPr>
                  <p:custDataLst>
                    <p:tags r:id="rId144"/>
                  </p:custDataLst>
                </p:nvPr>
              </p:nvSpPr>
              <p:spPr>
                <a:xfrm>
                  <a:off x="3185261" y="4551574"/>
                  <a:ext cx="1803" cy="423"/>
                </a:xfrm>
                <a:custGeom>
                  <a:avLst/>
                  <a:gdLst>
                    <a:gd name="connsiteX0" fmla="*/ 1804 w 1803"/>
                    <a:gd name="connsiteY0" fmla="*/ 423 h 423"/>
                    <a:gd name="connsiteX1" fmla="*/ 1804 w 1803"/>
                    <a:gd name="connsiteY1" fmla="*/ 423 h 423"/>
                    <a:gd name="connsiteX2" fmla="*/ 1804 w 1803"/>
                    <a:gd name="connsiteY2" fmla="*/ 423 h 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03" h="423">
                      <a:moveTo>
                        <a:pt x="1804" y="423"/>
                      </a:moveTo>
                      <a:cubicBezTo>
                        <a:pt x="1804" y="423"/>
                        <a:pt x="1804" y="-529"/>
                        <a:pt x="1804" y="423"/>
                      </a:cubicBezTo>
                      <a:cubicBezTo>
                        <a:pt x="-1054" y="-529"/>
                        <a:pt x="-102" y="423"/>
                        <a:pt x="1804" y="4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1" name="任意多边形: 形状 240"/>
                <p:cNvSpPr/>
                <p:nvPr>
                  <p:custDataLst>
                    <p:tags r:id="rId145"/>
                  </p:custDataLst>
                </p:nvPr>
              </p:nvSpPr>
              <p:spPr>
                <a:xfrm>
                  <a:off x="3524250" y="4686829"/>
                  <a:ext cx="9525" cy="423"/>
                </a:xfrm>
                <a:custGeom>
                  <a:avLst/>
                  <a:gdLst>
                    <a:gd name="connsiteX0" fmla="*/ 0 w 9525"/>
                    <a:gd name="connsiteY0" fmla="*/ 423 h 423"/>
                    <a:gd name="connsiteX1" fmla="*/ 0 w 9525"/>
                    <a:gd name="connsiteY1" fmla="*/ 423 h 423"/>
                    <a:gd name="connsiteX2" fmla="*/ 0 w 9525"/>
                    <a:gd name="connsiteY2" fmla="*/ 423 h 423"/>
                    <a:gd name="connsiteX3" fmla="*/ 0 w 9525"/>
                    <a:gd name="connsiteY3" fmla="*/ 423 h 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23">
                      <a:moveTo>
                        <a:pt x="0" y="423"/>
                      </a:moveTo>
                      <a:cubicBezTo>
                        <a:pt x="0" y="423"/>
                        <a:pt x="0" y="-529"/>
                        <a:pt x="0" y="423"/>
                      </a:cubicBezTo>
                      <a:lnTo>
                        <a:pt x="0" y="423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2" name="任意多边形: 形状 241"/>
                <p:cNvSpPr/>
                <p:nvPr>
                  <p:custDataLst>
                    <p:tags r:id="rId146"/>
                  </p:custDataLst>
                </p:nvPr>
              </p:nvSpPr>
              <p:spPr>
                <a:xfrm>
                  <a:off x="3518534" y="4674870"/>
                  <a:ext cx="5715" cy="15239"/>
                </a:xfrm>
                <a:custGeom>
                  <a:avLst/>
                  <a:gdLst>
                    <a:gd name="connsiteX0" fmla="*/ 0 w 5715"/>
                    <a:gd name="connsiteY0" fmla="*/ 15240 h 15239"/>
                    <a:gd name="connsiteX1" fmla="*/ 5715 w 5715"/>
                    <a:gd name="connsiteY1" fmla="*/ 11430 h 15239"/>
                    <a:gd name="connsiteX2" fmla="*/ 3810 w 5715"/>
                    <a:gd name="connsiteY2" fmla="*/ 0 h 15239"/>
                    <a:gd name="connsiteX3" fmla="*/ 0 w 5715"/>
                    <a:gd name="connsiteY3" fmla="*/ 15240 h 15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" h="15239">
                      <a:moveTo>
                        <a:pt x="0" y="15240"/>
                      </a:moveTo>
                      <a:cubicBezTo>
                        <a:pt x="1905" y="10477"/>
                        <a:pt x="3810" y="10477"/>
                        <a:pt x="5715" y="11430"/>
                      </a:cubicBezTo>
                      <a:lnTo>
                        <a:pt x="3810" y="0"/>
                      </a:lnTo>
                      <a:lnTo>
                        <a:pt x="0" y="1524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3" name="任意多边形: 形状 242"/>
                <p:cNvSpPr/>
                <p:nvPr>
                  <p:custDataLst>
                    <p:tags r:id="rId147"/>
                  </p:custDataLst>
                </p:nvPr>
              </p:nvSpPr>
              <p:spPr>
                <a:xfrm>
                  <a:off x="3151690" y="4350067"/>
                  <a:ext cx="556154" cy="340994"/>
                </a:xfrm>
                <a:custGeom>
                  <a:avLst/>
                  <a:gdLst>
                    <a:gd name="connsiteX0" fmla="*/ 151580 w 556154"/>
                    <a:gd name="connsiteY0" fmla="*/ 294322 h 340994"/>
                    <a:gd name="connsiteX1" fmla="*/ 153485 w 556154"/>
                    <a:gd name="connsiteY1" fmla="*/ 299085 h 340994"/>
                    <a:gd name="connsiteX2" fmla="*/ 144912 w 556154"/>
                    <a:gd name="connsiteY2" fmla="*/ 305753 h 340994"/>
                    <a:gd name="connsiteX3" fmla="*/ 165867 w 556154"/>
                    <a:gd name="connsiteY3" fmla="*/ 300037 h 340994"/>
                    <a:gd name="connsiteX4" fmla="*/ 166820 w 556154"/>
                    <a:gd name="connsiteY4" fmla="*/ 303847 h 340994"/>
                    <a:gd name="connsiteX5" fmla="*/ 164915 w 556154"/>
                    <a:gd name="connsiteY5" fmla="*/ 303847 h 340994"/>
                    <a:gd name="connsiteX6" fmla="*/ 177297 w 556154"/>
                    <a:gd name="connsiteY6" fmla="*/ 300990 h 340994"/>
                    <a:gd name="connsiteX7" fmla="*/ 178250 w 556154"/>
                    <a:gd name="connsiteY7" fmla="*/ 305753 h 340994"/>
                    <a:gd name="connsiteX8" fmla="*/ 183965 w 556154"/>
                    <a:gd name="connsiteY8" fmla="*/ 304800 h 340994"/>
                    <a:gd name="connsiteX9" fmla="*/ 183012 w 556154"/>
                    <a:gd name="connsiteY9" fmla="*/ 306705 h 340994"/>
                    <a:gd name="connsiteX10" fmla="*/ 191585 w 556154"/>
                    <a:gd name="connsiteY10" fmla="*/ 307658 h 340994"/>
                    <a:gd name="connsiteX11" fmla="*/ 191585 w 556154"/>
                    <a:gd name="connsiteY11" fmla="*/ 307658 h 340994"/>
                    <a:gd name="connsiteX12" fmla="*/ 198252 w 556154"/>
                    <a:gd name="connsiteY12" fmla="*/ 302895 h 340994"/>
                    <a:gd name="connsiteX13" fmla="*/ 196347 w 556154"/>
                    <a:gd name="connsiteY13" fmla="*/ 305753 h 340994"/>
                    <a:gd name="connsiteX14" fmla="*/ 201110 w 556154"/>
                    <a:gd name="connsiteY14" fmla="*/ 303847 h 340994"/>
                    <a:gd name="connsiteX15" fmla="*/ 194442 w 556154"/>
                    <a:gd name="connsiteY15" fmla="*/ 307658 h 340994"/>
                    <a:gd name="connsiteX16" fmla="*/ 204920 w 556154"/>
                    <a:gd name="connsiteY16" fmla="*/ 316230 h 340994"/>
                    <a:gd name="connsiteX17" fmla="*/ 200157 w 556154"/>
                    <a:gd name="connsiteY17" fmla="*/ 316230 h 340994"/>
                    <a:gd name="connsiteX18" fmla="*/ 206825 w 556154"/>
                    <a:gd name="connsiteY18" fmla="*/ 328612 h 340994"/>
                    <a:gd name="connsiteX19" fmla="*/ 206825 w 556154"/>
                    <a:gd name="connsiteY19" fmla="*/ 313372 h 340994"/>
                    <a:gd name="connsiteX20" fmla="*/ 212540 w 556154"/>
                    <a:gd name="connsiteY20" fmla="*/ 314325 h 340994"/>
                    <a:gd name="connsiteX21" fmla="*/ 217302 w 556154"/>
                    <a:gd name="connsiteY21" fmla="*/ 319087 h 340994"/>
                    <a:gd name="connsiteX22" fmla="*/ 215397 w 556154"/>
                    <a:gd name="connsiteY22" fmla="*/ 324803 h 340994"/>
                    <a:gd name="connsiteX23" fmla="*/ 223017 w 556154"/>
                    <a:gd name="connsiteY23" fmla="*/ 319087 h 340994"/>
                    <a:gd name="connsiteX24" fmla="*/ 225875 w 556154"/>
                    <a:gd name="connsiteY24" fmla="*/ 329565 h 340994"/>
                    <a:gd name="connsiteX25" fmla="*/ 231590 w 556154"/>
                    <a:gd name="connsiteY25" fmla="*/ 321945 h 340994"/>
                    <a:gd name="connsiteX26" fmla="*/ 246830 w 556154"/>
                    <a:gd name="connsiteY26" fmla="*/ 321945 h 340994"/>
                    <a:gd name="connsiteX27" fmla="*/ 245877 w 556154"/>
                    <a:gd name="connsiteY27" fmla="*/ 327660 h 340994"/>
                    <a:gd name="connsiteX28" fmla="*/ 249687 w 556154"/>
                    <a:gd name="connsiteY28" fmla="*/ 323850 h 340994"/>
                    <a:gd name="connsiteX29" fmla="*/ 249687 w 556154"/>
                    <a:gd name="connsiteY29" fmla="*/ 326708 h 340994"/>
                    <a:gd name="connsiteX30" fmla="*/ 255402 w 556154"/>
                    <a:gd name="connsiteY30" fmla="*/ 320040 h 340994"/>
                    <a:gd name="connsiteX31" fmla="*/ 267785 w 556154"/>
                    <a:gd name="connsiteY31" fmla="*/ 324803 h 340994"/>
                    <a:gd name="connsiteX32" fmla="*/ 266832 w 556154"/>
                    <a:gd name="connsiteY32" fmla="*/ 330518 h 340994"/>
                    <a:gd name="connsiteX33" fmla="*/ 280167 w 556154"/>
                    <a:gd name="connsiteY33" fmla="*/ 321945 h 340994"/>
                    <a:gd name="connsiteX34" fmla="*/ 283977 w 556154"/>
                    <a:gd name="connsiteY34" fmla="*/ 326708 h 340994"/>
                    <a:gd name="connsiteX35" fmla="*/ 290645 w 556154"/>
                    <a:gd name="connsiteY35" fmla="*/ 313372 h 340994"/>
                    <a:gd name="connsiteX36" fmla="*/ 288740 w 556154"/>
                    <a:gd name="connsiteY36" fmla="*/ 307658 h 340994"/>
                    <a:gd name="connsiteX37" fmla="*/ 295407 w 556154"/>
                    <a:gd name="connsiteY37" fmla="*/ 305753 h 340994"/>
                    <a:gd name="connsiteX38" fmla="*/ 293502 w 556154"/>
                    <a:gd name="connsiteY38" fmla="*/ 311468 h 340994"/>
                    <a:gd name="connsiteX39" fmla="*/ 294455 w 556154"/>
                    <a:gd name="connsiteY39" fmla="*/ 310515 h 340994"/>
                    <a:gd name="connsiteX40" fmla="*/ 292550 w 556154"/>
                    <a:gd name="connsiteY40" fmla="*/ 319087 h 340994"/>
                    <a:gd name="connsiteX41" fmla="*/ 290645 w 556154"/>
                    <a:gd name="connsiteY41" fmla="*/ 315278 h 340994"/>
                    <a:gd name="connsiteX42" fmla="*/ 285882 w 556154"/>
                    <a:gd name="connsiteY42" fmla="*/ 325755 h 340994"/>
                    <a:gd name="connsiteX43" fmla="*/ 287787 w 556154"/>
                    <a:gd name="connsiteY43" fmla="*/ 324803 h 340994"/>
                    <a:gd name="connsiteX44" fmla="*/ 286835 w 556154"/>
                    <a:gd name="connsiteY44" fmla="*/ 327660 h 340994"/>
                    <a:gd name="connsiteX45" fmla="*/ 288740 w 556154"/>
                    <a:gd name="connsiteY45" fmla="*/ 325755 h 340994"/>
                    <a:gd name="connsiteX46" fmla="*/ 288740 w 556154"/>
                    <a:gd name="connsiteY46" fmla="*/ 332422 h 340994"/>
                    <a:gd name="connsiteX47" fmla="*/ 289692 w 556154"/>
                    <a:gd name="connsiteY47" fmla="*/ 329565 h 340994"/>
                    <a:gd name="connsiteX48" fmla="*/ 297312 w 556154"/>
                    <a:gd name="connsiteY48" fmla="*/ 335280 h 340994"/>
                    <a:gd name="connsiteX49" fmla="*/ 319220 w 556154"/>
                    <a:gd name="connsiteY49" fmla="*/ 318135 h 340994"/>
                    <a:gd name="connsiteX50" fmla="*/ 317315 w 556154"/>
                    <a:gd name="connsiteY50" fmla="*/ 332422 h 340994"/>
                    <a:gd name="connsiteX51" fmla="*/ 304932 w 556154"/>
                    <a:gd name="connsiteY51" fmla="*/ 332422 h 340994"/>
                    <a:gd name="connsiteX52" fmla="*/ 305885 w 556154"/>
                    <a:gd name="connsiteY52" fmla="*/ 337185 h 340994"/>
                    <a:gd name="connsiteX53" fmla="*/ 315410 w 556154"/>
                    <a:gd name="connsiteY53" fmla="*/ 332422 h 340994"/>
                    <a:gd name="connsiteX54" fmla="*/ 319220 w 556154"/>
                    <a:gd name="connsiteY54" fmla="*/ 338137 h 340994"/>
                    <a:gd name="connsiteX55" fmla="*/ 329697 w 556154"/>
                    <a:gd name="connsiteY55" fmla="*/ 329565 h 340994"/>
                    <a:gd name="connsiteX56" fmla="*/ 323982 w 556154"/>
                    <a:gd name="connsiteY56" fmla="*/ 335280 h 340994"/>
                    <a:gd name="connsiteX57" fmla="*/ 335412 w 556154"/>
                    <a:gd name="connsiteY57" fmla="*/ 330518 h 340994"/>
                    <a:gd name="connsiteX58" fmla="*/ 333507 w 556154"/>
                    <a:gd name="connsiteY58" fmla="*/ 331470 h 340994"/>
                    <a:gd name="connsiteX59" fmla="*/ 340175 w 556154"/>
                    <a:gd name="connsiteY59" fmla="*/ 334328 h 340994"/>
                    <a:gd name="connsiteX60" fmla="*/ 339222 w 556154"/>
                    <a:gd name="connsiteY60" fmla="*/ 334328 h 340994"/>
                    <a:gd name="connsiteX61" fmla="*/ 361130 w 556154"/>
                    <a:gd name="connsiteY61" fmla="*/ 326708 h 340994"/>
                    <a:gd name="connsiteX62" fmla="*/ 360177 w 556154"/>
                    <a:gd name="connsiteY62" fmla="*/ 338137 h 340994"/>
                    <a:gd name="connsiteX63" fmla="*/ 371607 w 556154"/>
                    <a:gd name="connsiteY63" fmla="*/ 310515 h 340994"/>
                    <a:gd name="connsiteX64" fmla="*/ 369702 w 556154"/>
                    <a:gd name="connsiteY64" fmla="*/ 338137 h 340994"/>
                    <a:gd name="connsiteX65" fmla="*/ 377322 w 556154"/>
                    <a:gd name="connsiteY65" fmla="*/ 337185 h 340994"/>
                    <a:gd name="connsiteX66" fmla="*/ 375417 w 556154"/>
                    <a:gd name="connsiteY66" fmla="*/ 326708 h 340994"/>
                    <a:gd name="connsiteX67" fmla="*/ 383990 w 556154"/>
                    <a:gd name="connsiteY67" fmla="*/ 337185 h 340994"/>
                    <a:gd name="connsiteX68" fmla="*/ 385895 w 556154"/>
                    <a:gd name="connsiteY68" fmla="*/ 324803 h 340994"/>
                    <a:gd name="connsiteX69" fmla="*/ 385895 w 556154"/>
                    <a:gd name="connsiteY69" fmla="*/ 337185 h 340994"/>
                    <a:gd name="connsiteX70" fmla="*/ 391610 w 556154"/>
                    <a:gd name="connsiteY70" fmla="*/ 325755 h 340994"/>
                    <a:gd name="connsiteX71" fmla="*/ 393515 w 556154"/>
                    <a:gd name="connsiteY71" fmla="*/ 338137 h 340994"/>
                    <a:gd name="connsiteX72" fmla="*/ 401135 w 556154"/>
                    <a:gd name="connsiteY72" fmla="*/ 336233 h 340994"/>
                    <a:gd name="connsiteX73" fmla="*/ 398277 w 556154"/>
                    <a:gd name="connsiteY73" fmla="*/ 334328 h 340994"/>
                    <a:gd name="connsiteX74" fmla="*/ 411612 w 556154"/>
                    <a:gd name="connsiteY74" fmla="*/ 318135 h 340994"/>
                    <a:gd name="connsiteX75" fmla="*/ 415422 w 556154"/>
                    <a:gd name="connsiteY75" fmla="*/ 332422 h 340994"/>
                    <a:gd name="connsiteX76" fmla="*/ 424947 w 556154"/>
                    <a:gd name="connsiteY76" fmla="*/ 300037 h 340994"/>
                    <a:gd name="connsiteX77" fmla="*/ 426852 w 556154"/>
                    <a:gd name="connsiteY77" fmla="*/ 302895 h 340994"/>
                    <a:gd name="connsiteX78" fmla="*/ 430662 w 556154"/>
                    <a:gd name="connsiteY78" fmla="*/ 299085 h 340994"/>
                    <a:gd name="connsiteX79" fmla="*/ 419232 w 556154"/>
                    <a:gd name="connsiteY79" fmla="*/ 333375 h 340994"/>
                    <a:gd name="connsiteX80" fmla="*/ 424947 w 556154"/>
                    <a:gd name="connsiteY80" fmla="*/ 336233 h 340994"/>
                    <a:gd name="connsiteX81" fmla="*/ 422090 w 556154"/>
                    <a:gd name="connsiteY81" fmla="*/ 340995 h 340994"/>
                    <a:gd name="connsiteX82" fmla="*/ 432567 w 556154"/>
                    <a:gd name="connsiteY82" fmla="*/ 340995 h 340994"/>
                    <a:gd name="connsiteX83" fmla="*/ 438282 w 556154"/>
                    <a:gd name="connsiteY83" fmla="*/ 328612 h 340994"/>
                    <a:gd name="connsiteX84" fmla="*/ 428757 w 556154"/>
                    <a:gd name="connsiteY84" fmla="*/ 337185 h 340994"/>
                    <a:gd name="connsiteX85" fmla="*/ 439235 w 556154"/>
                    <a:gd name="connsiteY85" fmla="*/ 318135 h 340994"/>
                    <a:gd name="connsiteX86" fmla="*/ 440187 w 556154"/>
                    <a:gd name="connsiteY86" fmla="*/ 331470 h 340994"/>
                    <a:gd name="connsiteX87" fmla="*/ 446855 w 556154"/>
                    <a:gd name="connsiteY87" fmla="*/ 327660 h 340994"/>
                    <a:gd name="connsiteX88" fmla="*/ 444950 w 556154"/>
                    <a:gd name="connsiteY88" fmla="*/ 331470 h 340994"/>
                    <a:gd name="connsiteX89" fmla="*/ 455427 w 556154"/>
                    <a:gd name="connsiteY89" fmla="*/ 326708 h 340994"/>
                    <a:gd name="connsiteX90" fmla="*/ 461142 w 556154"/>
                    <a:gd name="connsiteY90" fmla="*/ 329565 h 340994"/>
                    <a:gd name="connsiteX91" fmla="*/ 452570 w 556154"/>
                    <a:gd name="connsiteY91" fmla="*/ 295275 h 340994"/>
                    <a:gd name="connsiteX92" fmla="*/ 464000 w 556154"/>
                    <a:gd name="connsiteY92" fmla="*/ 303847 h 340994"/>
                    <a:gd name="connsiteX93" fmla="*/ 466857 w 556154"/>
                    <a:gd name="connsiteY93" fmla="*/ 321945 h 340994"/>
                    <a:gd name="connsiteX94" fmla="*/ 467810 w 556154"/>
                    <a:gd name="connsiteY94" fmla="*/ 317183 h 340994"/>
                    <a:gd name="connsiteX95" fmla="*/ 471620 w 556154"/>
                    <a:gd name="connsiteY95" fmla="*/ 320993 h 340994"/>
                    <a:gd name="connsiteX96" fmla="*/ 471620 w 556154"/>
                    <a:gd name="connsiteY96" fmla="*/ 315278 h 340994"/>
                    <a:gd name="connsiteX97" fmla="*/ 479240 w 556154"/>
                    <a:gd name="connsiteY97" fmla="*/ 314325 h 340994"/>
                    <a:gd name="connsiteX98" fmla="*/ 482097 w 556154"/>
                    <a:gd name="connsiteY98" fmla="*/ 297180 h 340994"/>
                    <a:gd name="connsiteX99" fmla="*/ 484002 w 556154"/>
                    <a:gd name="connsiteY99" fmla="*/ 301943 h 340994"/>
                    <a:gd name="connsiteX100" fmla="*/ 502100 w 556154"/>
                    <a:gd name="connsiteY100" fmla="*/ 300990 h 340994"/>
                    <a:gd name="connsiteX101" fmla="*/ 505910 w 556154"/>
                    <a:gd name="connsiteY101" fmla="*/ 305753 h 340994"/>
                    <a:gd name="connsiteX102" fmla="*/ 508767 w 556154"/>
                    <a:gd name="connsiteY102" fmla="*/ 300990 h 340994"/>
                    <a:gd name="connsiteX103" fmla="*/ 509720 w 556154"/>
                    <a:gd name="connsiteY103" fmla="*/ 308610 h 340994"/>
                    <a:gd name="connsiteX104" fmla="*/ 515435 w 556154"/>
                    <a:gd name="connsiteY104" fmla="*/ 299085 h 340994"/>
                    <a:gd name="connsiteX105" fmla="*/ 506862 w 556154"/>
                    <a:gd name="connsiteY105" fmla="*/ 303847 h 340994"/>
                    <a:gd name="connsiteX106" fmla="*/ 511625 w 556154"/>
                    <a:gd name="connsiteY106" fmla="*/ 280987 h 340994"/>
                    <a:gd name="connsiteX107" fmla="*/ 516387 w 556154"/>
                    <a:gd name="connsiteY107" fmla="*/ 283845 h 340994"/>
                    <a:gd name="connsiteX108" fmla="*/ 529722 w 556154"/>
                    <a:gd name="connsiteY108" fmla="*/ 270510 h 340994"/>
                    <a:gd name="connsiteX109" fmla="*/ 535437 w 556154"/>
                    <a:gd name="connsiteY109" fmla="*/ 282893 h 340994"/>
                    <a:gd name="connsiteX110" fmla="*/ 524960 w 556154"/>
                    <a:gd name="connsiteY110" fmla="*/ 283845 h 340994"/>
                    <a:gd name="connsiteX111" fmla="*/ 529722 w 556154"/>
                    <a:gd name="connsiteY111" fmla="*/ 284797 h 340994"/>
                    <a:gd name="connsiteX112" fmla="*/ 524960 w 556154"/>
                    <a:gd name="connsiteY112" fmla="*/ 288608 h 340994"/>
                    <a:gd name="connsiteX113" fmla="*/ 536390 w 556154"/>
                    <a:gd name="connsiteY113" fmla="*/ 287655 h 340994"/>
                    <a:gd name="connsiteX114" fmla="*/ 551630 w 556154"/>
                    <a:gd name="connsiteY114" fmla="*/ 283845 h 340994"/>
                    <a:gd name="connsiteX115" fmla="*/ 550677 w 556154"/>
                    <a:gd name="connsiteY115" fmla="*/ 278130 h 340994"/>
                    <a:gd name="connsiteX116" fmla="*/ 548772 w 556154"/>
                    <a:gd name="connsiteY116" fmla="*/ 280035 h 340994"/>
                    <a:gd name="connsiteX117" fmla="*/ 545915 w 556154"/>
                    <a:gd name="connsiteY117" fmla="*/ 273368 h 340994"/>
                    <a:gd name="connsiteX118" fmla="*/ 549725 w 556154"/>
                    <a:gd name="connsiteY118" fmla="*/ 265747 h 340994"/>
                    <a:gd name="connsiteX119" fmla="*/ 554487 w 556154"/>
                    <a:gd name="connsiteY119" fmla="*/ 269558 h 340994"/>
                    <a:gd name="connsiteX120" fmla="*/ 552582 w 556154"/>
                    <a:gd name="connsiteY120" fmla="*/ 269558 h 340994"/>
                    <a:gd name="connsiteX121" fmla="*/ 550677 w 556154"/>
                    <a:gd name="connsiteY121" fmla="*/ 270510 h 340994"/>
                    <a:gd name="connsiteX122" fmla="*/ 554487 w 556154"/>
                    <a:gd name="connsiteY122" fmla="*/ 269558 h 340994"/>
                    <a:gd name="connsiteX123" fmla="*/ 553535 w 556154"/>
                    <a:gd name="connsiteY123" fmla="*/ 264795 h 340994"/>
                    <a:gd name="connsiteX124" fmla="*/ 549725 w 556154"/>
                    <a:gd name="connsiteY124" fmla="*/ 264795 h 340994"/>
                    <a:gd name="connsiteX125" fmla="*/ 544010 w 556154"/>
                    <a:gd name="connsiteY125" fmla="*/ 255270 h 340994"/>
                    <a:gd name="connsiteX126" fmla="*/ 538295 w 556154"/>
                    <a:gd name="connsiteY126" fmla="*/ 254318 h 340994"/>
                    <a:gd name="connsiteX127" fmla="*/ 545915 w 556154"/>
                    <a:gd name="connsiteY127" fmla="*/ 260985 h 340994"/>
                    <a:gd name="connsiteX128" fmla="*/ 541152 w 556154"/>
                    <a:gd name="connsiteY128" fmla="*/ 259080 h 340994"/>
                    <a:gd name="connsiteX129" fmla="*/ 536390 w 556154"/>
                    <a:gd name="connsiteY129" fmla="*/ 256222 h 340994"/>
                    <a:gd name="connsiteX130" fmla="*/ 538295 w 556154"/>
                    <a:gd name="connsiteY130" fmla="*/ 258128 h 340994"/>
                    <a:gd name="connsiteX131" fmla="*/ 539247 w 556154"/>
                    <a:gd name="connsiteY131" fmla="*/ 260033 h 340994"/>
                    <a:gd name="connsiteX132" fmla="*/ 539247 w 556154"/>
                    <a:gd name="connsiteY132" fmla="*/ 260033 h 340994"/>
                    <a:gd name="connsiteX133" fmla="*/ 539247 w 556154"/>
                    <a:gd name="connsiteY133" fmla="*/ 260033 h 340994"/>
                    <a:gd name="connsiteX134" fmla="*/ 539247 w 556154"/>
                    <a:gd name="connsiteY134" fmla="*/ 260033 h 340994"/>
                    <a:gd name="connsiteX135" fmla="*/ 542105 w 556154"/>
                    <a:gd name="connsiteY135" fmla="*/ 261937 h 340994"/>
                    <a:gd name="connsiteX136" fmla="*/ 541152 w 556154"/>
                    <a:gd name="connsiteY136" fmla="*/ 269558 h 340994"/>
                    <a:gd name="connsiteX137" fmla="*/ 539247 w 556154"/>
                    <a:gd name="connsiteY137" fmla="*/ 265747 h 340994"/>
                    <a:gd name="connsiteX138" fmla="*/ 539247 w 556154"/>
                    <a:gd name="connsiteY138" fmla="*/ 269558 h 340994"/>
                    <a:gd name="connsiteX139" fmla="*/ 535437 w 556154"/>
                    <a:gd name="connsiteY139" fmla="*/ 260985 h 340994"/>
                    <a:gd name="connsiteX140" fmla="*/ 531627 w 556154"/>
                    <a:gd name="connsiteY140" fmla="*/ 261937 h 340994"/>
                    <a:gd name="connsiteX141" fmla="*/ 524007 w 556154"/>
                    <a:gd name="connsiteY141" fmla="*/ 263843 h 340994"/>
                    <a:gd name="connsiteX142" fmla="*/ 521150 w 556154"/>
                    <a:gd name="connsiteY142" fmla="*/ 266700 h 340994"/>
                    <a:gd name="connsiteX143" fmla="*/ 515435 w 556154"/>
                    <a:gd name="connsiteY143" fmla="*/ 271462 h 340994"/>
                    <a:gd name="connsiteX144" fmla="*/ 515435 w 556154"/>
                    <a:gd name="connsiteY144" fmla="*/ 270510 h 340994"/>
                    <a:gd name="connsiteX145" fmla="*/ 495432 w 556154"/>
                    <a:gd name="connsiteY145" fmla="*/ 277178 h 340994"/>
                    <a:gd name="connsiteX146" fmla="*/ 487812 w 556154"/>
                    <a:gd name="connsiteY146" fmla="*/ 280035 h 340994"/>
                    <a:gd name="connsiteX147" fmla="*/ 485907 w 556154"/>
                    <a:gd name="connsiteY147" fmla="*/ 276225 h 340994"/>
                    <a:gd name="connsiteX148" fmla="*/ 476382 w 556154"/>
                    <a:gd name="connsiteY148" fmla="*/ 279083 h 340994"/>
                    <a:gd name="connsiteX149" fmla="*/ 457332 w 556154"/>
                    <a:gd name="connsiteY149" fmla="*/ 280035 h 340994"/>
                    <a:gd name="connsiteX150" fmla="*/ 458285 w 556154"/>
                    <a:gd name="connsiteY150" fmla="*/ 284797 h 340994"/>
                    <a:gd name="connsiteX151" fmla="*/ 447807 w 556154"/>
                    <a:gd name="connsiteY151" fmla="*/ 290512 h 340994"/>
                    <a:gd name="connsiteX152" fmla="*/ 448760 w 556154"/>
                    <a:gd name="connsiteY152" fmla="*/ 294322 h 340994"/>
                    <a:gd name="connsiteX153" fmla="*/ 433520 w 556154"/>
                    <a:gd name="connsiteY153" fmla="*/ 294322 h 340994"/>
                    <a:gd name="connsiteX154" fmla="*/ 436377 w 556154"/>
                    <a:gd name="connsiteY154" fmla="*/ 293370 h 340994"/>
                    <a:gd name="connsiteX155" fmla="*/ 415422 w 556154"/>
                    <a:gd name="connsiteY155" fmla="*/ 296228 h 340994"/>
                    <a:gd name="connsiteX156" fmla="*/ 411612 w 556154"/>
                    <a:gd name="connsiteY156" fmla="*/ 296228 h 340994"/>
                    <a:gd name="connsiteX157" fmla="*/ 411612 w 556154"/>
                    <a:gd name="connsiteY157" fmla="*/ 296228 h 340994"/>
                    <a:gd name="connsiteX158" fmla="*/ 410660 w 556154"/>
                    <a:gd name="connsiteY158" fmla="*/ 296228 h 340994"/>
                    <a:gd name="connsiteX159" fmla="*/ 407802 w 556154"/>
                    <a:gd name="connsiteY159" fmla="*/ 294322 h 340994"/>
                    <a:gd name="connsiteX160" fmla="*/ 409707 w 556154"/>
                    <a:gd name="connsiteY160" fmla="*/ 296228 h 340994"/>
                    <a:gd name="connsiteX161" fmla="*/ 404945 w 556154"/>
                    <a:gd name="connsiteY161" fmla="*/ 298133 h 340994"/>
                    <a:gd name="connsiteX162" fmla="*/ 403992 w 556154"/>
                    <a:gd name="connsiteY162" fmla="*/ 293370 h 340994"/>
                    <a:gd name="connsiteX163" fmla="*/ 403992 w 556154"/>
                    <a:gd name="connsiteY163" fmla="*/ 293370 h 340994"/>
                    <a:gd name="connsiteX164" fmla="*/ 403992 w 556154"/>
                    <a:gd name="connsiteY164" fmla="*/ 299085 h 340994"/>
                    <a:gd name="connsiteX165" fmla="*/ 402087 w 556154"/>
                    <a:gd name="connsiteY165" fmla="*/ 301943 h 340994"/>
                    <a:gd name="connsiteX166" fmla="*/ 394467 w 556154"/>
                    <a:gd name="connsiteY166" fmla="*/ 297180 h 340994"/>
                    <a:gd name="connsiteX167" fmla="*/ 384942 w 556154"/>
                    <a:gd name="connsiteY167" fmla="*/ 308610 h 340994"/>
                    <a:gd name="connsiteX168" fmla="*/ 384942 w 556154"/>
                    <a:gd name="connsiteY168" fmla="*/ 306705 h 340994"/>
                    <a:gd name="connsiteX169" fmla="*/ 379227 w 556154"/>
                    <a:gd name="connsiteY169" fmla="*/ 307658 h 340994"/>
                    <a:gd name="connsiteX170" fmla="*/ 378275 w 556154"/>
                    <a:gd name="connsiteY170" fmla="*/ 301943 h 340994"/>
                    <a:gd name="connsiteX171" fmla="*/ 374465 w 556154"/>
                    <a:gd name="connsiteY171" fmla="*/ 309562 h 340994"/>
                    <a:gd name="connsiteX172" fmla="*/ 372560 w 556154"/>
                    <a:gd name="connsiteY172" fmla="*/ 299085 h 340994"/>
                    <a:gd name="connsiteX173" fmla="*/ 362082 w 556154"/>
                    <a:gd name="connsiteY173" fmla="*/ 308610 h 340994"/>
                    <a:gd name="connsiteX174" fmla="*/ 362082 w 556154"/>
                    <a:gd name="connsiteY174" fmla="*/ 304800 h 340994"/>
                    <a:gd name="connsiteX175" fmla="*/ 355415 w 556154"/>
                    <a:gd name="connsiteY175" fmla="*/ 306705 h 340994"/>
                    <a:gd name="connsiteX176" fmla="*/ 341127 w 556154"/>
                    <a:gd name="connsiteY176" fmla="*/ 302895 h 340994"/>
                    <a:gd name="connsiteX177" fmla="*/ 322077 w 556154"/>
                    <a:gd name="connsiteY177" fmla="*/ 298133 h 340994"/>
                    <a:gd name="connsiteX178" fmla="*/ 316362 w 556154"/>
                    <a:gd name="connsiteY178" fmla="*/ 300990 h 340994"/>
                    <a:gd name="connsiteX179" fmla="*/ 316362 w 556154"/>
                    <a:gd name="connsiteY179" fmla="*/ 294322 h 340994"/>
                    <a:gd name="connsiteX180" fmla="*/ 303980 w 556154"/>
                    <a:gd name="connsiteY180" fmla="*/ 296228 h 340994"/>
                    <a:gd name="connsiteX181" fmla="*/ 304932 w 556154"/>
                    <a:gd name="connsiteY181" fmla="*/ 290512 h 340994"/>
                    <a:gd name="connsiteX182" fmla="*/ 302075 w 556154"/>
                    <a:gd name="connsiteY182" fmla="*/ 290512 h 340994"/>
                    <a:gd name="connsiteX183" fmla="*/ 303980 w 556154"/>
                    <a:gd name="connsiteY183" fmla="*/ 287655 h 340994"/>
                    <a:gd name="connsiteX184" fmla="*/ 295407 w 556154"/>
                    <a:gd name="connsiteY184" fmla="*/ 302895 h 340994"/>
                    <a:gd name="connsiteX185" fmla="*/ 288740 w 556154"/>
                    <a:gd name="connsiteY185" fmla="*/ 303847 h 340994"/>
                    <a:gd name="connsiteX186" fmla="*/ 290645 w 556154"/>
                    <a:gd name="connsiteY186" fmla="*/ 298133 h 340994"/>
                    <a:gd name="connsiteX187" fmla="*/ 277310 w 556154"/>
                    <a:gd name="connsiteY187" fmla="*/ 298133 h 340994"/>
                    <a:gd name="connsiteX188" fmla="*/ 273500 w 556154"/>
                    <a:gd name="connsiteY188" fmla="*/ 298133 h 340994"/>
                    <a:gd name="connsiteX189" fmla="*/ 263975 w 556154"/>
                    <a:gd name="connsiteY189" fmla="*/ 296228 h 340994"/>
                    <a:gd name="connsiteX190" fmla="*/ 264927 w 556154"/>
                    <a:gd name="connsiteY190" fmla="*/ 297180 h 340994"/>
                    <a:gd name="connsiteX191" fmla="*/ 257307 w 556154"/>
                    <a:gd name="connsiteY191" fmla="*/ 298133 h 340994"/>
                    <a:gd name="connsiteX192" fmla="*/ 257307 w 556154"/>
                    <a:gd name="connsiteY192" fmla="*/ 297180 h 340994"/>
                    <a:gd name="connsiteX193" fmla="*/ 246830 w 556154"/>
                    <a:gd name="connsiteY193" fmla="*/ 291465 h 340994"/>
                    <a:gd name="connsiteX194" fmla="*/ 245877 w 556154"/>
                    <a:gd name="connsiteY194" fmla="*/ 296228 h 340994"/>
                    <a:gd name="connsiteX195" fmla="*/ 234447 w 556154"/>
                    <a:gd name="connsiteY195" fmla="*/ 290512 h 340994"/>
                    <a:gd name="connsiteX196" fmla="*/ 235400 w 556154"/>
                    <a:gd name="connsiteY196" fmla="*/ 293370 h 340994"/>
                    <a:gd name="connsiteX197" fmla="*/ 229685 w 556154"/>
                    <a:gd name="connsiteY197" fmla="*/ 276225 h 340994"/>
                    <a:gd name="connsiteX198" fmla="*/ 231590 w 556154"/>
                    <a:gd name="connsiteY198" fmla="*/ 274320 h 340994"/>
                    <a:gd name="connsiteX199" fmla="*/ 223970 w 556154"/>
                    <a:gd name="connsiteY199" fmla="*/ 279083 h 340994"/>
                    <a:gd name="connsiteX200" fmla="*/ 224922 w 556154"/>
                    <a:gd name="connsiteY200" fmla="*/ 269558 h 340994"/>
                    <a:gd name="connsiteX201" fmla="*/ 209682 w 556154"/>
                    <a:gd name="connsiteY201" fmla="*/ 268605 h 340994"/>
                    <a:gd name="connsiteX202" fmla="*/ 206825 w 556154"/>
                    <a:gd name="connsiteY202" fmla="*/ 275272 h 340994"/>
                    <a:gd name="connsiteX203" fmla="*/ 195395 w 556154"/>
                    <a:gd name="connsiteY203" fmla="*/ 268605 h 340994"/>
                    <a:gd name="connsiteX204" fmla="*/ 195395 w 556154"/>
                    <a:gd name="connsiteY204" fmla="*/ 266700 h 340994"/>
                    <a:gd name="connsiteX205" fmla="*/ 182060 w 556154"/>
                    <a:gd name="connsiteY205" fmla="*/ 269558 h 340994"/>
                    <a:gd name="connsiteX206" fmla="*/ 168725 w 556154"/>
                    <a:gd name="connsiteY206" fmla="*/ 256222 h 340994"/>
                    <a:gd name="connsiteX207" fmla="*/ 161105 w 556154"/>
                    <a:gd name="connsiteY207" fmla="*/ 253365 h 340994"/>
                    <a:gd name="connsiteX208" fmla="*/ 162057 w 556154"/>
                    <a:gd name="connsiteY208" fmla="*/ 252412 h 340994"/>
                    <a:gd name="connsiteX209" fmla="*/ 150627 w 556154"/>
                    <a:gd name="connsiteY209" fmla="*/ 253365 h 340994"/>
                    <a:gd name="connsiteX210" fmla="*/ 151580 w 556154"/>
                    <a:gd name="connsiteY210" fmla="*/ 250508 h 340994"/>
                    <a:gd name="connsiteX211" fmla="*/ 135387 w 556154"/>
                    <a:gd name="connsiteY211" fmla="*/ 247650 h 340994"/>
                    <a:gd name="connsiteX212" fmla="*/ 137292 w 556154"/>
                    <a:gd name="connsiteY212" fmla="*/ 242887 h 340994"/>
                    <a:gd name="connsiteX213" fmla="*/ 121100 w 556154"/>
                    <a:gd name="connsiteY213" fmla="*/ 231458 h 340994"/>
                    <a:gd name="connsiteX214" fmla="*/ 123005 w 556154"/>
                    <a:gd name="connsiteY214" fmla="*/ 230505 h 340994"/>
                    <a:gd name="connsiteX215" fmla="*/ 100145 w 556154"/>
                    <a:gd name="connsiteY215" fmla="*/ 220028 h 340994"/>
                    <a:gd name="connsiteX216" fmla="*/ 92525 w 556154"/>
                    <a:gd name="connsiteY216" fmla="*/ 220028 h 340994"/>
                    <a:gd name="connsiteX217" fmla="*/ 87762 w 556154"/>
                    <a:gd name="connsiteY217" fmla="*/ 229553 h 340994"/>
                    <a:gd name="connsiteX218" fmla="*/ 87762 w 556154"/>
                    <a:gd name="connsiteY218" fmla="*/ 221933 h 340994"/>
                    <a:gd name="connsiteX219" fmla="*/ 87762 w 556154"/>
                    <a:gd name="connsiteY219" fmla="*/ 222885 h 340994"/>
                    <a:gd name="connsiteX220" fmla="*/ 85857 w 556154"/>
                    <a:gd name="connsiteY220" fmla="*/ 209550 h 340994"/>
                    <a:gd name="connsiteX221" fmla="*/ 55377 w 556154"/>
                    <a:gd name="connsiteY221" fmla="*/ 178118 h 340994"/>
                    <a:gd name="connsiteX222" fmla="*/ 51567 w 556154"/>
                    <a:gd name="connsiteY222" fmla="*/ 184785 h 340994"/>
                    <a:gd name="connsiteX223" fmla="*/ 47757 w 556154"/>
                    <a:gd name="connsiteY223" fmla="*/ 180975 h 340994"/>
                    <a:gd name="connsiteX224" fmla="*/ 52520 w 556154"/>
                    <a:gd name="connsiteY224" fmla="*/ 178118 h 340994"/>
                    <a:gd name="connsiteX225" fmla="*/ 44900 w 556154"/>
                    <a:gd name="connsiteY225" fmla="*/ 178118 h 340994"/>
                    <a:gd name="connsiteX226" fmla="*/ 50615 w 556154"/>
                    <a:gd name="connsiteY226" fmla="*/ 172403 h 340994"/>
                    <a:gd name="connsiteX227" fmla="*/ 47757 w 556154"/>
                    <a:gd name="connsiteY227" fmla="*/ 170497 h 340994"/>
                    <a:gd name="connsiteX228" fmla="*/ 47757 w 556154"/>
                    <a:gd name="connsiteY228" fmla="*/ 171450 h 340994"/>
                    <a:gd name="connsiteX229" fmla="*/ 40137 w 556154"/>
                    <a:gd name="connsiteY229" fmla="*/ 171450 h 340994"/>
                    <a:gd name="connsiteX230" fmla="*/ 42995 w 556154"/>
                    <a:gd name="connsiteY230" fmla="*/ 167640 h 340994"/>
                    <a:gd name="connsiteX231" fmla="*/ 42995 w 556154"/>
                    <a:gd name="connsiteY231" fmla="*/ 166687 h 340994"/>
                    <a:gd name="connsiteX232" fmla="*/ 41090 w 556154"/>
                    <a:gd name="connsiteY232" fmla="*/ 164783 h 340994"/>
                    <a:gd name="connsiteX233" fmla="*/ 37280 w 556154"/>
                    <a:gd name="connsiteY233" fmla="*/ 168593 h 340994"/>
                    <a:gd name="connsiteX234" fmla="*/ 30612 w 556154"/>
                    <a:gd name="connsiteY234" fmla="*/ 170497 h 340994"/>
                    <a:gd name="connsiteX235" fmla="*/ 32517 w 556154"/>
                    <a:gd name="connsiteY235" fmla="*/ 165735 h 340994"/>
                    <a:gd name="connsiteX236" fmla="*/ 32517 w 556154"/>
                    <a:gd name="connsiteY236" fmla="*/ 164783 h 340994"/>
                    <a:gd name="connsiteX237" fmla="*/ 33470 w 556154"/>
                    <a:gd name="connsiteY237" fmla="*/ 163830 h 340994"/>
                    <a:gd name="connsiteX238" fmla="*/ 34422 w 556154"/>
                    <a:gd name="connsiteY238" fmla="*/ 160972 h 340994"/>
                    <a:gd name="connsiteX239" fmla="*/ 36327 w 556154"/>
                    <a:gd name="connsiteY239" fmla="*/ 154305 h 340994"/>
                    <a:gd name="connsiteX240" fmla="*/ 35375 w 556154"/>
                    <a:gd name="connsiteY240" fmla="*/ 141922 h 340994"/>
                    <a:gd name="connsiteX241" fmla="*/ 29660 w 556154"/>
                    <a:gd name="connsiteY241" fmla="*/ 138113 h 340994"/>
                    <a:gd name="connsiteX242" fmla="*/ 45852 w 556154"/>
                    <a:gd name="connsiteY242" fmla="*/ 130493 h 340994"/>
                    <a:gd name="connsiteX243" fmla="*/ 37280 w 556154"/>
                    <a:gd name="connsiteY243" fmla="*/ 120968 h 340994"/>
                    <a:gd name="connsiteX244" fmla="*/ 45852 w 556154"/>
                    <a:gd name="connsiteY244" fmla="*/ 120015 h 340994"/>
                    <a:gd name="connsiteX245" fmla="*/ 53472 w 556154"/>
                    <a:gd name="connsiteY245" fmla="*/ 92393 h 340994"/>
                    <a:gd name="connsiteX246" fmla="*/ 46805 w 556154"/>
                    <a:gd name="connsiteY246" fmla="*/ 90488 h 340994"/>
                    <a:gd name="connsiteX247" fmla="*/ 56330 w 556154"/>
                    <a:gd name="connsiteY247" fmla="*/ 86677 h 340994"/>
                    <a:gd name="connsiteX248" fmla="*/ 53472 w 556154"/>
                    <a:gd name="connsiteY248" fmla="*/ 80010 h 340994"/>
                    <a:gd name="connsiteX249" fmla="*/ 49662 w 556154"/>
                    <a:gd name="connsiteY249" fmla="*/ 79057 h 340994"/>
                    <a:gd name="connsiteX250" fmla="*/ 70617 w 556154"/>
                    <a:gd name="connsiteY250" fmla="*/ 20955 h 340994"/>
                    <a:gd name="connsiteX251" fmla="*/ 66807 w 556154"/>
                    <a:gd name="connsiteY251" fmla="*/ 19050 h 340994"/>
                    <a:gd name="connsiteX252" fmla="*/ 60140 w 556154"/>
                    <a:gd name="connsiteY252" fmla="*/ 18097 h 340994"/>
                    <a:gd name="connsiteX253" fmla="*/ 67760 w 556154"/>
                    <a:gd name="connsiteY253" fmla="*/ 11430 h 340994"/>
                    <a:gd name="connsiteX254" fmla="*/ 63950 w 556154"/>
                    <a:gd name="connsiteY254" fmla="*/ 0 h 340994"/>
                    <a:gd name="connsiteX255" fmla="*/ 64902 w 556154"/>
                    <a:gd name="connsiteY255" fmla="*/ 2857 h 340994"/>
                    <a:gd name="connsiteX256" fmla="*/ 39185 w 556154"/>
                    <a:gd name="connsiteY256" fmla="*/ 1905 h 340994"/>
                    <a:gd name="connsiteX257" fmla="*/ 35375 w 556154"/>
                    <a:gd name="connsiteY257" fmla="*/ 19050 h 340994"/>
                    <a:gd name="connsiteX258" fmla="*/ 30612 w 556154"/>
                    <a:gd name="connsiteY258" fmla="*/ 17145 h 340994"/>
                    <a:gd name="connsiteX259" fmla="*/ 31565 w 556154"/>
                    <a:gd name="connsiteY259" fmla="*/ 24765 h 340994"/>
                    <a:gd name="connsiteX260" fmla="*/ 30612 w 556154"/>
                    <a:gd name="connsiteY260" fmla="*/ 23813 h 340994"/>
                    <a:gd name="connsiteX261" fmla="*/ 20135 w 556154"/>
                    <a:gd name="connsiteY261" fmla="*/ 48577 h 340994"/>
                    <a:gd name="connsiteX262" fmla="*/ 24897 w 556154"/>
                    <a:gd name="connsiteY262" fmla="*/ 48577 h 340994"/>
                    <a:gd name="connsiteX263" fmla="*/ 21087 w 556154"/>
                    <a:gd name="connsiteY263" fmla="*/ 52388 h 340994"/>
                    <a:gd name="connsiteX264" fmla="*/ 29660 w 556154"/>
                    <a:gd name="connsiteY264" fmla="*/ 49530 h 340994"/>
                    <a:gd name="connsiteX265" fmla="*/ 15372 w 556154"/>
                    <a:gd name="connsiteY265" fmla="*/ 66675 h 340994"/>
                    <a:gd name="connsiteX266" fmla="*/ 20135 w 556154"/>
                    <a:gd name="connsiteY266" fmla="*/ 70485 h 340994"/>
                    <a:gd name="connsiteX267" fmla="*/ 17277 w 556154"/>
                    <a:gd name="connsiteY267" fmla="*/ 70485 h 340994"/>
                    <a:gd name="connsiteX268" fmla="*/ 21087 w 556154"/>
                    <a:gd name="connsiteY268" fmla="*/ 72390 h 340994"/>
                    <a:gd name="connsiteX269" fmla="*/ 13467 w 556154"/>
                    <a:gd name="connsiteY269" fmla="*/ 75247 h 340994"/>
                    <a:gd name="connsiteX270" fmla="*/ 13467 w 556154"/>
                    <a:gd name="connsiteY270" fmla="*/ 72390 h 340994"/>
                    <a:gd name="connsiteX271" fmla="*/ 11562 w 556154"/>
                    <a:gd name="connsiteY271" fmla="*/ 82868 h 340994"/>
                    <a:gd name="connsiteX272" fmla="*/ 14420 w 556154"/>
                    <a:gd name="connsiteY272" fmla="*/ 80010 h 340994"/>
                    <a:gd name="connsiteX273" fmla="*/ 12515 w 556154"/>
                    <a:gd name="connsiteY273" fmla="*/ 114300 h 340994"/>
                    <a:gd name="connsiteX274" fmla="*/ 14420 w 556154"/>
                    <a:gd name="connsiteY274" fmla="*/ 114300 h 340994"/>
                    <a:gd name="connsiteX275" fmla="*/ 10610 w 556154"/>
                    <a:gd name="connsiteY275" fmla="*/ 128588 h 340994"/>
                    <a:gd name="connsiteX276" fmla="*/ 10610 w 556154"/>
                    <a:gd name="connsiteY276" fmla="*/ 128588 h 340994"/>
                    <a:gd name="connsiteX277" fmla="*/ 12515 w 556154"/>
                    <a:gd name="connsiteY277" fmla="*/ 135255 h 340994"/>
                    <a:gd name="connsiteX278" fmla="*/ 4895 w 556154"/>
                    <a:gd name="connsiteY278" fmla="*/ 135255 h 340994"/>
                    <a:gd name="connsiteX279" fmla="*/ 13467 w 556154"/>
                    <a:gd name="connsiteY279" fmla="*/ 147637 h 340994"/>
                    <a:gd name="connsiteX280" fmla="*/ 9657 w 556154"/>
                    <a:gd name="connsiteY280" fmla="*/ 148590 h 340994"/>
                    <a:gd name="connsiteX281" fmla="*/ 13467 w 556154"/>
                    <a:gd name="connsiteY281" fmla="*/ 157162 h 340994"/>
                    <a:gd name="connsiteX282" fmla="*/ 3942 w 556154"/>
                    <a:gd name="connsiteY282" fmla="*/ 155258 h 340994"/>
                    <a:gd name="connsiteX283" fmla="*/ 1085 w 556154"/>
                    <a:gd name="connsiteY283" fmla="*/ 170497 h 340994"/>
                    <a:gd name="connsiteX284" fmla="*/ 2037 w 556154"/>
                    <a:gd name="connsiteY284" fmla="*/ 175260 h 340994"/>
                    <a:gd name="connsiteX285" fmla="*/ 1085 w 556154"/>
                    <a:gd name="connsiteY285" fmla="*/ 180022 h 340994"/>
                    <a:gd name="connsiteX286" fmla="*/ 5847 w 556154"/>
                    <a:gd name="connsiteY286" fmla="*/ 175260 h 340994"/>
                    <a:gd name="connsiteX287" fmla="*/ 4895 w 556154"/>
                    <a:gd name="connsiteY287" fmla="*/ 173355 h 340994"/>
                    <a:gd name="connsiteX288" fmla="*/ 4895 w 556154"/>
                    <a:gd name="connsiteY288" fmla="*/ 171450 h 340994"/>
                    <a:gd name="connsiteX289" fmla="*/ 5847 w 556154"/>
                    <a:gd name="connsiteY289" fmla="*/ 170497 h 340994"/>
                    <a:gd name="connsiteX290" fmla="*/ 10610 w 556154"/>
                    <a:gd name="connsiteY290" fmla="*/ 170497 h 340994"/>
                    <a:gd name="connsiteX291" fmla="*/ 11562 w 556154"/>
                    <a:gd name="connsiteY291" fmla="*/ 171450 h 340994"/>
                    <a:gd name="connsiteX292" fmla="*/ 13467 w 556154"/>
                    <a:gd name="connsiteY292" fmla="*/ 172403 h 340994"/>
                    <a:gd name="connsiteX293" fmla="*/ 15372 w 556154"/>
                    <a:gd name="connsiteY293" fmla="*/ 174308 h 340994"/>
                    <a:gd name="connsiteX294" fmla="*/ 13467 w 556154"/>
                    <a:gd name="connsiteY294" fmla="*/ 180975 h 340994"/>
                    <a:gd name="connsiteX295" fmla="*/ 16325 w 556154"/>
                    <a:gd name="connsiteY295" fmla="*/ 192405 h 340994"/>
                    <a:gd name="connsiteX296" fmla="*/ 14420 w 556154"/>
                    <a:gd name="connsiteY296" fmla="*/ 191453 h 340994"/>
                    <a:gd name="connsiteX297" fmla="*/ 22040 w 556154"/>
                    <a:gd name="connsiteY297" fmla="*/ 200025 h 340994"/>
                    <a:gd name="connsiteX298" fmla="*/ 30612 w 556154"/>
                    <a:gd name="connsiteY298" fmla="*/ 198120 h 340994"/>
                    <a:gd name="connsiteX299" fmla="*/ 23945 w 556154"/>
                    <a:gd name="connsiteY299" fmla="*/ 194310 h 340994"/>
                    <a:gd name="connsiteX300" fmla="*/ 38232 w 556154"/>
                    <a:gd name="connsiteY300" fmla="*/ 199072 h 340994"/>
                    <a:gd name="connsiteX301" fmla="*/ 32517 w 556154"/>
                    <a:gd name="connsiteY301" fmla="*/ 200025 h 340994"/>
                    <a:gd name="connsiteX302" fmla="*/ 36327 w 556154"/>
                    <a:gd name="connsiteY302" fmla="*/ 204787 h 340994"/>
                    <a:gd name="connsiteX303" fmla="*/ 22040 w 556154"/>
                    <a:gd name="connsiteY303" fmla="*/ 201930 h 340994"/>
                    <a:gd name="connsiteX304" fmla="*/ 24897 w 556154"/>
                    <a:gd name="connsiteY304" fmla="*/ 207645 h 340994"/>
                    <a:gd name="connsiteX305" fmla="*/ 39185 w 556154"/>
                    <a:gd name="connsiteY305" fmla="*/ 211455 h 340994"/>
                    <a:gd name="connsiteX306" fmla="*/ 36327 w 556154"/>
                    <a:gd name="connsiteY306" fmla="*/ 214312 h 340994"/>
                    <a:gd name="connsiteX307" fmla="*/ 41090 w 556154"/>
                    <a:gd name="connsiteY307" fmla="*/ 215265 h 340994"/>
                    <a:gd name="connsiteX308" fmla="*/ 35375 w 556154"/>
                    <a:gd name="connsiteY308" fmla="*/ 218122 h 340994"/>
                    <a:gd name="connsiteX309" fmla="*/ 43947 w 556154"/>
                    <a:gd name="connsiteY309" fmla="*/ 227647 h 340994"/>
                    <a:gd name="connsiteX310" fmla="*/ 45852 w 556154"/>
                    <a:gd name="connsiteY310" fmla="*/ 217170 h 340994"/>
                    <a:gd name="connsiteX311" fmla="*/ 53472 w 556154"/>
                    <a:gd name="connsiteY311" fmla="*/ 235268 h 340994"/>
                    <a:gd name="connsiteX312" fmla="*/ 53472 w 556154"/>
                    <a:gd name="connsiteY312" fmla="*/ 229553 h 340994"/>
                    <a:gd name="connsiteX313" fmla="*/ 55377 w 556154"/>
                    <a:gd name="connsiteY313" fmla="*/ 237172 h 340994"/>
                    <a:gd name="connsiteX314" fmla="*/ 62045 w 556154"/>
                    <a:gd name="connsiteY314" fmla="*/ 232410 h 340994"/>
                    <a:gd name="connsiteX315" fmla="*/ 69665 w 556154"/>
                    <a:gd name="connsiteY315" fmla="*/ 233362 h 340994"/>
                    <a:gd name="connsiteX316" fmla="*/ 66807 w 556154"/>
                    <a:gd name="connsiteY316" fmla="*/ 237172 h 340994"/>
                    <a:gd name="connsiteX317" fmla="*/ 78237 w 556154"/>
                    <a:gd name="connsiteY317" fmla="*/ 238125 h 340994"/>
                    <a:gd name="connsiteX318" fmla="*/ 71570 w 556154"/>
                    <a:gd name="connsiteY318" fmla="*/ 240983 h 340994"/>
                    <a:gd name="connsiteX319" fmla="*/ 75380 w 556154"/>
                    <a:gd name="connsiteY319" fmla="*/ 241935 h 340994"/>
                    <a:gd name="connsiteX320" fmla="*/ 71570 w 556154"/>
                    <a:gd name="connsiteY320" fmla="*/ 245745 h 340994"/>
                    <a:gd name="connsiteX321" fmla="*/ 81095 w 556154"/>
                    <a:gd name="connsiteY321" fmla="*/ 250508 h 340994"/>
                    <a:gd name="connsiteX322" fmla="*/ 89667 w 556154"/>
                    <a:gd name="connsiteY322" fmla="*/ 245745 h 340994"/>
                    <a:gd name="connsiteX323" fmla="*/ 90620 w 556154"/>
                    <a:gd name="connsiteY323" fmla="*/ 251460 h 340994"/>
                    <a:gd name="connsiteX324" fmla="*/ 84905 w 556154"/>
                    <a:gd name="connsiteY324" fmla="*/ 250508 h 340994"/>
                    <a:gd name="connsiteX325" fmla="*/ 81095 w 556154"/>
                    <a:gd name="connsiteY325" fmla="*/ 253365 h 340994"/>
                    <a:gd name="connsiteX326" fmla="*/ 88715 w 556154"/>
                    <a:gd name="connsiteY326" fmla="*/ 259080 h 340994"/>
                    <a:gd name="connsiteX327" fmla="*/ 87762 w 556154"/>
                    <a:gd name="connsiteY327" fmla="*/ 257175 h 340994"/>
                    <a:gd name="connsiteX328" fmla="*/ 98240 w 556154"/>
                    <a:gd name="connsiteY328" fmla="*/ 256222 h 340994"/>
                    <a:gd name="connsiteX329" fmla="*/ 95382 w 556154"/>
                    <a:gd name="connsiteY329" fmla="*/ 260033 h 340994"/>
                    <a:gd name="connsiteX330" fmla="*/ 101097 w 556154"/>
                    <a:gd name="connsiteY330" fmla="*/ 260033 h 340994"/>
                    <a:gd name="connsiteX331" fmla="*/ 92525 w 556154"/>
                    <a:gd name="connsiteY331" fmla="*/ 265747 h 340994"/>
                    <a:gd name="connsiteX332" fmla="*/ 101097 w 556154"/>
                    <a:gd name="connsiteY332" fmla="*/ 266700 h 340994"/>
                    <a:gd name="connsiteX333" fmla="*/ 100145 w 556154"/>
                    <a:gd name="connsiteY333" fmla="*/ 273368 h 340994"/>
                    <a:gd name="connsiteX334" fmla="*/ 116337 w 556154"/>
                    <a:gd name="connsiteY334" fmla="*/ 278130 h 340994"/>
                    <a:gd name="connsiteX335" fmla="*/ 119195 w 556154"/>
                    <a:gd name="connsiteY335" fmla="*/ 277178 h 340994"/>
                    <a:gd name="connsiteX336" fmla="*/ 133482 w 556154"/>
                    <a:gd name="connsiteY336" fmla="*/ 284797 h 340994"/>
                    <a:gd name="connsiteX337" fmla="*/ 133482 w 556154"/>
                    <a:gd name="connsiteY337" fmla="*/ 292418 h 340994"/>
                    <a:gd name="connsiteX338" fmla="*/ 141102 w 556154"/>
                    <a:gd name="connsiteY338" fmla="*/ 283845 h 340994"/>
                    <a:gd name="connsiteX339" fmla="*/ 141102 w 556154"/>
                    <a:gd name="connsiteY339" fmla="*/ 292418 h 340994"/>
                    <a:gd name="connsiteX340" fmla="*/ 155390 w 556154"/>
                    <a:gd name="connsiteY340" fmla="*/ 294322 h 340994"/>
                    <a:gd name="connsiteX341" fmla="*/ 151580 w 556154"/>
                    <a:gd name="connsiteY341" fmla="*/ 294322 h 340994"/>
                    <a:gd name="connsiteX342" fmla="*/ 208730 w 556154"/>
                    <a:gd name="connsiteY342" fmla="*/ 313372 h 340994"/>
                    <a:gd name="connsiteX343" fmla="*/ 203967 w 556154"/>
                    <a:gd name="connsiteY343" fmla="*/ 313372 h 340994"/>
                    <a:gd name="connsiteX344" fmla="*/ 208730 w 556154"/>
                    <a:gd name="connsiteY344" fmla="*/ 313372 h 340994"/>
                    <a:gd name="connsiteX345" fmla="*/ 298265 w 556154"/>
                    <a:gd name="connsiteY345" fmla="*/ 323850 h 340994"/>
                    <a:gd name="connsiteX346" fmla="*/ 294455 w 556154"/>
                    <a:gd name="connsiteY346" fmla="*/ 322897 h 340994"/>
                    <a:gd name="connsiteX347" fmla="*/ 298265 w 556154"/>
                    <a:gd name="connsiteY347" fmla="*/ 323850 h 340994"/>
                    <a:gd name="connsiteX348" fmla="*/ 529722 w 556154"/>
                    <a:gd name="connsiteY348" fmla="*/ 262890 h 340994"/>
                    <a:gd name="connsiteX349" fmla="*/ 529722 w 556154"/>
                    <a:gd name="connsiteY349" fmla="*/ 262890 h 340994"/>
                    <a:gd name="connsiteX350" fmla="*/ 529722 w 556154"/>
                    <a:gd name="connsiteY350" fmla="*/ 262890 h 340994"/>
                    <a:gd name="connsiteX351" fmla="*/ 535437 w 556154"/>
                    <a:gd name="connsiteY351" fmla="*/ 262890 h 340994"/>
                    <a:gd name="connsiteX352" fmla="*/ 535437 w 556154"/>
                    <a:gd name="connsiteY352" fmla="*/ 260985 h 340994"/>
                    <a:gd name="connsiteX353" fmla="*/ 533532 w 556154"/>
                    <a:gd name="connsiteY353" fmla="*/ 262890 h 340994"/>
                    <a:gd name="connsiteX354" fmla="*/ 535437 w 556154"/>
                    <a:gd name="connsiteY354" fmla="*/ 262890 h 340994"/>
                    <a:gd name="connsiteX355" fmla="*/ 46805 w 556154"/>
                    <a:gd name="connsiteY355" fmla="*/ 169545 h 340994"/>
                    <a:gd name="connsiteX356" fmla="*/ 45852 w 556154"/>
                    <a:gd name="connsiteY356" fmla="*/ 170497 h 340994"/>
                    <a:gd name="connsiteX357" fmla="*/ 46805 w 556154"/>
                    <a:gd name="connsiteY357" fmla="*/ 169545 h 340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</a:cxnLst>
                  <a:rect l="l" t="t" r="r" b="b"/>
                  <a:pathLst>
                    <a:path w="556154" h="340994">
                      <a:moveTo>
                        <a:pt x="151580" y="294322"/>
                      </a:moveTo>
                      <a:lnTo>
                        <a:pt x="153485" y="299085"/>
                      </a:lnTo>
                      <a:cubicBezTo>
                        <a:pt x="146817" y="302895"/>
                        <a:pt x="143960" y="299085"/>
                        <a:pt x="144912" y="305753"/>
                      </a:cubicBezTo>
                      <a:cubicBezTo>
                        <a:pt x="150627" y="294322"/>
                        <a:pt x="160152" y="311468"/>
                        <a:pt x="165867" y="300037"/>
                      </a:cubicBezTo>
                      <a:lnTo>
                        <a:pt x="166820" y="303847"/>
                      </a:lnTo>
                      <a:cubicBezTo>
                        <a:pt x="165867" y="303847"/>
                        <a:pt x="165867" y="303847"/>
                        <a:pt x="164915" y="303847"/>
                      </a:cubicBezTo>
                      <a:cubicBezTo>
                        <a:pt x="166820" y="311468"/>
                        <a:pt x="172535" y="297180"/>
                        <a:pt x="177297" y="300990"/>
                      </a:cubicBezTo>
                      <a:cubicBezTo>
                        <a:pt x="179202" y="302895"/>
                        <a:pt x="180155" y="304800"/>
                        <a:pt x="178250" y="305753"/>
                      </a:cubicBezTo>
                      <a:lnTo>
                        <a:pt x="183965" y="304800"/>
                      </a:lnTo>
                      <a:cubicBezTo>
                        <a:pt x="184917" y="305753"/>
                        <a:pt x="183965" y="307658"/>
                        <a:pt x="183012" y="306705"/>
                      </a:cubicBezTo>
                      <a:lnTo>
                        <a:pt x="191585" y="307658"/>
                      </a:lnTo>
                      <a:lnTo>
                        <a:pt x="191585" y="307658"/>
                      </a:lnTo>
                      <a:cubicBezTo>
                        <a:pt x="193490" y="305753"/>
                        <a:pt x="196347" y="303847"/>
                        <a:pt x="198252" y="302895"/>
                      </a:cubicBezTo>
                      <a:cubicBezTo>
                        <a:pt x="199205" y="305753"/>
                        <a:pt x="197300" y="303847"/>
                        <a:pt x="196347" y="305753"/>
                      </a:cubicBezTo>
                      <a:lnTo>
                        <a:pt x="201110" y="303847"/>
                      </a:lnTo>
                      <a:cubicBezTo>
                        <a:pt x="202062" y="307658"/>
                        <a:pt x="197300" y="309562"/>
                        <a:pt x="194442" y="307658"/>
                      </a:cubicBezTo>
                      <a:cubicBezTo>
                        <a:pt x="193490" y="320993"/>
                        <a:pt x="199205" y="305753"/>
                        <a:pt x="204920" y="316230"/>
                      </a:cubicBezTo>
                      <a:lnTo>
                        <a:pt x="200157" y="316230"/>
                      </a:lnTo>
                      <a:cubicBezTo>
                        <a:pt x="200157" y="323850"/>
                        <a:pt x="203967" y="322897"/>
                        <a:pt x="206825" y="328612"/>
                      </a:cubicBezTo>
                      <a:cubicBezTo>
                        <a:pt x="206825" y="325755"/>
                        <a:pt x="201110" y="314325"/>
                        <a:pt x="206825" y="313372"/>
                      </a:cubicBezTo>
                      <a:cubicBezTo>
                        <a:pt x="207777" y="314325"/>
                        <a:pt x="209682" y="315278"/>
                        <a:pt x="212540" y="314325"/>
                      </a:cubicBezTo>
                      <a:cubicBezTo>
                        <a:pt x="211587" y="319087"/>
                        <a:pt x="213492" y="318135"/>
                        <a:pt x="217302" y="319087"/>
                      </a:cubicBezTo>
                      <a:lnTo>
                        <a:pt x="215397" y="324803"/>
                      </a:lnTo>
                      <a:cubicBezTo>
                        <a:pt x="219207" y="323850"/>
                        <a:pt x="220160" y="320993"/>
                        <a:pt x="223017" y="319087"/>
                      </a:cubicBezTo>
                      <a:cubicBezTo>
                        <a:pt x="226827" y="320993"/>
                        <a:pt x="225875" y="325755"/>
                        <a:pt x="225875" y="329565"/>
                      </a:cubicBezTo>
                      <a:cubicBezTo>
                        <a:pt x="231590" y="332422"/>
                        <a:pt x="223970" y="320993"/>
                        <a:pt x="231590" y="321945"/>
                      </a:cubicBezTo>
                      <a:cubicBezTo>
                        <a:pt x="235400" y="325755"/>
                        <a:pt x="240162" y="323850"/>
                        <a:pt x="246830" y="321945"/>
                      </a:cubicBezTo>
                      <a:cubicBezTo>
                        <a:pt x="249687" y="324803"/>
                        <a:pt x="244925" y="325755"/>
                        <a:pt x="245877" y="327660"/>
                      </a:cubicBezTo>
                      <a:lnTo>
                        <a:pt x="249687" y="323850"/>
                      </a:lnTo>
                      <a:cubicBezTo>
                        <a:pt x="250640" y="323850"/>
                        <a:pt x="249687" y="325755"/>
                        <a:pt x="249687" y="326708"/>
                      </a:cubicBezTo>
                      <a:cubicBezTo>
                        <a:pt x="252545" y="325755"/>
                        <a:pt x="251592" y="320993"/>
                        <a:pt x="255402" y="320040"/>
                      </a:cubicBezTo>
                      <a:cubicBezTo>
                        <a:pt x="258260" y="313372"/>
                        <a:pt x="261117" y="331470"/>
                        <a:pt x="267785" y="324803"/>
                      </a:cubicBezTo>
                      <a:cubicBezTo>
                        <a:pt x="268737" y="326708"/>
                        <a:pt x="266832" y="328612"/>
                        <a:pt x="266832" y="330518"/>
                      </a:cubicBezTo>
                      <a:cubicBezTo>
                        <a:pt x="274452" y="326708"/>
                        <a:pt x="273500" y="327660"/>
                        <a:pt x="280167" y="321945"/>
                      </a:cubicBezTo>
                      <a:lnTo>
                        <a:pt x="283977" y="326708"/>
                      </a:lnTo>
                      <a:cubicBezTo>
                        <a:pt x="281120" y="321945"/>
                        <a:pt x="286835" y="317183"/>
                        <a:pt x="290645" y="313372"/>
                      </a:cubicBezTo>
                      <a:cubicBezTo>
                        <a:pt x="289692" y="311468"/>
                        <a:pt x="288740" y="308610"/>
                        <a:pt x="288740" y="307658"/>
                      </a:cubicBezTo>
                      <a:cubicBezTo>
                        <a:pt x="290645" y="306705"/>
                        <a:pt x="293502" y="305753"/>
                        <a:pt x="295407" y="305753"/>
                      </a:cubicBezTo>
                      <a:cubicBezTo>
                        <a:pt x="296360" y="306705"/>
                        <a:pt x="295407" y="308610"/>
                        <a:pt x="293502" y="311468"/>
                      </a:cubicBezTo>
                      <a:cubicBezTo>
                        <a:pt x="294455" y="311468"/>
                        <a:pt x="294455" y="310515"/>
                        <a:pt x="294455" y="310515"/>
                      </a:cubicBezTo>
                      <a:cubicBezTo>
                        <a:pt x="296360" y="313372"/>
                        <a:pt x="294455" y="316230"/>
                        <a:pt x="292550" y="319087"/>
                      </a:cubicBezTo>
                      <a:cubicBezTo>
                        <a:pt x="291597" y="318135"/>
                        <a:pt x="291597" y="316230"/>
                        <a:pt x="290645" y="315278"/>
                      </a:cubicBezTo>
                      <a:cubicBezTo>
                        <a:pt x="288740" y="319087"/>
                        <a:pt x="286835" y="322897"/>
                        <a:pt x="285882" y="325755"/>
                      </a:cubicBezTo>
                      <a:cubicBezTo>
                        <a:pt x="286835" y="324803"/>
                        <a:pt x="286835" y="324803"/>
                        <a:pt x="287787" y="324803"/>
                      </a:cubicBezTo>
                      <a:cubicBezTo>
                        <a:pt x="286835" y="325755"/>
                        <a:pt x="286835" y="326708"/>
                        <a:pt x="286835" y="327660"/>
                      </a:cubicBezTo>
                      <a:cubicBezTo>
                        <a:pt x="286835" y="328612"/>
                        <a:pt x="287787" y="326708"/>
                        <a:pt x="288740" y="325755"/>
                      </a:cubicBezTo>
                      <a:lnTo>
                        <a:pt x="288740" y="332422"/>
                      </a:lnTo>
                      <a:lnTo>
                        <a:pt x="289692" y="329565"/>
                      </a:lnTo>
                      <a:lnTo>
                        <a:pt x="297312" y="335280"/>
                      </a:lnTo>
                      <a:cubicBezTo>
                        <a:pt x="303980" y="329565"/>
                        <a:pt x="310647" y="320040"/>
                        <a:pt x="319220" y="318135"/>
                      </a:cubicBezTo>
                      <a:cubicBezTo>
                        <a:pt x="316362" y="322897"/>
                        <a:pt x="318267" y="325755"/>
                        <a:pt x="317315" y="332422"/>
                      </a:cubicBezTo>
                      <a:cubicBezTo>
                        <a:pt x="315410" y="325755"/>
                        <a:pt x="309695" y="334328"/>
                        <a:pt x="304932" y="332422"/>
                      </a:cubicBezTo>
                      <a:cubicBezTo>
                        <a:pt x="307790" y="333375"/>
                        <a:pt x="306837" y="336233"/>
                        <a:pt x="305885" y="337185"/>
                      </a:cubicBezTo>
                      <a:cubicBezTo>
                        <a:pt x="308742" y="335280"/>
                        <a:pt x="311600" y="334328"/>
                        <a:pt x="315410" y="332422"/>
                      </a:cubicBezTo>
                      <a:cubicBezTo>
                        <a:pt x="314457" y="337185"/>
                        <a:pt x="317315" y="336233"/>
                        <a:pt x="319220" y="338137"/>
                      </a:cubicBezTo>
                      <a:cubicBezTo>
                        <a:pt x="318267" y="328612"/>
                        <a:pt x="325887" y="332422"/>
                        <a:pt x="329697" y="329565"/>
                      </a:cubicBezTo>
                      <a:cubicBezTo>
                        <a:pt x="329697" y="332422"/>
                        <a:pt x="328745" y="336233"/>
                        <a:pt x="323982" y="335280"/>
                      </a:cubicBezTo>
                      <a:cubicBezTo>
                        <a:pt x="328745" y="342900"/>
                        <a:pt x="330650" y="324803"/>
                        <a:pt x="335412" y="330518"/>
                      </a:cubicBezTo>
                      <a:cubicBezTo>
                        <a:pt x="334460" y="330518"/>
                        <a:pt x="333507" y="329565"/>
                        <a:pt x="333507" y="331470"/>
                      </a:cubicBezTo>
                      <a:cubicBezTo>
                        <a:pt x="336365" y="328612"/>
                        <a:pt x="342080" y="331470"/>
                        <a:pt x="340175" y="334328"/>
                      </a:cubicBezTo>
                      <a:lnTo>
                        <a:pt x="339222" y="334328"/>
                      </a:lnTo>
                      <a:cubicBezTo>
                        <a:pt x="345890" y="335280"/>
                        <a:pt x="360177" y="334328"/>
                        <a:pt x="361130" y="326708"/>
                      </a:cubicBezTo>
                      <a:cubicBezTo>
                        <a:pt x="361130" y="327660"/>
                        <a:pt x="360177" y="336233"/>
                        <a:pt x="360177" y="338137"/>
                      </a:cubicBezTo>
                      <a:cubicBezTo>
                        <a:pt x="363987" y="328612"/>
                        <a:pt x="367797" y="320040"/>
                        <a:pt x="371607" y="310515"/>
                      </a:cubicBezTo>
                      <a:cubicBezTo>
                        <a:pt x="370655" y="317183"/>
                        <a:pt x="375417" y="334328"/>
                        <a:pt x="369702" y="338137"/>
                      </a:cubicBezTo>
                      <a:cubicBezTo>
                        <a:pt x="371607" y="339090"/>
                        <a:pt x="373512" y="340043"/>
                        <a:pt x="377322" y="337185"/>
                      </a:cubicBezTo>
                      <a:cubicBezTo>
                        <a:pt x="376370" y="336233"/>
                        <a:pt x="374465" y="327660"/>
                        <a:pt x="375417" y="326708"/>
                      </a:cubicBezTo>
                      <a:cubicBezTo>
                        <a:pt x="380180" y="334328"/>
                        <a:pt x="378275" y="330518"/>
                        <a:pt x="383990" y="337185"/>
                      </a:cubicBezTo>
                      <a:cubicBezTo>
                        <a:pt x="382085" y="336233"/>
                        <a:pt x="383037" y="324803"/>
                        <a:pt x="385895" y="324803"/>
                      </a:cubicBezTo>
                      <a:cubicBezTo>
                        <a:pt x="385895" y="326708"/>
                        <a:pt x="386847" y="335280"/>
                        <a:pt x="385895" y="337185"/>
                      </a:cubicBezTo>
                      <a:cubicBezTo>
                        <a:pt x="387800" y="333375"/>
                        <a:pt x="389705" y="329565"/>
                        <a:pt x="391610" y="325755"/>
                      </a:cubicBezTo>
                      <a:cubicBezTo>
                        <a:pt x="389705" y="327660"/>
                        <a:pt x="391610" y="335280"/>
                        <a:pt x="393515" y="338137"/>
                      </a:cubicBezTo>
                      <a:cubicBezTo>
                        <a:pt x="392562" y="336233"/>
                        <a:pt x="399230" y="338137"/>
                        <a:pt x="401135" y="336233"/>
                      </a:cubicBezTo>
                      <a:lnTo>
                        <a:pt x="398277" y="334328"/>
                      </a:lnTo>
                      <a:cubicBezTo>
                        <a:pt x="405897" y="335280"/>
                        <a:pt x="403992" y="319087"/>
                        <a:pt x="411612" y="318135"/>
                      </a:cubicBezTo>
                      <a:cubicBezTo>
                        <a:pt x="410660" y="320040"/>
                        <a:pt x="410660" y="331470"/>
                        <a:pt x="415422" y="332422"/>
                      </a:cubicBezTo>
                      <a:cubicBezTo>
                        <a:pt x="416375" y="326708"/>
                        <a:pt x="419232" y="304800"/>
                        <a:pt x="424947" y="300037"/>
                      </a:cubicBezTo>
                      <a:lnTo>
                        <a:pt x="426852" y="302895"/>
                      </a:lnTo>
                      <a:lnTo>
                        <a:pt x="430662" y="299085"/>
                      </a:lnTo>
                      <a:cubicBezTo>
                        <a:pt x="428757" y="307658"/>
                        <a:pt x="423042" y="325755"/>
                        <a:pt x="419232" y="333375"/>
                      </a:cubicBezTo>
                      <a:cubicBezTo>
                        <a:pt x="422090" y="335280"/>
                        <a:pt x="420185" y="337185"/>
                        <a:pt x="424947" y="336233"/>
                      </a:cubicBezTo>
                      <a:cubicBezTo>
                        <a:pt x="426852" y="339090"/>
                        <a:pt x="423042" y="340995"/>
                        <a:pt x="422090" y="340995"/>
                      </a:cubicBezTo>
                      <a:lnTo>
                        <a:pt x="432567" y="340995"/>
                      </a:lnTo>
                      <a:cubicBezTo>
                        <a:pt x="431615" y="334328"/>
                        <a:pt x="439235" y="333375"/>
                        <a:pt x="438282" y="328612"/>
                      </a:cubicBezTo>
                      <a:lnTo>
                        <a:pt x="428757" y="337185"/>
                      </a:lnTo>
                      <a:cubicBezTo>
                        <a:pt x="427805" y="330518"/>
                        <a:pt x="432567" y="318135"/>
                        <a:pt x="439235" y="318135"/>
                      </a:cubicBezTo>
                      <a:cubicBezTo>
                        <a:pt x="441140" y="320040"/>
                        <a:pt x="440187" y="329565"/>
                        <a:pt x="440187" y="331470"/>
                      </a:cubicBezTo>
                      <a:cubicBezTo>
                        <a:pt x="441140" y="329565"/>
                        <a:pt x="445902" y="326708"/>
                        <a:pt x="446855" y="327660"/>
                      </a:cubicBezTo>
                      <a:lnTo>
                        <a:pt x="444950" y="331470"/>
                      </a:lnTo>
                      <a:cubicBezTo>
                        <a:pt x="449712" y="333375"/>
                        <a:pt x="449712" y="321945"/>
                        <a:pt x="455427" y="326708"/>
                      </a:cubicBezTo>
                      <a:cubicBezTo>
                        <a:pt x="457332" y="326708"/>
                        <a:pt x="462095" y="333375"/>
                        <a:pt x="461142" y="329565"/>
                      </a:cubicBezTo>
                      <a:cubicBezTo>
                        <a:pt x="457332" y="322897"/>
                        <a:pt x="451617" y="300990"/>
                        <a:pt x="452570" y="295275"/>
                      </a:cubicBezTo>
                      <a:cubicBezTo>
                        <a:pt x="453522" y="295275"/>
                        <a:pt x="462095" y="300037"/>
                        <a:pt x="464000" y="303847"/>
                      </a:cubicBezTo>
                      <a:cubicBezTo>
                        <a:pt x="467810" y="308610"/>
                        <a:pt x="463047" y="318135"/>
                        <a:pt x="466857" y="321945"/>
                      </a:cubicBezTo>
                      <a:cubicBezTo>
                        <a:pt x="466857" y="320040"/>
                        <a:pt x="467810" y="318135"/>
                        <a:pt x="467810" y="317183"/>
                      </a:cubicBezTo>
                      <a:cubicBezTo>
                        <a:pt x="469715" y="318135"/>
                        <a:pt x="468762" y="322897"/>
                        <a:pt x="471620" y="320993"/>
                      </a:cubicBezTo>
                      <a:cubicBezTo>
                        <a:pt x="470667" y="314325"/>
                        <a:pt x="479240" y="320040"/>
                        <a:pt x="471620" y="315278"/>
                      </a:cubicBezTo>
                      <a:cubicBezTo>
                        <a:pt x="474477" y="312420"/>
                        <a:pt x="475430" y="315278"/>
                        <a:pt x="479240" y="314325"/>
                      </a:cubicBezTo>
                      <a:cubicBezTo>
                        <a:pt x="477335" y="310515"/>
                        <a:pt x="479240" y="299085"/>
                        <a:pt x="482097" y="297180"/>
                      </a:cubicBezTo>
                      <a:cubicBezTo>
                        <a:pt x="482097" y="299085"/>
                        <a:pt x="484002" y="300990"/>
                        <a:pt x="484002" y="301943"/>
                      </a:cubicBezTo>
                      <a:cubicBezTo>
                        <a:pt x="490670" y="300990"/>
                        <a:pt x="495432" y="302895"/>
                        <a:pt x="502100" y="300990"/>
                      </a:cubicBezTo>
                      <a:cubicBezTo>
                        <a:pt x="503052" y="301943"/>
                        <a:pt x="506862" y="302895"/>
                        <a:pt x="505910" y="305753"/>
                      </a:cubicBezTo>
                      <a:cubicBezTo>
                        <a:pt x="506862" y="304800"/>
                        <a:pt x="506862" y="301943"/>
                        <a:pt x="508767" y="300990"/>
                      </a:cubicBezTo>
                      <a:cubicBezTo>
                        <a:pt x="514482" y="304800"/>
                        <a:pt x="504957" y="302895"/>
                        <a:pt x="509720" y="308610"/>
                      </a:cubicBezTo>
                      <a:cubicBezTo>
                        <a:pt x="508767" y="304800"/>
                        <a:pt x="513530" y="301943"/>
                        <a:pt x="515435" y="299085"/>
                      </a:cubicBezTo>
                      <a:cubicBezTo>
                        <a:pt x="512577" y="294322"/>
                        <a:pt x="508767" y="300037"/>
                        <a:pt x="506862" y="303847"/>
                      </a:cubicBezTo>
                      <a:cubicBezTo>
                        <a:pt x="504005" y="296228"/>
                        <a:pt x="506862" y="286703"/>
                        <a:pt x="511625" y="280987"/>
                      </a:cubicBezTo>
                      <a:cubicBezTo>
                        <a:pt x="516387" y="277178"/>
                        <a:pt x="515435" y="284797"/>
                        <a:pt x="516387" y="283845"/>
                      </a:cubicBezTo>
                      <a:cubicBezTo>
                        <a:pt x="526865" y="281940"/>
                        <a:pt x="520197" y="267653"/>
                        <a:pt x="529722" y="270510"/>
                      </a:cubicBezTo>
                      <a:cubicBezTo>
                        <a:pt x="534485" y="274320"/>
                        <a:pt x="533532" y="280035"/>
                        <a:pt x="535437" y="282893"/>
                      </a:cubicBezTo>
                      <a:cubicBezTo>
                        <a:pt x="531627" y="286703"/>
                        <a:pt x="527817" y="282893"/>
                        <a:pt x="524960" y="283845"/>
                      </a:cubicBezTo>
                      <a:lnTo>
                        <a:pt x="529722" y="284797"/>
                      </a:lnTo>
                      <a:cubicBezTo>
                        <a:pt x="528770" y="286703"/>
                        <a:pt x="526865" y="288608"/>
                        <a:pt x="524960" y="288608"/>
                      </a:cubicBezTo>
                      <a:cubicBezTo>
                        <a:pt x="526865" y="290512"/>
                        <a:pt x="531627" y="289560"/>
                        <a:pt x="536390" y="287655"/>
                      </a:cubicBezTo>
                      <a:cubicBezTo>
                        <a:pt x="541152" y="285750"/>
                        <a:pt x="545915" y="283845"/>
                        <a:pt x="551630" y="283845"/>
                      </a:cubicBezTo>
                      <a:cubicBezTo>
                        <a:pt x="552582" y="281940"/>
                        <a:pt x="553535" y="279083"/>
                        <a:pt x="550677" y="278130"/>
                      </a:cubicBezTo>
                      <a:lnTo>
                        <a:pt x="548772" y="280035"/>
                      </a:lnTo>
                      <a:cubicBezTo>
                        <a:pt x="544962" y="277178"/>
                        <a:pt x="549725" y="273368"/>
                        <a:pt x="545915" y="273368"/>
                      </a:cubicBezTo>
                      <a:cubicBezTo>
                        <a:pt x="546867" y="269558"/>
                        <a:pt x="545915" y="265747"/>
                        <a:pt x="549725" y="265747"/>
                      </a:cubicBezTo>
                      <a:lnTo>
                        <a:pt x="554487" y="269558"/>
                      </a:lnTo>
                      <a:cubicBezTo>
                        <a:pt x="553535" y="268605"/>
                        <a:pt x="552582" y="268605"/>
                        <a:pt x="552582" y="269558"/>
                      </a:cubicBezTo>
                      <a:cubicBezTo>
                        <a:pt x="551630" y="269558"/>
                        <a:pt x="550677" y="269558"/>
                        <a:pt x="550677" y="270510"/>
                      </a:cubicBezTo>
                      <a:cubicBezTo>
                        <a:pt x="549725" y="269558"/>
                        <a:pt x="553535" y="270510"/>
                        <a:pt x="554487" y="269558"/>
                      </a:cubicBezTo>
                      <a:cubicBezTo>
                        <a:pt x="556392" y="268605"/>
                        <a:pt x="557345" y="267653"/>
                        <a:pt x="553535" y="264795"/>
                      </a:cubicBezTo>
                      <a:cubicBezTo>
                        <a:pt x="552582" y="264795"/>
                        <a:pt x="550677" y="264795"/>
                        <a:pt x="549725" y="264795"/>
                      </a:cubicBezTo>
                      <a:cubicBezTo>
                        <a:pt x="547820" y="260985"/>
                        <a:pt x="542105" y="256222"/>
                        <a:pt x="544010" y="255270"/>
                      </a:cubicBezTo>
                      <a:cubicBezTo>
                        <a:pt x="538295" y="254318"/>
                        <a:pt x="544962" y="256222"/>
                        <a:pt x="538295" y="254318"/>
                      </a:cubicBezTo>
                      <a:cubicBezTo>
                        <a:pt x="545915" y="257175"/>
                        <a:pt x="537342" y="257175"/>
                        <a:pt x="545915" y="260985"/>
                      </a:cubicBezTo>
                      <a:cubicBezTo>
                        <a:pt x="542105" y="259080"/>
                        <a:pt x="541152" y="259080"/>
                        <a:pt x="541152" y="259080"/>
                      </a:cubicBezTo>
                      <a:cubicBezTo>
                        <a:pt x="540200" y="259080"/>
                        <a:pt x="539247" y="259080"/>
                        <a:pt x="536390" y="256222"/>
                      </a:cubicBezTo>
                      <a:cubicBezTo>
                        <a:pt x="538295" y="258128"/>
                        <a:pt x="539247" y="259080"/>
                        <a:pt x="538295" y="258128"/>
                      </a:cubicBezTo>
                      <a:cubicBezTo>
                        <a:pt x="538295" y="258128"/>
                        <a:pt x="539247" y="259080"/>
                        <a:pt x="539247" y="260033"/>
                      </a:cubicBezTo>
                      <a:cubicBezTo>
                        <a:pt x="539247" y="260033"/>
                        <a:pt x="539247" y="260033"/>
                        <a:pt x="539247" y="260033"/>
                      </a:cubicBezTo>
                      <a:lnTo>
                        <a:pt x="539247" y="260033"/>
                      </a:lnTo>
                      <a:cubicBezTo>
                        <a:pt x="539247" y="260033"/>
                        <a:pt x="539247" y="260033"/>
                        <a:pt x="539247" y="260033"/>
                      </a:cubicBezTo>
                      <a:cubicBezTo>
                        <a:pt x="540200" y="260985"/>
                        <a:pt x="541152" y="260985"/>
                        <a:pt x="542105" y="261937"/>
                      </a:cubicBezTo>
                      <a:cubicBezTo>
                        <a:pt x="544962" y="265747"/>
                        <a:pt x="541152" y="266700"/>
                        <a:pt x="541152" y="269558"/>
                      </a:cubicBezTo>
                      <a:cubicBezTo>
                        <a:pt x="539247" y="269558"/>
                        <a:pt x="540200" y="267653"/>
                        <a:pt x="539247" y="265747"/>
                      </a:cubicBezTo>
                      <a:cubicBezTo>
                        <a:pt x="539247" y="266700"/>
                        <a:pt x="539247" y="268605"/>
                        <a:pt x="539247" y="269558"/>
                      </a:cubicBezTo>
                      <a:cubicBezTo>
                        <a:pt x="538295" y="265747"/>
                        <a:pt x="532580" y="264795"/>
                        <a:pt x="535437" y="260985"/>
                      </a:cubicBezTo>
                      <a:lnTo>
                        <a:pt x="531627" y="261937"/>
                      </a:lnTo>
                      <a:cubicBezTo>
                        <a:pt x="528770" y="260985"/>
                        <a:pt x="524960" y="260985"/>
                        <a:pt x="524007" y="263843"/>
                      </a:cubicBezTo>
                      <a:cubicBezTo>
                        <a:pt x="522102" y="263843"/>
                        <a:pt x="521150" y="269558"/>
                        <a:pt x="521150" y="266700"/>
                      </a:cubicBezTo>
                      <a:lnTo>
                        <a:pt x="515435" y="271462"/>
                      </a:lnTo>
                      <a:lnTo>
                        <a:pt x="515435" y="270510"/>
                      </a:lnTo>
                      <a:cubicBezTo>
                        <a:pt x="508767" y="272415"/>
                        <a:pt x="504957" y="281940"/>
                        <a:pt x="495432" y="277178"/>
                      </a:cubicBezTo>
                      <a:cubicBezTo>
                        <a:pt x="493527" y="279083"/>
                        <a:pt x="491622" y="280987"/>
                        <a:pt x="487812" y="280035"/>
                      </a:cubicBezTo>
                      <a:lnTo>
                        <a:pt x="485907" y="276225"/>
                      </a:lnTo>
                      <a:cubicBezTo>
                        <a:pt x="483050" y="278130"/>
                        <a:pt x="476382" y="275272"/>
                        <a:pt x="476382" y="279083"/>
                      </a:cubicBezTo>
                      <a:cubicBezTo>
                        <a:pt x="470667" y="270510"/>
                        <a:pt x="463047" y="280987"/>
                        <a:pt x="457332" y="280035"/>
                      </a:cubicBezTo>
                      <a:lnTo>
                        <a:pt x="458285" y="284797"/>
                      </a:lnTo>
                      <a:cubicBezTo>
                        <a:pt x="454475" y="284797"/>
                        <a:pt x="451617" y="287655"/>
                        <a:pt x="447807" y="290512"/>
                      </a:cubicBezTo>
                      <a:lnTo>
                        <a:pt x="448760" y="294322"/>
                      </a:lnTo>
                      <a:cubicBezTo>
                        <a:pt x="445902" y="299085"/>
                        <a:pt x="439235" y="293370"/>
                        <a:pt x="433520" y="294322"/>
                      </a:cubicBezTo>
                      <a:cubicBezTo>
                        <a:pt x="433520" y="292418"/>
                        <a:pt x="435425" y="292418"/>
                        <a:pt x="436377" y="293370"/>
                      </a:cubicBezTo>
                      <a:cubicBezTo>
                        <a:pt x="427805" y="284797"/>
                        <a:pt x="423042" y="302895"/>
                        <a:pt x="415422" y="296228"/>
                      </a:cubicBezTo>
                      <a:cubicBezTo>
                        <a:pt x="414470" y="298133"/>
                        <a:pt x="412565" y="297180"/>
                        <a:pt x="411612" y="296228"/>
                      </a:cubicBezTo>
                      <a:cubicBezTo>
                        <a:pt x="411612" y="296228"/>
                        <a:pt x="411612" y="296228"/>
                        <a:pt x="411612" y="296228"/>
                      </a:cubicBezTo>
                      <a:cubicBezTo>
                        <a:pt x="411612" y="296228"/>
                        <a:pt x="411612" y="296228"/>
                        <a:pt x="410660" y="296228"/>
                      </a:cubicBezTo>
                      <a:cubicBezTo>
                        <a:pt x="409707" y="295275"/>
                        <a:pt x="408755" y="294322"/>
                        <a:pt x="407802" y="294322"/>
                      </a:cubicBezTo>
                      <a:cubicBezTo>
                        <a:pt x="408755" y="295275"/>
                        <a:pt x="409707" y="296228"/>
                        <a:pt x="409707" y="296228"/>
                      </a:cubicBezTo>
                      <a:cubicBezTo>
                        <a:pt x="408755" y="296228"/>
                        <a:pt x="406850" y="297180"/>
                        <a:pt x="404945" y="298133"/>
                      </a:cubicBezTo>
                      <a:lnTo>
                        <a:pt x="403992" y="293370"/>
                      </a:lnTo>
                      <a:cubicBezTo>
                        <a:pt x="403992" y="293370"/>
                        <a:pt x="403992" y="293370"/>
                        <a:pt x="403992" y="293370"/>
                      </a:cubicBezTo>
                      <a:cubicBezTo>
                        <a:pt x="402087" y="291465"/>
                        <a:pt x="403040" y="295275"/>
                        <a:pt x="403992" y="299085"/>
                      </a:cubicBezTo>
                      <a:cubicBezTo>
                        <a:pt x="403040" y="300037"/>
                        <a:pt x="402087" y="300990"/>
                        <a:pt x="402087" y="301943"/>
                      </a:cubicBezTo>
                      <a:cubicBezTo>
                        <a:pt x="400182" y="294322"/>
                        <a:pt x="397325" y="304800"/>
                        <a:pt x="394467" y="297180"/>
                      </a:cubicBezTo>
                      <a:cubicBezTo>
                        <a:pt x="393515" y="300990"/>
                        <a:pt x="385895" y="300990"/>
                        <a:pt x="384942" y="308610"/>
                      </a:cubicBezTo>
                      <a:cubicBezTo>
                        <a:pt x="384942" y="307658"/>
                        <a:pt x="383990" y="306705"/>
                        <a:pt x="384942" y="306705"/>
                      </a:cubicBezTo>
                      <a:cubicBezTo>
                        <a:pt x="383037" y="305753"/>
                        <a:pt x="381132" y="304800"/>
                        <a:pt x="379227" y="307658"/>
                      </a:cubicBezTo>
                      <a:lnTo>
                        <a:pt x="378275" y="301943"/>
                      </a:lnTo>
                      <a:lnTo>
                        <a:pt x="374465" y="309562"/>
                      </a:lnTo>
                      <a:cubicBezTo>
                        <a:pt x="371607" y="305753"/>
                        <a:pt x="370655" y="303847"/>
                        <a:pt x="372560" y="299085"/>
                      </a:cubicBezTo>
                      <a:cubicBezTo>
                        <a:pt x="365892" y="305753"/>
                        <a:pt x="367797" y="301943"/>
                        <a:pt x="362082" y="308610"/>
                      </a:cubicBezTo>
                      <a:lnTo>
                        <a:pt x="362082" y="304800"/>
                      </a:lnTo>
                      <a:cubicBezTo>
                        <a:pt x="360177" y="304800"/>
                        <a:pt x="357320" y="309562"/>
                        <a:pt x="355415" y="306705"/>
                      </a:cubicBezTo>
                      <a:cubicBezTo>
                        <a:pt x="353510" y="302895"/>
                        <a:pt x="347795" y="302895"/>
                        <a:pt x="341127" y="302895"/>
                      </a:cubicBezTo>
                      <a:cubicBezTo>
                        <a:pt x="334460" y="302895"/>
                        <a:pt x="327792" y="301943"/>
                        <a:pt x="322077" y="298133"/>
                      </a:cubicBezTo>
                      <a:cubicBezTo>
                        <a:pt x="323030" y="309562"/>
                        <a:pt x="317315" y="292418"/>
                        <a:pt x="316362" y="300990"/>
                      </a:cubicBezTo>
                      <a:cubicBezTo>
                        <a:pt x="316362" y="298133"/>
                        <a:pt x="314457" y="297180"/>
                        <a:pt x="316362" y="294322"/>
                      </a:cubicBezTo>
                      <a:cubicBezTo>
                        <a:pt x="310647" y="296228"/>
                        <a:pt x="308742" y="289560"/>
                        <a:pt x="303980" y="296228"/>
                      </a:cubicBezTo>
                      <a:cubicBezTo>
                        <a:pt x="303980" y="293370"/>
                        <a:pt x="305885" y="292418"/>
                        <a:pt x="304932" y="290512"/>
                      </a:cubicBezTo>
                      <a:cubicBezTo>
                        <a:pt x="303980" y="291465"/>
                        <a:pt x="303027" y="292418"/>
                        <a:pt x="302075" y="290512"/>
                      </a:cubicBezTo>
                      <a:cubicBezTo>
                        <a:pt x="302075" y="288608"/>
                        <a:pt x="303027" y="288608"/>
                        <a:pt x="303980" y="287655"/>
                      </a:cubicBezTo>
                      <a:cubicBezTo>
                        <a:pt x="298265" y="287655"/>
                        <a:pt x="296360" y="295275"/>
                        <a:pt x="295407" y="302895"/>
                      </a:cubicBezTo>
                      <a:cubicBezTo>
                        <a:pt x="292550" y="299085"/>
                        <a:pt x="291597" y="299085"/>
                        <a:pt x="288740" y="303847"/>
                      </a:cubicBezTo>
                      <a:cubicBezTo>
                        <a:pt x="287787" y="300990"/>
                        <a:pt x="286835" y="298133"/>
                        <a:pt x="290645" y="298133"/>
                      </a:cubicBezTo>
                      <a:cubicBezTo>
                        <a:pt x="288740" y="297180"/>
                        <a:pt x="279215" y="292418"/>
                        <a:pt x="277310" y="298133"/>
                      </a:cubicBezTo>
                      <a:cubicBezTo>
                        <a:pt x="277310" y="296228"/>
                        <a:pt x="274452" y="297180"/>
                        <a:pt x="273500" y="298133"/>
                      </a:cubicBezTo>
                      <a:cubicBezTo>
                        <a:pt x="268737" y="297180"/>
                        <a:pt x="268737" y="296228"/>
                        <a:pt x="263975" y="296228"/>
                      </a:cubicBezTo>
                      <a:lnTo>
                        <a:pt x="264927" y="297180"/>
                      </a:lnTo>
                      <a:cubicBezTo>
                        <a:pt x="261117" y="303847"/>
                        <a:pt x="261117" y="298133"/>
                        <a:pt x="257307" y="298133"/>
                      </a:cubicBezTo>
                      <a:lnTo>
                        <a:pt x="257307" y="297180"/>
                      </a:lnTo>
                      <a:cubicBezTo>
                        <a:pt x="250640" y="290512"/>
                        <a:pt x="253497" y="299085"/>
                        <a:pt x="246830" y="291465"/>
                      </a:cubicBezTo>
                      <a:lnTo>
                        <a:pt x="245877" y="296228"/>
                      </a:lnTo>
                      <a:cubicBezTo>
                        <a:pt x="243020" y="305753"/>
                        <a:pt x="240162" y="288608"/>
                        <a:pt x="234447" y="290512"/>
                      </a:cubicBezTo>
                      <a:lnTo>
                        <a:pt x="235400" y="293370"/>
                      </a:lnTo>
                      <a:cubicBezTo>
                        <a:pt x="231590" y="296228"/>
                        <a:pt x="231590" y="278130"/>
                        <a:pt x="229685" y="276225"/>
                      </a:cubicBezTo>
                      <a:cubicBezTo>
                        <a:pt x="229685" y="275272"/>
                        <a:pt x="230637" y="275272"/>
                        <a:pt x="231590" y="274320"/>
                      </a:cubicBezTo>
                      <a:cubicBezTo>
                        <a:pt x="226827" y="266700"/>
                        <a:pt x="228732" y="280035"/>
                        <a:pt x="223970" y="279083"/>
                      </a:cubicBezTo>
                      <a:cubicBezTo>
                        <a:pt x="223970" y="275272"/>
                        <a:pt x="227780" y="271462"/>
                        <a:pt x="224922" y="269558"/>
                      </a:cubicBezTo>
                      <a:cubicBezTo>
                        <a:pt x="223970" y="266700"/>
                        <a:pt x="212540" y="276225"/>
                        <a:pt x="209682" y="268605"/>
                      </a:cubicBezTo>
                      <a:cubicBezTo>
                        <a:pt x="209682" y="271462"/>
                        <a:pt x="209682" y="274320"/>
                        <a:pt x="206825" y="275272"/>
                      </a:cubicBezTo>
                      <a:cubicBezTo>
                        <a:pt x="203015" y="274320"/>
                        <a:pt x="201110" y="262890"/>
                        <a:pt x="195395" y="268605"/>
                      </a:cubicBezTo>
                      <a:cubicBezTo>
                        <a:pt x="195395" y="267653"/>
                        <a:pt x="195395" y="266700"/>
                        <a:pt x="195395" y="266700"/>
                      </a:cubicBezTo>
                      <a:cubicBezTo>
                        <a:pt x="191585" y="267653"/>
                        <a:pt x="185870" y="266700"/>
                        <a:pt x="182060" y="269558"/>
                      </a:cubicBezTo>
                      <a:cubicBezTo>
                        <a:pt x="185870" y="254318"/>
                        <a:pt x="163010" y="269558"/>
                        <a:pt x="168725" y="256222"/>
                      </a:cubicBezTo>
                      <a:lnTo>
                        <a:pt x="161105" y="253365"/>
                      </a:lnTo>
                      <a:lnTo>
                        <a:pt x="162057" y="252412"/>
                      </a:lnTo>
                      <a:cubicBezTo>
                        <a:pt x="157295" y="249555"/>
                        <a:pt x="154437" y="251460"/>
                        <a:pt x="150627" y="253365"/>
                      </a:cubicBezTo>
                      <a:cubicBezTo>
                        <a:pt x="149675" y="251460"/>
                        <a:pt x="151580" y="251460"/>
                        <a:pt x="151580" y="250508"/>
                      </a:cubicBezTo>
                      <a:cubicBezTo>
                        <a:pt x="145865" y="243840"/>
                        <a:pt x="144912" y="244793"/>
                        <a:pt x="135387" y="247650"/>
                      </a:cubicBezTo>
                      <a:lnTo>
                        <a:pt x="137292" y="242887"/>
                      </a:lnTo>
                      <a:cubicBezTo>
                        <a:pt x="134435" y="243840"/>
                        <a:pt x="130625" y="230505"/>
                        <a:pt x="121100" y="231458"/>
                      </a:cubicBezTo>
                      <a:cubicBezTo>
                        <a:pt x="121100" y="231458"/>
                        <a:pt x="122052" y="230505"/>
                        <a:pt x="123005" y="230505"/>
                      </a:cubicBezTo>
                      <a:cubicBezTo>
                        <a:pt x="112527" y="230505"/>
                        <a:pt x="112527" y="208597"/>
                        <a:pt x="100145" y="220028"/>
                      </a:cubicBezTo>
                      <a:cubicBezTo>
                        <a:pt x="97287" y="220028"/>
                        <a:pt x="95382" y="220028"/>
                        <a:pt x="92525" y="220028"/>
                      </a:cubicBezTo>
                      <a:cubicBezTo>
                        <a:pt x="98240" y="225743"/>
                        <a:pt x="86810" y="225743"/>
                        <a:pt x="87762" y="229553"/>
                      </a:cubicBezTo>
                      <a:cubicBezTo>
                        <a:pt x="84905" y="228600"/>
                        <a:pt x="83952" y="220980"/>
                        <a:pt x="87762" y="221933"/>
                      </a:cubicBezTo>
                      <a:lnTo>
                        <a:pt x="87762" y="222885"/>
                      </a:lnTo>
                      <a:cubicBezTo>
                        <a:pt x="94430" y="216218"/>
                        <a:pt x="82047" y="214312"/>
                        <a:pt x="85857" y="209550"/>
                      </a:cubicBezTo>
                      <a:cubicBezTo>
                        <a:pt x="73475" y="200978"/>
                        <a:pt x="65855" y="187643"/>
                        <a:pt x="55377" y="178118"/>
                      </a:cubicBezTo>
                      <a:lnTo>
                        <a:pt x="51567" y="184785"/>
                      </a:lnTo>
                      <a:lnTo>
                        <a:pt x="47757" y="180975"/>
                      </a:lnTo>
                      <a:cubicBezTo>
                        <a:pt x="47757" y="179070"/>
                        <a:pt x="50615" y="176212"/>
                        <a:pt x="52520" y="178118"/>
                      </a:cubicBezTo>
                      <a:cubicBezTo>
                        <a:pt x="53472" y="174308"/>
                        <a:pt x="45852" y="176212"/>
                        <a:pt x="44900" y="178118"/>
                      </a:cubicBezTo>
                      <a:cubicBezTo>
                        <a:pt x="42042" y="171450"/>
                        <a:pt x="52520" y="174308"/>
                        <a:pt x="50615" y="172403"/>
                      </a:cubicBezTo>
                      <a:lnTo>
                        <a:pt x="47757" y="170497"/>
                      </a:lnTo>
                      <a:lnTo>
                        <a:pt x="47757" y="171450"/>
                      </a:lnTo>
                      <a:cubicBezTo>
                        <a:pt x="43947" y="172403"/>
                        <a:pt x="41090" y="173355"/>
                        <a:pt x="40137" y="171450"/>
                      </a:cubicBezTo>
                      <a:cubicBezTo>
                        <a:pt x="40137" y="169545"/>
                        <a:pt x="42995" y="167640"/>
                        <a:pt x="42995" y="167640"/>
                      </a:cubicBezTo>
                      <a:cubicBezTo>
                        <a:pt x="42995" y="167640"/>
                        <a:pt x="42995" y="166687"/>
                        <a:pt x="42995" y="166687"/>
                      </a:cubicBezTo>
                      <a:lnTo>
                        <a:pt x="41090" y="164783"/>
                      </a:lnTo>
                      <a:cubicBezTo>
                        <a:pt x="39185" y="165735"/>
                        <a:pt x="38232" y="166687"/>
                        <a:pt x="37280" y="168593"/>
                      </a:cubicBezTo>
                      <a:cubicBezTo>
                        <a:pt x="33470" y="168593"/>
                        <a:pt x="35375" y="165735"/>
                        <a:pt x="30612" y="170497"/>
                      </a:cubicBezTo>
                      <a:cubicBezTo>
                        <a:pt x="32517" y="168593"/>
                        <a:pt x="32517" y="167640"/>
                        <a:pt x="32517" y="165735"/>
                      </a:cubicBezTo>
                      <a:cubicBezTo>
                        <a:pt x="32517" y="165735"/>
                        <a:pt x="32517" y="164783"/>
                        <a:pt x="32517" y="164783"/>
                      </a:cubicBezTo>
                      <a:cubicBezTo>
                        <a:pt x="32517" y="164783"/>
                        <a:pt x="32517" y="163830"/>
                        <a:pt x="33470" y="163830"/>
                      </a:cubicBezTo>
                      <a:cubicBezTo>
                        <a:pt x="33470" y="162878"/>
                        <a:pt x="34422" y="161925"/>
                        <a:pt x="34422" y="160972"/>
                      </a:cubicBezTo>
                      <a:cubicBezTo>
                        <a:pt x="35375" y="158115"/>
                        <a:pt x="35375" y="154305"/>
                        <a:pt x="36327" y="154305"/>
                      </a:cubicBezTo>
                      <a:cubicBezTo>
                        <a:pt x="33470" y="150495"/>
                        <a:pt x="34422" y="145733"/>
                        <a:pt x="35375" y="141922"/>
                      </a:cubicBezTo>
                      <a:cubicBezTo>
                        <a:pt x="34422" y="142875"/>
                        <a:pt x="27755" y="141922"/>
                        <a:pt x="29660" y="138113"/>
                      </a:cubicBezTo>
                      <a:cubicBezTo>
                        <a:pt x="42042" y="141922"/>
                        <a:pt x="36327" y="131445"/>
                        <a:pt x="45852" y="130493"/>
                      </a:cubicBezTo>
                      <a:cubicBezTo>
                        <a:pt x="39185" y="132397"/>
                        <a:pt x="46805" y="118110"/>
                        <a:pt x="37280" y="120968"/>
                      </a:cubicBezTo>
                      <a:cubicBezTo>
                        <a:pt x="39185" y="118110"/>
                        <a:pt x="42042" y="121920"/>
                        <a:pt x="45852" y="120015"/>
                      </a:cubicBezTo>
                      <a:cubicBezTo>
                        <a:pt x="42995" y="110490"/>
                        <a:pt x="52520" y="102870"/>
                        <a:pt x="53472" y="92393"/>
                      </a:cubicBezTo>
                      <a:cubicBezTo>
                        <a:pt x="51567" y="91440"/>
                        <a:pt x="48710" y="93345"/>
                        <a:pt x="46805" y="90488"/>
                      </a:cubicBezTo>
                      <a:lnTo>
                        <a:pt x="56330" y="86677"/>
                      </a:lnTo>
                      <a:cubicBezTo>
                        <a:pt x="56330" y="84772"/>
                        <a:pt x="46805" y="82868"/>
                        <a:pt x="53472" y="80010"/>
                      </a:cubicBezTo>
                      <a:cubicBezTo>
                        <a:pt x="51567" y="80010"/>
                        <a:pt x="49662" y="80963"/>
                        <a:pt x="49662" y="79057"/>
                      </a:cubicBezTo>
                      <a:cubicBezTo>
                        <a:pt x="62045" y="60960"/>
                        <a:pt x="51567" y="37147"/>
                        <a:pt x="70617" y="20955"/>
                      </a:cubicBezTo>
                      <a:cubicBezTo>
                        <a:pt x="66807" y="22860"/>
                        <a:pt x="66807" y="20955"/>
                        <a:pt x="66807" y="19050"/>
                      </a:cubicBezTo>
                      <a:cubicBezTo>
                        <a:pt x="65855" y="20002"/>
                        <a:pt x="62997" y="18097"/>
                        <a:pt x="60140" y="18097"/>
                      </a:cubicBezTo>
                      <a:lnTo>
                        <a:pt x="67760" y="11430"/>
                      </a:lnTo>
                      <a:cubicBezTo>
                        <a:pt x="62045" y="8572"/>
                        <a:pt x="69665" y="2857"/>
                        <a:pt x="63950" y="0"/>
                      </a:cubicBezTo>
                      <a:lnTo>
                        <a:pt x="64902" y="2857"/>
                      </a:lnTo>
                      <a:cubicBezTo>
                        <a:pt x="58235" y="-1905"/>
                        <a:pt x="48710" y="4763"/>
                        <a:pt x="39185" y="1905"/>
                      </a:cubicBezTo>
                      <a:cubicBezTo>
                        <a:pt x="45852" y="7620"/>
                        <a:pt x="24897" y="9525"/>
                        <a:pt x="35375" y="19050"/>
                      </a:cubicBezTo>
                      <a:cubicBezTo>
                        <a:pt x="33470" y="20002"/>
                        <a:pt x="32517" y="17145"/>
                        <a:pt x="30612" y="17145"/>
                      </a:cubicBezTo>
                      <a:cubicBezTo>
                        <a:pt x="34422" y="20002"/>
                        <a:pt x="34422" y="21907"/>
                        <a:pt x="31565" y="24765"/>
                      </a:cubicBezTo>
                      <a:lnTo>
                        <a:pt x="30612" y="23813"/>
                      </a:lnTo>
                      <a:cubicBezTo>
                        <a:pt x="29660" y="34290"/>
                        <a:pt x="24897" y="38100"/>
                        <a:pt x="20135" y="48577"/>
                      </a:cubicBezTo>
                      <a:lnTo>
                        <a:pt x="24897" y="48577"/>
                      </a:lnTo>
                      <a:cubicBezTo>
                        <a:pt x="23945" y="50482"/>
                        <a:pt x="22040" y="51435"/>
                        <a:pt x="21087" y="52388"/>
                      </a:cubicBezTo>
                      <a:cubicBezTo>
                        <a:pt x="26802" y="56197"/>
                        <a:pt x="22992" y="45720"/>
                        <a:pt x="29660" y="49530"/>
                      </a:cubicBezTo>
                      <a:cubicBezTo>
                        <a:pt x="20135" y="50482"/>
                        <a:pt x="25850" y="66675"/>
                        <a:pt x="15372" y="66675"/>
                      </a:cubicBezTo>
                      <a:cubicBezTo>
                        <a:pt x="14420" y="70485"/>
                        <a:pt x="21087" y="66675"/>
                        <a:pt x="20135" y="70485"/>
                      </a:cubicBezTo>
                      <a:lnTo>
                        <a:pt x="17277" y="70485"/>
                      </a:lnTo>
                      <a:lnTo>
                        <a:pt x="21087" y="72390"/>
                      </a:lnTo>
                      <a:cubicBezTo>
                        <a:pt x="20135" y="75247"/>
                        <a:pt x="16325" y="75247"/>
                        <a:pt x="13467" y="75247"/>
                      </a:cubicBezTo>
                      <a:cubicBezTo>
                        <a:pt x="13467" y="74295"/>
                        <a:pt x="13467" y="73343"/>
                        <a:pt x="13467" y="72390"/>
                      </a:cubicBezTo>
                      <a:cubicBezTo>
                        <a:pt x="9657" y="75247"/>
                        <a:pt x="12515" y="81915"/>
                        <a:pt x="11562" y="82868"/>
                      </a:cubicBezTo>
                      <a:lnTo>
                        <a:pt x="14420" y="80010"/>
                      </a:lnTo>
                      <a:cubicBezTo>
                        <a:pt x="14420" y="91440"/>
                        <a:pt x="8705" y="102870"/>
                        <a:pt x="12515" y="114300"/>
                      </a:cubicBezTo>
                      <a:lnTo>
                        <a:pt x="14420" y="114300"/>
                      </a:lnTo>
                      <a:cubicBezTo>
                        <a:pt x="16325" y="122872"/>
                        <a:pt x="10610" y="120015"/>
                        <a:pt x="10610" y="128588"/>
                      </a:cubicBezTo>
                      <a:lnTo>
                        <a:pt x="10610" y="128588"/>
                      </a:lnTo>
                      <a:cubicBezTo>
                        <a:pt x="12515" y="130493"/>
                        <a:pt x="12515" y="133350"/>
                        <a:pt x="12515" y="135255"/>
                      </a:cubicBezTo>
                      <a:cubicBezTo>
                        <a:pt x="10610" y="132397"/>
                        <a:pt x="6800" y="138113"/>
                        <a:pt x="4895" y="135255"/>
                      </a:cubicBezTo>
                      <a:cubicBezTo>
                        <a:pt x="7752" y="144780"/>
                        <a:pt x="7752" y="140018"/>
                        <a:pt x="13467" y="147637"/>
                      </a:cubicBezTo>
                      <a:cubicBezTo>
                        <a:pt x="12515" y="147637"/>
                        <a:pt x="10610" y="147637"/>
                        <a:pt x="9657" y="148590"/>
                      </a:cubicBezTo>
                      <a:cubicBezTo>
                        <a:pt x="12515" y="151447"/>
                        <a:pt x="13467" y="152400"/>
                        <a:pt x="13467" y="157162"/>
                      </a:cubicBezTo>
                      <a:cubicBezTo>
                        <a:pt x="11562" y="152400"/>
                        <a:pt x="6800" y="160972"/>
                        <a:pt x="3942" y="155258"/>
                      </a:cubicBezTo>
                      <a:cubicBezTo>
                        <a:pt x="-1773" y="161925"/>
                        <a:pt x="132" y="166687"/>
                        <a:pt x="1085" y="170497"/>
                      </a:cubicBezTo>
                      <a:cubicBezTo>
                        <a:pt x="2037" y="172403"/>
                        <a:pt x="1085" y="174308"/>
                        <a:pt x="2037" y="175260"/>
                      </a:cubicBezTo>
                      <a:cubicBezTo>
                        <a:pt x="2990" y="176212"/>
                        <a:pt x="2990" y="178118"/>
                        <a:pt x="1085" y="180022"/>
                      </a:cubicBezTo>
                      <a:cubicBezTo>
                        <a:pt x="7752" y="180022"/>
                        <a:pt x="7752" y="178118"/>
                        <a:pt x="5847" y="175260"/>
                      </a:cubicBezTo>
                      <a:cubicBezTo>
                        <a:pt x="5847" y="174308"/>
                        <a:pt x="4895" y="174308"/>
                        <a:pt x="4895" y="173355"/>
                      </a:cubicBezTo>
                      <a:cubicBezTo>
                        <a:pt x="4895" y="172403"/>
                        <a:pt x="4895" y="172403"/>
                        <a:pt x="4895" y="171450"/>
                      </a:cubicBezTo>
                      <a:cubicBezTo>
                        <a:pt x="4895" y="170497"/>
                        <a:pt x="4895" y="170497"/>
                        <a:pt x="5847" y="170497"/>
                      </a:cubicBezTo>
                      <a:cubicBezTo>
                        <a:pt x="7752" y="168593"/>
                        <a:pt x="9657" y="169545"/>
                        <a:pt x="10610" y="170497"/>
                      </a:cubicBezTo>
                      <a:cubicBezTo>
                        <a:pt x="10610" y="170497"/>
                        <a:pt x="11562" y="171450"/>
                        <a:pt x="11562" y="171450"/>
                      </a:cubicBezTo>
                      <a:cubicBezTo>
                        <a:pt x="12515" y="171450"/>
                        <a:pt x="12515" y="172403"/>
                        <a:pt x="13467" y="172403"/>
                      </a:cubicBezTo>
                      <a:cubicBezTo>
                        <a:pt x="14420" y="173355"/>
                        <a:pt x="15372" y="173355"/>
                        <a:pt x="15372" y="174308"/>
                      </a:cubicBezTo>
                      <a:cubicBezTo>
                        <a:pt x="16325" y="175260"/>
                        <a:pt x="14420" y="178118"/>
                        <a:pt x="13467" y="180975"/>
                      </a:cubicBezTo>
                      <a:cubicBezTo>
                        <a:pt x="12515" y="183833"/>
                        <a:pt x="12515" y="188595"/>
                        <a:pt x="16325" y="192405"/>
                      </a:cubicBezTo>
                      <a:cubicBezTo>
                        <a:pt x="15372" y="191453"/>
                        <a:pt x="15372" y="192405"/>
                        <a:pt x="14420" y="191453"/>
                      </a:cubicBezTo>
                      <a:cubicBezTo>
                        <a:pt x="15372" y="195262"/>
                        <a:pt x="22992" y="195262"/>
                        <a:pt x="22040" y="200025"/>
                      </a:cubicBezTo>
                      <a:cubicBezTo>
                        <a:pt x="27755" y="197168"/>
                        <a:pt x="24897" y="203835"/>
                        <a:pt x="30612" y="198120"/>
                      </a:cubicBezTo>
                      <a:lnTo>
                        <a:pt x="23945" y="194310"/>
                      </a:lnTo>
                      <a:cubicBezTo>
                        <a:pt x="27755" y="195262"/>
                        <a:pt x="36327" y="191453"/>
                        <a:pt x="38232" y="199072"/>
                      </a:cubicBezTo>
                      <a:cubicBezTo>
                        <a:pt x="37280" y="200025"/>
                        <a:pt x="34422" y="200025"/>
                        <a:pt x="32517" y="200025"/>
                      </a:cubicBezTo>
                      <a:cubicBezTo>
                        <a:pt x="32517" y="202883"/>
                        <a:pt x="36327" y="200978"/>
                        <a:pt x="36327" y="204787"/>
                      </a:cubicBezTo>
                      <a:cubicBezTo>
                        <a:pt x="30612" y="210503"/>
                        <a:pt x="28707" y="200025"/>
                        <a:pt x="22040" y="201930"/>
                      </a:cubicBezTo>
                      <a:cubicBezTo>
                        <a:pt x="21087" y="205740"/>
                        <a:pt x="31565" y="203835"/>
                        <a:pt x="24897" y="207645"/>
                      </a:cubicBezTo>
                      <a:cubicBezTo>
                        <a:pt x="34422" y="201930"/>
                        <a:pt x="29660" y="213360"/>
                        <a:pt x="39185" y="211455"/>
                      </a:cubicBezTo>
                      <a:lnTo>
                        <a:pt x="36327" y="214312"/>
                      </a:lnTo>
                      <a:cubicBezTo>
                        <a:pt x="37280" y="214312"/>
                        <a:pt x="40137" y="213360"/>
                        <a:pt x="41090" y="215265"/>
                      </a:cubicBezTo>
                      <a:lnTo>
                        <a:pt x="35375" y="218122"/>
                      </a:lnTo>
                      <a:cubicBezTo>
                        <a:pt x="42042" y="217170"/>
                        <a:pt x="38232" y="226695"/>
                        <a:pt x="43947" y="227647"/>
                      </a:cubicBezTo>
                      <a:cubicBezTo>
                        <a:pt x="37280" y="221933"/>
                        <a:pt x="45852" y="221933"/>
                        <a:pt x="45852" y="217170"/>
                      </a:cubicBezTo>
                      <a:cubicBezTo>
                        <a:pt x="57282" y="219075"/>
                        <a:pt x="42995" y="230505"/>
                        <a:pt x="53472" y="235268"/>
                      </a:cubicBezTo>
                      <a:cubicBezTo>
                        <a:pt x="51567" y="235268"/>
                        <a:pt x="50615" y="229553"/>
                        <a:pt x="53472" y="229553"/>
                      </a:cubicBezTo>
                      <a:cubicBezTo>
                        <a:pt x="54425" y="231458"/>
                        <a:pt x="55377" y="235268"/>
                        <a:pt x="55377" y="237172"/>
                      </a:cubicBezTo>
                      <a:cubicBezTo>
                        <a:pt x="62045" y="240983"/>
                        <a:pt x="57282" y="232410"/>
                        <a:pt x="62045" y="232410"/>
                      </a:cubicBezTo>
                      <a:cubicBezTo>
                        <a:pt x="61092" y="238125"/>
                        <a:pt x="66807" y="233362"/>
                        <a:pt x="69665" y="233362"/>
                      </a:cubicBezTo>
                      <a:lnTo>
                        <a:pt x="66807" y="237172"/>
                      </a:lnTo>
                      <a:cubicBezTo>
                        <a:pt x="72522" y="244793"/>
                        <a:pt x="74427" y="230505"/>
                        <a:pt x="78237" y="238125"/>
                      </a:cubicBezTo>
                      <a:lnTo>
                        <a:pt x="71570" y="240983"/>
                      </a:lnTo>
                      <a:lnTo>
                        <a:pt x="75380" y="241935"/>
                      </a:lnTo>
                      <a:lnTo>
                        <a:pt x="71570" y="245745"/>
                      </a:lnTo>
                      <a:cubicBezTo>
                        <a:pt x="77285" y="244793"/>
                        <a:pt x="78237" y="246697"/>
                        <a:pt x="81095" y="250508"/>
                      </a:cubicBezTo>
                      <a:cubicBezTo>
                        <a:pt x="82047" y="247650"/>
                        <a:pt x="85857" y="243840"/>
                        <a:pt x="89667" y="245745"/>
                      </a:cubicBezTo>
                      <a:cubicBezTo>
                        <a:pt x="90620" y="249555"/>
                        <a:pt x="85857" y="248603"/>
                        <a:pt x="90620" y="251460"/>
                      </a:cubicBezTo>
                      <a:cubicBezTo>
                        <a:pt x="87762" y="253365"/>
                        <a:pt x="84905" y="255270"/>
                        <a:pt x="84905" y="250508"/>
                      </a:cubicBezTo>
                      <a:cubicBezTo>
                        <a:pt x="83952" y="251460"/>
                        <a:pt x="82047" y="252412"/>
                        <a:pt x="81095" y="253365"/>
                      </a:cubicBezTo>
                      <a:cubicBezTo>
                        <a:pt x="82047" y="257175"/>
                        <a:pt x="86810" y="258128"/>
                        <a:pt x="88715" y="259080"/>
                      </a:cubicBezTo>
                      <a:cubicBezTo>
                        <a:pt x="87762" y="258128"/>
                        <a:pt x="87762" y="258128"/>
                        <a:pt x="87762" y="257175"/>
                      </a:cubicBezTo>
                      <a:cubicBezTo>
                        <a:pt x="91572" y="257175"/>
                        <a:pt x="94430" y="256222"/>
                        <a:pt x="98240" y="256222"/>
                      </a:cubicBezTo>
                      <a:cubicBezTo>
                        <a:pt x="98240" y="258128"/>
                        <a:pt x="96335" y="259080"/>
                        <a:pt x="95382" y="260033"/>
                      </a:cubicBezTo>
                      <a:cubicBezTo>
                        <a:pt x="97287" y="260033"/>
                        <a:pt x="99192" y="259080"/>
                        <a:pt x="101097" y="260033"/>
                      </a:cubicBezTo>
                      <a:cubicBezTo>
                        <a:pt x="98240" y="262890"/>
                        <a:pt x="96335" y="265747"/>
                        <a:pt x="92525" y="265747"/>
                      </a:cubicBezTo>
                      <a:lnTo>
                        <a:pt x="101097" y="266700"/>
                      </a:lnTo>
                      <a:cubicBezTo>
                        <a:pt x="101097" y="268605"/>
                        <a:pt x="102050" y="272415"/>
                        <a:pt x="100145" y="273368"/>
                      </a:cubicBezTo>
                      <a:cubicBezTo>
                        <a:pt x="103002" y="277178"/>
                        <a:pt x="112527" y="272415"/>
                        <a:pt x="116337" y="278130"/>
                      </a:cubicBezTo>
                      <a:cubicBezTo>
                        <a:pt x="117290" y="277178"/>
                        <a:pt x="118242" y="277178"/>
                        <a:pt x="119195" y="277178"/>
                      </a:cubicBezTo>
                      <a:cubicBezTo>
                        <a:pt x="123005" y="280987"/>
                        <a:pt x="124910" y="286703"/>
                        <a:pt x="133482" y="284797"/>
                      </a:cubicBezTo>
                      <a:lnTo>
                        <a:pt x="133482" y="292418"/>
                      </a:lnTo>
                      <a:cubicBezTo>
                        <a:pt x="138245" y="293370"/>
                        <a:pt x="133482" y="282893"/>
                        <a:pt x="141102" y="283845"/>
                      </a:cubicBezTo>
                      <a:cubicBezTo>
                        <a:pt x="146817" y="284797"/>
                        <a:pt x="140150" y="289560"/>
                        <a:pt x="141102" y="292418"/>
                      </a:cubicBezTo>
                      <a:cubicBezTo>
                        <a:pt x="144912" y="290512"/>
                        <a:pt x="152532" y="286703"/>
                        <a:pt x="155390" y="294322"/>
                      </a:cubicBezTo>
                      <a:cubicBezTo>
                        <a:pt x="154437" y="295275"/>
                        <a:pt x="153485" y="294322"/>
                        <a:pt x="151580" y="294322"/>
                      </a:cubicBezTo>
                      <a:close/>
                      <a:moveTo>
                        <a:pt x="208730" y="313372"/>
                      </a:moveTo>
                      <a:cubicBezTo>
                        <a:pt x="207777" y="314325"/>
                        <a:pt x="203967" y="316230"/>
                        <a:pt x="203967" y="313372"/>
                      </a:cubicBezTo>
                      <a:cubicBezTo>
                        <a:pt x="206825" y="308610"/>
                        <a:pt x="206825" y="311468"/>
                        <a:pt x="208730" y="313372"/>
                      </a:cubicBezTo>
                      <a:close/>
                      <a:moveTo>
                        <a:pt x="298265" y="323850"/>
                      </a:moveTo>
                      <a:cubicBezTo>
                        <a:pt x="297312" y="324803"/>
                        <a:pt x="296360" y="324803"/>
                        <a:pt x="294455" y="322897"/>
                      </a:cubicBezTo>
                      <a:cubicBezTo>
                        <a:pt x="296360" y="321945"/>
                        <a:pt x="297312" y="321945"/>
                        <a:pt x="298265" y="323850"/>
                      </a:cubicBezTo>
                      <a:close/>
                      <a:moveTo>
                        <a:pt x="529722" y="262890"/>
                      </a:moveTo>
                      <a:cubicBezTo>
                        <a:pt x="529722" y="262890"/>
                        <a:pt x="529722" y="262890"/>
                        <a:pt x="529722" y="262890"/>
                      </a:cubicBezTo>
                      <a:cubicBezTo>
                        <a:pt x="526865" y="261937"/>
                        <a:pt x="527817" y="261937"/>
                        <a:pt x="529722" y="262890"/>
                      </a:cubicBezTo>
                      <a:close/>
                      <a:moveTo>
                        <a:pt x="535437" y="262890"/>
                      </a:moveTo>
                      <a:cubicBezTo>
                        <a:pt x="535437" y="261937"/>
                        <a:pt x="535437" y="261937"/>
                        <a:pt x="535437" y="260985"/>
                      </a:cubicBezTo>
                      <a:cubicBezTo>
                        <a:pt x="535437" y="261937"/>
                        <a:pt x="534485" y="262890"/>
                        <a:pt x="533532" y="262890"/>
                      </a:cubicBezTo>
                      <a:cubicBezTo>
                        <a:pt x="533532" y="263843"/>
                        <a:pt x="533532" y="263843"/>
                        <a:pt x="535437" y="262890"/>
                      </a:cubicBezTo>
                      <a:close/>
                      <a:moveTo>
                        <a:pt x="46805" y="169545"/>
                      </a:moveTo>
                      <a:lnTo>
                        <a:pt x="45852" y="170497"/>
                      </a:lnTo>
                      <a:cubicBezTo>
                        <a:pt x="43947" y="170497"/>
                        <a:pt x="44900" y="170497"/>
                        <a:pt x="46805" y="16954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4" name="任意多边形: 形状 243"/>
                <p:cNvSpPr/>
                <p:nvPr>
                  <p:custDataLst>
                    <p:tags r:id="rId148"/>
                  </p:custDataLst>
                </p:nvPr>
              </p:nvSpPr>
              <p:spPr>
                <a:xfrm>
                  <a:off x="3438763" y="4675822"/>
                  <a:ext cx="714" cy="2857"/>
                </a:xfrm>
                <a:custGeom>
                  <a:avLst/>
                  <a:gdLst>
                    <a:gd name="connsiteX0" fmla="*/ 714 w 714"/>
                    <a:gd name="connsiteY0" fmla="*/ 2857 h 2857"/>
                    <a:gd name="connsiteX1" fmla="*/ 714 w 714"/>
                    <a:gd name="connsiteY1" fmla="*/ 0 h 2857"/>
                    <a:gd name="connsiteX2" fmla="*/ 714 w 714"/>
                    <a:gd name="connsiteY2" fmla="*/ 2857 h 2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14" h="2857">
                      <a:moveTo>
                        <a:pt x="714" y="2857"/>
                      </a:moveTo>
                      <a:cubicBezTo>
                        <a:pt x="714" y="1905"/>
                        <a:pt x="714" y="952"/>
                        <a:pt x="714" y="0"/>
                      </a:cubicBezTo>
                      <a:cubicBezTo>
                        <a:pt x="-238" y="952"/>
                        <a:pt x="-238" y="1905"/>
                        <a:pt x="714" y="285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5" name="任意多边形: 形状 244"/>
                <p:cNvSpPr/>
                <p:nvPr>
                  <p:custDataLst>
                    <p:tags r:id="rId149"/>
                  </p:custDataLst>
                </p:nvPr>
              </p:nvSpPr>
              <p:spPr>
                <a:xfrm>
                  <a:off x="3268979" y="4628435"/>
                  <a:ext cx="9525" cy="714"/>
                </a:xfrm>
                <a:custGeom>
                  <a:avLst/>
                  <a:gdLst>
                    <a:gd name="connsiteX0" fmla="*/ 0 w 9525"/>
                    <a:gd name="connsiteY0" fmla="*/ 714 h 714"/>
                    <a:gd name="connsiteX1" fmla="*/ 0 w 9525"/>
                    <a:gd name="connsiteY1" fmla="*/ 714 h 714"/>
                    <a:gd name="connsiteX2" fmla="*/ 0 w 9525"/>
                    <a:gd name="connsiteY2" fmla="*/ 714 h 714"/>
                    <a:gd name="connsiteX3" fmla="*/ 0 w 9525"/>
                    <a:gd name="connsiteY3" fmla="*/ 714 h 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714">
                      <a:moveTo>
                        <a:pt x="0" y="714"/>
                      </a:moveTo>
                      <a:cubicBezTo>
                        <a:pt x="0" y="-238"/>
                        <a:pt x="0" y="-238"/>
                        <a:pt x="0" y="714"/>
                      </a:cubicBezTo>
                      <a:cubicBezTo>
                        <a:pt x="0" y="714"/>
                        <a:pt x="0" y="714"/>
                        <a:pt x="0" y="714"/>
                      </a:cubicBezTo>
                      <a:lnTo>
                        <a:pt x="0" y="71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6" name="任意多边形: 形状 245"/>
                <p:cNvSpPr/>
                <p:nvPr>
                  <p:custDataLst>
                    <p:tags r:id="rId150"/>
                  </p:custDataLst>
                </p:nvPr>
              </p:nvSpPr>
              <p:spPr>
                <a:xfrm>
                  <a:off x="3619500" y="4672012"/>
                  <a:ext cx="2857" cy="1904"/>
                </a:xfrm>
                <a:custGeom>
                  <a:avLst/>
                  <a:gdLst>
                    <a:gd name="connsiteX0" fmla="*/ 2857 w 2857"/>
                    <a:gd name="connsiteY0" fmla="*/ 1905 h 1904"/>
                    <a:gd name="connsiteX1" fmla="*/ 0 w 2857"/>
                    <a:gd name="connsiteY1" fmla="*/ 0 h 1904"/>
                    <a:gd name="connsiteX2" fmla="*/ 2857 w 2857"/>
                    <a:gd name="connsiteY2" fmla="*/ 1905 h 1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57" h="1904">
                      <a:moveTo>
                        <a:pt x="2857" y="1905"/>
                      </a:moveTo>
                      <a:cubicBezTo>
                        <a:pt x="1905" y="1905"/>
                        <a:pt x="953" y="952"/>
                        <a:pt x="0" y="0"/>
                      </a:cubicBezTo>
                      <a:cubicBezTo>
                        <a:pt x="953" y="952"/>
                        <a:pt x="953" y="1905"/>
                        <a:pt x="2857" y="190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7" name="任意多边形: 形状 246"/>
                <p:cNvSpPr/>
                <p:nvPr>
                  <p:custDataLst>
                    <p:tags r:id="rId151"/>
                  </p:custDataLst>
                </p:nvPr>
              </p:nvSpPr>
              <p:spPr>
                <a:xfrm>
                  <a:off x="3689984" y="4601527"/>
                  <a:ext cx="2857" cy="1905"/>
                </a:xfrm>
                <a:custGeom>
                  <a:avLst/>
                  <a:gdLst>
                    <a:gd name="connsiteX0" fmla="*/ 0 w 2857"/>
                    <a:gd name="connsiteY0" fmla="*/ 0 h 1905"/>
                    <a:gd name="connsiteX1" fmla="*/ 953 w 2857"/>
                    <a:gd name="connsiteY1" fmla="*/ 1905 h 1905"/>
                    <a:gd name="connsiteX2" fmla="*/ 2858 w 2857"/>
                    <a:gd name="connsiteY2" fmla="*/ 1905 h 1905"/>
                    <a:gd name="connsiteX3" fmla="*/ 0 w 2857"/>
                    <a:gd name="connsiteY3" fmla="*/ 0 h 1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57" h="1905">
                      <a:moveTo>
                        <a:pt x="0" y="0"/>
                      </a:moveTo>
                      <a:lnTo>
                        <a:pt x="953" y="1905"/>
                      </a:lnTo>
                      <a:cubicBezTo>
                        <a:pt x="953" y="952"/>
                        <a:pt x="1905" y="1905"/>
                        <a:pt x="2858" y="1905"/>
                      </a:cubicBezTo>
                      <a:cubicBezTo>
                        <a:pt x="1905" y="952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8" name="任意多边形: 形状 247"/>
                <p:cNvSpPr/>
                <p:nvPr>
                  <p:custDataLst>
                    <p:tags r:id="rId152"/>
                  </p:custDataLst>
                </p:nvPr>
              </p:nvSpPr>
              <p:spPr>
                <a:xfrm>
                  <a:off x="3720091" y="4588192"/>
                  <a:ext cx="2278" cy="2694"/>
                </a:xfrm>
                <a:custGeom>
                  <a:avLst/>
                  <a:gdLst>
                    <a:gd name="connsiteX0" fmla="*/ 2279 w 2278"/>
                    <a:gd name="connsiteY0" fmla="*/ 1905 h 2694"/>
                    <a:gd name="connsiteX1" fmla="*/ 2279 w 2278"/>
                    <a:gd name="connsiteY1" fmla="*/ 0 h 2694"/>
                    <a:gd name="connsiteX2" fmla="*/ 374 w 2278"/>
                    <a:gd name="connsiteY2" fmla="*/ 0 h 2694"/>
                    <a:gd name="connsiteX3" fmla="*/ 2279 w 2278"/>
                    <a:gd name="connsiteY3" fmla="*/ 1905 h 2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78" h="2694">
                      <a:moveTo>
                        <a:pt x="2279" y="1905"/>
                      </a:moveTo>
                      <a:cubicBezTo>
                        <a:pt x="2279" y="953"/>
                        <a:pt x="2279" y="953"/>
                        <a:pt x="2279" y="0"/>
                      </a:cubicBezTo>
                      <a:lnTo>
                        <a:pt x="374" y="0"/>
                      </a:lnTo>
                      <a:cubicBezTo>
                        <a:pt x="-579" y="1905"/>
                        <a:pt x="374" y="3810"/>
                        <a:pt x="2279" y="190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9" name="任意多边形: 形状 248"/>
                <p:cNvSpPr/>
                <p:nvPr>
                  <p:custDataLst>
                    <p:tags r:id="rId153"/>
                  </p:custDataLst>
                </p:nvPr>
              </p:nvSpPr>
              <p:spPr>
                <a:xfrm>
                  <a:off x="3703081" y="4605500"/>
                  <a:ext cx="3947" cy="3483"/>
                </a:xfrm>
                <a:custGeom>
                  <a:avLst/>
                  <a:gdLst>
                    <a:gd name="connsiteX0" fmla="*/ 1191 w 3947"/>
                    <a:gd name="connsiteY0" fmla="*/ 2694 h 3483"/>
                    <a:gd name="connsiteX1" fmla="*/ 3096 w 3947"/>
                    <a:gd name="connsiteY1" fmla="*/ 789 h 3483"/>
                    <a:gd name="connsiteX2" fmla="*/ 3096 w 3947"/>
                    <a:gd name="connsiteY2" fmla="*/ 789 h 3483"/>
                    <a:gd name="connsiteX3" fmla="*/ 1191 w 3947"/>
                    <a:gd name="connsiteY3" fmla="*/ 2694 h 3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47" h="3483">
                      <a:moveTo>
                        <a:pt x="1191" y="2694"/>
                      </a:moveTo>
                      <a:cubicBezTo>
                        <a:pt x="5001" y="4599"/>
                        <a:pt x="4048" y="2694"/>
                        <a:pt x="3096" y="789"/>
                      </a:cubicBezTo>
                      <a:cubicBezTo>
                        <a:pt x="3096" y="789"/>
                        <a:pt x="3096" y="789"/>
                        <a:pt x="3096" y="789"/>
                      </a:cubicBezTo>
                      <a:cubicBezTo>
                        <a:pt x="-1667" y="-1116"/>
                        <a:pt x="238" y="789"/>
                        <a:pt x="1191" y="269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0" name="任意多边形: 形状 249"/>
                <p:cNvSpPr/>
                <p:nvPr>
                  <p:custDataLst>
                    <p:tags r:id="rId154"/>
                  </p:custDataLst>
                </p:nvPr>
              </p:nvSpPr>
              <p:spPr>
                <a:xfrm>
                  <a:off x="3706030" y="4604011"/>
                  <a:ext cx="1099" cy="2278"/>
                </a:xfrm>
                <a:custGeom>
                  <a:avLst/>
                  <a:gdLst>
                    <a:gd name="connsiteX0" fmla="*/ 1100 w 1099"/>
                    <a:gd name="connsiteY0" fmla="*/ 2279 h 2278"/>
                    <a:gd name="connsiteX1" fmla="*/ 1100 w 1099"/>
                    <a:gd name="connsiteY1" fmla="*/ 374 h 2278"/>
                    <a:gd name="connsiteX2" fmla="*/ 1100 w 1099"/>
                    <a:gd name="connsiteY2" fmla="*/ 2279 h 2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99" h="2278">
                      <a:moveTo>
                        <a:pt x="1100" y="2279"/>
                      </a:moveTo>
                      <a:cubicBezTo>
                        <a:pt x="1100" y="1326"/>
                        <a:pt x="1100" y="1326"/>
                        <a:pt x="1100" y="374"/>
                      </a:cubicBezTo>
                      <a:cubicBezTo>
                        <a:pt x="-805" y="-579"/>
                        <a:pt x="147" y="374"/>
                        <a:pt x="1100" y="227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1" name="任意多边形: 形状 250"/>
                <p:cNvSpPr/>
                <p:nvPr>
                  <p:custDataLst>
                    <p:tags r:id="rId155"/>
                  </p:custDataLst>
                </p:nvPr>
              </p:nvSpPr>
              <p:spPr>
                <a:xfrm>
                  <a:off x="3687365" y="4605251"/>
                  <a:ext cx="1863" cy="4155"/>
                </a:xfrm>
                <a:custGeom>
                  <a:avLst/>
                  <a:gdLst>
                    <a:gd name="connsiteX0" fmla="*/ 1667 w 1863"/>
                    <a:gd name="connsiteY0" fmla="*/ 3896 h 4155"/>
                    <a:gd name="connsiteX1" fmla="*/ 714 w 1863"/>
                    <a:gd name="connsiteY1" fmla="*/ 1038 h 4155"/>
                    <a:gd name="connsiteX2" fmla="*/ 714 w 1863"/>
                    <a:gd name="connsiteY2" fmla="*/ 1991 h 4155"/>
                    <a:gd name="connsiteX3" fmla="*/ 1667 w 1863"/>
                    <a:gd name="connsiteY3" fmla="*/ 3896 h 4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3" h="4155">
                      <a:moveTo>
                        <a:pt x="1667" y="3896"/>
                      </a:moveTo>
                      <a:cubicBezTo>
                        <a:pt x="2619" y="4848"/>
                        <a:pt x="-238" y="-867"/>
                        <a:pt x="714" y="1038"/>
                      </a:cubicBezTo>
                      <a:cubicBezTo>
                        <a:pt x="-238" y="-867"/>
                        <a:pt x="-238" y="86"/>
                        <a:pt x="714" y="1991"/>
                      </a:cubicBezTo>
                      <a:cubicBezTo>
                        <a:pt x="714" y="2943"/>
                        <a:pt x="1667" y="4848"/>
                        <a:pt x="1667" y="389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2" name="任意多边形: 形状 251"/>
                <p:cNvSpPr/>
                <p:nvPr>
                  <p:custDataLst>
                    <p:tags r:id="rId156"/>
                  </p:custDataLst>
                </p:nvPr>
              </p:nvSpPr>
              <p:spPr>
                <a:xfrm>
                  <a:off x="3711892" y="4612004"/>
                  <a:ext cx="4762" cy="2857"/>
                </a:xfrm>
                <a:custGeom>
                  <a:avLst/>
                  <a:gdLst>
                    <a:gd name="connsiteX0" fmla="*/ 4763 w 4762"/>
                    <a:gd name="connsiteY0" fmla="*/ 953 h 2857"/>
                    <a:gd name="connsiteX1" fmla="*/ 0 w 4762"/>
                    <a:gd name="connsiteY1" fmla="*/ 0 h 2857"/>
                    <a:gd name="connsiteX2" fmla="*/ 2857 w 4762"/>
                    <a:gd name="connsiteY2" fmla="*/ 2858 h 2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62" h="2857">
                      <a:moveTo>
                        <a:pt x="4763" y="953"/>
                      </a:moveTo>
                      <a:lnTo>
                        <a:pt x="0" y="0"/>
                      </a:lnTo>
                      <a:lnTo>
                        <a:pt x="2857" y="285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3" name="任意多边形: 形状 252"/>
                <p:cNvSpPr/>
                <p:nvPr>
                  <p:custDataLst>
                    <p:tags r:id="rId157"/>
                  </p:custDataLst>
                </p:nvPr>
              </p:nvSpPr>
              <p:spPr>
                <a:xfrm>
                  <a:off x="3704083" y="4621529"/>
                  <a:ext cx="3999" cy="1905"/>
                </a:xfrm>
                <a:custGeom>
                  <a:avLst/>
                  <a:gdLst>
                    <a:gd name="connsiteX0" fmla="*/ 189 w 3999"/>
                    <a:gd name="connsiteY0" fmla="*/ 1905 h 1905"/>
                    <a:gd name="connsiteX1" fmla="*/ 3999 w 3999"/>
                    <a:gd name="connsiteY1" fmla="*/ 1905 h 1905"/>
                    <a:gd name="connsiteX2" fmla="*/ 3999 w 3999"/>
                    <a:gd name="connsiteY2" fmla="*/ 0 h 1905"/>
                    <a:gd name="connsiteX3" fmla="*/ 189 w 3999"/>
                    <a:gd name="connsiteY3" fmla="*/ 1905 h 1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99" h="1905">
                      <a:moveTo>
                        <a:pt x="189" y="1905"/>
                      </a:moveTo>
                      <a:lnTo>
                        <a:pt x="3999" y="1905"/>
                      </a:lnTo>
                      <a:cubicBezTo>
                        <a:pt x="3047" y="953"/>
                        <a:pt x="3047" y="953"/>
                        <a:pt x="3999" y="0"/>
                      </a:cubicBezTo>
                      <a:cubicBezTo>
                        <a:pt x="2094" y="953"/>
                        <a:pt x="-763" y="953"/>
                        <a:pt x="189" y="190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4" name="任意多边形: 形状 253"/>
                <p:cNvSpPr/>
                <p:nvPr>
                  <p:custDataLst>
                    <p:tags r:id="rId158"/>
                  </p:custDataLst>
                </p:nvPr>
              </p:nvSpPr>
              <p:spPr>
                <a:xfrm>
                  <a:off x="3708082" y="4619625"/>
                  <a:ext cx="1905" cy="1904"/>
                </a:xfrm>
                <a:custGeom>
                  <a:avLst/>
                  <a:gdLst>
                    <a:gd name="connsiteX0" fmla="*/ 0 w 1905"/>
                    <a:gd name="connsiteY0" fmla="*/ 1905 h 1904"/>
                    <a:gd name="connsiteX1" fmla="*/ 1905 w 1905"/>
                    <a:gd name="connsiteY1" fmla="*/ 0 h 1904"/>
                    <a:gd name="connsiteX2" fmla="*/ 0 w 1905"/>
                    <a:gd name="connsiteY2" fmla="*/ 1905 h 1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05" h="1904">
                      <a:moveTo>
                        <a:pt x="0" y="1905"/>
                      </a:moveTo>
                      <a:cubicBezTo>
                        <a:pt x="953" y="1905"/>
                        <a:pt x="1905" y="952"/>
                        <a:pt x="1905" y="0"/>
                      </a:cubicBezTo>
                      <a:cubicBezTo>
                        <a:pt x="1905" y="952"/>
                        <a:pt x="953" y="952"/>
                        <a:pt x="0" y="190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5" name="任意多边形: 形状 254"/>
                <p:cNvSpPr/>
                <p:nvPr>
                  <p:custDataLst>
                    <p:tags r:id="rId159"/>
                  </p:custDataLst>
                </p:nvPr>
              </p:nvSpPr>
              <p:spPr>
                <a:xfrm>
                  <a:off x="3714750" y="4618672"/>
                  <a:ext cx="1905" cy="2857"/>
                </a:xfrm>
                <a:custGeom>
                  <a:avLst/>
                  <a:gdLst>
                    <a:gd name="connsiteX0" fmla="*/ 1905 w 1905"/>
                    <a:gd name="connsiteY0" fmla="*/ 0 h 2857"/>
                    <a:gd name="connsiteX1" fmla="*/ 953 w 1905"/>
                    <a:gd name="connsiteY1" fmla="*/ 952 h 2857"/>
                    <a:gd name="connsiteX2" fmla="*/ 0 w 1905"/>
                    <a:gd name="connsiteY2" fmla="*/ 2857 h 2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05" h="2857">
                      <a:moveTo>
                        <a:pt x="1905" y="0"/>
                      </a:moveTo>
                      <a:lnTo>
                        <a:pt x="953" y="952"/>
                      </a:lnTo>
                      <a:lnTo>
                        <a:pt x="0" y="2857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6" name="任意多边形: 形状 255"/>
                <p:cNvSpPr/>
                <p:nvPr>
                  <p:custDataLst>
                    <p:tags r:id="rId160"/>
                  </p:custDataLst>
                </p:nvPr>
              </p:nvSpPr>
              <p:spPr>
                <a:xfrm>
                  <a:off x="3664267" y="4635817"/>
                  <a:ext cx="4624" cy="4435"/>
                </a:xfrm>
                <a:custGeom>
                  <a:avLst/>
                  <a:gdLst>
                    <a:gd name="connsiteX0" fmla="*/ 3810 w 4624"/>
                    <a:gd name="connsiteY0" fmla="*/ 0 h 4435"/>
                    <a:gd name="connsiteX1" fmla="*/ 0 w 4624"/>
                    <a:gd name="connsiteY1" fmla="*/ 2858 h 4435"/>
                    <a:gd name="connsiteX2" fmla="*/ 2857 w 4624"/>
                    <a:gd name="connsiteY2" fmla="*/ 3810 h 4435"/>
                    <a:gd name="connsiteX3" fmla="*/ 3810 w 4624"/>
                    <a:gd name="connsiteY3" fmla="*/ 0 h 4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24" h="4435">
                      <a:moveTo>
                        <a:pt x="3810" y="0"/>
                      </a:moveTo>
                      <a:lnTo>
                        <a:pt x="0" y="2858"/>
                      </a:lnTo>
                      <a:cubicBezTo>
                        <a:pt x="0" y="4763"/>
                        <a:pt x="1905" y="4763"/>
                        <a:pt x="2857" y="3810"/>
                      </a:cubicBezTo>
                      <a:cubicBezTo>
                        <a:pt x="3810" y="2858"/>
                        <a:pt x="5715" y="1905"/>
                        <a:pt x="381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7" name="任意多边形: 形状 256"/>
                <p:cNvSpPr/>
                <p:nvPr>
                  <p:custDataLst>
                    <p:tags r:id="rId161"/>
                  </p:custDataLst>
                </p:nvPr>
              </p:nvSpPr>
              <p:spPr>
                <a:xfrm>
                  <a:off x="3681412" y="4641532"/>
                  <a:ext cx="2857" cy="5714"/>
                </a:xfrm>
                <a:custGeom>
                  <a:avLst/>
                  <a:gdLst>
                    <a:gd name="connsiteX0" fmla="*/ 2857 w 2857"/>
                    <a:gd name="connsiteY0" fmla="*/ 2857 h 5714"/>
                    <a:gd name="connsiteX1" fmla="*/ 0 w 2857"/>
                    <a:gd name="connsiteY1" fmla="*/ 0 h 5714"/>
                    <a:gd name="connsiteX2" fmla="*/ 1905 w 2857"/>
                    <a:gd name="connsiteY2" fmla="*/ 5715 h 5714"/>
                    <a:gd name="connsiteX3" fmla="*/ 2857 w 2857"/>
                    <a:gd name="connsiteY3" fmla="*/ 2857 h 5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57" h="5714">
                      <a:moveTo>
                        <a:pt x="2857" y="2857"/>
                      </a:moveTo>
                      <a:cubicBezTo>
                        <a:pt x="1905" y="1905"/>
                        <a:pt x="953" y="952"/>
                        <a:pt x="0" y="0"/>
                      </a:cubicBezTo>
                      <a:lnTo>
                        <a:pt x="1905" y="5715"/>
                      </a:lnTo>
                      <a:lnTo>
                        <a:pt x="2857" y="2857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8" name="任意多边形: 形状 257"/>
                <p:cNvSpPr/>
                <p:nvPr>
                  <p:custDataLst>
                    <p:tags r:id="rId162"/>
                  </p:custDataLst>
                </p:nvPr>
              </p:nvSpPr>
              <p:spPr>
                <a:xfrm>
                  <a:off x="3672349" y="4649152"/>
                  <a:ext cx="3174" cy="5203"/>
                </a:xfrm>
                <a:custGeom>
                  <a:avLst/>
                  <a:gdLst>
                    <a:gd name="connsiteX0" fmla="*/ 1443 w 3174"/>
                    <a:gd name="connsiteY0" fmla="*/ 0 h 5203"/>
                    <a:gd name="connsiteX1" fmla="*/ 2395 w 3174"/>
                    <a:gd name="connsiteY1" fmla="*/ 4763 h 5203"/>
                    <a:gd name="connsiteX2" fmla="*/ 1443 w 3174"/>
                    <a:gd name="connsiteY2" fmla="*/ 0 h 5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74" h="5203">
                      <a:moveTo>
                        <a:pt x="1443" y="0"/>
                      </a:moveTo>
                      <a:cubicBezTo>
                        <a:pt x="1443" y="1905"/>
                        <a:pt x="-2367" y="6668"/>
                        <a:pt x="2395" y="4763"/>
                      </a:cubicBezTo>
                      <a:cubicBezTo>
                        <a:pt x="1443" y="2858"/>
                        <a:pt x="5253" y="952"/>
                        <a:pt x="1443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9" name="任意多边形: 形状 258"/>
                <p:cNvSpPr/>
                <p:nvPr>
                  <p:custDataLst>
                    <p:tags r:id="rId163"/>
                  </p:custDataLst>
                </p:nvPr>
              </p:nvSpPr>
              <p:spPr>
                <a:xfrm>
                  <a:off x="3611880" y="4649152"/>
                  <a:ext cx="1904" cy="9525"/>
                </a:xfrm>
                <a:custGeom>
                  <a:avLst/>
                  <a:gdLst>
                    <a:gd name="connsiteX0" fmla="*/ 952 w 1904"/>
                    <a:gd name="connsiteY0" fmla="*/ 9525 h 9525"/>
                    <a:gd name="connsiteX1" fmla="*/ 1905 w 1904"/>
                    <a:gd name="connsiteY1" fmla="*/ 9525 h 9525"/>
                    <a:gd name="connsiteX2" fmla="*/ 0 w 1904"/>
                    <a:gd name="connsiteY2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04" h="9525">
                      <a:moveTo>
                        <a:pt x="952" y="9525"/>
                      </a:moveTo>
                      <a:lnTo>
                        <a:pt x="1905" y="95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0" name="任意多边形: 形状 259"/>
                <p:cNvSpPr/>
                <p:nvPr>
                  <p:custDataLst>
                    <p:tags r:id="rId164"/>
                  </p:custDataLst>
                </p:nvPr>
              </p:nvSpPr>
              <p:spPr>
                <a:xfrm>
                  <a:off x="3561583" y="4683442"/>
                  <a:ext cx="6608" cy="7928"/>
                </a:xfrm>
                <a:custGeom>
                  <a:avLst/>
                  <a:gdLst>
                    <a:gd name="connsiteX0" fmla="*/ 767 w 6608"/>
                    <a:gd name="connsiteY0" fmla="*/ 7620 h 7928"/>
                    <a:gd name="connsiteX1" fmla="*/ 6482 w 6608"/>
                    <a:gd name="connsiteY1" fmla="*/ 3810 h 7928"/>
                    <a:gd name="connsiteX2" fmla="*/ 3624 w 6608"/>
                    <a:gd name="connsiteY2" fmla="*/ 0 h 7928"/>
                    <a:gd name="connsiteX3" fmla="*/ 767 w 6608"/>
                    <a:gd name="connsiteY3" fmla="*/ 7620 h 7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08" h="7928">
                      <a:moveTo>
                        <a:pt x="767" y="7620"/>
                      </a:moveTo>
                      <a:cubicBezTo>
                        <a:pt x="6482" y="9525"/>
                        <a:pt x="1719" y="1905"/>
                        <a:pt x="6482" y="3810"/>
                      </a:cubicBezTo>
                      <a:cubicBezTo>
                        <a:pt x="7434" y="953"/>
                        <a:pt x="2672" y="1905"/>
                        <a:pt x="3624" y="0"/>
                      </a:cubicBezTo>
                      <a:cubicBezTo>
                        <a:pt x="767" y="1905"/>
                        <a:pt x="-1138" y="953"/>
                        <a:pt x="767" y="762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1" name="任意多边形: 形状 260"/>
                <p:cNvSpPr/>
                <p:nvPr>
                  <p:custDataLst>
                    <p:tags r:id="rId165"/>
                  </p:custDataLst>
                </p:nvPr>
              </p:nvSpPr>
              <p:spPr>
                <a:xfrm>
                  <a:off x="3564255" y="4681537"/>
                  <a:ext cx="952" cy="1904"/>
                </a:xfrm>
                <a:custGeom>
                  <a:avLst/>
                  <a:gdLst>
                    <a:gd name="connsiteX0" fmla="*/ 0 w 952"/>
                    <a:gd name="connsiteY0" fmla="*/ 1905 h 1904"/>
                    <a:gd name="connsiteX1" fmla="*/ 952 w 952"/>
                    <a:gd name="connsiteY1" fmla="*/ 0 h 1904"/>
                    <a:gd name="connsiteX2" fmla="*/ 0 w 952"/>
                    <a:gd name="connsiteY2" fmla="*/ 1905 h 1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52" h="1904">
                      <a:moveTo>
                        <a:pt x="0" y="1905"/>
                      </a:moveTo>
                      <a:cubicBezTo>
                        <a:pt x="0" y="1905"/>
                        <a:pt x="952" y="952"/>
                        <a:pt x="952" y="0"/>
                      </a:cubicBezTo>
                      <a:cubicBezTo>
                        <a:pt x="952" y="952"/>
                        <a:pt x="952" y="952"/>
                        <a:pt x="0" y="190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2" name="任意多边形: 形状 261"/>
                <p:cNvSpPr/>
                <p:nvPr>
                  <p:custDataLst>
                    <p:tags r:id="rId166"/>
                  </p:custDataLst>
                </p:nvPr>
              </p:nvSpPr>
              <p:spPr>
                <a:xfrm>
                  <a:off x="3228975" y="4354830"/>
                  <a:ext cx="3809" cy="1905"/>
                </a:xfrm>
                <a:custGeom>
                  <a:avLst/>
                  <a:gdLst>
                    <a:gd name="connsiteX0" fmla="*/ 953 w 3809"/>
                    <a:gd name="connsiteY0" fmla="*/ 1905 h 1905"/>
                    <a:gd name="connsiteX1" fmla="*/ 3810 w 3809"/>
                    <a:gd name="connsiteY1" fmla="*/ 0 h 1905"/>
                    <a:gd name="connsiteX2" fmla="*/ 0 w 3809"/>
                    <a:gd name="connsiteY2" fmla="*/ 952 h 1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09" h="1905">
                      <a:moveTo>
                        <a:pt x="953" y="1905"/>
                      </a:moveTo>
                      <a:lnTo>
                        <a:pt x="3810" y="0"/>
                      </a:lnTo>
                      <a:lnTo>
                        <a:pt x="0" y="95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3" name="任意多边形: 形状 262"/>
                <p:cNvSpPr/>
                <p:nvPr>
                  <p:custDataLst>
                    <p:tags r:id="rId167"/>
                  </p:custDataLst>
                </p:nvPr>
              </p:nvSpPr>
              <p:spPr>
                <a:xfrm>
                  <a:off x="3224212" y="4348162"/>
                  <a:ext cx="6667" cy="2857"/>
                </a:xfrm>
                <a:custGeom>
                  <a:avLst/>
                  <a:gdLst>
                    <a:gd name="connsiteX0" fmla="*/ 0 w 6667"/>
                    <a:gd name="connsiteY0" fmla="*/ 1905 h 2857"/>
                    <a:gd name="connsiteX1" fmla="*/ 6667 w 6667"/>
                    <a:gd name="connsiteY1" fmla="*/ 2857 h 2857"/>
                    <a:gd name="connsiteX2" fmla="*/ 1905 w 6667"/>
                    <a:gd name="connsiteY2" fmla="*/ 0 h 2857"/>
                    <a:gd name="connsiteX3" fmla="*/ 0 w 6667"/>
                    <a:gd name="connsiteY3" fmla="*/ 1905 h 2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67" h="2857">
                      <a:moveTo>
                        <a:pt x="0" y="1905"/>
                      </a:moveTo>
                      <a:lnTo>
                        <a:pt x="6667" y="2857"/>
                      </a:lnTo>
                      <a:lnTo>
                        <a:pt x="1905" y="0"/>
                      </a:lnTo>
                      <a:cubicBezTo>
                        <a:pt x="1905" y="0"/>
                        <a:pt x="1905" y="952"/>
                        <a:pt x="0" y="190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4" name="任意多边形: 形状 263"/>
                <p:cNvSpPr/>
                <p:nvPr>
                  <p:custDataLst>
                    <p:tags r:id="rId168"/>
                  </p:custDataLst>
                </p:nvPr>
              </p:nvSpPr>
              <p:spPr>
                <a:xfrm>
                  <a:off x="3364229" y="4674870"/>
                  <a:ext cx="1904" cy="3809"/>
                </a:xfrm>
                <a:custGeom>
                  <a:avLst/>
                  <a:gdLst>
                    <a:gd name="connsiteX0" fmla="*/ 953 w 1904"/>
                    <a:gd name="connsiteY0" fmla="*/ 3810 h 3809"/>
                    <a:gd name="connsiteX1" fmla="*/ 1905 w 1904"/>
                    <a:gd name="connsiteY1" fmla="*/ 2857 h 3809"/>
                    <a:gd name="connsiteX2" fmla="*/ 0 w 1904"/>
                    <a:gd name="connsiteY2" fmla="*/ 0 h 3809"/>
                    <a:gd name="connsiteX3" fmla="*/ 953 w 1904"/>
                    <a:gd name="connsiteY3" fmla="*/ 3810 h 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" h="3809">
                      <a:moveTo>
                        <a:pt x="953" y="3810"/>
                      </a:moveTo>
                      <a:lnTo>
                        <a:pt x="1905" y="2857"/>
                      </a:lnTo>
                      <a:cubicBezTo>
                        <a:pt x="1905" y="952"/>
                        <a:pt x="953" y="952"/>
                        <a:pt x="0" y="0"/>
                      </a:cubicBezTo>
                      <a:lnTo>
                        <a:pt x="953" y="381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5" name="任意多边形: 形状 264"/>
                <p:cNvSpPr/>
                <p:nvPr>
                  <p:custDataLst>
                    <p:tags r:id="rId169"/>
                  </p:custDataLst>
                </p:nvPr>
              </p:nvSpPr>
              <p:spPr>
                <a:xfrm>
                  <a:off x="3325177" y="4653914"/>
                  <a:ext cx="952" cy="5714"/>
                </a:xfrm>
                <a:custGeom>
                  <a:avLst/>
                  <a:gdLst>
                    <a:gd name="connsiteX0" fmla="*/ 0 w 952"/>
                    <a:gd name="connsiteY0" fmla="*/ 4763 h 5714"/>
                    <a:gd name="connsiteX1" fmla="*/ 0 w 952"/>
                    <a:gd name="connsiteY1" fmla="*/ 5715 h 5714"/>
                    <a:gd name="connsiteX2" fmla="*/ 952 w 952"/>
                    <a:gd name="connsiteY2" fmla="*/ 0 h 5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52" h="5714">
                      <a:moveTo>
                        <a:pt x="0" y="4763"/>
                      </a:moveTo>
                      <a:lnTo>
                        <a:pt x="0" y="5715"/>
                      </a:lnTo>
                      <a:lnTo>
                        <a:pt x="952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6" name="任意多边形: 形状 265"/>
                <p:cNvSpPr/>
                <p:nvPr>
                  <p:custDataLst>
                    <p:tags r:id="rId170"/>
                  </p:custDataLst>
                </p:nvPr>
              </p:nvSpPr>
              <p:spPr>
                <a:xfrm>
                  <a:off x="3288029" y="4647396"/>
                  <a:ext cx="4762" cy="4613"/>
                </a:xfrm>
                <a:custGeom>
                  <a:avLst/>
                  <a:gdLst>
                    <a:gd name="connsiteX0" fmla="*/ 0 w 4762"/>
                    <a:gd name="connsiteY0" fmla="*/ 2709 h 4613"/>
                    <a:gd name="connsiteX1" fmla="*/ 4763 w 4762"/>
                    <a:gd name="connsiteY1" fmla="*/ 4614 h 4613"/>
                    <a:gd name="connsiteX2" fmla="*/ 0 w 4762"/>
                    <a:gd name="connsiteY2" fmla="*/ 2709 h 4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62" h="4613">
                      <a:moveTo>
                        <a:pt x="0" y="2709"/>
                      </a:moveTo>
                      <a:cubicBezTo>
                        <a:pt x="953" y="3661"/>
                        <a:pt x="3810" y="3661"/>
                        <a:pt x="4763" y="4614"/>
                      </a:cubicBezTo>
                      <a:cubicBezTo>
                        <a:pt x="953" y="3661"/>
                        <a:pt x="2858" y="-3959"/>
                        <a:pt x="0" y="270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7" name="图形 29"/>
            <p:cNvGrpSpPr/>
            <p:nvPr/>
          </p:nvGrpSpPr>
          <p:grpSpPr>
            <a:xfrm>
              <a:off x="3524250" y="4333875"/>
              <a:ext cx="264794" cy="613410"/>
              <a:chOff x="3524250" y="4333875"/>
              <a:chExt cx="264794" cy="613410"/>
            </a:xfrm>
            <a:grpFill/>
          </p:grpSpPr>
          <p:sp>
            <p:nvSpPr>
              <p:cNvPr id="103" name="任意多边形: 形状 102"/>
              <p:cNvSpPr/>
              <p:nvPr>
                <p:custDataLst>
                  <p:tags r:id="rId171"/>
                </p:custDataLst>
              </p:nvPr>
            </p:nvSpPr>
            <p:spPr>
              <a:xfrm>
                <a:off x="3680265" y="4945379"/>
                <a:ext cx="2293" cy="1905"/>
              </a:xfrm>
              <a:custGeom>
                <a:avLst/>
                <a:gdLst>
                  <a:gd name="connsiteX0" fmla="*/ 194 w 2293"/>
                  <a:gd name="connsiteY0" fmla="*/ 0 h 1905"/>
                  <a:gd name="connsiteX1" fmla="*/ 2100 w 2293"/>
                  <a:gd name="connsiteY1" fmla="*/ 1905 h 1905"/>
                  <a:gd name="connsiteX2" fmla="*/ 194 w 2293"/>
                  <a:gd name="connsiteY2" fmla="*/ 0 h 1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93" h="1905">
                    <a:moveTo>
                      <a:pt x="194" y="0"/>
                    </a:moveTo>
                    <a:cubicBezTo>
                      <a:pt x="-758" y="953"/>
                      <a:pt x="2100" y="1905"/>
                      <a:pt x="2100" y="1905"/>
                    </a:cubicBezTo>
                    <a:cubicBezTo>
                      <a:pt x="3052" y="0"/>
                      <a:pt x="194" y="0"/>
                      <a:pt x="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4" name="任意多边形: 形状 103"/>
              <p:cNvSpPr/>
              <p:nvPr>
                <p:custDataLst>
                  <p:tags r:id="rId172"/>
                </p:custDataLst>
              </p:nvPr>
            </p:nvSpPr>
            <p:spPr>
              <a:xfrm>
                <a:off x="3683317" y="4923472"/>
                <a:ext cx="952" cy="3810"/>
              </a:xfrm>
              <a:custGeom>
                <a:avLst/>
                <a:gdLst>
                  <a:gd name="connsiteX0" fmla="*/ 0 w 952"/>
                  <a:gd name="connsiteY0" fmla="*/ 2857 h 3810"/>
                  <a:gd name="connsiteX1" fmla="*/ 952 w 952"/>
                  <a:gd name="connsiteY1" fmla="*/ 3810 h 3810"/>
                  <a:gd name="connsiteX2" fmla="*/ 0 w 952"/>
                  <a:gd name="connsiteY2" fmla="*/ 0 h 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3810">
                    <a:moveTo>
                      <a:pt x="0" y="2857"/>
                    </a:moveTo>
                    <a:lnTo>
                      <a:pt x="952" y="38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5" name="任意多边形: 形状 104"/>
              <p:cNvSpPr/>
              <p:nvPr>
                <p:custDataLst>
                  <p:tags r:id="rId173"/>
                </p:custDataLst>
              </p:nvPr>
            </p:nvSpPr>
            <p:spPr>
              <a:xfrm>
                <a:off x="3685222" y="4910137"/>
                <a:ext cx="4762" cy="11429"/>
              </a:xfrm>
              <a:custGeom>
                <a:avLst/>
                <a:gdLst>
                  <a:gd name="connsiteX0" fmla="*/ 4763 w 4762"/>
                  <a:gd name="connsiteY0" fmla="*/ 0 h 11429"/>
                  <a:gd name="connsiteX1" fmla="*/ 953 w 4762"/>
                  <a:gd name="connsiteY1" fmla="*/ 8573 h 11429"/>
                  <a:gd name="connsiteX2" fmla="*/ 0 w 4762"/>
                  <a:gd name="connsiteY2" fmla="*/ 8573 h 11429"/>
                  <a:gd name="connsiteX3" fmla="*/ 1905 w 4762"/>
                  <a:gd name="connsiteY3" fmla="*/ 11430 h 11429"/>
                  <a:gd name="connsiteX4" fmla="*/ 4763 w 4762"/>
                  <a:gd name="connsiteY4" fmla="*/ 0 h 11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" h="11429">
                    <a:moveTo>
                      <a:pt x="4763" y="0"/>
                    </a:moveTo>
                    <a:cubicBezTo>
                      <a:pt x="953" y="0"/>
                      <a:pt x="3810" y="5715"/>
                      <a:pt x="953" y="8573"/>
                    </a:cubicBezTo>
                    <a:lnTo>
                      <a:pt x="0" y="8573"/>
                    </a:lnTo>
                    <a:lnTo>
                      <a:pt x="1905" y="11430"/>
                    </a:lnTo>
                    <a:cubicBezTo>
                      <a:pt x="2858" y="7620"/>
                      <a:pt x="2858" y="1905"/>
                      <a:pt x="476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6" name="任意多边形: 形状 105"/>
              <p:cNvSpPr/>
              <p:nvPr>
                <p:custDataLst>
                  <p:tags r:id="rId174"/>
                </p:custDataLst>
              </p:nvPr>
            </p:nvSpPr>
            <p:spPr>
              <a:xfrm>
                <a:off x="3699271" y="4903946"/>
                <a:ext cx="1190" cy="2381"/>
              </a:xfrm>
              <a:custGeom>
                <a:avLst/>
                <a:gdLst>
                  <a:gd name="connsiteX0" fmla="*/ 1191 w 1190"/>
                  <a:gd name="connsiteY0" fmla="*/ 476 h 2381"/>
                  <a:gd name="connsiteX1" fmla="*/ 238 w 1190"/>
                  <a:gd name="connsiteY1" fmla="*/ 2381 h 2381"/>
                  <a:gd name="connsiteX2" fmla="*/ 1191 w 1190"/>
                  <a:gd name="connsiteY2" fmla="*/ 2381 h 2381"/>
                  <a:gd name="connsiteX3" fmla="*/ 1191 w 1190"/>
                  <a:gd name="connsiteY3" fmla="*/ 476 h 2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0" h="2381">
                    <a:moveTo>
                      <a:pt x="1191" y="476"/>
                    </a:moveTo>
                    <a:cubicBezTo>
                      <a:pt x="-714" y="476"/>
                      <a:pt x="238" y="-1429"/>
                      <a:pt x="238" y="2381"/>
                    </a:cubicBezTo>
                    <a:cubicBezTo>
                      <a:pt x="238" y="2381"/>
                      <a:pt x="238" y="2381"/>
                      <a:pt x="1191" y="2381"/>
                    </a:cubicBezTo>
                    <a:cubicBezTo>
                      <a:pt x="238" y="1429"/>
                      <a:pt x="1191" y="1429"/>
                      <a:pt x="1191" y="4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7" name="任意多边形: 形状 106"/>
              <p:cNvSpPr/>
              <p:nvPr>
                <p:custDataLst>
                  <p:tags r:id="rId175"/>
                </p:custDataLst>
              </p:nvPr>
            </p:nvSpPr>
            <p:spPr>
              <a:xfrm>
                <a:off x="3699509" y="4906052"/>
                <a:ext cx="846" cy="549"/>
              </a:xfrm>
              <a:custGeom>
                <a:avLst/>
                <a:gdLst>
                  <a:gd name="connsiteX0" fmla="*/ 0 w 846"/>
                  <a:gd name="connsiteY0" fmla="*/ 275 h 549"/>
                  <a:gd name="connsiteX1" fmla="*/ 0 w 846"/>
                  <a:gd name="connsiteY1" fmla="*/ 275 h 549"/>
                  <a:gd name="connsiteX2" fmla="*/ 0 w 846"/>
                  <a:gd name="connsiteY2" fmla="*/ 275 h 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46" h="549">
                    <a:moveTo>
                      <a:pt x="0" y="275"/>
                    </a:moveTo>
                    <a:cubicBezTo>
                      <a:pt x="0" y="1227"/>
                      <a:pt x="1905" y="-678"/>
                      <a:pt x="0" y="275"/>
                    </a:cubicBezTo>
                    <a:lnTo>
                      <a:pt x="0" y="2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8" name="任意多边形: 形状 107"/>
              <p:cNvSpPr/>
              <p:nvPr>
                <p:custDataLst>
                  <p:tags r:id="rId176"/>
                </p:custDataLst>
              </p:nvPr>
            </p:nvSpPr>
            <p:spPr>
              <a:xfrm>
                <a:off x="3701415" y="4897185"/>
                <a:ext cx="2278" cy="3427"/>
              </a:xfrm>
              <a:custGeom>
                <a:avLst/>
                <a:gdLst>
                  <a:gd name="connsiteX0" fmla="*/ 0 w 2278"/>
                  <a:gd name="connsiteY0" fmla="*/ 570 h 3427"/>
                  <a:gd name="connsiteX1" fmla="*/ 0 w 2278"/>
                  <a:gd name="connsiteY1" fmla="*/ 3427 h 3427"/>
                  <a:gd name="connsiteX2" fmla="*/ 1905 w 2278"/>
                  <a:gd name="connsiteY2" fmla="*/ 2475 h 3427"/>
                  <a:gd name="connsiteX3" fmla="*/ 0 w 2278"/>
                  <a:gd name="connsiteY3" fmla="*/ 57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8" h="3427">
                    <a:moveTo>
                      <a:pt x="0" y="570"/>
                    </a:moveTo>
                    <a:lnTo>
                      <a:pt x="0" y="3427"/>
                    </a:lnTo>
                    <a:cubicBezTo>
                      <a:pt x="953" y="3427"/>
                      <a:pt x="1905" y="1522"/>
                      <a:pt x="1905" y="2475"/>
                    </a:cubicBezTo>
                    <a:cubicBezTo>
                      <a:pt x="2857" y="-383"/>
                      <a:pt x="1905" y="-383"/>
                      <a:pt x="0" y="5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9" name="任意多边形: 形状 108"/>
              <p:cNvSpPr/>
              <p:nvPr>
                <p:custDataLst>
                  <p:tags r:id="rId177"/>
                </p:custDataLst>
              </p:nvPr>
            </p:nvSpPr>
            <p:spPr>
              <a:xfrm>
                <a:off x="3699509" y="4894897"/>
                <a:ext cx="714" cy="952"/>
              </a:xfrm>
              <a:custGeom>
                <a:avLst/>
                <a:gdLst>
                  <a:gd name="connsiteX0" fmla="*/ 0 w 714"/>
                  <a:gd name="connsiteY0" fmla="*/ 0 h 952"/>
                  <a:gd name="connsiteX1" fmla="*/ 0 w 714"/>
                  <a:gd name="connsiteY1" fmla="*/ 952 h 952"/>
                  <a:gd name="connsiteX2" fmla="*/ 0 w 714"/>
                  <a:gd name="connsiteY2" fmla="*/ 0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4" h="952">
                    <a:moveTo>
                      <a:pt x="0" y="0"/>
                    </a:moveTo>
                    <a:lnTo>
                      <a:pt x="0" y="952"/>
                    </a:lnTo>
                    <a:cubicBezTo>
                      <a:pt x="953" y="952"/>
                      <a:pt x="953" y="952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0" name="任意多边形: 形状 109"/>
              <p:cNvSpPr/>
              <p:nvPr>
                <p:custDataLst>
                  <p:tags r:id="rId178"/>
                </p:custDataLst>
              </p:nvPr>
            </p:nvSpPr>
            <p:spPr>
              <a:xfrm>
                <a:off x="3699362" y="4895850"/>
                <a:ext cx="1099" cy="2857"/>
              </a:xfrm>
              <a:custGeom>
                <a:avLst/>
                <a:gdLst>
                  <a:gd name="connsiteX0" fmla="*/ 1100 w 1099"/>
                  <a:gd name="connsiteY0" fmla="*/ 2858 h 2857"/>
                  <a:gd name="connsiteX1" fmla="*/ 1100 w 1099"/>
                  <a:gd name="connsiteY1" fmla="*/ 0 h 2857"/>
                  <a:gd name="connsiteX2" fmla="*/ 1100 w 1099"/>
                  <a:gd name="connsiteY2" fmla="*/ 952 h 2857"/>
                  <a:gd name="connsiteX3" fmla="*/ 1100 w 1099"/>
                  <a:gd name="connsiteY3" fmla="*/ 2858 h 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9" h="2857">
                    <a:moveTo>
                      <a:pt x="1100" y="2858"/>
                    </a:moveTo>
                    <a:lnTo>
                      <a:pt x="1100" y="0"/>
                    </a:lnTo>
                    <a:cubicBezTo>
                      <a:pt x="147" y="0"/>
                      <a:pt x="-805" y="0"/>
                      <a:pt x="1100" y="952"/>
                    </a:cubicBezTo>
                    <a:cubicBezTo>
                      <a:pt x="147" y="952"/>
                      <a:pt x="147" y="1905"/>
                      <a:pt x="1100" y="28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1" name="任意多边形: 形状 110"/>
              <p:cNvSpPr/>
              <p:nvPr>
                <p:custDataLst>
                  <p:tags r:id="rId179"/>
                </p:custDataLst>
              </p:nvPr>
            </p:nvSpPr>
            <p:spPr>
              <a:xfrm>
                <a:off x="3696460" y="4899660"/>
                <a:ext cx="3049" cy="3571"/>
              </a:xfrm>
              <a:custGeom>
                <a:avLst/>
                <a:gdLst>
                  <a:gd name="connsiteX0" fmla="*/ 3049 w 3049"/>
                  <a:gd name="connsiteY0" fmla="*/ 0 h 3571"/>
                  <a:gd name="connsiteX1" fmla="*/ 192 w 3049"/>
                  <a:gd name="connsiteY1" fmla="*/ 0 h 3571"/>
                  <a:gd name="connsiteX2" fmla="*/ 3049 w 3049"/>
                  <a:gd name="connsiteY2" fmla="*/ 0 h 3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9" h="3571">
                    <a:moveTo>
                      <a:pt x="3049" y="0"/>
                    </a:moveTo>
                    <a:cubicBezTo>
                      <a:pt x="2097" y="952"/>
                      <a:pt x="1144" y="2857"/>
                      <a:pt x="192" y="0"/>
                    </a:cubicBezTo>
                    <a:cubicBezTo>
                      <a:pt x="-761" y="4763"/>
                      <a:pt x="2097" y="4763"/>
                      <a:pt x="3049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2" name="任意多边形: 形状 111"/>
              <p:cNvSpPr/>
              <p:nvPr>
                <p:custDataLst>
                  <p:tags r:id="rId180"/>
                </p:custDataLst>
              </p:nvPr>
            </p:nvSpPr>
            <p:spPr>
              <a:xfrm>
                <a:off x="3684269" y="4908232"/>
                <a:ext cx="2171" cy="2857"/>
              </a:xfrm>
              <a:custGeom>
                <a:avLst/>
                <a:gdLst>
                  <a:gd name="connsiteX0" fmla="*/ 1905 w 2171"/>
                  <a:gd name="connsiteY0" fmla="*/ 0 h 2857"/>
                  <a:gd name="connsiteX1" fmla="*/ 0 w 2171"/>
                  <a:gd name="connsiteY1" fmla="*/ 952 h 2857"/>
                  <a:gd name="connsiteX2" fmla="*/ 953 w 2171"/>
                  <a:gd name="connsiteY2" fmla="*/ 2857 h 2857"/>
                  <a:gd name="connsiteX3" fmla="*/ 1905 w 2171"/>
                  <a:gd name="connsiteY3" fmla="*/ 0 h 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" h="2857">
                    <a:moveTo>
                      <a:pt x="1905" y="0"/>
                    </a:moveTo>
                    <a:lnTo>
                      <a:pt x="0" y="952"/>
                    </a:lnTo>
                    <a:lnTo>
                      <a:pt x="953" y="2857"/>
                    </a:lnTo>
                    <a:cubicBezTo>
                      <a:pt x="953" y="1905"/>
                      <a:pt x="2858" y="0"/>
                      <a:pt x="1905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3" name="任意多边形: 形状 112"/>
              <p:cNvSpPr/>
              <p:nvPr>
                <p:custDataLst>
                  <p:tags r:id="rId181"/>
                </p:custDataLst>
              </p:nvPr>
            </p:nvSpPr>
            <p:spPr>
              <a:xfrm>
                <a:off x="3705225" y="4884160"/>
                <a:ext cx="3809" cy="2164"/>
              </a:xfrm>
              <a:custGeom>
                <a:avLst/>
                <a:gdLst>
                  <a:gd name="connsiteX0" fmla="*/ 3810 w 3809"/>
                  <a:gd name="connsiteY0" fmla="*/ 260 h 2164"/>
                  <a:gd name="connsiteX1" fmla="*/ 0 w 3809"/>
                  <a:gd name="connsiteY1" fmla="*/ 260 h 2164"/>
                  <a:gd name="connsiteX2" fmla="*/ 0 w 3809"/>
                  <a:gd name="connsiteY2" fmla="*/ 2165 h 2164"/>
                  <a:gd name="connsiteX3" fmla="*/ 3810 w 3809"/>
                  <a:gd name="connsiteY3" fmla="*/ 260 h 2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9" h="2164">
                    <a:moveTo>
                      <a:pt x="3810" y="260"/>
                    </a:moveTo>
                    <a:cubicBezTo>
                      <a:pt x="2857" y="260"/>
                      <a:pt x="1905" y="260"/>
                      <a:pt x="0" y="260"/>
                    </a:cubicBezTo>
                    <a:lnTo>
                      <a:pt x="0" y="2165"/>
                    </a:lnTo>
                    <a:cubicBezTo>
                      <a:pt x="953" y="1212"/>
                      <a:pt x="1905" y="-693"/>
                      <a:pt x="3810" y="26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4" name="任意多边形: 形状 113"/>
              <p:cNvSpPr/>
              <p:nvPr>
                <p:custDataLst>
                  <p:tags r:id="rId182"/>
                </p:custDataLst>
              </p:nvPr>
            </p:nvSpPr>
            <p:spPr>
              <a:xfrm>
                <a:off x="3704272" y="4880610"/>
                <a:ext cx="952" cy="2857"/>
              </a:xfrm>
              <a:custGeom>
                <a:avLst/>
                <a:gdLst>
                  <a:gd name="connsiteX0" fmla="*/ 953 w 952"/>
                  <a:gd name="connsiteY0" fmla="*/ 2857 h 2857"/>
                  <a:gd name="connsiteX1" fmla="*/ 0 w 952"/>
                  <a:gd name="connsiteY1" fmla="*/ 0 h 2857"/>
                  <a:gd name="connsiteX2" fmla="*/ 953 w 952"/>
                  <a:gd name="connsiteY2" fmla="*/ 2857 h 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2857">
                    <a:moveTo>
                      <a:pt x="953" y="2857"/>
                    </a:moveTo>
                    <a:lnTo>
                      <a:pt x="0" y="0"/>
                    </a:lnTo>
                    <a:cubicBezTo>
                      <a:pt x="0" y="2857"/>
                      <a:pt x="0" y="2857"/>
                      <a:pt x="953" y="28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5" name="任意多边形: 形状 114"/>
              <p:cNvSpPr/>
              <p:nvPr>
                <p:custDataLst>
                  <p:tags r:id="rId183"/>
                </p:custDataLst>
              </p:nvPr>
            </p:nvSpPr>
            <p:spPr>
              <a:xfrm>
                <a:off x="3695700" y="4892039"/>
                <a:ext cx="1905" cy="5714"/>
              </a:xfrm>
              <a:custGeom>
                <a:avLst/>
                <a:gdLst>
                  <a:gd name="connsiteX0" fmla="*/ 0 w 1905"/>
                  <a:gd name="connsiteY0" fmla="*/ 952 h 5714"/>
                  <a:gd name="connsiteX1" fmla="*/ 1905 w 1905"/>
                  <a:gd name="connsiteY1" fmla="*/ 5715 h 5714"/>
                  <a:gd name="connsiteX2" fmla="*/ 953 w 1905"/>
                  <a:gd name="connsiteY2" fmla="*/ 0 h 5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5" h="5714">
                    <a:moveTo>
                      <a:pt x="0" y="952"/>
                    </a:moveTo>
                    <a:lnTo>
                      <a:pt x="1905" y="5715"/>
                    </a:lnTo>
                    <a:lnTo>
                      <a:pt x="95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6" name="任意多边形: 形状 115"/>
              <p:cNvSpPr/>
              <p:nvPr>
                <p:custDataLst>
                  <p:tags r:id="rId184"/>
                </p:custDataLst>
              </p:nvPr>
            </p:nvSpPr>
            <p:spPr>
              <a:xfrm>
                <a:off x="3710940" y="4872989"/>
                <a:ext cx="1904" cy="2857"/>
              </a:xfrm>
              <a:custGeom>
                <a:avLst/>
                <a:gdLst>
                  <a:gd name="connsiteX0" fmla="*/ 953 w 1904"/>
                  <a:gd name="connsiteY0" fmla="*/ 952 h 2857"/>
                  <a:gd name="connsiteX1" fmla="*/ 1905 w 1904"/>
                  <a:gd name="connsiteY1" fmla="*/ 2858 h 2857"/>
                  <a:gd name="connsiteX2" fmla="*/ 0 w 1904"/>
                  <a:gd name="connsiteY2" fmla="*/ 0 h 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4" h="2857">
                    <a:moveTo>
                      <a:pt x="953" y="952"/>
                    </a:moveTo>
                    <a:lnTo>
                      <a:pt x="1905" y="28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7" name="任意多边形: 形状 116"/>
              <p:cNvSpPr/>
              <p:nvPr>
                <p:custDataLst>
                  <p:tags r:id="rId185"/>
                </p:custDataLst>
              </p:nvPr>
            </p:nvSpPr>
            <p:spPr>
              <a:xfrm>
                <a:off x="3713797" y="4862512"/>
                <a:ext cx="3809" cy="5714"/>
              </a:xfrm>
              <a:custGeom>
                <a:avLst/>
                <a:gdLst>
                  <a:gd name="connsiteX0" fmla="*/ 0 w 3809"/>
                  <a:gd name="connsiteY0" fmla="*/ 4763 h 5714"/>
                  <a:gd name="connsiteX1" fmla="*/ 3810 w 3809"/>
                  <a:gd name="connsiteY1" fmla="*/ 5715 h 5714"/>
                  <a:gd name="connsiteX2" fmla="*/ 2858 w 3809"/>
                  <a:gd name="connsiteY2" fmla="*/ 0 h 5714"/>
                  <a:gd name="connsiteX3" fmla="*/ 0 w 3809"/>
                  <a:gd name="connsiteY3" fmla="*/ 4763 h 5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9" h="5714">
                    <a:moveTo>
                      <a:pt x="0" y="4763"/>
                    </a:moveTo>
                    <a:cubicBezTo>
                      <a:pt x="953" y="6667"/>
                      <a:pt x="2858" y="3810"/>
                      <a:pt x="3810" y="5715"/>
                    </a:cubicBezTo>
                    <a:cubicBezTo>
                      <a:pt x="3810" y="3810"/>
                      <a:pt x="2858" y="1905"/>
                      <a:pt x="2858" y="0"/>
                    </a:cubicBezTo>
                    <a:cubicBezTo>
                      <a:pt x="1905" y="1905"/>
                      <a:pt x="1905" y="3810"/>
                      <a:pt x="0" y="4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8" name="任意多边形: 形状 117"/>
              <p:cNvSpPr/>
              <p:nvPr>
                <p:custDataLst>
                  <p:tags r:id="rId186"/>
                </p:custDataLst>
              </p:nvPr>
            </p:nvSpPr>
            <p:spPr>
              <a:xfrm>
                <a:off x="3714750" y="4860607"/>
                <a:ext cx="952" cy="2857"/>
              </a:xfrm>
              <a:custGeom>
                <a:avLst/>
                <a:gdLst>
                  <a:gd name="connsiteX0" fmla="*/ 0 w 952"/>
                  <a:gd name="connsiteY0" fmla="*/ 0 h 2857"/>
                  <a:gd name="connsiteX1" fmla="*/ 953 w 952"/>
                  <a:gd name="connsiteY1" fmla="*/ 2857 h 2857"/>
                  <a:gd name="connsiteX2" fmla="*/ 0 w 952"/>
                  <a:gd name="connsiteY2" fmla="*/ 0 h 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2857">
                    <a:moveTo>
                      <a:pt x="0" y="0"/>
                    </a:moveTo>
                    <a:cubicBezTo>
                      <a:pt x="0" y="952"/>
                      <a:pt x="953" y="1905"/>
                      <a:pt x="953" y="2857"/>
                    </a:cubicBezTo>
                    <a:cubicBezTo>
                      <a:pt x="953" y="1905"/>
                      <a:pt x="953" y="952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9" name="任意多边形: 形状 118"/>
              <p:cNvSpPr/>
              <p:nvPr>
                <p:custDataLst>
                  <p:tags r:id="rId187"/>
                </p:custDataLst>
              </p:nvPr>
            </p:nvSpPr>
            <p:spPr>
              <a:xfrm>
                <a:off x="3706177" y="4875847"/>
                <a:ext cx="2857" cy="952"/>
              </a:xfrm>
              <a:custGeom>
                <a:avLst/>
                <a:gdLst>
                  <a:gd name="connsiteX0" fmla="*/ 0 w 2857"/>
                  <a:gd name="connsiteY0" fmla="*/ 952 h 952"/>
                  <a:gd name="connsiteX1" fmla="*/ 2857 w 2857"/>
                  <a:gd name="connsiteY1" fmla="*/ 0 h 952"/>
                  <a:gd name="connsiteX2" fmla="*/ 0 w 2857"/>
                  <a:gd name="connsiteY2" fmla="*/ 0 h 952"/>
                  <a:gd name="connsiteX3" fmla="*/ 0 w 2857"/>
                  <a:gd name="connsiteY3" fmla="*/ 952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" h="952">
                    <a:moveTo>
                      <a:pt x="0" y="952"/>
                    </a:moveTo>
                    <a:cubicBezTo>
                      <a:pt x="953" y="952"/>
                      <a:pt x="1905" y="952"/>
                      <a:pt x="2857" y="0"/>
                    </a:cubicBezTo>
                    <a:lnTo>
                      <a:pt x="0" y="0"/>
                    </a:lnTo>
                    <a:cubicBezTo>
                      <a:pt x="953" y="0"/>
                      <a:pt x="0" y="952"/>
                      <a:pt x="0" y="95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0" name="任意多边形: 形状 119"/>
              <p:cNvSpPr/>
              <p:nvPr>
                <p:custDataLst>
                  <p:tags r:id="rId188"/>
                </p:custDataLst>
              </p:nvPr>
            </p:nvSpPr>
            <p:spPr>
              <a:xfrm>
                <a:off x="3707130" y="4873942"/>
                <a:ext cx="952" cy="1905"/>
              </a:xfrm>
              <a:custGeom>
                <a:avLst/>
                <a:gdLst>
                  <a:gd name="connsiteX0" fmla="*/ 0 w 952"/>
                  <a:gd name="connsiteY0" fmla="*/ 1905 h 1905"/>
                  <a:gd name="connsiteX1" fmla="*/ 0 w 952"/>
                  <a:gd name="connsiteY1" fmla="*/ 1905 h 1905"/>
                  <a:gd name="connsiteX2" fmla="*/ 952 w 952"/>
                  <a:gd name="connsiteY2" fmla="*/ 0 h 1905"/>
                  <a:gd name="connsiteX3" fmla="*/ 0 w 952"/>
                  <a:gd name="connsiteY3" fmla="*/ 1905 h 1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" h="1905">
                    <a:moveTo>
                      <a:pt x="0" y="1905"/>
                    </a:moveTo>
                    <a:lnTo>
                      <a:pt x="0" y="1905"/>
                    </a:lnTo>
                    <a:cubicBezTo>
                      <a:pt x="952" y="953"/>
                      <a:pt x="952" y="0"/>
                      <a:pt x="952" y="0"/>
                    </a:cubicBezTo>
                    <a:cubicBezTo>
                      <a:pt x="0" y="0"/>
                      <a:pt x="0" y="953"/>
                      <a:pt x="0" y="19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1" name="任意多边形: 形状 120"/>
              <p:cNvSpPr/>
              <p:nvPr>
                <p:custDataLst>
                  <p:tags r:id="rId189"/>
                </p:custDataLst>
              </p:nvPr>
            </p:nvSpPr>
            <p:spPr>
              <a:xfrm>
                <a:off x="3706177" y="4876800"/>
                <a:ext cx="9525" cy="9525"/>
              </a:xfrm>
              <a:custGeom>
                <a:avLst/>
                <a:gdLst>
                  <a:gd name="connsiteX0" fmla="*/ 0 w 9525"/>
                  <a:gd name="connsiteY0" fmla="*/ 0 h 9525"/>
                  <a:gd name="connsiteX1" fmla="*/ 0 w 9525"/>
                  <a:gd name="connsiteY1" fmla="*/ 0 h 9525"/>
                  <a:gd name="connsiteX2" fmla="*/ 0 w 9525"/>
                  <a:gd name="connsiteY2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9525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2" name="任意多边形: 形状 121"/>
              <p:cNvSpPr/>
              <p:nvPr>
                <p:custDataLst>
                  <p:tags r:id="rId190"/>
                </p:custDataLst>
              </p:nvPr>
            </p:nvSpPr>
            <p:spPr>
              <a:xfrm>
                <a:off x="3696652" y="4883392"/>
                <a:ext cx="3809" cy="3884"/>
              </a:xfrm>
              <a:custGeom>
                <a:avLst/>
                <a:gdLst>
                  <a:gd name="connsiteX0" fmla="*/ 3810 w 3809"/>
                  <a:gd name="connsiteY0" fmla="*/ 3885 h 3884"/>
                  <a:gd name="connsiteX1" fmla="*/ 0 w 3809"/>
                  <a:gd name="connsiteY1" fmla="*/ 1028 h 3884"/>
                  <a:gd name="connsiteX2" fmla="*/ 3810 w 3809"/>
                  <a:gd name="connsiteY2" fmla="*/ 3885 h 3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09" h="3884">
                    <a:moveTo>
                      <a:pt x="3810" y="3885"/>
                    </a:moveTo>
                    <a:cubicBezTo>
                      <a:pt x="2857" y="1980"/>
                      <a:pt x="2857" y="-1830"/>
                      <a:pt x="0" y="1028"/>
                    </a:cubicBezTo>
                    <a:cubicBezTo>
                      <a:pt x="953" y="1980"/>
                      <a:pt x="2857" y="1028"/>
                      <a:pt x="3810" y="388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3" name="任意多边形: 形状 122"/>
              <p:cNvSpPr/>
              <p:nvPr>
                <p:custDataLst>
                  <p:tags r:id="rId191"/>
                </p:custDataLst>
              </p:nvPr>
            </p:nvSpPr>
            <p:spPr>
              <a:xfrm>
                <a:off x="3702367" y="4877752"/>
                <a:ext cx="1904" cy="3810"/>
              </a:xfrm>
              <a:custGeom>
                <a:avLst/>
                <a:gdLst>
                  <a:gd name="connsiteX0" fmla="*/ 952 w 1904"/>
                  <a:gd name="connsiteY0" fmla="*/ 0 h 3810"/>
                  <a:gd name="connsiteX1" fmla="*/ 0 w 1904"/>
                  <a:gd name="connsiteY1" fmla="*/ 2858 h 3810"/>
                  <a:gd name="connsiteX2" fmla="*/ 1905 w 1904"/>
                  <a:gd name="connsiteY2" fmla="*/ 3810 h 3810"/>
                  <a:gd name="connsiteX3" fmla="*/ 952 w 1904"/>
                  <a:gd name="connsiteY3" fmla="*/ 0 h 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4" h="3810">
                    <a:moveTo>
                      <a:pt x="952" y="0"/>
                    </a:moveTo>
                    <a:lnTo>
                      <a:pt x="0" y="2858"/>
                    </a:lnTo>
                    <a:cubicBezTo>
                      <a:pt x="952" y="2858"/>
                      <a:pt x="1905" y="2858"/>
                      <a:pt x="1905" y="3810"/>
                    </a:cubicBezTo>
                    <a:lnTo>
                      <a:pt x="952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4" name="任意多边形: 形状 123"/>
              <p:cNvSpPr/>
              <p:nvPr>
                <p:custDataLst>
                  <p:tags r:id="rId192"/>
                </p:custDataLst>
              </p:nvPr>
            </p:nvSpPr>
            <p:spPr>
              <a:xfrm>
                <a:off x="3703319" y="4875847"/>
                <a:ext cx="9525" cy="1904"/>
              </a:xfrm>
              <a:custGeom>
                <a:avLst/>
                <a:gdLst>
                  <a:gd name="connsiteX0" fmla="*/ 0 w 9525"/>
                  <a:gd name="connsiteY0" fmla="*/ 0 h 1904"/>
                  <a:gd name="connsiteX1" fmla="*/ 0 w 9525"/>
                  <a:gd name="connsiteY1" fmla="*/ 1905 h 1904"/>
                  <a:gd name="connsiteX2" fmla="*/ 0 w 9525"/>
                  <a:gd name="connsiteY2" fmla="*/ 952 h 1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1904">
                    <a:moveTo>
                      <a:pt x="0" y="0"/>
                    </a:moveTo>
                    <a:lnTo>
                      <a:pt x="0" y="1905"/>
                    </a:lnTo>
                    <a:lnTo>
                      <a:pt x="0" y="95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5" name="任意多边形: 形状 124"/>
              <p:cNvSpPr/>
              <p:nvPr>
                <p:custDataLst>
                  <p:tags r:id="rId193"/>
                </p:custDataLst>
              </p:nvPr>
            </p:nvSpPr>
            <p:spPr>
              <a:xfrm>
                <a:off x="3709034" y="4860607"/>
                <a:ext cx="1905" cy="4762"/>
              </a:xfrm>
              <a:custGeom>
                <a:avLst/>
                <a:gdLst>
                  <a:gd name="connsiteX0" fmla="*/ 1905 w 1905"/>
                  <a:gd name="connsiteY0" fmla="*/ 3810 h 4762"/>
                  <a:gd name="connsiteX1" fmla="*/ 1905 w 1905"/>
                  <a:gd name="connsiteY1" fmla="*/ 0 h 4762"/>
                  <a:gd name="connsiteX2" fmla="*/ 0 w 1905"/>
                  <a:gd name="connsiteY2" fmla="*/ 4763 h 4762"/>
                  <a:gd name="connsiteX3" fmla="*/ 1905 w 1905"/>
                  <a:gd name="connsiteY3" fmla="*/ 3810 h 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" h="4762">
                    <a:moveTo>
                      <a:pt x="1905" y="3810"/>
                    </a:moveTo>
                    <a:cubicBezTo>
                      <a:pt x="953" y="1905"/>
                      <a:pt x="1905" y="952"/>
                      <a:pt x="1905" y="0"/>
                    </a:cubicBezTo>
                    <a:cubicBezTo>
                      <a:pt x="953" y="952"/>
                      <a:pt x="0" y="2857"/>
                      <a:pt x="0" y="4763"/>
                    </a:cubicBezTo>
                    <a:cubicBezTo>
                      <a:pt x="953" y="3810"/>
                      <a:pt x="1905" y="5715"/>
                      <a:pt x="1905" y="38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6" name="任意多边形: 形状 125"/>
              <p:cNvSpPr/>
              <p:nvPr>
                <p:custDataLst>
                  <p:tags r:id="rId194"/>
                </p:custDataLst>
              </p:nvPr>
            </p:nvSpPr>
            <p:spPr>
              <a:xfrm>
                <a:off x="3708320" y="4869709"/>
                <a:ext cx="714" cy="423"/>
              </a:xfrm>
              <a:custGeom>
                <a:avLst/>
                <a:gdLst>
                  <a:gd name="connsiteX0" fmla="*/ 714 w 714"/>
                  <a:gd name="connsiteY0" fmla="*/ 423 h 423"/>
                  <a:gd name="connsiteX1" fmla="*/ 714 w 714"/>
                  <a:gd name="connsiteY1" fmla="*/ 423 h 423"/>
                  <a:gd name="connsiteX2" fmla="*/ 714 w 714"/>
                  <a:gd name="connsiteY2" fmla="*/ 423 h 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4" h="423">
                    <a:moveTo>
                      <a:pt x="714" y="423"/>
                    </a:moveTo>
                    <a:lnTo>
                      <a:pt x="714" y="423"/>
                    </a:lnTo>
                    <a:cubicBezTo>
                      <a:pt x="-238" y="-529"/>
                      <a:pt x="-238" y="423"/>
                      <a:pt x="714" y="4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7" name="任意多边形: 形状 126"/>
              <p:cNvSpPr/>
              <p:nvPr>
                <p:custDataLst>
                  <p:tags r:id="rId195"/>
                </p:custDataLst>
              </p:nvPr>
            </p:nvSpPr>
            <p:spPr>
              <a:xfrm>
                <a:off x="3714750" y="4845367"/>
                <a:ext cx="952" cy="952"/>
              </a:xfrm>
              <a:custGeom>
                <a:avLst/>
                <a:gdLst>
                  <a:gd name="connsiteX0" fmla="*/ 953 w 952"/>
                  <a:gd name="connsiteY0" fmla="*/ 0 h 952"/>
                  <a:gd name="connsiteX1" fmla="*/ 0 w 952"/>
                  <a:gd name="connsiteY1" fmla="*/ 953 h 952"/>
                  <a:gd name="connsiteX2" fmla="*/ 953 w 952"/>
                  <a:gd name="connsiteY2" fmla="*/ 953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952">
                    <a:moveTo>
                      <a:pt x="953" y="0"/>
                    </a:moveTo>
                    <a:lnTo>
                      <a:pt x="0" y="953"/>
                    </a:lnTo>
                    <a:lnTo>
                      <a:pt x="953" y="9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8" name="任意多边形: 形状 127"/>
              <p:cNvSpPr/>
              <p:nvPr>
                <p:custDataLst>
                  <p:tags r:id="rId196"/>
                </p:custDataLst>
              </p:nvPr>
            </p:nvSpPr>
            <p:spPr>
              <a:xfrm>
                <a:off x="3708611" y="4864417"/>
                <a:ext cx="423" cy="2857"/>
              </a:xfrm>
              <a:custGeom>
                <a:avLst/>
                <a:gdLst>
                  <a:gd name="connsiteX0" fmla="*/ 423 w 423"/>
                  <a:gd name="connsiteY0" fmla="*/ 0 h 2857"/>
                  <a:gd name="connsiteX1" fmla="*/ 423 w 423"/>
                  <a:gd name="connsiteY1" fmla="*/ 2858 h 2857"/>
                  <a:gd name="connsiteX2" fmla="*/ 423 w 423"/>
                  <a:gd name="connsiteY2" fmla="*/ 0 h 2857"/>
                  <a:gd name="connsiteX3" fmla="*/ 423 w 423"/>
                  <a:gd name="connsiteY3" fmla="*/ 0 h 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3" h="2857">
                    <a:moveTo>
                      <a:pt x="423" y="0"/>
                    </a:moveTo>
                    <a:cubicBezTo>
                      <a:pt x="-529" y="953"/>
                      <a:pt x="423" y="1905"/>
                      <a:pt x="423" y="2858"/>
                    </a:cubicBezTo>
                    <a:cubicBezTo>
                      <a:pt x="423" y="1905"/>
                      <a:pt x="423" y="953"/>
                      <a:pt x="423" y="0"/>
                    </a:cubicBezTo>
                    <a:cubicBezTo>
                      <a:pt x="423" y="0"/>
                      <a:pt x="423" y="0"/>
                      <a:pt x="42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9" name="任意多边形: 形状 128"/>
              <p:cNvSpPr/>
              <p:nvPr>
                <p:custDataLst>
                  <p:tags r:id="rId197"/>
                </p:custDataLst>
              </p:nvPr>
            </p:nvSpPr>
            <p:spPr>
              <a:xfrm>
                <a:off x="3712844" y="4855845"/>
                <a:ext cx="2164" cy="1904"/>
              </a:xfrm>
              <a:custGeom>
                <a:avLst/>
                <a:gdLst>
                  <a:gd name="connsiteX0" fmla="*/ 1905 w 2164"/>
                  <a:gd name="connsiteY0" fmla="*/ 0 h 1904"/>
                  <a:gd name="connsiteX1" fmla="*/ 0 w 2164"/>
                  <a:gd name="connsiteY1" fmla="*/ 1905 h 1904"/>
                  <a:gd name="connsiteX2" fmla="*/ 1905 w 2164"/>
                  <a:gd name="connsiteY2" fmla="*/ 0 h 1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64" h="1904">
                    <a:moveTo>
                      <a:pt x="1905" y="0"/>
                    </a:moveTo>
                    <a:cubicBezTo>
                      <a:pt x="953" y="0"/>
                      <a:pt x="953" y="952"/>
                      <a:pt x="0" y="1905"/>
                    </a:cubicBezTo>
                    <a:cubicBezTo>
                      <a:pt x="953" y="952"/>
                      <a:pt x="2858" y="952"/>
                      <a:pt x="1905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0" name="任意多边形: 形状 129"/>
              <p:cNvSpPr/>
              <p:nvPr>
                <p:custDataLst>
                  <p:tags r:id="rId198"/>
                </p:custDataLst>
              </p:nvPr>
            </p:nvSpPr>
            <p:spPr>
              <a:xfrm>
                <a:off x="3709987" y="4869179"/>
                <a:ext cx="9525" cy="9525"/>
              </a:xfrm>
              <a:custGeom>
                <a:avLst/>
                <a:gdLst>
                  <a:gd name="connsiteX0" fmla="*/ 0 w 9525"/>
                  <a:gd name="connsiteY0" fmla="*/ 0 h 9525"/>
                  <a:gd name="connsiteX1" fmla="*/ 0 w 9525"/>
                  <a:gd name="connsiteY1" fmla="*/ 0 h 9525"/>
                  <a:gd name="connsiteX2" fmla="*/ 0 w 9525"/>
                  <a:gd name="connsiteY2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9525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1" name="任意多边形: 形状 130"/>
              <p:cNvSpPr/>
              <p:nvPr>
                <p:custDataLst>
                  <p:tags r:id="rId199"/>
                </p:custDataLst>
              </p:nvPr>
            </p:nvSpPr>
            <p:spPr>
              <a:xfrm>
                <a:off x="3709034" y="4867275"/>
                <a:ext cx="952" cy="1904"/>
              </a:xfrm>
              <a:custGeom>
                <a:avLst/>
                <a:gdLst>
                  <a:gd name="connsiteX0" fmla="*/ 953 w 952"/>
                  <a:gd name="connsiteY0" fmla="*/ 1905 h 1904"/>
                  <a:gd name="connsiteX1" fmla="*/ 0 w 952"/>
                  <a:gd name="connsiteY1" fmla="*/ 0 h 1904"/>
                  <a:gd name="connsiteX2" fmla="*/ 953 w 952"/>
                  <a:gd name="connsiteY2" fmla="*/ 1905 h 1904"/>
                  <a:gd name="connsiteX3" fmla="*/ 953 w 952"/>
                  <a:gd name="connsiteY3" fmla="*/ 1905 h 1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" h="1904">
                    <a:moveTo>
                      <a:pt x="953" y="1905"/>
                    </a:moveTo>
                    <a:cubicBezTo>
                      <a:pt x="953" y="952"/>
                      <a:pt x="0" y="952"/>
                      <a:pt x="0" y="0"/>
                    </a:cubicBezTo>
                    <a:cubicBezTo>
                      <a:pt x="0" y="952"/>
                      <a:pt x="0" y="1905"/>
                      <a:pt x="953" y="1905"/>
                    </a:cubicBezTo>
                    <a:cubicBezTo>
                      <a:pt x="0" y="1905"/>
                      <a:pt x="0" y="1905"/>
                      <a:pt x="953" y="19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2" name="任意多边形: 形状 131"/>
              <p:cNvSpPr/>
              <p:nvPr>
                <p:custDataLst>
                  <p:tags r:id="rId200"/>
                </p:custDataLst>
              </p:nvPr>
            </p:nvSpPr>
            <p:spPr>
              <a:xfrm>
                <a:off x="3702367" y="4834889"/>
                <a:ext cx="12382" cy="12421"/>
              </a:xfrm>
              <a:custGeom>
                <a:avLst/>
                <a:gdLst>
                  <a:gd name="connsiteX0" fmla="*/ 0 w 12382"/>
                  <a:gd name="connsiteY0" fmla="*/ 2858 h 12421"/>
                  <a:gd name="connsiteX1" fmla="*/ 0 w 12382"/>
                  <a:gd name="connsiteY1" fmla="*/ 9525 h 12421"/>
                  <a:gd name="connsiteX2" fmla="*/ 12382 w 12382"/>
                  <a:gd name="connsiteY2" fmla="*/ 11430 h 12421"/>
                  <a:gd name="connsiteX3" fmla="*/ 10477 w 12382"/>
                  <a:gd name="connsiteY3" fmla="*/ 7620 h 12421"/>
                  <a:gd name="connsiteX4" fmla="*/ 4763 w 12382"/>
                  <a:gd name="connsiteY4" fmla="*/ 9525 h 12421"/>
                  <a:gd name="connsiteX5" fmla="*/ 7620 w 12382"/>
                  <a:gd name="connsiteY5" fmla="*/ 5715 h 12421"/>
                  <a:gd name="connsiteX6" fmla="*/ 952 w 12382"/>
                  <a:gd name="connsiteY6" fmla="*/ 0 h 12421"/>
                  <a:gd name="connsiteX7" fmla="*/ 952 w 12382"/>
                  <a:gd name="connsiteY7" fmla="*/ 3810 h 12421"/>
                  <a:gd name="connsiteX8" fmla="*/ 0 w 12382"/>
                  <a:gd name="connsiteY8" fmla="*/ 2858 h 1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82" h="12421">
                    <a:moveTo>
                      <a:pt x="0" y="2858"/>
                    </a:moveTo>
                    <a:cubicBezTo>
                      <a:pt x="1905" y="3810"/>
                      <a:pt x="2857" y="7620"/>
                      <a:pt x="0" y="9525"/>
                    </a:cubicBezTo>
                    <a:cubicBezTo>
                      <a:pt x="952" y="12383"/>
                      <a:pt x="7620" y="13335"/>
                      <a:pt x="12382" y="11430"/>
                    </a:cubicBezTo>
                    <a:cubicBezTo>
                      <a:pt x="11430" y="11430"/>
                      <a:pt x="10477" y="10477"/>
                      <a:pt x="10477" y="7620"/>
                    </a:cubicBezTo>
                    <a:cubicBezTo>
                      <a:pt x="9525" y="8573"/>
                      <a:pt x="5715" y="12383"/>
                      <a:pt x="4763" y="9525"/>
                    </a:cubicBezTo>
                    <a:cubicBezTo>
                      <a:pt x="4763" y="5715"/>
                      <a:pt x="6667" y="6668"/>
                      <a:pt x="7620" y="5715"/>
                    </a:cubicBezTo>
                    <a:cubicBezTo>
                      <a:pt x="4763" y="6668"/>
                      <a:pt x="4763" y="0"/>
                      <a:pt x="952" y="0"/>
                    </a:cubicBezTo>
                    <a:lnTo>
                      <a:pt x="952" y="3810"/>
                    </a:lnTo>
                    <a:cubicBezTo>
                      <a:pt x="1905" y="2858"/>
                      <a:pt x="952" y="1905"/>
                      <a:pt x="0" y="28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3" name="任意多边形: 形状 132"/>
              <p:cNvSpPr/>
              <p:nvPr>
                <p:custDataLst>
                  <p:tags r:id="rId201"/>
                </p:custDataLst>
              </p:nvPr>
            </p:nvSpPr>
            <p:spPr>
              <a:xfrm>
                <a:off x="3713797" y="4846320"/>
                <a:ext cx="3809" cy="5714"/>
              </a:xfrm>
              <a:custGeom>
                <a:avLst/>
                <a:gdLst>
                  <a:gd name="connsiteX0" fmla="*/ 0 w 3809"/>
                  <a:gd name="connsiteY0" fmla="*/ 4763 h 5714"/>
                  <a:gd name="connsiteX1" fmla="*/ 0 w 3809"/>
                  <a:gd name="connsiteY1" fmla="*/ 5715 h 5714"/>
                  <a:gd name="connsiteX2" fmla="*/ 3810 w 3809"/>
                  <a:gd name="connsiteY2" fmla="*/ 2857 h 5714"/>
                  <a:gd name="connsiteX3" fmla="*/ 1905 w 3809"/>
                  <a:gd name="connsiteY3" fmla="*/ 0 h 5714"/>
                  <a:gd name="connsiteX4" fmla="*/ 0 w 3809"/>
                  <a:gd name="connsiteY4" fmla="*/ 4763 h 5714"/>
                  <a:gd name="connsiteX5" fmla="*/ 0 w 3809"/>
                  <a:gd name="connsiteY5" fmla="*/ 4763 h 5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09" h="5714">
                    <a:moveTo>
                      <a:pt x="0" y="4763"/>
                    </a:moveTo>
                    <a:lnTo>
                      <a:pt x="0" y="5715"/>
                    </a:lnTo>
                    <a:cubicBezTo>
                      <a:pt x="953" y="4763"/>
                      <a:pt x="1905" y="3810"/>
                      <a:pt x="3810" y="2857"/>
                    </a:cubicBezTo>
                    <a:cubicBezTo>
                      <a:pt x="2858" y="952"/>
                      <a:pt x="2858" y="0"/>
                      <a:pt x="1905" y="0"/>
                    </a:cubicBezTo>
                    <a:lnTo>
                      <a:pt x="0" y="4763"/>
                    </a:lnTo>
                    <a:lnTo>
                      <a:pt x="0" y="476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4" name="任意多边形: 形状 133"/>
              <p:cNvSpPr/>
              <p:nvPr>
                <p:custDataLst>
                  <p:tags r:id="rId202"/>
                </p:custDataLst>
              </p:nvPr>
            </p:nvSpPr>
            <p:spPr>
              <a:xfrm>
                <a:off x="3706870" y="4852035"/>
                <a:ext cx="5974" cy="7619"/>
              </a:xfrm>
              <a:custGeom>
                <a:avLst/>
                <a:gdLst>
                  <a:gd name="connsiteX0" fmla="*/ 5022 w 5974"/>
                  <a:gd name="connsiteY0" fmla="*/ 4763 h 7619"/>
                  <a:gd name="connsiteX1" fmla="*/ 260 w 5974"/>
                  <a:gd name="connsiteY1" fmla="*/ 952 h 7619"/>
                  <a:gd name="connsiteX2" fmla="*/ 2164 w 5974"/>
                  <a:gd name="connsiteY2" fmla="*/ 5715 h 7619"/>
                  <a:gd name="connsiteX3" fmla="*/ 5022 w 5974"/>
                  <a:gd name="connsiteY3" fmla="*/ 4763 h 7619"/>
                  <a:gd name="connsiteX4" fmla="*/ 4070 w 5974"/>
                  <a:gd name="connsiteY4" fmla="*/ 7620 h 7619"/>
                  <a:gd name="connsiteX5" fmla="*/ 5974 w 5974"/>
                  <a:gd name="connsiteY5" fmla="*/ 5715 h 7619"/>
                  <a:gd name="connsiteX6" fmla="*/ 5974 w 5974"/>
                  <a:gd name="connsiteY6" fmla="*/ 5715 h 7619"/>
                  <a:gd name="connsiteX7" fmla="*/ 5974 w 5974"/>
                  <a:gd name="connsiteY7" fmla="*/ 5715 h 7619"/>
                  <a:gd name="connsiteX8" fmla="*/ 5974 w 5974"/>
                  <a:gd name="connsiteY8" fmla="*/ 5715 h 7619"/>
                  <a:gd name="connsiteX9" fmla="*/ 5022 w 5974"/>
                  <a:gd name="connsiteY9" fmla="*/ 4763 h 7619"/>
                  <a:gd name="connsiteX10" fmla="*/ 5022 w 5974"/>
                  <a:gd name="connsiteY10" fmla="*/ 4763 h 7619"/>
                  <a:gd name="connsiteX11" fmla="*/ 5022 w 5974"/>
                  <a:gd name="connsiteY11" fmla="*/ 4763 h 7619"/>
                  <a:gd name="connsiteX12" fmla="*/ 5022 w 5974"/>
                  <a:gd name="connsiteY12" fmla="*/ 4763 h 7619"/>
                  <a:gd name="connsiteX13" fmla="*/ 5974 w 5974"/>
                  <a:gd name="connsiteY13" fmla="*/ 5715 h 7619"/>
                  <a:gd name="connsiteX14" fmla="*/ 5974 w 5974"/>
                  <a:gd name="connsiteY14" fmla="*/ 5715 h 7619"/>
                  <a:gd name="connsiteX15" fmla="*/ 5974 w 5974"/>
                  <a:gd name="connsiteY15" fmla="*/ 0 h 7619"/>
                  <a:gd name="connsiteX16" fmla="*/ 5022 w 5974"/>
                  <a:gd name="connsiteY16" fmla="*/ 4763 h 7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974" h="7619">
                    <a:moveTo>
                      <a:pt x="5022" y="4763"/>
                    </a:moveTo>
                    <a:cubicBezTo>
                      <a:pt x="3117" y="2857"/>
                      <a:pt x="3117" y="0"/>
                      <a:pt x="260" y="952"/>
                    </a:cubicBezTo>
                    <a:cubicBezTo>
                      <a:pt x="-693" y="3810"/>
                      <a:pt x="1212" y="3810"/>
                      <a:pt x="2164" y="5715"/>
                    </a:cubicBezTo>
                    <a:cubicBezTo>
                      <a:pt x="2164" y="952"/>
                      <a:pt x="2164" y="8573"/>
                      <a:pt x="5022" y="4763"/>
                    </a:cubicBezTo>
                    <a:cubicBezTo>
                      <a:pt x="5022" y="5715"/>
                      <a:pt x="5022" y="6667"/>
                      <a:pt x="4070" y="7620"/>
                    </a:cubicBezTo>
                    <a:cubicBezTo>
                      <a:pt x="5022" y="6667"/>
                      <a:pt x="5022" y="5715"/>
                      <a:pt x="5974" y="5715"/>
                    </a:cubicBezTo>
                    <a:lnTo>
                      <a:pt x="5974" y="5715"/>
                    </a:lnTo>
                    <a:lnTo>
                      <a:pt x="5974" y="5715"/>
                    </a:lnTo>
                    <a:lnTo>
                      <a:pt x="5974" y="5715"/>
                    </a:lnTo>
                    <a:cubicBezTo>
                      <a:pt x="5974" y="5715"/>
                      <a:pt x="5974" y="5715"/>
                      <a:pt x="5022" y="4763"/>
                    </a:cubicBezTo>
                    <a:lnTo>
                      <a:pt x="5022" y="4763"/>
                    </a:lnTo>
                    <a:cubicBezTo>
                      <a:pt x="5022" y="5715"/>
                      <a:pt x="5022" y="4763"/>
                      <a:pt x="5022" y="4763"/>
                    </a:cubicBezTo>
                    <a:cubicBezTo>
                      <a:pt x="5974" y="3810"/>
                      <a:pt x="5974" y="4763"/>
                      <a:pt x="5022" y="4763"/>
                    </a:cubicBezTo>
                    <a:lnTo>
                      <a:pt x="5974" y="5715"/>
                    </a:lnTo>
                    <a:lnTo>
                      <a:pt x="5974" y="5715"/>
                    </a:lnTo>
                    <a:lnTo>
                      <a:pt x="5974" y="0"/>
                    </a:lnTo>
                    <a:cubicBezTo>
                      <a:pt x="5974" y="952"/>
                      <a:pt x="5022" y="2857"/>
                      <a:pt x="5022" y="4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5" name="任意多边形: 形状 134"/>
              <p:cNvSpPr/>
              <p:nvPr>
                <p:custDataLst>
                  <p:tags r:id="rId203"/>
                </p:custDataLst>
              </p:nvPr>
            </p:nvSpPr>
            <p:spPr>
              <a:xfrm>
                <a:off x="3692842" y="4878943"/>
                <a:ext cx="9525" cy="714"/>
              </a:xfrm>
              <a:custGeom>
                <a:avLst/>
                <a:gdLst>
                  <a:gd name="connsiteX0" fmla="*/ 0 w 9525"/>
                  <a:gd name="connsiteY0" fmla="*/ 714 h 714"/>
                  <a:gd name="connsiteX1" fmla="*/ 0 w 9525"/>
                  <a:gd name="connsiteY1" fmla="*/ 714 h 714"/>
                  <a:gd name="connsiteX2" fmla="*/ 0 w 9525"/>
                  <a:gd name="connsiteY2" fmla="*/ 714 h 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714">
                    <a:moveTo>
                      <a:pt x="0" y="714"/>
                    </a:moveTo>
                    <a:cubicBezTo>
                      <a:pt x="0" y="714"/>
                      <a:pt x="0" y="714"/>
                      <a:pt x="0" y="714"/>
                    </a:cubicBezTo>
                    <a:cubicBezTo>
                      <a:pt x="0" y="-238"/>
                      <a:pt x="0" y="-238"/>
                      <a:pt x="0" y="7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6" name="任意多边形: 形状 135"/>
              <p:cNvSpPr/>
              <p:nvPr>
                <p:custDataLst>
                  <p:tags r:id="rId204"/>
                </p:custDataLst>
              </p:nvPr>
            </p:nvSpPr>
            <p:spPr>
              <a:xfrm>
                <a:off x="3692842" y="4876546"/>
                <a:ext cx="7619" cy="3925"/>
              </a:xfrm>
              <a:custGeom>
                <a:avLst/>
                <a:gdLst>
                  <a:gd name="connsiteX0" fmla="*/ 1905 w 7619"/>
                  <a:gd name="connsiteY0" fmla="*/ 1206 h 3925"/>
                  <a:gd name="connsiteX1" fmla="*/ 1905 w 7619"/>
                  <a:gd name="connsiteY1" fmla="*/ 3111 h 3925"/>
                  <a:gd name="connsiteX2" fmla="*/ 0 w 7619"/>
                  <a:gd name="connsiteY2" fmla="*/ 2158 h 3925"/>
                  <a:gd name="connsiteX3" fmla="*/ 2857 w 7619"/>
                  <a:gd name="connsiteY3" fmla="*/ 3111 h 3925"/>
                  <a:gd name="connsiteX4" fmla="*/ 2857 w 7619"/>
                  <a:gd name="connsiteY4" fmla="*/ 3111 h 3925"/>
                  <a:gd name="connsiteX5" fmla="*/ 7620 w 7619"/>
                  <a:gd name="connsiteY5" fmla="*/ 253 h 3925"/>
                  <a:gd name="connsiteX6" fmla="*/ 1905 w 7619"/>
                  <a:gd name="connsiteY6" fmla="*/ 1206 h 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19" h="3925">
                    <a:moveTo>
                      <a:pt x="1905" y="1206"/>
                    </a:moveTo>
                    <a:cubicBezTo>
                      <a:pt x="1905" y="1206"/>
                      <a:pt x="2857" y="2158"/>
                      <a:pt x="1905" y="3111"/>
                    </a:cubicBezTo>
                    <a:cubicBezTo>
                      <a:pt x="952" y="4063"/>
                      <a:pt x="952" y="3111"/>
                      <a:pt x="0" y="2158"/>
                    </a:cubicBezTo>
                    <a:cubicBezTo>
                      <a:pt x="0" y="3111"/>
                      <a:pt x="952" y="5016"/>
                      <a:pt x="2857" y="3111"/>
                    </a:cubicBezTo>
                    <a:lnTo>
                      <a:pt x="2857" y="3111"/>
                    </a:lnTo>
                    <a:cubicBezTo>
                      <a:pt x="3810" y="1206"/>
                      <a:pt x="7620" y="-699"/>
                      <a:pt x="7620" y="253"/>
                    </a:cubicBezTo>
                    <a:cubicBezTo>
                      <a:pt x="5715" y="253"/>
                      <a:pt x="3810" y="253"/>
                      <a:pt x="1905" y="12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7" name="任意多边形: 形状 136"/>
              <p:cNvSpPr/>
              <p:nvPr>
                <p:custDataLst>
                  <p:tags r:id="rId205"/>
                </p:custDataLst>
              </p:nvPr>
            </p:nvSpPr>
            <p:spPr>
              <a:xfrm>
                <a:off x="3699509" y="4862512"/>
                <a:ext cx="2857" cy="4762"/>
              </a:xfrm>
              <a:custGeom>
                <a:avLst/>
                <a:gdLst>
                  <a:gd name="connsiteX0" fmla="*/ 2858 w 2857"/>
                  <a:gd name="connsiteY0" fmla="*/ 4763 h 4762"/>
                  <a:gd name="connsiteX1" fmla="*/ 2858 w 2857"/>
                  <a:gd name="connsiteY1" fmla="*/ 0 h 4762"/>
                  <a:gd name="connsiteX2" fmla="*/ 0 w 2857"/>
                  <a:gd name="connsiteY2" fmla="*/ 1905 h 4762"/>
                  <a:gd name="connsiteX3" fmla="*/ 953 w 2857"/>
                  <a:gd name="connsiteY3" fmla="*/ 1905 h 4762"/>
                  <a:gd name="connsiteX4" fmla="*/ 2858 w 2857"/>
                  <a:gd name="connsiteY4" fmla="*/ 4763 h 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" h="4762">
                    <a:moveTo>
                      <a:pt x="2858" y="4763"/>
                    </a:moveTo>
                    <a:lnTo>
                      <a:pt x="2858" y="0"/>
                    </a:lnTo>
                    <a:lnTo>
                      <a:pt x="0" y="1905"/>
                    </a:lnTo>
                    <a:lnTo>
                      <a:pt x="953" y="1905"/>
                    </a:lnTo>
                    <a:cubicBezTo>
                      <a:pt x="953" y="3810"/>
                      <a:pt x="1905" y="3810"/>
                      <a:pt x="2858" y="4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8" name="任意多边形: 形状 137"/>
              <p:cNvSpPr/>
              <p:nvPr>
                <p:custDataLst>
                  <p:tags r:id="rId206"/>
                </p:custDataLst>
              </p:nvPr>
            </p:nvSpPr>
            <p:spPr>
              <a:xfrm>
                <a:off x="3716655" y="4843462"/>
                <a:ext cx="1904" cy="3810"/>
              </a:xfrm>
              <a:custGeom>
                <a:avLst/>
                <a:gdLst>
                  <a:gd name="connsiteX0" fmla="*/ 0 w 1904"/>
                  <a:gd name="connsiteY0" fmla="*/ 1905 h 3810"/>
                  <a:gd name="connsiteX1" fmla="*/ 1905 w 1904"/>
                  <a:gd name="connsiteY1" fmla="*/ 3810 h 3810"/>
                  <a:gd name="connsiteX2" fmla="*/ 0 w 1904"/>
                  <a:gd name="connsiteY2" fmla="*/ 0 h 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4" h="3810">
                    <a:moveTo>
                      <a:pt x="0" y="1905"/>
                    </a:moveTo>
                    <a:lnTo>
                      <a:pt x="1905" y="38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9" name="任意多边形: 形状 138"/>
              <p:cNvSpPr/>
              <p:nvPr>
                <p:custDataLst>
                  <p:tags r:id="rId207"/>
                </p:custDataLst>
              </p:nvPr>
            </p:nvSpPr>
            <p:spPr>
              <a:xfrm>
                <a:off x="3718559" y="4838700"/>
                <a:ext cx="1905" cy="1904"/>
              </a:xfrm>
              <a:custGeom>
                <a:avLst/>
                <a:gdLst>
                  <a:gd name="connsiteX0" fmla="*/ 0 w 1905"/>
                  <a:gd name="connsiteY0" fmla="*/ 952 h 1904"/>
                  <a:gd name="connsiteX1" fmla="*/ 1905 w 1905"/>
                  <a:gd name="connsiteY1" fmla="*/ 1905 h 1904"/>
                  <a:gd name="connsiteX2" fmla="*/ 953 w 1905"/>
                  <a:gd name="connsiteY2" fmla="*/ 0 h 1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5" h="1904">
                    <a:moveTo>
                      <a:pt x="0" y="952"/>
                    </a:moveTo>
                    <a:lnTo>
                      <a:pt x="1905" y="1905"/>
                    </a:lnTo>
                    <a:lnTo>
                      <a:pt x="95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0" name="任意多边形: 形状 139"/>
              <p:cNvSpPr/>
              <p:nvPr>
                <p:custDataLst>
                  <p:tags r:id="rId208"/>
                </p:custDataLst>
              </p:nvPr>
            </p:nvSpPr>
            <p:spPr>
              <a:xfrm>
                <a:off x="3760999" y="4513474"/>
                <a:ext cx="423" cy="423"/>
              </a:xfrm>
              <a:custGeom>
                <a:avLst/>
                <a:gdLst>
                  <a:gd name="connsiteX0" fmla="*/ 423 w 423"/>
                  <a:gd name="connsiteY0" fmla="*/ 423 h 423"/>
                  <a:gd name="connsiteX1" fmla="*/ 423 w 423"/>
                  <a:gd name="connsiteY1" fmla="*/ 423 h 423"/>
                  <a:gd name="connsiteX2" fmla="*/ 423 w 423"/>
                  <a:gd name="connsiteY2" fmla="*/ 423 h 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3" h="423">
                    <a:moveTo>
                      <a:pt x="423" y="423"/>
                    </a:moveTo>
                    <a:lnTo>
                      <a:pt x="423" y="423"/>
                    </a:lnTo>
                    <a:cubicBezTo>
                      <a:pt x="-529" y="-529"/>
                      <a:pt x="423" y="423"/>
                      <a:pt x="423" y="4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1" name="任意多边形: 形状 140"/>
              <p:cNvSpPr/>
              <p:nvPr>
                <p:custDataLst>
                  <p:tags r:id="rId209"/>
                </p:custDataLst>
              </p:nvPr>
            </p:nvSpPr>
            <p:spPr>
              <a:xfrm>
                <a:off x="3759517" y="4521517"/>
                <a:ext cx="952" cy="9525"/>
              </a:xfrm>
              <a:custGeom>
                <a:avLst/>
                <a:gdLst>
                  <a:gd name="connsiteX0" fmla="*/ 0 w 952"/>
                  <a:gd name="connsiteY0" fmla="*/ 0 h 9525"/>
                  <a:gd name="connsiteX1" fmla="*/ 952 w 952"/>
                  <a:gd name="connsiteY1" fmla="*/ 0 h 9525"/>
                  <a:gd name="connsiteX2" fmla="*/ 0 w 952"/>
                  <a:gd name="connsiteY2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9525">
                    <a:moveTo>
                      <a:pt x="0" y="0"/>
                    </a:moveTo>
                    <a:lnTo>
                      <a:pt x="952" y="0"/>
                    </a:lnTo>
                    <a:cubicBezTo>
                      <a:pt x="952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2" name="任意多边形: 形状 141"/>
              <p:cNvSpPr/>
              <p:nvPr>
                <p:custDataLst>
                  <p:tags r:id="rId210"/>
                </p:custDataLst>
              </p:nvPr>
            </p:nvSpPr>
            <p:spPr>
              <a:xfrm>
                <a:off x="3752850" y="4696777"/>
                <a:ext cx="4329" cy="2857"/>
              </a:xfrm>
              <a:custGeom>
                <a:avLst/>
                <a:gdLst>
                  <a:gd name="connsiteX0" fmla="*/ 0 w 4329"/>
                  <a:gd name="connsiteY0" fmla="*/ 2858 h 2857"/>
                  <a:gd name="connsiteX1" fmla="*/ 3810 w 4329"/>
                  <a:gd name="connsiteY1" fmla="*/ 0 h 2857"/>
                  <a:gd name="connsiteX2" fmla="*/ 953 w 4329"/>
                  <a:gd name="connsiteY2" fmla="*/ 0 h 2857"/>
                  <a:gd name="connsiteX3" fmla="*/ 0 w 4329"/>
                  <a:gd name="connsiteY3" fmla="*/ 2858 h 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29" h="2857">
                    <a:moveTo>
                      <a:pt x="0" y="2858"/>
                    </a:moveTo>
                    <a:cubicBezTo>
                      <a:pt x="1905" y="952"/>
                      <a:pt x="5715" y="0"/>
                      <a:pt x="3810" y="0"/>
                    </a:cubicBezTo>
                    <a:lnTo>
                      <a:pt x="953" y="0"/>
                    </a:lnTo>
                    <a:cubicBezTo>
                      <a:pt x="953" y="952"/>
                      <a:pt x="0" y="1905"/>
                      <a:pt x="0" y="28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3" name="任意多边形: 形状 142"/>
              <p:cNvSpPr/>
              <p:nvPr>
                <p:custDataLst>
                  <p:tags r:id="rId211"/>
                </p:custDataLst>
              </p:nvPr>
            </p:nvSpPr>
            <p:spPr>
              <a:xfrm>
                <a:off x="3758565" y="4600575"/>
                <a:ext cx="952" cy="1904"/>
              </a:xfrm>
              <a:custGeom>
                <a:avLst/>
                <a:gdLst>
                  <a:gd name="connsiteX0" fmla="*/ 0 w 952"/>
                  <a:gd name="connsiteY0" fmla="*/ 0 h 1904"/>
                  <a:gd name="connsiteX1" fmla="*/ 0 w 952"/>
                  <a:gd name="connsiteY1" fmla="*/ 0 h 1904"/>
                  <a:gd name="connsiteX2" fmla="*/ 953 w 952"/>
                  <a:gd name="connsiteY2" fmla="*/ 1905 h 1904"/>
                  <a:gd name="connsiteX3" fmla="*/ 0 w 952"/>
                  <a:gd name="connsiteY3" fmla="*/ 0 h 1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" h="1904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952"/>
                      <a:pt x="953" y="1905"/>
                      <a:pt x="953" y="1905"/>
                    </a:cubicBezTo>
                    <a:cubicBezTo>
                      <a:pt x="953" y="1905"/>
                      <a:pt x="0" y="952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4" name="任意多边形: 形状 143"/>
              <p:cNvSpPr/>
              <p:nvPr>
                <p:custDataLst>
                  <p:tags r:id="rId212"/>
                </p:custDataLst>
              </p:nvPr>
            </p:nvSpPr>
            <p:spPr>
              <a:xfrm>
                <a:off x="3749040" y="4595812"/>
                <a:ext cx="1904" cy="1904"/>
              </a:xfrm>
              <a:custGeom>
                <a:avLst/>
                <a:gdLst>
                  <a:gd name="connsiteX0" fmla="*/ 0 w 1904"/>
                  <a:gd name="connsiteY0" fmla="*/ 1905 h 1904"/>
                  <a:gd name="connsiteX1" fmla="*/ 1905 w 1904"/>
                  <a:gd name="connsiteY1" fmla="*/ 0 h 1904"/>
                  <a:gd name="connsiteX2" fmla="*/ 0 w 1904"/>
                  <a:gd name="connsiteY2" fmla="*/ 1905 h 1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4" h="1904">
                    <a:moveTo>
                      <a:pt x="0" y="1905"/>
                    </a:moveTo>
                    <a:lnTo>
                      <a:pt x="1905" y="0"/>
                    </a:lnTo>
                    <a:cubicBezTo>
                      <a:pt x="953" y="0"/>
                      <a:pt x="953" y="952"/>
                      <a:pt x="0" y="19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5" name="任意多边形: 形状 144"/>
              <p:cNvSpPr/>
              <p:nvPr>
                <p:custDataLst>
                  <p:tags r:id="rId213"/>
                </p:custDataLst>
              </p:nvPr>
            </p:nvSpPr>
            <p:spPr>
              <a:xfrm>
                <a:off x="3730942" y="4492942"/>
                <a:ext cx="2857" cy="1219"/>
              </a:xfrm>
              <a:custGeom>
                <a:avLst/>
                <a:gdLst>
                  <a:gd name="connsiteX0" fmla="*/ 2857 w 2857"/>
                  <a:gd name="connsiteY0" fmla="*/ 0 h 1219"/>
                  <a:gd name="connsiteX1" fmla="*/ 0 w 2857"/>
                  <a:gd name="connsiteY1" fmla="*/ 952 h 1219"/>
                  <a:gd name="connsiteX2" fmla="*/ 2857 w 2857"/>
                  <a:gd name="connsiteY2" fmla="*/ 0 h 1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57" h="1219">
                    <a:moveTo>
                      <a:pt x="2857" y="0"/>
                    </a:moveTo>
                    <a:lnTo>
                      <a:pt x="0" y="952"/>
                    </a:lnTo>
                    <a:cubicBezTo>
                      <a:pt x="1905" y="1905"/>
                      <a:pt x="1905" y="0"/>
                      <a:pt x="2857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" name="任意多边形: 形状 145"/>
              <p:cNvSpPr/>
              <p:nvPr>
                <p:custDataLst>
                  <p:tags r:id="rId214"/>
                </p:custDataLst>
              </p:nvPr>
            </p:nvSpPr>
            <p:spPr>
              <a:xfrm>
                <a:off x="3732206" y="4777739"/>
                <a:ext cx="2545" cy="3810"/>
              </a:xfrm>
              <a:custGeom>
                <a:avLst/>
                <a:gdLst>
                  <a:gd name="connsiteX0" fmla="*/ 641 w 2545"/>
                  <a:gd name="connsiteY0" fmla="*/ 3810 h 3810"/>
                  <a:gd name="connsiteX1" fmla="*/ 2546 w 2545"/>
                  <a:gd name="connsiteY1" fmla="*/ 0 h 3810"/>
                  <a:gd name="connsiteX2" fmla="*/ 641 w 2545"/>
                  <a:gd name="connsiteY2" fmla="*/ 3810 h 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45" h="3810">
                    <a:moveTo>
                      <a:pt x="641" y="3810"/>
                    </a:moveTo>
                    <a:cubicBezTo>
                      <a:pt x="1593" y="2858"/>
                      <a:pt x="2546" y="952"/>
                      <a:pt x="2546" y="0"/>
                    </a:cubicBezTo>
                    <a:cubicBezTo>
                      <a:pt x="1593" y="1905"/>
                      <a:pt x="-1264" y="2858"/>
                      <a:pt x="641" y="38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7" name="任意多边形: 形状 146"/>
              <p:cNvSpPr/>
              <p:nvPr>
                <p:custDataLst>
                  <p:tags r:id="rId215"/>
                </p:custDataLst>
              </p:nvPr>
            </p:nvSpPr>
            <p:spPr>
              <a:xfrm>
                <a:off x="3784282" y="4518660"/>
                <a:ext cx="952" cy="1347"/>
              </a:xfrm>
              <a:custGeom>
                <a:avLst/>
                <a:gdLst>
                  <a:gd name="connsiteX0" fmla="*/ 953 w 952"/>
                  <a:gd name="connsiteY0" fmla="*/ 952 h 1347"/>
                  <a:gd name="connsiteX1" fmla="*/ 0 w 952"/>
                  <a:gd name="connsiteY1" fmla="*/ 0 h 1347"/>
                  <a:gd name="connsiteX2" fmla="*/ 953 w 952"/>
                  <a:gd name="connsiteY2" fmla="*/ 952 h 1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1347">
                    <a:moveTo>
                      <a:pt x="953" y="952"/>
                    </a:moveTo>
                    <a:cubicBezTo>
                      <a:pt x="953" y="0"/>
                      <a:pt x="0" y="0"/>
                      <a:pt x="0" y="0"/>
                    </a:cubicBezTo>
                    <a:cubicBezTo>
                      <a:pt x="0" y="952"/>
                      <a:pt x="0" y="1905"/>
                      <a:pt x="953" y="95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8" name="任意多边形: 形状 147"/>
              <p:cNvSpPr/>
              <p:nvPr>
                <p:custDataLst>
                  <p:tags r:id="rId216"/>
                </p:custDataLst>
              </p:nvPr>
            </p:nvSpPr>
            <p:spPr>
              <a:xfrm>
                <a:off x="3735705" y="4772977"/>
                <a:ext cx="1346" cy="4762"/>
              </a:xfrm>
              <a:custGeom>
                <a:avLst/>
                <a:gdLst>
                  <a:gd name="connsiteX0" fmla="*/ 952 w 1346"/>
                  <a:gd name="connsiteY0" fmla="*/ 0 h 4762"/>
                  <a:gd name="connsiteX1" fmla="*/ 952 w 1346"/>
                  <a:gd name="connsiteY1" fmla="*/ 0 h 4762"/>
                  <a:gd name="connsiteX2" fmla="*/ 0 w 1346"/>
                  <a:gd name="connsiteY2" fmla="*/ 4763 h 4762"/>
                  <a:gd name="connsiteX3" fmla="*/ 952 w 1346"/>
                  <a:gd name="connsiteY3" fmla="*/ 0 h 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6" h="4762">
                    <a:moveTo>
                      <a:pt x="952" y="0"/>
                    </a:moveTo>
                    <a:cubicBezTo>
                      <a:pt x="0" y="0"/>
                      <a:pt x="0" y="952"/>
                      <a:pt x="952" y="0"/>
                    </a:cubicBezTo>
                    <a:cubicBezTo>
                      <a:pt x="0" y="1905"/>
                      <a:pt x="0" y="2858"/>
                      <a:pt x="0" y="4763"/>
                    </a:cubicBezTo>
                    <a:cubicBezTo>
                      <a:pt x="952" y="3810"/>
                      <a:pt x="1905" y="1905"/>
                      <a:pt x="952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9" name="任意多边形: 形状 148"/>
              <p:cNvSpPr/>
              <p:nvPr>
                <p:custDataLst>
                  <p:tags r:id="rId217"/>
                </p:custDataLst>
              </p:nvPr>
            </p:nvSpPr>
            <p:spPr>
              <a:xfrm>
                <a:off x="3573780" y="4391977"/>
                <a:ext cx="9525" cy="9525"/>
              </a:xfrm>
              <a:custGeom>
                <a:avLst/>
                <a:gdLst>
                  <a:gd name="connsiteX0" fmla="*/ 0 w 9525"/>
                  <a:gd name="connsiteY0" fmla="*/ 0 h 9525"/>
                  <a:gd name="connsiteX1" fmla="*/ 0 w 9525"/>
                  <a:gd name="connsiteY1" fmla="*/ 0 h 9525"/>
                  <a:gd name="connsiteX2" fmla="*/ 0 w 9525"/>
                  <a:gd name="connsiteY2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952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0" name="任意多边形: 形状 149"/>
              <p:cNvSpPr/>
              <p:nvPr>
                <p:custDataLst>
                  <p:tags r:id="rId218"/>
                </p:custDataLst>
              </p:nvPr>
            </p:nvSpPr>
            <p:spPr>
              <a:xfrm>
                <a:off x="3538537" y="4343400"/>
                <a:ext cx="1905" cy="952"/>
              </a:xfrm>
              <a:custGeom>
                <a:avLst/>
                <a:gdLst>
                  <a:gd name="connsiteX0" fmla="*/ 0 w 1905"/>
                  <a:gd name="connsiteY0" fmla="*/ 0 h 952"/>
                  <a:gd name="connsiteX1" fmla="*/ 1905 w 1905"/>
                  <a:gd name="connsiteY1" fmla="*/ 952 h 952"/>
                  <a:gd name="connsiteX2" fmla="*/ 0 w 1905"/>
                  <a:gd name="connsiteY2" fmla="*/ 0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5" h="952">
                    <a:moveTo>
                      <a:pt x="0" y="0"/>
                    </a:moveTo>
                    <a:cubicBezTo>
                      <a:pt x="953" y="0"/>
                      <a:pt x="953" y="952"/>
                      <a:pt x="1905" y="952"/>
                    </a:cubicBezTo>
                    <a:cubicBezTo>
                      <a:pt x="1905" y="952"/>
                      <a:pt x="1905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1" name="任意多边形: 形状 150"/>
              <p:cNvSpPr/>
              <p:nvPr>
                <p:custDataLst>
                  <p:tags r:id="rId219"/>
                </p:custDataLst>
              </p:nvPr>
            </p:nvSpPr>
            <p:spPr>
              <a:xfrm>
                <a:off x="3725227" y="4817745"/>
                <a:ext cx="423" cy="423"/>
              </a:xfrm>
              <a:custGeom>
                <a:avLst/>
                <a:gdLst>
                  <a:gd name="connsiteX0" fmla="*/ 0 w 423"/>
                  <a:gd name="connsiteY0" fmla="*/ 0 h 423"/>
                  <a:gd name="connsiteX1" fmla="*/ 0 w 423"/>
                  <a:gd name="connsiteY1" fmla="*/ 0 h 423"/>
                  <a:gd name="connsiteX2" fmla="*/ 0 w 423"/>
                  <a:gd name="connsiteY2" fmla="*/ 0 h 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3" h="423">
                    <a:moveTo>
                      <a:pt x="0" y="0"/>
                    </a:moveTo>
                    <a:cubicBezTo>
                      <a:pt x="0" y="952"/>
                      <a:pt x="953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2" name="任意多边形: 形状 151"/>
              <p:cNvSpPr/>
              <p:nvPr>
                <p:custDataLst>
                  <p:tags r:id="rId220"/>
                </p:custDataLst>
              </p:nvPr>
            </p:nvSpPr>
            <p:spPr>
              <a:xfrm>
                <a:off x="3713797" y="4819650"/>
                <a:ext cx="952" cy="952"/>
              </a:xfrm>
              <a:custGeom>
                <a:avLst/>
                <a:gdLst>
                  <a:gd name="connsiteX0" fmla="*/ 953 w 952"/>
                  <a:gd name="connsiteY0" fmla="*/ 952 h 952"/>
                  <a:gd name="connsiteX1" fmla="*/ 0 w 952"/>
                  <a:gd name="connsiteY1" fmla="*/ 0 h 952"/>
                  <a:gd name="connsiteX2" fmla="*/ 953 w 952"/>
                  <a:gd name="connsiteY2" fmla="*/ 952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952">
                    <a:moveTo>
                      <a:pt x="953" y="952"/>
                    </a:moveTo>
                    <a:cubicBezTo>
                      <a:pt x="953" y="952"/>
                      <a:pt x="953" y="0"/>
                      <a:pt x="0" y="0"/>
                    </a:cubicBezTo>
                    <a:cubicBezTo>
                      <a:pt x="953" y="952"/>
                      <a:pt x="953" y="952"/>
                      <a:pt x="953" y="95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3" name="任意多边形: 形状 152"/>
              <p:cNvSpPr/>
              <p:nvPr>
                <p:custDataLst>
                  <p:tags r:id="rId221"/>
                </p:custDataLst>
              </p:nvPr>
            </p:nvSpPr>
            <p:spPr>
              <a:xfrm>
                <a:off x="3724804" y="4757737"/>
                <a:ext cx="423" cy="9525"/>
              </a:xfrm>
              <a:custGeom>
                <a:avLst/>
                <a:gdLst>
                  <a:gd name="connsiteX0" fmla="*/ 423 w 423"/>
                  <a:gd name="connsiteY0" fmla="*/ 0 h 9525"/>
                  <a:gd name="connsiteX1" fmla="*/ 423 w 423"/>
                  <a:gd name="connsiteY1" fmla="*/ 0 h 9525"/>
                  <a:gd name="connsiteX2" fmla="*/ 423 w 423"/>
                  <a:gd name="connsiteY2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3" h="9525">
                    <a:moveTo>
                      <a:pt x="423" y="0"/>
                    </a:moveTo>
                    <a:lnTo>
                      <a:pt x="423" y="0"/>
                    </a:lnTo>
                    <a:cubicBezTo>
                      <a:pt x="-529" y="0"/>
                      <a:pt x="423" y="0"/>
                      <a:pt x="42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4" name="任意多边形: 形状 153"/>
              <p:cNvSpPr/>
              <p:nvPr>
                <p:custDataLst>
                  <p:tags r:id="rId222"/>
                </p:custDataLst>
              </p:nvPr>
            </p:nvSpPr>
            <p:spPr>
              <a:xfrm>
                <a:off x="3724275" y="4817745"/>
                <a:ext cx="952" cy="952"/>
              </a:xfrm>
              <a:custGeom>
                <a:avLst/>
                <a:gdLst>
                  <a:gd name="connsiteX0" fmla="*/ 0 w 952"/>
                  <a:gd name="connsiteY0" fmla="*/ 952 h 952"/>
                  <a:gd name="connsiteX1" fmla="*/ 953 w 952"/>
                  <a:gd name="connsiteY1" fmla="*/ 0 h 952"/>
                  <a:gd name="connsiteX2" fmla="*/ 0 w 952"/>
                  <a:gd name="connsiteY2" fmla="*/ 952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952">
                    <a:moveTo>
                      <a:pt x="0" y="952"/>
                    </a:moveTo>
                    <a:cubicBezTo>
                      <a:pt x="0" y="952"/>
                      <a:pt x="953" y="0"/>
                      <a:pt x="953" y="0"/>
                    </a:cubicBezTo>
                    <a:cubicBezTo>
                      <a:pt x="953" y="0"/>
                      <a:pt x="0" y="0"/>
                      <a:pt x="0" y="95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5" name="任意多边形: 形状 154"/>
              <p:cNvSpPr/>
              <p:nvPr>
                <p:custDataLst>
                  <p:tags r:id="rId223"/>
                </p:custDataLst>
              </p:nvPr>
            </p:nvSpPr>
            <p:spPr>
              <a:xfrm>
                <a:off x="3724275" y="4818697"/>
                <a:ext cx="952" cy="1347"/>
              </a:xfrm>
              <a:custGeom>
                <a:avLst/>
                <a:gdLst>
                  <a:gd name="connsiteX0" fmla="*/ 953 w 952"/>
                  <a:gd name="connsiteY0" fmla="*/ 0 h 1347"/>
                  <a:gd name="connsiteX1" fmla="*/ 0 w 952"/>
                  <a:gd name="connsiteY1" fmla="*/ 952 h 1347"/>
                  <a:gd name="connsiteX2" fmla="*/ 953 w 952"/>
                  <a:gd name="connsiteY2" fmla="*/ 0 h 1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1347">
                    <a:moveTo>
                      <a:pt x="953" y="0"/>
                    </a:moveTo>
                    <a:cubicBezTo>
                      <a:pt x="953" y="0"/>
                      <a:pt x="953" y="952"/>
                      <a:pt x="0" y="952"/>
                    </a:cubicBezTo>
                    <a:cubicBezTo>
                      <a:pt x="953" y="1905"/>
                      <a:pt x="953" y="952"/>
                      <a:pt x="95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6" name="任意多边形: 形状 155"/>
              <p:cNvSpPr/>
              <p:nvPr>
                <p:custDataLst>
                  <p:tags r:id="rId224"/>
                </p:custDataLst>
              </p:nvPr>
            </p:nvSpPr>
            <p:spPr>
              <a:xfrm>
                <a:off x="3725227" y="4815839"/>
                <a:ext cx="952" cy="1905"/>
              </a:xfrm>
              <a:custGeom>
                <a:avLst/>
                <a:gdLst>
                  <a:gd name="connsiteX0" fmla="*/ 953 w 952"/>
                  <a:gd name="connsiteY0" fmla="*/ 0 h 1905"/>
                  <a:gd name="connsiteX1" fmla="*/ 0 w 952"/>
                  <a:gd name="connsiteY1" fmla="*/ 1905 h 1905"/>
                  <a:gd name="connsiteX2" fmla="*/ 0 w 952"/>
                  <a:gd name="connsiteY2" fmla="*/ 1905 h 1905"/>
                  <a:gd name="connsiteX3" fmla="*/ 953 w 952"/>
                  <a:gd name="connsiteY3" fmla="*/ 0 h 1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" h="1905">
                    <a:moveTo>
                      <a:pt x="953" y="0"/>
                    </a:moveTo>
                    <a:cubicBezTo>
                      <a:pt x="953" y="952"/>
                      <a:pt x="953" y="952"/>
                      <a:pt x="0" y="1905"/>
                    </a:cubicBezTo>
                    <a:cubicBezTo>
                      <a:pt x="0" y="1905"/>
                      <a:pt x="0" y="1905"/>
                      <a:pt x="0" y="1905"/>
                    </a:cubicBezTo>
                    <a:cubicBezTo>
                      <a:pt x="0" y="952"/>
                      <a:pt x="0" y="952"/>
                      <a:pt x="95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7" name="任意多边形: 形状 156"/>
              <p:cNvSpPr/>
              <p:nvPr>
                <p:custDataLst>
                  <p:tags r:id="rId225"/>
                </p:custDataLst>
              </p:nvPr>
            </p:nvSpPr>
            <p:spPr>
              <a:xfrm>
                <a:off x="3663167" y="4438650"/>
                <a:ext cx="1099" cy="9525"/>
              </a:xfrm>
              <a:custGeom>
                <a:avLst/>
                <a:gdLst>
                  <a:gd name="connsiteX0" fmla="*/ 1100 w 1099"/>
                  <a:gd name="connsiteY0" fmla="*/ 0 h 9525"/>
                  <a:gd name="connsiteX1" fmla="*/ 1100 w 1099"/>
                  <a:gd name="connsiteY1" fmla="*/ 0 h 9525"/>
                  <a:gd name="connsiteX2" fmla="*/ 1100 w 1099"/>
                  <a:gd name="connsiteY2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9" h="9525">
                    <a:moveTo>
                      <a:pt x="1100" y="0"/>
                    </a:moveTo>
                    <a:cubicBezTo>
                      <a:pt x="1100" y="0"/>
                      <a:pt x="1100" y="0"/>
                      <a:pt x="1100" y="0"/>
                    </a:cubicBezTo>
                    <a:cubicBezTo>
                      <a:pt x="-805" y="0"/>
                      <a:pt x="147" y="0"/>
                      <a:pt x="110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8" name="任意多边形: 形状 157"/>
              <p:cNvSpPr/>
              <p:nvPr>
                <p:custDataLst>
                  <p:tags r:id="rId226"/>
                </p:custDataLst>
              </p:nvPr>
            </p:nvSpPr>
            <p:spPr>
              <a:xfrm>
                <a:off x="3735705" y="4663439"/>
                <a:ext cx="9525" cy="9525"/>
              </a:xfrm>
              <a:custGeom>
                <a:avLst/>
                <a:gdLst>
                  <a:gd name="connsiteX0" fmla="*/ 0 w 9525"/>
                  <a:gd name="connsiteY0" fmla="*/ 0 h 9525"/>
                  <a:gd name="connsiteX1" fmla="*/ 0 w 9525"/>
                  <a:gd name="connsiteY1" fmla="*/ 0 h 9525"/>
                  <a:gd name="connsiteX2" fmla="*/ 0 w 9525"/>
                  <a:gd name="connsiteY2" fmla="*/ 0 h 9525"/>
                  <a:gd name="connsiteX3" fmla="*/ 0 w 9525"/>
                  <a:gd name="connsiteY3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952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9" name="任意多边形: 形状 158"/>
              <p:cNvSpPr/>
              <p:nvPr>
                <p:custDataLst>
                  <p:tags r:id="rId227"/>
                </p:custDataLst>
              </p:nvPr>
            </p:nvSpPr>
            <p:spPr>
              <a:xfrm>
                <a:off x="3734752" y="4658677"/>
                <a:ext cx="7619" cy="4762"/>
              </a:xfrm>
              <a:custGeom>
                <a:avLst/>
                <a:gdLst>
                  <a:gd name="connsiteX0" fmla="*/ 0 w 7619"/>
                  <a:gd name="connsiteY0" fmla="*/ 0 h 4762"/>
                  <a:gd name="connsiteX1" fmla="*/ 953 w 7619"/>
                  <a:gd name="connsiteY1" fmla="*/ 4763 h 4762"/>
                  <a:gd name="connsiteX2" fmla="*/ 7620 w 7619"/>
                  <a:gd name="connsiteY2" fmla="*/ 4763 h 4762"/>
                  <a:gd name="connsiteX3" fmla="*/ 0 w 7619"/>
                  <a:gd name="connsiteY3" fmla="*/ 0 h 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19" h="4762">
                    <a:moveTo>
                      <a:pt x="0" y="0"/>
                    </a:moveTo>
                    <a:cubicBezTo>
                      <a:pt x="2857" y="2858"/>
                      <a:pt x="1905" y="3810"/>
                      <a:pt x="953" y="4763"/>
                    </a:cubicBezTo>
                    <a:lnTo>
                      <a:pt x="7620" y="47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0" name="任意多边形: 形状 159"/>
              <p:cNvSpPr/>
              <p:nvPr>
                <p:custDataLst>
                  <p:tags r:id="rId228"/>
                </p:custDataLst>
              </p:nvPr>
            </p:nvSpPr>
            <p:spPr>
              <a:xfrm>
                <a:off x="3528059" y="4342671"/>
                <a:ext cx="260984" cy="495076"/>
              </a:xfrm>
              <a:custGeom>
                <a:avLst/>
                <a:gdLst>
                  <a:gd name="connsiteX0" fmla="*/ 229553 w 260984"/>
                  <a:gd name="connsiteY0" fmla="*/ 164559 h 495076"/>
                  <a:gd name="connsiteX1" fmla="*/ 228600 w 260984"/>
                  <a:gd name="connsiteY1" fmla="*/ 166464 h 495076"/>
                  <a:gd name="connsiteX2" fmla="*/ 225743 w 260984"/>
                  <a:gd name="connsiteY2" fmla="*/ 168369 h 495076"/>
                  <a:gd name="connsiteX3" fmla="*/ 224790 w 260984"/>
                  <a:gd name="connsiteY3" fmla="*/ 170274 h 495076"/>
                  <a:gd name="connsiteX4" fmla="*/ 228600 w 260984"/>
                  <a:gd name="connsiteY4" fmla="*/ 167416 h 495076"/>
                  <a:gd name="connsiteX5" fmla="*/ 234315 w 260984"/>
                  <a:gd name="connsiteY5" fmla="*/ 166464 h 495076"/>
                  <a:gd name="connsiteX6" fmla="*/ 234315 w 260984"/>
                  <a:gd name="connsiteY6" fmla="*/ 166464 h 495076"/>
                  <a:gd name="connsiteX7" fmla="*/ 232410 w 260984"/>
                  <a:gd name="connsiteY7" fmla="*/ 167416 h 495076"/>
                  <a:gd name="connsiteX8" fmla="*/ 232410 w 260984"/>
                  <a:gd name="connsiteY8" fmla="*/ 167416 h 495076"/>
                  <a:gd name="connsiteX9" fmla="*/ 236220 w 260984"/>
                  <a:gd name="connsiteY9" fmla="*/ 170274 h 495076"/>
                  <a:gd name="connsiteX10" fmla="*/ 233363 w 260984"/>
                  <a:gd name="connsiteY10" fmla="*/ 171226 h 495076"/>
                  <a:gd name="connsiteX11" fmla="*/ 234315 w 260984"/>
                  <a:gd name="connsiteY11" fmla="*/ 174084 h 495076"/>
                  <a:gd name="connsiteX12" fmla="*/ 233363 w 260984"/>
                  <a:gd name="connsiteY12" fmla="*/ 173131 h 495076"/>
                  <a:gd name="connsiteX13" fmla="*/ 233363 w 260984"/>
                  <a:gd name="connsiteY13" fmla="*/ 178846 h 495076"/>
                  <a:gd name="connsiteX14" fmla="*/ 233363 w 260984"/>
                  <a:gd name="connsiteY14" fmla="*/ 178846 h 495076"/>
                  <a:gd name="connsiteX15" fmla="*/ 236220 w 260984"/>
                  <a:gd name="connsiteY15" fmla="*/ 183609 h 495076"/>
                  <a:gd name="connsiteX16" fmla="*/ 234315 w 260984"/>
                  <a:gd name="connsiteY16" fmla="*/ 182656 h 495076"/>
                  <a:gd name="connsiteX17" fmla="*/ 235268 w 260984"/>
                  <a:gd name="connsiteY17" fmla="*/ 186466 h 495076"/>
                  <a:gd name="connsiteX18" fmla="*/ 232410 w 260984"/>
                  <a:gd name="connsiteY18" fmla="*/ 182656 h 495076"/>
                  <a:gd name="connsiteX19" fmla="*/ 228600 w 260984"/>
                  <a:gd name="connsiteY19" fmla="*/ 191229 h 495076"/>
                  <a:gd name="connsiteX20" fmla="*/ 228600 w 260984"/>
                  <a:gd name="connsiteY20" fmla="*/ 188371 h 495076"/>
                  <a:gd name="connsiteX21" fmla="*/ 221933 w 260984"/>
                  <a:gd name="connsiteY21" fmla="*/ 195039 h 495076"/>
                  <a:gd name="connsiteX22" fmla="*/ 230505 w 260984"/>
                  <a:gd name="connsiteY22" fmla="*/ 193134 h 495076"/>
                  <a:gd name="connsiteX23" fmla="*/ 230505 w 260984"/>
                  <a:gd name="connsiteY23" fmla="*/ 197896 h 495076"/>
                  <a:gd name="connsiteX24" fmla="*/ 227647 w 260984"/>
                  <a:gd name="connsiteY24" fmla="*/ 201706 h 495076"/>
                  <a:gd name="connsiteX25" fmla="*/ 224790 w 260984"/>
                  <a:gd name="connsiteY25" fmla="*/ 200754 h 495076"/>
                  <a:gd name="connsiteX26" fmla="*/ 228600 w 260984"/>
                  <a:gd name="connsiteY26" fmla="*/ 205516 h 495076"/>
                  <a:gd name="connsiteX27" fmla="*/ 222885 w 260984"/>
                  <a:gd name="connsiteY27" fmla="*/ 208374 h 495076"/>
                  <a:gd name="connsiteX28" fmla="*/ 227647 w 260984"/>
                  <a:gd name="connsiteY28" fmla="*/ 211231 h 495076"/>
                  <a:gd name="connsiteX29" fmla="*/ 227647 w 260984"/>
                  <a:gd name="connsiteY29" fmla="*/ 222661 h 495076"/>
                  <a:gd name="connsiteX30" fmla="*/ 224790 w 260984"/>
                  <a:gd name="connsiteY30" fmla="*/ 222661 h 495076"/>
                  <a:gd name="connsiteX31" fmla="*/ 226695 w 260984"/>
                  <a:gd name="connsiteY31" fmla="*/ 225519 h 495076"/>
                  <a:gd name="connsiteX32" fmla="*/ 225743 w 260984"/>
                  <a:gd name="connsiteY32" fmla="*/ 225519 h 495076"/>
                  <a:gd name="connsiteX33" fmla="*/ 229553 w 260984"/>
                  <a:gd name="connsiteY33" fmla="*/ 229329 h 495076"/>
                  <a:gd name="connsiteX34" fmla="*/ 226695 w 260984"/>
                  <a:gd name="connsiteY34" fmla="*/ 239806 h 495076"/>
                  <a:gd name="connsiteX35" fmla="*/ 222885 w 260984"/>
                  <a:gd name="connsiteY35" fmla="*/ 238854 h 495076"/>
                  <a:gd name="connsiteX36" fmla="*/ 226695 w 260984"/>
                  <a:gd name="connsiteY36" fmla="*/ 248379 h 495076"/>
                  <a:gd name="connsiteX37" fmla="*/ 223838 w 260984"/>
                  <a:gd name="connsiteY37" fmla="*/ 251236 h 495076"/>
                  <a:gd name="connsiteX38" fmla="*/ 231458 w 260984"/>
                  <a:gd name="connsiteY38" fmla="*/ 256951 h 495076"/>
                  <a:gd name="connsiteX39" fmla="*/ 234315 w 260984"/>
                  <a:gd name="connsiteY39" fmla="*/ 255046 h 495076"/>
                  <a:gd name="connsiteX40" fmla="*/ 235268 w 260984"/>
                  <a:gd name="connsiteY40" fmla="*/ 259809 h 495076"/>
                  <a:gd name="connsiteX41" fmla="*/ 232410 w 260984"/>
                  <a:gd name="connsiteY41" fmla="*/ 258856 h 495076"/>
                  <a:gd name="connsiteX42" fmla="*/ 233363 w 260984"/>
                  <a:gd name="connsiteY42" fmla="*/ 259809 h 495076"/>
                  <a:gd name="connsiteX43" fmla="*/ 228600 w 260984"/>
                  <a:gd name="connsiteY43" fmla="*/ 258856 h 495076"/>
                  <a:gd name="connsiteX44" fmla="*/ 231458 w 260984"/>
                  <a:gd name="connsiteY44" fmla="*/ 257904 h 495076"/>
                  <a:gd name="connsiteX45" fmla="*/ 225743 w 260984"/>
                  <a:gd name="connsiteY45" fmla="*/ 255046 h 495076"/>
                  <a:gd name="connsiteX46" fmla="*/ 226695 w 260984"/>
                  <a:gd name="connsiteY46" fmla="*/ 256951 h 495076"/>
                  <a:gd name="connsiteX47" fmla="*/ 225743 w 260984"/>
                  <a:gd name="connsiteY47" fmla="*/ 255999 h 495076"/>
                  <a:gd name="connsiteX48" fmla="*/ 226695 w 260984"/>
                  <a:gd name="connsiteY48" fmla="*/ 257904 h 495076"/>
                  <a:gd name="connsiteX49" fmla="*/ 222885 w 260984"/>
                  <a:gd name="connsiteY49" fmla="*/ 257904 h 495076"/>
                  <a:gd name="connsiteX50" fmla="*/ 224790 w 260984"/>
                  <a:gd name="connsiteY50" fmla="*/ 258856 h 495076"/>
                  <a:gd name="connsiteX51" fmla="*/ 220980 w 260984"/>
                  <a:gd name="connsiteY51" fmla="*/ 264571 h 495076"/>
                  <a:gd name="connsiteX52" fmla="*/ 228600 w 260984"/>
                  <a:gd name="connsiteY52" fmla="*/ 282669 h 495076"/>
                  <a:gd name="connsiteX53" fmla="*/ 220980 w 260984"/>
                  <a:gd name="connsiteY53" fmla="*/ 280764 h 495076"/>
                  <a:gd name="connsiteX54" fmla="*/ 221933 w 260984"/>
                  <a:gd name="connsiteY54" fmla="*/ 271239 h 495076"/>
                  <a:gd name="connsiteX55" fmla="*/ 219075 w 260984"/>
                  <a:gd name="connsiteY55" fmla="*/ 272191 h 495076"/>
                  <a:gd name="connsiteX56" fmla="*/ 220980 w 260984"/>
                  <a:gd name="connsiteY56" fmla="*/ 279811 h 495076"/>
                  <a:gd name="connsiteX57" fmla="*/ 217170 w 260984"/>
                  <a:gd name="connsiteY57" fmla="*/ 282669 h 495076"/>
                  <a:gd name="connsiteX58" fmla="*/ 220980 w 260984"/>
                  <a:gd name="connsiteY58" fmla="*/ 291241 h 495076"/>
                  <a:gd name="connsiteX59" fmla="*/ 218122 w 260984"/>
                  <a:gd name="connsiteY59" fmla="*/ 286479 h 495076"/>
                  <a:gd name="connsiteX60" fmla="*/ 219075 w 260984"/>
                  <a:gd name="connsiteY60" fmla="*/ 295051 h 495076"/>
                  <a:gd name="connsiteX61" fmla="*/ 219075 w 260984"/>
                  <a:gd name="connsiteY61" fmla="*/ 293146 h 495076"/>
                  <a:gd name="connsiteX62" fmla="*/ 217170 w 260984"/>
                  <a:gd name="connsiteY62" fmla="*/ 297909 h 495076"/>
                  <a:gd name="connsiteX63" fmla="*/ 217170 w 260984"/>
                  <a:gd name="connsiteY63" fmla="*/ 296956 h 495076"/>
                  <a:gd name="connsiteX64" fmla="*/ 218122 w 260984"/>
                  <a:gd name="connsiteY64" fmla="*/ 315054 h 495076"/>
                  <a:gd name="connsiteX65" fmla="*/ 212408 w 260984"/>
                  <a:gd name="connsiteY65" fmla="*/ 313149 h 495076"/>
                  <a:gd name="connsiteX66" fmla="*/ 225743 w 260984"/>
                  <a:gd name="connsiteY66" fmla="*/ 325531 h 495076"/>
                  <a:gd name="connsiteX67" fmla="*/ 210503 w 260984"/>
                  <a:gd name="connsiteY67" fmla="*/ 320769 h 495076"/>
                  <a:gd name="connsiteX68" fmla="*/ 209550 w 260984"/>
                  <a:gd name="connsiteY68" fmla="*/ 326484 h 495076"/>
                  <a:gd name="connsiteX69" fmla="*/ 215265 w 260984"/>
                  <a:gd name="connsiteY69" fmla="*/ 326484 h 495076"/>
                  <a:gd name="connsiteX70" fmla="*/ 207645 w 260984"/>
                  <a:gd name="connsiteY70" fmla="*/ 331246 h 495076"/>
                  <a:gd name="connsiteX71" fmla="*/ 214313 w 260984"/>
                  <a:gd name="connsiteY71" fmla="*/ 335056 h 495076"/>
                  <a:gd name="connsiteX72" fmla="*/ 207645 w 260984"/>
                  <a:gd name="connsiteY72" fmla="*/ 333151 h 495076"/>
                  <a:gd name="connsiteX73" fmla="*/ 212408 w 260984"/>
                  <a:gd name="connsiteY73" fmla="*/ 339819 h 495076"/>
                  <a:gd name="connsiteX74" fmla="*/ 205740 w 260984"/>
                  <a:gd name="connsiteY74" fmla="*/ 338866 h 495076"/>
                  <a:gd name="connsiteX75" fmla="*/ 204788 w 260984"/>
                  <a:gd name="connsiteY75" fmla="*/ 344581 h 495076"/>
                  <a:gd name="connsiteX76" fmla="*/ 206693 w 260984"/>
                  <a:gd name="connsiteY76" fmla="*/ 342676 h 495076"/>
                  <a:gd name="connsiteX77" fmla="*/ 212408 w 260984"/>
                  <a:gd name="connsiteY77" fmla="*/ 356011 h 495076"/>
                  <a:gd name="connsiteX78" fmla="*/ 203835 w 260984"/>
                  <a:gd name="connsiteY78" fmla="*/ 355059 h 495076"/>
                  <a:gd name="connsiteX79" fmla="*/ 218122 w 260984"/>
                  <a:gd name="connsiteY79" fmla="*/ 369346 h 495076"/>
                  <a:gd name="connsiteX80" fmla="*/ 216218 w 260984"/>
                  <a:gd name="connsiteY80" fmla="*/ 370299 h 495076"/>
                  <a:gd name="connsiteX81" fmla="*/ 217170 w 260984"/>
                  <a:gd name="connsiteY81" fmla="*/ 375061 h 495076"/>
                  <a:gd name="connsiteX82" fmla="*/ 201930 w 260984"/>
                  <a:gd name="connsiteY82" fmla="*/ 357916 h 495076"/>
                  <a:gd name="connsiteX83" fmla="*/ 199072 w 260984"/>
                  <a:gd name="connsiteY83" fmla="*/ 361726 h 495076"/>
                  <a:gd name="connsiteX84" fmla="*/ 197168 w 260984"/>
                  <a:gd name="connsiteY84" fmla="*/ 358869 h 495076"/>
                  <a:gd name="connsiteX85" fmla="*/ 194310 w 260984"/>
                  <a:gd name="connsiteY85" fmla="*/ 366489 h 495076"/>
                  <a:gd name="connsiteX86" fmla="*/ 200025 w 260984"/>
                  <a:gd name="connsiteY86" fmla="*/ 373156 h 495076"/>
                  <a:gd name="connsiteX87" fmla="*/ 198120 w 260984"/>
                  <a:gd name="connsiteY87" fmla="*/ 364584 h 495076"/>
                  <a:gd name="connsiteX88" fmla="*/ 205740 w 260984"/>
                  <a:gd name="connsiteY88" fmla="*/ 376966 h 495076"/>
                  <a:gd name="connsiteX89" fmla="*/ 198120 w 260984"/>
                  <a:gd name="connsiteY89" fmla="*/ 374109 h 495076"/>
                  <a:gd name="connsiteX90" fmla="*/ 198120 w 260984"/>
                  <a:gd name="connsiteY90" fmla="*/ 379824 h 495076"/>
                  <a:gd name="connsiteX91" fmla="*/ 197168 w 260984"/>
                  <a:gd name="connsiteY91" fmla="*/ 376966 h 495076"/>
                  <a:gd name="connsiteX92" fmla="*/ 196215 w 260984"/>
                  <a:gd name="connsiteY92" fmla="*/ 385539 h 495076"/>
                  <a:gd name="connsiteX93" fmla="*/ 192405 w 260984"/>
                  <a:gd name="connsiteY93" fmla="*/ 388396 h 495076"/>
                  <a:gd name="connsiteX94" fmla="*/ 212408 w 260984"/>
                  <a:gd name="connsiteY94" fmla="*/ 392206 h 495076"/>
                  <a:gd name="connsiteX95" fmla="*/ 204788 w 260984"/>
                  <a:gd name="connsiteY95" fmla="*/ 398874 h 495076"/>
                  <a:gd name="connsiteX96" fmla="*/ 195263 w 260984"/>
                  <a:gd name="connsiteY96" fmla="*/ 395064 h 495076"/>
                  <a:gd name="connsiteX97" fmla="*/ 197168 w 260984"/>
                  <a:gd name="connsiteY97" fmla="*/ 396969 h 495076"/>
                  <a:gd name="connsiteX98" fmla="*/ 194310 w 260984"/>
                  <a:gd name="connsiteY98" fmla="*/ 398874 h 495076"/>
                  <a:gd name="connsiteX99" fmla="*/ 197168 w 260984"/>
                  <a:gd name="connsiteY99" fmla="*/ 400779 h 495076"/>
                  <a:gd name="connsiteX100" fmla="*/ 195263 w 260984"/>
                  <a:gd name="connsiteY100" fmla="*/ 406494 h 495076"/>
                  <a:gd name="connsiteX101" fmla="*/ 202883 w 260984"/>
                  <a:gd name="connsiteY101" fmla="*/ 414114 h 495076"/>
                  <a:gd name="connsiteX102" fmla="*/ 200025 w 260984"/>
                  <a:gd name="connsiteY102" fmla="*/ 414114 h 495076"/>
                  <a:gd name="connsiteX103" fmla="*/ 194310 w 260984"/>
                  <a:gd name="connsiteY103" fmla="*/ 427449 h 495076"/>
                  <a:gd name="connsiteX104" fmla="*/ 190500 w 260984"/>
                  <a:gd name="connsiteY104" fmla="*/ 428401 h 495076"/>
                  <a:gd name="connsiteX105" fmla="*/ 191453 w 260984"/>
                  <a:gd name="connsiteY105" fmla="*/ 432211 h 495076"/>
                  <a:gd name="connsiteX106" fmla="*/ 187643 w 260984"/>
                  <a:gd name="connsiteY106" fmla="*/ 430306 h 495076"/>
                  <a:gd name="connsiteX107" fmla="*/ 190500 w 260984"/>
                  <a:gd name="connsiteY107" fmla="*/ 437926 h 495076"/>
                  <a:gd name="connsiteX108" fmla="*/ 191453 w 260984"/>
                  <a:gd name="connsiteY108" fmla="*/ 430306 h 495076"/>
                  <a:gd name="connsiteX109" fmla="*/ 200025 w 260984"/>
                  <a:gd name="connsiteY109" fmla="*/ 442689 h 495076"/>
                  <a:gd name="connsiteX110" fmla="*/ 197168 w 260984"/>
                  <a:gd name="connsiteY110" fmla="*/ 444594 h 495076"/>
                  <a:gd name="connsiteX111" fmla="*/ 198120 w 260984"/>
                  <a:gd name="connsiteY111" fmla="*/ 459834 h 495076"/>
                  <a:gd name="connsiteX112" fmla="*/ 190500 w 260984"/>
                  <a:gd name="connsiteY112" fmla="*/ 458881 h 495076"/>
                  <a:gd name="connsiteX113" fmla="*/ 194310 w 260984"/>
                  <a:gd name="connsiteY113" fmla="*/ 451261 h 495076"/>
                  <a:gd name="connsiteX114" fmla="*/ 192405 w 260984"/>
                  <a:gd name="connsiteY114" fmla="*/ 454119 h 495076"/>
                  <a:gd name="connsiteX115" fmla="*/ 192405 w 260984"/>
                  <a:gd name="connsiteY115" fmla="*/ 449356 h 495076"/>
                  <a:gd name="connsiteX116" fmla="*/ 184785 w 260984"/>
                  <a:gd name="connsiteY116" fmla="*/ 468406 h 495076"/>
                  <a:gd name="connsiteX117" fmla="*/ 187643 w 260984"/>
                  <a:gd name="connsiteY117" fmla="*/ 471264 h 495076"/>
                  <a:gd name="connsiteX118" fmla="*/ 187643 w 260984"/>
                  <a:gd name="connsiteY118" fmla="*/ 469359 h 495076"/>
                  <a:gd name="connsiteX119" fmla="*/ 191453 w 260984"/>
                  <a:gd name="connsiteY119" fmla="*/ 471264 h 495076"/>
                  <a:gd name="connsiteX120" fmla="*/ 191453 w 260984"/>
                  <a:gd name="connsiteY120" fmla="*/ 481741 h 495076"/>
                  <a:gd name="connsiteX121" fmla="*/ 187643 w 260984"/>
                  <a:gd name="connsiteY121" fmla="*/ 481741 h 495076"/>
                  <a:gd name="connsiteX122" fmla="*/ 189547 w 260984"/>
                  <a:gd name="connsiteY122" fmla="*/ 478884 h 495076"/>
                  <a:gd name="connsiteX123" fmla="*/ 187643 w 260984"/>
                  <a:gd name="connsiteY123" fmla="*/ 486504 h 495076"/>
                  <a:gd name="connsiteX124" fmla="*/ 190500 w 260984"/>
                  <a:gd name="connsiteY124" fmla="*/ 484599 h 495076"/>
                  <a:gd name="connsiteX125" fmla="*/ 191453 w 260984"/>
                  <a:gd name="connsiteY125" fmla="*/ 495076 h 495076"/>
                  <a:gd name="connsiteX126" fmla="*/ 195263 w 260984"/>
                  <a:gd name="connsiteY126" fmla="*/ 493171 h 495076"/>
                  <a:gd name="connsiteX127" fmla="*/ 192405 w 260984"/>
                  <a:gd name="connsiteY127" fmla="*/ 486504 h 495076"/>
                  <a:gd name="connsiteX128" fmla="*/ 200025 w 260984"/>
                  <a:gd name="connsiteY128" fmla="*/ 480789 h 495076"/>
                  <a:gd name="connsiteX129" fmla="*/ 199072 w 260984"/>
                  <a:gd name="connsiteY129" fmla="*/ 478884 h 495076"/>
                  <a:gd name="connsiteX130" fmla="*/ 198120 w 260984"/>
                  <a:gd name="connsiteY130" fmla="*/ 477931 h 495076"/>
                  <a:gd name="connsiteX131" fmla="*/ 198120 w 260984"/>
                  <a:gd name="connsiteY131" fmla="*/ 477931 h 495076"/>
                  <a:gd name="connsiteX132" fmla="*/ 198120 w 260984"/>
                  <a:gd name="connsiteY132" fmla="*/ 477931 h 495076"/>
                  <a:gd name="connsiteX133" fmla="*/ 198120 w 260984"/>
                  <a:gd name="connsiteY133" fmla="*/ 477931 h 495076"/>
                  <a:gd name="connsiteX134" fmla="*/ 196215 w 260984"/>
                  <a:gd name="connsiteY134" fmla="*/ 478884 h 495076"/>
                  <a:gd name="connsiteX135" fmla="*/ 194310 w 260984"/>
                  <a:gd name="connsiteY135" fmla="*/ 470311 h 495076"/>
                  <a:gd name="connsiteX136" fmla="*/ 197168 w 260984"/>
                  <a:gd name="connsiteY136" fmla="*/ 470311 h 495076"/>
                  <a:gd name="connsiteX137" fmla="*/ 196215 w 260984"/>
                  <a:gd name="connsiteY137" fmla="*/ 467454 h 495076"/>
                  <a:gd name="connsiteX138" fmla="*/ 201930 w 260984"/>
                  <a:gd name="connsiteY138" fmla="*/ 468406 h 495076"/>
                  <a:gd name="connsiteX139" fmla="*/ 202883 w 260984"/>
                  <a:gd name="connsiteY139" fmla="*/ 464596 h 495076"/>
                  <a:gd name="connsiteX140" fmla="*/ 205740 w 260984"/>
                  <a:gd name="connsiteY140" fmla="*/ 457929 h 495076"/>
                  <a:gd name="connsiteX141" fmla="*/ 205740 w 260984"/>
                  <a:gd name="connsiteY141" fmla="*/ 455071 h 495076"/>
                  <a:gd name="connsiteX142" fmla="*/ 205740 w 260984"/>
                  <a:gd name="connsiteY142" fmla="*/ 449356 h 495076"/>
                  <a:gd name="connsiteX143" fmla="*/ 206693 w 260984"/>
                  <a:gd name="connsiteY143" fmla="*/ 449356 h 495076"/>
                  <a:gd name="connsiteX144" fmla="*/ 211455 w 260984"/>
                  <a:gd name="connsiteY144" fmla="*/ 432211 h 495076"/>
                  <a:gd name="connsiteX145" fmla="*/ 212408 w 260984"/>
                  <a:gd name="connsiteY145" fmla="*/ 425544 h 495076"/>
                  <a:gd name="connsiteX146" fmla="*/ 214313 w 260984"/>
                  <a:gd name="connsiteY146" fmla="*/ 425544 h 495076"/>
                  <a:gd name="connsiteX147" fmla="*/ 216218 w 260984"/>
                  <a:gd name="connsiteY147" fmla="*/ 416971 h 495076"/>
                  <a:gd name="connsiteX148" fmla="*/ 221933 w 260984"/>
                  <a:gd name="connsiteY148" fmla="*/ 401731 h 495076"/>
                  <a:gd name="connsiteX149" fmla="*/ 219075 w 260984"/>
                  <a:gd name="connsiteY149" fmla="*/ 400779 h 495076"/>
                  <a:gd name="connsiteX150" fmla="*/ 219075 w 260984"/>
                  <a:gd name="connsiteY150" fmla="*/ 391254 h 495076"/>
                  <a:gd name="connsiteX151" fmla="*/ 216218 w 260984"/>
                  <a:gd name="connsiteY151" fmla="*/ 391254 h 495076"/>
                  <a:gd name="connsiteX152" fmla="*/ 220980 w 260984"/>
                  <a:gd name="connsiteY152" fmla="*/ 378871 h 495076"/>
                  <a:gd name="connsiteX153" fmla="*/ 220980 w 260984"/>
                  <a:gd name="connsiteY153" fmla="*/ 381729 h 495076"/>
                  <a:gd name="connsiteX154" fmla="*/ 224790 w 260984"/>
                  <a:gd name="connsiteY154" fmla="*/ 363631 h 495076"/>
                  <a:gd name="connsiteX155" fmla="*/ 225743 w 260984"/>
                  <a:gd name="connsiteY155" fmla="*/ 360774 h 495076"/>
                  <a:gd name="connsiteX156" fmla="*/ 225743 w 260984"/>
                  <a:gd name="connsiteY156" fmla="*/ 360774 h 495076"/>
                  <a:gd name="connsiteX157" fmla="*/ 225743 w 260984"/>
                  <a:gd name="connsiteY157" fmla="*/ 359821 h 495076"/>
                  <a:gd name="connsiteX158" fmla="*/ 227647 w 260984"/>
                  <a:gd name="connsiteY158" fmla="*/ 357916 h 495076"/>
                  <a:gd name="connsiteX159" fmla="*/ 225743 w 260984"/>
                  <a:gd name="connsiteY159" fmla="*/ 358869 h 495076"/>
                  <a:gd name="connsiteX160" fmla="*/ 225743 w 260984"/>
                  <a:gd name="connsiteY160" fmla="*/ 354106 h 495076"/>
                  <a:gd name="connsiteX161" fmla="*/ 228600 w 260984"/>
                  <a:gd name="connsiteY161" fmla="*/ 354106 h 495076"/>
                  <a:gd name="connsiteX162" fmla="*/ 228600 w 260984"/>
                  <a:gd name="connsiteY162" fmla="*/ 354106 h 495076"/>
                  <a:gd name="connsiteX163" fmla="*/ 225743 w 260984"/>
                  <a:gd name="connsiteY163" fmla="*/ 353154 h 495076"/>
                  <a:gd name="connsiteX164" fmla="*/ 224790 w 260984"/>
                  <a:gd name="connsiteY164" fmla="*/ 351249 h 495076"/>
                  <a:gd name="connsiteX165" fmla="*/ 228600 w 260984"/>
                  <a:gd name="connsiteY165" fmla="*/ 346486 h 495076"/>
                  <a:gd name="connsiteX166" fmla="*/ 223838 w 260984"/>
                  <a:gd name="connsiteY166" fmla="*/ 336961 h 495076"/>
                  <a:gd name="connsiteX167" fmla="*/ 224790 w 260984"/>
                  <a:gd name="connsiteY167" fmla="*/ 337914 h 495076"/>
                  <a:gd name="connsiteX168" fmla="*/ 225743 w 260984"/>
                  <a:gd name="connsiteY168" fmla="*/ 333151 h 495076"/>
                  <a:gd name="connsiteX169" fmla="*/ 229553 w 260984"/>
                  <a:gd name="connsiteY169" fmla="*/ 333151 h 495076"/>
                  <a:gd name="connsiteX170" fmla="*/ 225743 w 260984"/>
                  <a:gd name="connsiteY170" fmla="*/ 328389 h 495076"/>
                  <a:gd name="connsiteX171" fmla="*/ 231458 w 260984"/>
                  <a:gd name="connsiteY171" fmla="*/ 328389 h 495076"/>
                  <a:gd name="connsiteX172" fmla="*/ 227647 w 260984"/>
                  <a:gd name="connsiteY172" fmla="*/ 317911 h 495076"/>
                  <a:gd name="connsiteX173" fmla="*/ 229553 w 260984"/>
                  <a:gd name="connsiteY173" fmla="*/ 318864 h 495076"/>
                  <a:gd name="connsiteX174" fmla="*/ 229553 w 260984"/>
                  <a:gd name="connsiteY174" fmla="*/ 313149 h 495076"/>
                  <a:gd name="connsiteX175" fmla="*/ 239078 w 260984"/>
                  <a:gd name="connsiteY175" fmla="*/ 286479 h 495076"/>
                  <a:gd name="connsiteX176" fmla="*/ 238125 w 260984"/>
                  <a:gd name="connsiteY176" fmla="*/ 281716 h 495076"/>
                  <a:gd name="connsiteX177" fmla="*/ 241935 w 260984"/>
                  <a:gd name="connsiteY177" fmla="*/ 281716 h 495076"/>
                  <a:gd name="connsiteX178" fmla="*/ 241935 w 260984"/>
                  <a:gd name="connsiteY178" fmla="*/ 271239 h 495076"/>
                  <a:gd name="connsiteX179" fmla="*/ 244793 w 260984"/>
                  <a:gd name="connsiteY179" fmla="*/ 272191 h 495076"/>
                  <a:gd name="connsiteX180" fmla="*/ 244793 w 260984"/>
                  <a:gd name="connsiteY180" fmla="*/ 270286 h 495076"/>
                  <a:gd name="connsiteX181" fmla="*/ 246697 w 260984"/>
                  <a:gd name="connsiteY181" fmla="*/ 272191 h 495076"/>
                  <a:gd name="connsiteX182" fmla="*/ 239078 w 260984"/>
                  <a:gd name="connsiteY182" fmla="*/ 264571 h 495076"/>
                  <a:gd name="connsiteX183" fmla="*/ 239078 w 260984"/>
                  <a:gd name="connsiteY183" fmla="*/ 258856 h 495076"/>
                  <a:gd name="connsiteX184" fmla="*/ 241935 w 260984"/>
                  <a:gd name="connsiteY184" fmla="*/ 259809 h 495076"/>
                  <a:gd name="connsiteX185" fmla="*/ 242888 w 260984"/>
                  <a:gd name="connsiteY185" fmla="*/ 249331 h 495076"/>
                  <a:gd name="connsiteX186" fmla="*/ 242888 w 260984"/>
                  <a:gd name="connsiteY186" fmla="*/ 246474 h 495076"/>
                  <a:gd name="connsiteX187" fmla="*/ 244793 w 260984"/>
                  <a:gd name="connsiteY187" fmla="*/ 238854 h 495076"/>
                  <a:gd name="connsiteX188" fmla="*/ 243840 w 260984"/>
                  <a:gd name="connsiteY188" fmla="*/ 239806 h 495076"/>
                  <a:gd name="connsiteX189" fmla="*/ 243840 w 260984"/>
                  <a:gd name="connsiteY189" fmla="*/ 233139 h 495076"/>
                  <a:gd name="connsiteX190" fmla="*/ 243840 w 260984"/>
                  <a:gd name="connsiteY190" fmla="*/ 233139 h 495076"/>
                  <a:gd name="connsiteX191" fmla="*/ 247650 w 260984"/>
                  <a:gd name="connsiteY191" fmla="*/ 223614 h 495076"/>
                  <a:gd name="connsiteX192" fmla="*/ 244793 w 260984"/>
                  <a:gd name="connsiteY192" fmla="*/ 223614 h 495076"/>
                  <a:gd name="connsiteX193" fmla="*/ 247650 w 260984"/>
                  <a:gd name="connsiteY193" fmla="*/ 214089 h 495076"/>
                  <a:gd name="connsiteX194" fmla="*/ 245745 w 260984"/>
                  <a:gd name="connsiteY194" fmla="*/ 215041 h 495076"/>
                  <a:gd name="connsiteX195" fmla="*/ 255270 w 260984"/>
                  <a:gd name="connsiteY195" fmla="*/ 208374 h 495076"/>
                  <a:gd name="connsiteX196" fmla="*/ 256222 w 260984"/>
                  <a:gd name="connsiteY196" fmla="*/ 210279 h 495076"/>
                  <a:gd name="connsiteX197" fmla="*/ 253365 w 260984"/>
                  <a:gd name="connsiteY197" fmla="*/ 204564 h 495076"/>
                  <a:gd name="connsiteX198" fmla="*/ 259080 w 260984"/>
                  <a:gd name="connsiteY198" fmla="*/ 203611 h 495076"/>
                  <a:gd name="connsiteX199" fmla="*/ 259080 w 260984"/>
                  <a:gd name="connsiteY199" fmla="*/ 191229 h 495076"/>
                  <a:gd name="connsiteX200" fmla="*/ 255270 w 260984"/>
                  <a:gd name="connsiteY200" fmla="*/ 190276 h 495076"/>
                  <a:gd name="connsiteX201" fmla="*/ 258128 w 260984"/>
                  <a:gd name="connsiteY201" fmla="*/ 179799 h 495076"/>
                  <a:gd name="connsiteX202" fmla="*/ 259080 w 260984"/>
                  <a:gd name="connsiteY202" fmla="*/ 179799 h 495076"/>
                  <a:gd name="connsiteX203" fmla="*/ 256222 w 260984"/>
                  <a:gd name="connsiteY203" fmla="*/ 167416 h 495076"/>
                  <a:gd name="connsiteX204" fmla="*/ 260985 w 260984"/>
                  <a:gd name="connsiteY204" fmla="*/ 160749 h 495076"/>
                  <a:gd name="connsiteX205" fmla="*/ 251460 w 260984"/>
                  <a:gd name="connsiteY205" fmla="*/ 155034 h 495076"/>
                  <a:gd name="connsiteX206" fmla="*/ 249555 w 260984"/>
                  <a:gd name="connsiteY206" fmla="*/ 150271 h 495076"/>
                  <a:gd name="connsiteX207" fmla="*/ 241935 w 260984"/>
                  <a:gd name="connsiteY207" fmla="*/ 145509 h 495076"/>
                  <a:gd name="connsiteX208" fmla="*/ 242888 w 260984"/>
                  <a:gd name="connsiteY208" fmla="*/ 144556 h 495076"/>
                  <a:gd name="connsiteX209" fmla="*/ 234315 w 260984"/>
                  <a:gd name="connsiteY209" fmla="*/ 142651 h 495076"/>
                  <a:gd name="connsiteX210" fmla="*/ 235268 w 260984"/>
                  <a:gd name="connsiteY210" fmla="*/ 140746 h 495076"/>
                  <a:gd name="connsiteX211" fmla="*/ 222885 w 260984"/>
                  <a:gd name="connsiteY211" fmla="*/ 135984 h 495076"/>
                  <a:gd name="connsiteX212" fmla="*/ 223838 w 260984"/>
                  <a:gd name="connsiteY212" fmla="*/ 133126 h 495076"/>
                  <a:gd name="connsiteX213" fmla="*/ 210503 w 260984"/>
                  <a:gd name="connsiteY213" fmla="*/ 123601 h 495076"/>
                  <a:gd name="connsiteX214" fmla="*/ 211455 w 260984"/>
                  <a:gd name="connsiteY214" fmla="*/ 122649 h 495076"/>
                  <a:gd name="connsiteX215" fmla="*/ 192405 w 260984"/>
                  <a:gd name="connsiteY215" fmla="*/ 113124 h 495076"/>
                  <a:gd name="connsiteX216" fmla="*/ 186690 w 260984"/>
                  <a:gd name="connsiteY216" fmla="*/ 112171 h 495076"/>
                  <a:gd name="connsiteX217" fmla="*/ 184785 w 260984"/>
                  <a:gd name="connsiteY217" fmla="*/ 117886 h 495076"/>
                  <a:gd name="connsiteX218" fmla="*/ 183833 w 260984"/>
                  <a:gd name="connsiteY218" fmla="*/ 113124 h 495076"/>
                  <a:gd name="connsiteX219" fmla="*/ 183833 w 260984"/>
                  <a:gd name="connsiteY219" fmla="*/ 114076 h 495076"/>
                  <a:gd name="connsiteX220" fmla="*/ 180022 w 260984"/>
                  <a:gd name="connsiteY220" fmla="*/ 105504 h 495076"/>
                  <a:gd name="connsiteX221" fmla="*/ 150495 w 260984"/>
                  <a:gd name="connsiteY221" fmla="*/ 83596 h 495076"/>
                  <a:gd name="connsiteX222" fmla="*/ 149543 w 260984"/>
                  <a:gd name="connsiteY222" fmla="*/ 87406 h 495076"/>
                  <a:gd name="connsiteX223" fmla="*/ 145733 w 260984"/>
                  <a:gd name="connsiteY223" fmla="*/ 85501 h 495076"/>
                  <a:gd name="connsiteX224" fmla="*/ 148590 w 260984"/>
                  <a:gd name="connsiteY224" fmla="*/ 83596 h 495076"/>
                  <a:gd name="connsiteX225" fmla="*/ 142875 w 260984"/>
                  <a:gd name="connsiteY225" fmla="*/ 83596 h 495076"/>
                  <a:gd name="connsiteX226" fmla="*/ 145733 w 260984"/>
                  <a:gd name="connsiteY226" fmla="*/ 79786 h 495076"/>
                  <a:gd name="connsiteX227" fmla="*/ 143828 w 260984"/>
                  <a:gd name="connsiteY227" fmla="*/ 78834 h 495076"/>
                  <a:gd name="connsiteX228" fmla="*/ 143828 w 260984"/>
                  <a:gd name="connsiteY228" fmla="*/ 79786 h 495076"/>
                  <a:gd name="connsiteX229" fmla="*/ 137160 w 260984"/>
                  <a:gd name="connsiteY229" fmla="*/ 79786 h 495076"/>
                  <a:gd name="connsiteX230" fmla="*/ 137160 w 260984"/>
                  <a:gd name="connsiteY230" fmla="*/ 76929 h 495076"/>
                  <a:gd name="connsiteX231" fmla="*/ 136208 w 260984"/>
                  <a:gd name="connsiteY231" fmla="*/ 75976 h 495076"/>
                  <a:gd name="connsiteX232" fmla="*/ 132397 w 260984"/>
                  <a:gd name="connsiteY232" fmla="*/ 73119 h 495076"/>
                  <a:gd name="connsiteX233" fmla="*/ 132397 w 260984"/>
                  <a:gd name="connsiteY233" fmla="*/ 76929 h 495076"/>
                  <a:gd name="connsiteX234" fmla="*/ 128588 w 260984"/>
                  <a:gd name="connsiteY234" fmla="*/ 78834 h 495076"/>
                  <a:gd name="connsiteX235" fmla="*/ 112395 w 260984"/>
                  <a:gd name="connsiteY235" fmla="*/ 64546 h 495076"/>
                  <a:gd name="connsiteX236" fmla="*/ 102870 w 260984"/>
                  <a:gd name="connsiteY236" fmla="*/ 60736 h 495076"/>
                  <a:gd name="connsiteX237" fmla="*/ 99060 w 260984"/>
                  <a:gd name="connsiteY237" fmla="*/ 62641 h 495076"/>
                  <a:gd name="connsiteX238" fmla="*/ 95250 w 260984"/>
                  <a:gd name="connsiteY238" fmla="*/ 51211 h 495076"/>
                  <a:gd name="connsiteX239" fmla="*/ 87630 w 260984"/>
                  <a:gd name="connsiteY239" fmla="*/ 53116 h 495076"/>
                  <a:gd name="connsiteX240" fmla="*/ 87630 w 260984"/>
                  <a:gd name="connsiteY240" fmla="*/ 48354 h 495076"/>
                  <a:gd name="connsiteX241" fmla="*/ 68580 w 260984"/>
                  <a:gd name="connsiteY241" fmla="*/ 35971 h 495076"/>
                  <a:gd name="connsiteX242" fmla="*/ 65722 w 260984"/>
                  <a:gd name="connsiteY242" fmla="*/ 38829 h 495076"/>
                  <a:gd name="connsiteX243" fmla="*/ 64770 w 260984"/>
                  <a:gd name="connsiteY243" fmla="*/ 32161 h 495076"/>
                  <a:gd name="connsiteX244" fmla="*/ 60008 w 260984"/>
                  <a:gd name="connsiteY244" fmla="*/ 32161 h 495076"/>
                  <a:gd name="connsiteX245" fmla="*/ 59055 w 260984"/>
                  <a:gd name="connsiteY245" fmla="*/ 34066 h 495076"/>
                  <a:gd name="connsiteX246" fmla="*/ 18097 w 260984"/>
                  <a:gd name="connsiteY246" fmla="*/ 4539 h 495076"/>
                  <a:gd name="connsiteX247" fmla="*/ 16193 w 260984"/>
                  <a:gd name="connsiteY247" fmla="*/ 5491 h 495076"/>
                  <a:gd name="connsiteX248" fmla="*/ 14288 w 260984"/>
                  <a:gd name="connsiteY248" fmla="*/ 8349 h 495076"/>
                  <a:gd name="connsiteX249" fmla="*/ 10478 w 260984"/>
                  <a:gd name="connsiteY249" fmla="*/ 1681 h 495076"/>
                  <a:gd name="connsiteX250" fmla="*/ 1905 w 260984"/>
                  <a:gd name="connsiteY250" fmla="*/ 729 h 495076"/>
                  <a:gd name="connsiteX251" fmla="*/ 3810 w 260984"/>
                  <a:gd name="connsiteY251" fmla="*/ 1681 h 495076"/>
                  <a:gd name="connsiteX252" fmla="*/ 0 w 260984"/>
                  <a:gd name="connsiteY252" fmla="*/ 15969 h 495076"/>
                  <a:gd name="connsiteX253" fmla="*/ 12383 w 260984"/>
                  <a:gd name="connsiteY253" fmla="*/ 23589 h 495076"/>
                  <a:gd name="connsiteX254" fmla="*/ 10478 w 260984"/>
                  <a:gd name="connsiteY254" fmla="*/ 25494 h 495076"/>
                  <a:gd name="connsiteX255" fmla="*/ 16193 w 260984"/>
                  <a:gd name="connsiteY255" fmla="*/ 27399 h 495076"/>
                  <a:gd name="connsiteX256" fmla="*/ 15240 w 260984"/>
                  <a:gd name="connsiteY256" fmla="*/ 27399 h 495076"/>
                  <a:gd name="connsiteX257" fmla="*/ 32385 w 260984"/>
                  <a:gd name="connsiteY257" fmla="*/ 41686 h 495076"/>
                  <a:gd name="connsiteX258" fmla="*/ 33338 w 260984"/>
                  <a:gd name="connsiteY258" fmla="*/ 38829 h 495076"/>
                  <a:gd name="connsiteX259" fmla="*/ 35243 w 260984"/>
                  <a:gd name="connsiteY259" fmla="*/ 41686 h 495076"/>
                  <a:gd name="connsiteX260" fmla="*/ 34290 w 260984"/>
                  <a:gd name="connsiteY260" fmla="*/ 35971 h 495076"/>
                  <a:gd name="connsiteX261" fmla="*/ 45720 w 260984"/>
                  <a:gd name="connsiteY261" fmla="*/ 49306 h 495076"/>
                  <a:gd name="connsiteX262" fmla="*/ 49530 w 260984"/>
                  <a:gd name="connsiteY262" fmla="*/ 48354 h 495076"/>
                  <a:gd name="connsiteX263" fmla="*/ 49530 w 260984"/>
                  <a:gd name="connsiteY263" fmla="*/ 50259 h 495076"/>
                  <a:gd name="connsiteX264" fmla="*/ 51435 w 260984"/>
                  <a:gd name="connsiteY264" fmla="*/ 49306 h 495076"/>
                  <a:gd name="connsiteX265" fmla="*/ 52388 w 260984"/>
                  <a:gd name="connsiteY265" fmla="*/ 54069 h 495076"/>
                  <a:gd name="connsiteX266" fmla="*/ 50483 w 260984"/>
                  <a:gd name="connsiteY266" fmla="*/ 53116 h 495076"/>
                  <a:gd name="connsiteX267" fmla="*/ 58103 w 260984"/>
                  <a:gd name="connsiteY267" fmla="*/ 57879 h 495076"/>
                  <a:gd name="connsiteX268" fmla="*/ 56197 w 260984"/>
                  <a:gd name="connsiteY268" fmla="*/ 55021 h 495076"/>
                  <a:gd name="connsiteX269" fmla="*/ 80963 w 260984"/>
                  <a:gd name="connsiteY269" fmla="*/ 67404 h 495076"/>
                  <a:gd name="connsiteX270" fmla="*/ 80963 w 260984"/>
                  <a:gd name="connsiteY270" fmla="*/ 66451 h 495076"/>
                  <a:gd name="connsiteX271" fmla="*/ 91440 w 260984"/>
                  <a:gd name="connsiteY271" fmla="*/ 73119 h 495076"/>
                  <a:gd name="connsiteX272" fmla="*/ 91440 w 260984"/>
                  <a:gd name="connsiteY272" fmla="*/ 73119 h 495076"/>
                  <a:gd name="connsiteX273" fmla="*/ 97155 w 260984"/>
                  <a:gd name="connsiteY273" fmla="*/ 74071 h 495076"/>
                  <a:gd name="connsiteX274" fmla="*/ 96203 w 260984"/>
                  <a:gd name="connsiteY274" fmla="*/ 77881 h 495076"/>
                  <a:gd name="connsiteX275" fmla="*/ 106680 w 260984"/>
                  <a:gd name="connsiteY275" fmla="*/ 76929 h 495076"/>
                  <a:gd name="connsiteX276" fmla="*/ 106680 w 260984"/>
                  <a:gd name="connsiteY276" fmla="*/ 78834 h 495076"/>
                  <a:gd name="connsiteX277" fmla="*/ 112395 w 260984"/>
                  <a:gd name="connsiteY277" fmla="*/ 78834 h 495076"/>
                  <a:gd name="connsiteX278" fmla="*/ 108585 w 260984"/>
                  <a:gd name="connsiteY278" fmla="*/ 82644 h 495076"/>
                  <a:gd name="connsiteX279" fmla="*/ 120015 w 260984"/>
                  <a:gd name="connsiteY279" fmla="*/ 92169 h 495076"/>
                  <a:gd name="connsiteX280" fmla="*/ 118110 w 260984"/>
                  <a:gd name="connsiteY280" fmla="*/ 86454 h 495076"/>
                  <a:gd name="connsiteX281" fmla="*/ 124778 w 260984"/>
                  <a:gd name="connsiteY281" fmla="*/ 86454 h 495076"/>
                  <a:gd name="connsiteX282" fmla="*/ 129540 w 260984"/>
                  <a:gd name="connsiteY282" fmla="*/ 97884 h 495076"/>
                  <a:gd name="connsiteX283" fmla="*/ 128588 w 260984"/>
                  <a:gd name="connsiteY283" fmla="*/ 97884 h 495076"/>
                  <a:gd name="connsiteX284" fmla="*/ 134303 w 260984"/>
                  <a:gd name="connsiteY284" fmla="*/ 101694 h 495076"/>
                  <a:gd name="connsiteX285" fmla="*/ 140018 w 260984"/>
                  <a:gd name="connsiteY285" fmla="*/ 100741 h 495076"/>
                  <a:gd name="connsiteX286" fmla="*/ 135255 w 260984"/>
                  <a:gd name="connsiteY286" fmla="*/ 98836 h 495076"/>
                  <a:gd name="connsiteX287" fmla="*/ 146685 w 260984"/>
                  <a:gd name="connsiteY287" fmla="*/ 101694 h 495076"/>
                  <a:gd name="connsiteX288" fmla="*/ 142875 w 260984"/>
                  <a:gd name="connsiteY288" fmla="*/ 102646 h 495076"/>
                  <a:gd name="connsiteX289" fmla="*/ 146685 w 260984"/>
                  <a:gd name="connsiteY289" fmla="*/ 105504 h 495076"/>
                  <a:gd name="connsiteX290" fmla="*/ 136208 w 260984"/>
                  <a:gd name="connsiteY290" fmla="*/ 103599 h 495076"/>
                  <a:gd name="connsiteX291" fmla="*/ 139065 w 260984"/>
                  <a:gd name="connsiteY291" fmla="*/ 107409 h 495076"/>
                  <a:gd name="connsiteX292" fmla="*/ 149543 w 260984"/>
                  <a:gd name="connsiteY292" fmla="*/ 109314 h 495076"/>
                  <a:gd name="connsiteX293" fmla="*/ 147638 w 260984"/>
                  <a:gd name="connsiteY293" fmla="*/ 111219 h 495076"/>
                  <a:gd name="connsiteX294" fmla="*/ 151447 w 260984"/>
                  <a:gd name="connsiteY294" fmla="*/ 111219 h 495076"/>
                  <a:gd name="connsiteX295" fmla="*/ 147638 w 260984"/>
                  <a:gd name="connsiteY295" fmla="*/ 113124 h 495076"/>
                  <a:gd name="connsiteX296" fmla="*/ 155258 w 260984"/>
                  <a:gd name="connsiteY296" fmla="*/ 118839 h 495076"/>
                  <a:gd name="connsiteX297" fmla="*/ 154305 w 260984"/>
                  <a:gd name="connsiteY297" fmla="*/ 112171 h 495076"/>
                  <a:gd name="connsiteX298" fmla="*/ 162878 w 260984"/>
                  <a:gd name="connsiteY298" fmla="*/ 123601 h 495076"/>
                  <a:gd name="connsiteX299" fmla="*/ 161925 w 260984"/>
                  <a:gd name="connsiteY299" fmla="*/ 119791 h 495076"/>
                  <a:gd name="connsiteX300" fmla="*/ 164783 w 260984"/>
                  <a:gd name="connsiteY300" fmla="*/ 124554 h 495076"/>
                  <a:gd name="connsiteX301" fmla="*/ 168593 w 260984"/>
                  <a:gd name="connsiteY301" fmla="*/ 121696 h 495076"/>
                  <a:gd name="connsiteX302" fmla="*/ 174308 w 260984"/>
                  <a:gd name="connsiteY302" fmla="*/ 122649 h 495076"/>
                  <a:gd name="connsiteX303" fmla="*/ 173355 w 260984"/>
                  <a:gd name="connsiteY303" fmla="*/ 124554 h 495076"/>
                  <a:gd name="connsiteX304" fmla="*/ 181928 w 260984"/>
                  <a:gd name="connsiteY304" fmla="*/ 125506 h 495076"/>
                  <a:gd name="connsiteX305" fmla="*/ 178118 w 260984"/>
                  <a:gd name="connsiteY305" fmla="*/ 127411 h 495076"/>
                  <a:gd name="connsiteX306" fmla="*/ 180975 w 260984"/>
                  <a:gd name="connsiteY306" fmla="*/ 128364 h 495076"/>
                  <a:gd name="connsiteX307" fmla="*/ 179070 w 260984"/>
                  <a:gd name="connsiteY307" fmla="*/ 130269 h 495076"/>
                  <a:gd name="connsiteX308" fmla="*/ 185738 w 260984"/>
                  <a:gd name="connsiteY308" fmla="*/ 134079 h 495076"/>
                  <a:gd name="connsiteX309" fmla="*/ 191453 w 260984"/>
                  <a:gd name="connsiteY309" fmla="*/ 132174 h 495076"/>
                  <a:gd name="connsiteX310" fmla="*/ 193358 w 260984"/>
                  <a:gd name="connsiteY310" fmla="*/ 135984 h 495076"/>
                  <a:gd name="connsiteX311" fmla="*/ 189547 w 260984"/>
                  <a:gd name="connsiteY311" fmla="*/ 135031 h 495076"/>
                  <a:gd name="connsiteX312" fmla="*/ 187643 w 260984"/>
                  <a:gd name="connsiteY312" fmla="*/ 136936 h 495076"/>
                  <a:gd name="connsiteX313" fmla="*/ 193358 w 260984"/>
                  <a:gd name="connsiteY313" fmla="*/ 140746 h 495076"/>
                  <a:gd name="connsiteX314" fmla="*/ 192405 w 260984"/>
                  <a:gd name="connsiteY314" fmla="*/ 139794 h 495076"/>
                  <a:gd name="connsiteX315" fmla="*/ 200025 w 260984"/>
                  <a:gd name="connsiteY315" fmla="*/ 139794 h 495076"/>
                  <a:gd name="connsiteX316" fmla="*/ 198120 w 260984"/>
                  <a:gd name="connsiteY316" fmla="*/ 141699 h 495076"/>
                  <a:gd name="connsiteX317" fmla="*/ 201930 w 260984"/>
                  <a:gd name="connsiteY317" fmla="*/ 142651 h 495076"/>
                  <a:gd name="connsiteX318" fmla="*/ 196215 w 260984"/>
                  <a:gd name="connsiteY318" fmla="*/ 145509 h 495076"/>
                  <a:gd name="connsiteX319" fmla="*/ 201930 w 260984"/>
                  <a:gd name="connsiteY319" fmla="*/ 146461 h 495076"/>
                  <a:gd name="connsiteX320" fmla="*/ 201930 w 260984"/>
                  <a:gd name="connsiteY320" fmla="*/ 150271 h 495076"/>
                  <a:gd name="connsiteX321" fmla="*/ 213360 w 260984"/>
                  <a:gd name="connsiteY321" fmla="*/ 155034 h 495076"/>
                  <a:gd name="connsiteX322" fmla="*/ 215265 w 260984"/>
                  <a:gd name="connsiteY322" fmla="*/ 155034 h 495076"/>
                  <a:gd name="connsiteX323" fmla="*/ 225743 w 260984"/>
                  <a:gd name="connsiteY323" fmla="*/ 161701 h 495076"/>
                  <a:gd name="connsiteX324" fmla="*/ 225743 w 260984"/>
                  <a:gd name="connsiteY324" fmla="*/ 166464 h 495076"/>
                  <a:gd name="connsiteX325" fmla="*/ 231458 w 260984"/>
                  <a:gd name="connsiteY325" fmla="*/ 162654 h 495076"/>
                  <a:gd name="connsiteX326" fmla="*/ 231458 w 260984"/>
                  <a:gd name="connsiteY326" fmla="*/ 168369 h 495076"/>
                  <a:gd name="connsiteX327" fmla="*/ 237172 w 260984"/>
                  <a:gd name="connsiteY327" fmla="*/ 168369 h 495076"/>
                  <a:gd name="connsiteX328" fmla="*/ 239078 w 260984"/>
                  <a:gd name="connsiteY328" fmla="*/ 170274 h 495076"/>
                  <a:gd name="connsiteX329" fmla="*/ 229553 w 260984"/>
                  <a:gd name="connsiteY329" fmla="*/ 164559 h 495076"/>
                  <a:gd name="connsiteX330" fmla="*/ 230505 w 260984"/>
                  <a:gd name="connsiteY330" fmla="*/ 193134 h 495076"/>
                  <a:gd name="connsiteX331" fmla="*/ 230505 w 260984"/>
                  <a:gd name="connsiteY331" fmla="*/ 189324 h 495076"/>
                  <a:gd name="connsiteX332" fmla="*/ 230505 w 260984"/>
                  <a:gd name="connsiteY332" fmla="*/ 193134 h 495076"/>
                  <a:gd name="connsiteX333" fmla="*/ 223838 w 260984"/>
                  <a:gd name="connsiteY333" fmla="*/ 263619 h 495076"/>
                  <a:gd name="connsiteX334" fmla="*/ 224790 w 260984"/>
                  <a:gd name="connsiteY334" fmla="*/ 260761 h 495076"/>
                  <a:gd name="connsiteX335" fmla="*/ 223838 w 260984"/>
                  <a:gd name="connsiteY335" fmla="*/ 263619 h 495076"/>
                  <a:gd name="connsiteX336" fmla="*/ 199072 w 260984"/>
                  <a:gd name="connsiteY336" fmla="*/ 460786 h 495076"/>
                  <a:gd name="connsiteX337" fmla="*/ 199072 w 260984"/>
                  <a:gd name="connsiteY337" fmla="*/ 460786 h 495076"/>
                  <a:gd name="connsiteX338" fmla="*/ 199072 w 260984"/>
                  <a:gd name="connsiteY338" fmla="*/ 460786 h 495076"/>
                  <a:gd name="connsiteX339" fmla="*/ 197168 w 260984"/>
                  <a:gd name="connsiteY339" fmla="*/ 464596 h 495076"/>
                  <a:gd name="connsiteX340" fmla="*/ 198120 w 260984"/>
                  <a:gd name="connsiteY340" fmla="*/ 465549 h 495076"/>
                  <a:gd name="connsiteX341" fmla="*/ 198120 w 260984"/>
                  <a:gd name="connsiteY341" fmla="*/ 463644 h 495076"/>
                  <a:gd name="connsiteX342" fmla="*/ 197168 w 260984"/>
                  <a:gd name="connsiteY342" fmla="*/ 464596 h 495076"/>
                  <a:gd name="connsiteX343" fmla="*/ 134303 w 260984"/>
                  <a:gd name="connsiteY343" fmla="*/ 74071 h 495076"/>
                  <a:gd name="connsiteX344" fmla="*/ 134303 w 260984"/>
                  <a:gd name="connsiteY344" fmla="*/ 75024 h 495076"/>
                  <a:gd name="connsiteX345" fmla="*/ 134303 w 260984"/>
                  <a:gd name="connsiteY345" fmla="*/ 74071 h 495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</a:cxnLst>
                <a:rect l="l" t="t" r="r" b="b"/>
                <a:pathLst>
                  <a:path w="260984" h="495076">
                    <a:moveTo>
                      <a:pt x="229553" y="164559"/>
                    </a:moveTo>
                    <a:cubicBezTo>
                      <a:pt x="229553" y="165511"/>
                      <a:pt x="229553" y="166464"/>
                      <a:pt x="228600" y="166464"/>
                    </a:cubicBezTo>
                    <a:cubicBezTo>
                      <a:pt x="226695" y="167416"/>
                      <a:pt x="226695" y="167416"/>
                      <a:pt x="225743" y="168369"/>
                    </a:cubicBezTo>
                    <a:cubicBezTo>
                      <a:pt x="224790" y="168369"/>
                      <a:pt x="224790" y="169321"/>
                      <a:pt x="224790" y="170274"/>
                    </a:cubicBezTo>
                    <a:cubicBezTo>
                      <a:pt x="226695" y="167416"/>
                      <a:pt x="227647" y="167416"/>
                      <a:pt x="228600" y="167416"/>
                    </a:cubicBezTo>
                    <a:cubicBezTo>
                      <a:pt x="229553" y="167416"/>
                      <a:pt x="229553" y="168369"/>
                      <a:pt x="234315" y="166464"/>
                    </a:cubicBezTo>
                    <a:lnTo>
                      <a:pt x="234315" y="166464"/>
                    </a:lnTo>
                    <a:lnTo>
                      <a:pt x="232410" y="167416"/>
                    </a:lnTo>
                    <a:cubicBezTo>
                      <a:pt x="232410" y="167416"/>
                      <a:pt x="232410" y="167416"/>
                      <a:pt x="232410" y="167416"/>
                    </a:cubicBezTo>
                    <a:cubicBezTo>
                      <a:pt x="228600" y="169321"/>
                      <a:pt x="238125" y="166464"/>
                      <a:pt x="236220" y="170274"/>
                    </a:cubicBezTo>
                    <a:cubicBezTo>
                      <a:pt x="235268" y="171226"/>
                      <a:pt x="234315" y="172179"/>
                      <a:pt x="233363" y="171226"/>
                    </a:cubicBezTo>
                    <a:cubicBezTo>
                      <a:pt x="234315" y="172179"/>
                      <a:pt x="234315" y="172179"/>
                      <a:pt x="234315" y="174084"/>
                    </a:cubicBezTo>
                    <a:cubicBezTo>
                      <a:pt x="234315" y="175036"/>
                      <a:pt x="232410" y="175036"/>
                      <a:pt x="233363" y="173131"/>
                    </a:cubicBezTo>
                    <a:lnTo>
                      <a:pt x="233363" y="178846"/>
                    </a:lnTo>
                    <a:lnTo>
                      <a:pt x="233363" y="178846"/>
                    </a:lnTo>
                    <a:cubicBezTo>
                      <a:pt x="234315" y="179799"/>
                      <a:pt x="236220" y="181704"/>
                      <a:pt x="236220" y="183609"/>
                    </a:cubicBezTo>
                    <a:cubicBezTo>
                      <a:pt x="235268" y="184561"/>
                      <a:pt x="235268" y="182656"/>
                      <a:pt x="234315" y="182656"/>
                    </a:cubicBezTo>
                    <a:lnTo>
                      <a:pt x="235268" y="186466"/>
                    </a:lnTo>
                    <a:cubicBezTo>
                      <a:pt x="233363" y="187419"/>
                      <a:pt x="231458" y="184561"/>
                      <a:pt x="232410" y="182656"/>
                    </a:cubicBezTo>
                    <a:cubicBezTo>
                      <a:pt x="224790" y="184561"/>
                      <a:pt x="233363" y="185514"/>
                      <a:pt x="228600" y="191229"/>
                    </a:cubicBezTo>
                    <a:lnTo>
                      <a:pt x="228600" y="188371"/>
                    </a:lnTo>
                    <a:cubicBezTo>
                      <a:pt x="223838" y="189324"/>
                      <a:pt x="224790" y="192181"/>
                      <a:pt x="221933" y="195039"/>
                    </a:cubicBezTo>
                    <a:cubicBezTo>
                      <a:pt x="223838" y="194086"/>
                      <a:pt x="229553" y="189324"/>
                      <a:pt x="230505" y="193134"/>
                    </a:cubicBezTo>
                    <a:cubicBezTo>
                      <a:pt x="229553" y="194086"/>
                      <a:pt x="229553" y="195039"/>
                      <a:pt x="230505" y="197896"/>
                    </a:cubicBezTo>
                    <a:cubicBezTo>
                      <a:pt x="227647" y="197896"/>
                      <a:pt x="228600" y="199801"/>
                      <a:pt x="227647" y="201706"/>
                    </a:cubicBezTo>
                    <a:lnTo>
                      <a:pt x="224790" y="200754"/>
                    </a:lnTo>
                    <a:cubicBezTo>
                      <a:pt x="225743" y="203611"/>
                      <a:pt x="226695" y="203611"/>
                      <a:pt x="228600" y="205516"/>
                    </a:cubicBezTo>
                    <a:cubicBezTo>
                      <a:pt x="227647" y="208374"/>
                      <a:pt x="224790" y="208374"/>
                      <a:pt x="222885" y="208374"/>
                    </a:cubicBezTo>
                    <a:cubicBezTo>
                      <a:pt x="221933" y="213136"/>
                      <a:pt x="227647" y="205516"/>
                      <a:pt x="227647" y="211231"/>
                    </a:cubicBezTo>
                    <a:cubicBezTo>
                      <a:pt x="225743" y="215041"/>
                      <a:pt x="226695" y="217899"/>
                      <a:pt x="227647" y="222661"/>
                    </a:cubicBezTo>
                    <a:cubicBezTo>
                      <a:pt x="225743" y="225519"/>
                      <a:pt x="225743" y="221709"/>
                      <a:pt x="224790" y="222661"/>
                    </a:cubicBezTo>
                    <a:lnTo>
                      <a:pt x="226695" y="225519"/>
                    </a:lnTo>
                    <a:cubicBezTo>
                      <a:pt x="226695" y="226471"/>
                      <a:pt x="225743" y="225519"/>
                      <a:pt x="225743" y="225519"/>
                    </a:cubicBezTo>
                    <a:cubicBezTo>
                      <a:pt x="226695" y="227424"/>
                      <a:pt x="229553" y="226471"/>
                      <a:pt x="229553" y="229329"/>
                    </a:cubicBezTo>
                    <a:cubicBezTo>
                      <a:pt x="233363" y="231234"/>
                      <a:pt x="222885" y="235044"/>
                      <a:pt x="226695" y="239806"/>
                    </a:cubicBezTo>
                    <a:cubicBezTo>
                      <a:pt x="225743" y="240759"/>
                      <a:pt x="224790" y="238854"/>
                      <a:pt x="222885" y="238854"/>
                    </a:cubicBezTo>
                    <a:cubicBezTo>
                      <a:pt x="224790" y="244569"/>
                      <a:pt x="223838" y="243616"/>
                      <a:pt x="226695" y="248379"/>
                    </a:cubicBezTo>
                    <a:lnTo>
                      <a:pt x="223838" y="251236"/>
                    </a:lnTo>
                    <a:cubicBezTo>
                      <a:pt x="226695" y="249331"/>
                      <a:pt x="229553" y="253141"/>
                      <a:pt x="231458" y="256951"/>
                    </a:cubicBezTo>
                    <a:cubicBezTo>
                      <a:pt x="232410" y="255999"/>
                      <a:pt x="234315" y="255999"/>
                      <a:pt x="234315" y="255046"/>
                    </a:cubicBezTo>
                    <a:lnTo>
                      <a:pt x="235268" y="259809"/>
                    </a:lnTo>
                    <a:cubicBezTo>
                      <a:pt x="234315" y="260761"/>
                      <a:pt x="233363" y="259809"/>
                      <a:pt x="232410" y="258856"/>
                    </a:cubicBezTo>
                    <a:cubicBezTo>
                      <a:pt x="232410" y="258856"/>
                      <a:pt x="232410" y="259809"/>
                      <a:pt x="233363" y="259809"/>
                    </a:cubicBezTo>
                    <a:cubicBezTo>
                      <a:pt x="231458" y="261714"/>
                      <a:pt x="229553" y="259809"/>
                      <a:pt x="228600" y="258856"/>
                    </a:cubicBezTo>
                    <a:cubicBezTo>
                      <a:pt x="229553" y="258856"/>
                      <a:pt x="230505" y="257904"/>
                      <a:pt x="231458" y="257904"/>
                    </a:cubicBezTo>
                    <a:cubicBezTo>
                      <a:pt x="229553" y="255999"/>
                      <a:pt x="227647" y="255046"/>
                      <a:pt x="225743" y="255046"/>
                    </a:cubicBezTo>
                    <a:cubicBezTo>
                      <a:pt x="225743" y="255046"/>
                      <a:pt x="226695" y="255999"/>
                      <a:pt x="226695" y="256951"/>
                    </a:cubicBezTo>
                    <a:cubicBezTo>
                      <a:pt x="225743" y="256951"/>
                      <a:pt x="225743" y="255999"/>
                      <a:pt x="225743" y="255999"/>
                    </a:cubicBezTo>
                    <a:cubicBezTo>
                      <a:pt x="225743" y="255999"/>
                      <a:pt x="225743" y="256951"/>
                      <a:pt x="226695" y="257904"/>
                    </a:cubicBezTo>
                    <a:lnTo>
                      <a:pt x="222885" y="257904"/>
                    </a:lnTo>
                    <a:lnTo>
                      <a:pt x="224790" y="258856"/>
                    </a:lnTo>
                    <a:lnTo>
                      <a:pt x="220980" y="264571"/>
                    </a:lnTo>
                    <a:cubicBezTo>
                      <a:pt x="223838" y="270286"/>
                      <a:pt x="228600" y="275049"/>
                      <a:pt x="228600" y="282669"/>
                    </a:cubicBezTo>
                    <a:cubicBezTo>
                      <a:pt x="225743" y="280764"/>
                      <a:pt x="223838" y="281716"/>
                      <a:pt x="220980" y="280764"/>
                    </a:cubicBezTo>
                    <a:cubicBezTo>
                      <a:pt x="224790" y="279811"/>
                      <a:pt x="220980" y="275049"/>
                      <a:pt x="221933" y="271239"/>
                    </a:cubicBezTo>
                    <a:cubicBezTo>
                      <a:pt x="220980" y="273144"/>
                      <a:pt x="220028" y="272191"/>
                      <a:pt x="219075" y="272191"/>
                    </a:cubicBezTo>
                    <a:lnTo>
                      <a:pt x="220980" y="279811"/>
                    </a:lnTo>
                    <a:cubicBezTo>
                      <a:pt x="218122" y="278859"/>
                      <a:pt x="219075" y="280764"/>
                      <a:pt x="217170" y="282669"/>
                    </a:cubicBezTo>
                    <a:cubicBezTo>
                      <a:pt x="222885" y="282669"/>
                      <a:pt x="220028" y="288384"/>
                      <a:pt x="220980" y="291241"/>
                    </a:cubicBezTo>
                    <a:cubicBezTo>
                      <a:pt x="219075" y="291241"/>
                      <a:pt x="217170" y="290289"/>
                      <a:pt x="218122" y="286479"/>
                    </a:cubicBezTo>
                    <a:cubicBezTo>
                      <a:pt x="213360" y="289336"/>
                      <a:pt x="223838" y="292194"/>
                      <a:pt x="219075" y="295051"/>
                    </a:cubicBezTo>
                    <a:cubicBezTo>
                      <a:pt x="219075" y="294099"/>
                      <a:pt x="220028" y="294099"/>
                      <a:pt x="219075" y="293146"/>
                    </a:cubicBezTo>
                    <a:cubicBezTo>
                      <a:pt x="220028" y="295051"/>
                      <a:pt x="218122" y="299814"/>
                      <a:pt x="217170" y="297909"/>
                    </a:cubicBezTo>
                    <a:lnTo>
                      <a:pt x="217170" y="296956"/>
                    </a:lnTo>
                    <a:cubicBezTo>
                      <a:pt x="215265" y="302671"/>
                      <a:pt x="213360" y="313149"/>
                      <a:pt x="218122" y="315054"/>
                    </a:cubicBezTo>
                    <a:cubicBezTo>
                      <a:pt x="217170" y="315054"/>
                      <a:pt x="212408" y="313149"/>
                      <a:pt x="212408" y="313149"/>
                    </a:cubicBezTo>
                    <a:lnTo>
                      <a:pt x="225743" y="325531"/>
                    </a:lnTo>
                    <a:cubicBezTo>
                      <a:pt x="221933" y="323626"/>
                      <a:pt x="212408" y="325531"/>
                      <a:pt x="210503" y="320769"/>
                    </a:cubicBezTo>
                    <a:cubicBezTo>
                      <a:pt x="209550" y="321721"/>
                      <a:pt x="208597" y="323626"/>
                      <a:pt x="209550" y="326484"/>
                    </a:cubicBezTo>
                    <a:cubicBezTo>
                      <a:pt x="210503" y="325531"/>
                      <a:pt x="215265" y="325531"/>
                      <a:pt x="215265" y="326484"/>
                    </a:cubicBezTo>
                    <a:cubicBezTo>
                      <a:pt x="210503" y="328389"/>
                      <a:pt x="212408" y="328389"/>
                      <a:pt x="207645" y="331246"/>
                    </a:cubicBezTo>
                    <a:cubicBezTo>
                      <a:pt x="208597" y="330294"/>
                      <a:pt x="214313" y="333151"/>
                      <a:pt x="214313" y="335056"/>
                    </a:cubicBezTo>
                    <a:cubicBezTo>
                      <a:pt x="213360" y="334104"/>
                      <a:pt x="208597" y="334104"/>
                      <a:pt x="207645" y="333151"/>
                    </a:cubicBezTo>
                    <a:lnTo>
                      <a:pt x="212408" y="339819"/>
                    </a:lnTo>
                    <a:cubicBezTo>
                      <a:pt x="211455" y="337914"/>
                      <a:pt x="207645" y="338866"/>
                      <a:pt x="205740" y="338866"/>
                    </a:cubicBezTo>
                    <a:cubicBezTo>
                      <a:pt x="206693" y="338866"/>
                      <a:pt x="204788" y="343629"/>
                      <a:pt x="204788" y="344581"/>
                    </a:cubicBezTo>
                    <a:lnTo>
                      <a:pt x="206693" y="342676"/>
                    </a:lnTo>
                    <a:cubicBezTo>
                      <a:pt x="204788" y="348391"/>
                      <a:pt x="213360" y="350296"/>
                      <a:pt x="212408" y="356011"/>
                    </a:cubicBezTo>
                    <a:cubicBezTo>
                      <a:pt x="211455" y="355059"/>
                      <a:pt x="204788" y="352201"/>
                      <a:pt x="203835" y="355059"/>
                    </a:cubicBezTo>
                    <a:cubicBezTo>
                      <a:pt x="206693" y="356964"/>
                      <a:pt x="217170" y="364584"/>
                      <a:pt x="218122" y="369346"/>
                    </a:cubicBezTo>
                    <a:lnTo>
                      <a:pt x="216218" y="370299"/>
                    </a:lnTo>
                    <a:lnTo>
                      <a:pt x="217170" y="375061"/>
                    </a:lnTo>
                    <a:cubicBezTo>
                      <a:pt x="213360" y="371251"/>
                      <a:pt x="204788" y="362679"/>
                      <a:pt x="201930" y="357916"/>
                    </a:cubicBezTo>
                    <a:cubicBezTo>
                      <a:pt x="200025" y="359821"/>
                      <a:pt x="200025" y="357916"/>
                      <a:pt x="199072" y="361726"/>
                    </a:cubicBezTo>
                    <a:cubicBezTo>
                      <a:pt x="197168" y="362679"/>
                      <a:pt x="197168" y="359821"/>
                      <a:pt x="197168" y="358869"/>
                    </a:cubicBezTo>
                    <a:lnTo>
                      <a:pt x="194310" y="366489"/>
                    </a:lnTo>
                    <a:cubicBezTo>
                      <a:pt x="198120" y="366489"/>
                      <a:pt x="196215" y="373156"/>
                      <a:pt x="200025" y="373156"/>
                    </a:cubicBezTo>
                    <a:lnTo>
                      <a:pt x="198120" y="364584"/>
                    </a:lnTo>
                    <a:cubicBezTo>
                      <a:pt x="201930" y="364584"/>
                      <a:pt x="206693" y="371251"/>
                      <a:pt x="205740" y="376966"/>
                    </a:cubicBezTo>
                    <a:cubicBezTo>
                      <a:pt x="203835" y="377919"/>
                      <a:pt x="200025" y="374109"/>
                      <a:pt x="198120" y="374109"/>
                    </a:cubicBezTo>
                    <a:cubicBezTo>
                      <a:pt x="199072" y="375061"/>
                      <a:pt x="199072" y="379824"/>
                      <a:pt x="198120" y="379824"/>
                    </a:cubicBezTo>
                    <a:lnTo>
                      <a:pt x="197168" y="376966"/>
                    </a:lnTo>
                    <a:cubicBezTo>
                      <a:pt x="195263" y="379824"/>
                      <a:pt x="200978" y="382681"/>
                      <a:pt x="196215" y="385539"/>
                    </a:cubicBezTo>
                    <a:cubicBezTo>
                      <a:pt x="195263" y="386491"/>
                      <a:pt x="190500" y="388396"/>
                      <a:pt x="192405" y="388396"/>
                    </a:cubicBezTo>
                    <a:cubicBezTo>
                      <a:pt x="197168" y="387444"/>
                      <a:pt x="209550" y="389349"/>
                      <a:pt x="212408" y="392206"/>
                    </a:cubicBezTo>
                    <a:cubicBezTo>
                      <a:pt x="212408" y="392206"/>
                      <a:pt x="206693" y="397921"/>
                      <a:pt x="204788" y="398874"/>
                    </a:cubicBezTo>
                    <a:cubicBezTo>
                      <a:pt x="200978" y="399826"/>
                      <a:pt x="198120" y="394111"/>
                      <a:pt x="195263" y="395064"/>
                    </a:cubicBezTo>
                    <a:cubicBezTo>
                      <a:pt x="196215" y="395064"/>
                      <a:pt x="197168" y="396969"/>
                      <a:pt x="197168" y="396969"/>
                    </a:cubicBezTo>
                    <a:cubicBezTo>
                      <a:pt x="196215" y="397921"/>
                      <a:pt x="194310" y="396016"/>
                      <a:pt x="194310" y="398874"/>
                    </a:cubicBezTo>
                    <a:cubicBezTo>
                      <a:pt x="198120" y="399826"/>
                      <a:pt x="192405" y="404589"/>
                      <a:pt x="197168" y="400779"/>
                    </a:cubicBezTo>
                    <a:cubicBezTo>
                      <a:pt x="197168" y="403636"/>
                      <a:pt x="195263" y="403636"/>
                      <a:pt x="195263" y="406494"/>
                    </a:cubicBezTo>
                    <a:cubicBezTo>
                      <a:pt x="198120" y="405541"/>
                      <a:pt x="202883" y="411256"/>
                      <a:pt x="202883" y="414114"/>
                    </a:cubicBezTo>
                    <a:cubicBezTo>
                      <a:pt x="201930" y="414114"/>
                      <a:pt x="200978" y="414114"/>
                      <a:pt x="200025" y="414114"/>
                    </a:cubicBezTo>
                    <a:cubicBezTo>
                      <a:pt x="198120" y="419829"/>
                      <a:pt x="196215" y="422686"/>
                      <a:pt x="194310" y="427449"/>
                    </a:cubicBezTo>
                    <a:cubicBezTo>
                      <a:pt x="193358" y="427449"/>
                      <a:pt x="191453" y="430306"/>
                      <a:pt x="190500" y="428401"/>
                    </a:cubicBezTo>
                    <a:cubicBezTo>
                      <a:pt x="190500" y="429354"/>
                      <a:pt x="192405" y="430306"/>
                      <a:pt x="191453" y="432211"/>
                    </a:cubicBezTo>
                    <a:cubicBezTo>
                      <a:pt x="187643" y="434116"/>
                      <a:pt x="191453" y="428401"/>
                      <a:pt x="187643" y="430306"/>
                    </a:cubicBezTo>
                    <a:cubicBezTo>
                      <a:pt x="189547" y="431259"/>
                      <a:pt x="189547" y="435069"/>
                      <a:pt x="190500" y="437926"/>
                    </a:cubicBezTo>
                    <a:cubicBezTo>
                      <a:pt x="194310" y="437926"/>
                      <a:pt x="192405" y="433164"/>
                      <a:pt x="191453" y="430306"/>
                    </a:cubicBezTo>
                    <a:cubicBezTo>
                      <a:pt x="196215" y="431259"/>
                      <a:pt x="200025" y="436974"/>
                      <a:pt x="200025" y="442689"/>
                    </a:cubicBezTo>
                    <a:cubicBezTo>
                      <a:pt x="200025" y="447451"/>
                      <a:pt x="196215" y="443641"/>
                      <a:pt x="197168" y="444594"/>
                    </a:cubicBezTo>
                    <a:cubicBezTo>
                      <a:pt x="194310" y="452214"/>
                      <a:pt x="202883" y="453166"/>
                      <a:pt x="198120" y="459834"/>
                    </a:cubicBezTo>
                    <a:cubicBezTo>
                      <a:pt x="194310" y="461739"/>
                      <a:pt x="192405" y="458881"/>
                      <a:pt x="190500" y="458881"/>
                    </a:cubicBezTo>
                    <a:cubicBezTo>
                      <a:pt x="190500" y="455071"/>
                      <a:pt x="193358" y="454119"/>
                      <a:pt x="194310" y="451261"/>
                    </a:cubicBezTo>
                    <a:lnTo>
                      <a:pt x="192405" y="454119"/>
                    </a:lnTo>
                    <a:cubicBezTo>
                      <a:pt x="191453" y="453166"/>
                      <a:pt x="191453" y="450309"/>
                      <a:pt x="192405" y="449356"/>
                    </a:cubicBezTo>
                    <a:cubicBezTo>
                      <a:pt x="189547" y="451261"/>
                      <a:pt x="188595" y="462691"/>
                      <a:pt x="184785" y="468406"/>
                    </a:cubicBezTo>
                    <a:cubicBezTo>
                      <a:pt x="185738" y="469359"/>
                      <a:pt x="185738" y="472216"/>
                      <a:pt x="187643" y="471264"/>
                    </a:cubicBezTo>
                    <a:lnTo>
                      <a:pt x="187643" y="469359"/>
                    </a:lnTo>
                    <a:cubicBezTo>
                      <a:pt x="190500" y="468406"/>
                      <a:pt x="189547" y="474121"/>
                      <a:pt x="191453" y="471264"/>
                    </a:cubicBezTo>
                    <a:cubicBezTo>
                      <a:pt x="192405" y="474121"/>
                      <a:pt x="194310" y="477931"/>
                      <a:pt x="191453" y="481741"/>
                    </a:cubicBezTo>
                    <a:lnTo>
                      <a:pt x="187643" y="481741"/>
                    </a:lnTo>
                    <a:cubicBezTo>
                      <a:pt x="188595" y="481741"/>
                      <a:pt x="190500" y="479836"/>
                      <a:pt x="189547" y="478884"/>
                    </a:cubicBezTo>
                    <a:cubicBezTo>
                      <a:pt x="190500" y="480789"/>
                      <a:pt x="183833" y="483646"/>
                      <a:pt x="187643" y="486504"/>
                    </a:cubicBezTo>
                    <a:lnTo>
                      <a:pt x="190500" y="484599"/>
                    </a:lnTo>
                    <a:cubicBezTo>
                      <a:pt x="191453" y="487456"/>
                      <a:pt x="193358" y="492219"/>
                      <a:pt x="191453" y="495076"/>
                    </a:cubicBezTo>
                    <a:cubicBezTo>
                      <a:pt x="195263" y="494124"/>
                      <a:pt x="191453" y="494124"/>
                      <a:pt x="195263" y="493171"/>
                    </a:cubicBezTo>
                    <a:cubicBezTo>
                      <a:pt x="190500" y="494124"/>
                      <a:pt x="198120" y="484599"/>
                      <a:pt x="192405" y="486504"/>
                    </a:cubicBezTo>
                    <a:cubicBezTo>
                      <a:pt x="197168" y="485551"/>
                      <a:pt x="195263" y="482694"/>
                      <a:pt x="200025" y="480789"/>
                    </a:cubicBezTo>
                    <a:cubicBezTo>
                      <a:pt x="199072" y="480789"/>
                      <a:pt x="198120" y="481741"/>
                      <a:pt x="199072" y="478884"/>
                    </a:cubicBezTo>
                    <a:cubicBezTo>
                      <a:pt x="199072" y="478884"/>
                      <a:pt x="198120" y="477931"/>
                      <a:pt x="198120" y="477931"/>
                    </a:cubicBezTo>
                    <a:lnTo>
                      <a:pt x="198120" y="477931"/>
                    </a:lnTo>
                    <a:lnTo>
                      <a:pt x="198120" y="477931"/>
                    </a:lnTo>
                    <a:cubicBezTo>
                      <a:pt x="198120" y="477931"/>
                      <a:pt x="198120" y="477931"/>
                      <a:pt x="198120" y="477931"/>
                    </a:cubicBezTo>
                    <a:cubicBezTo>
                      <a:pt x="197168" y="478884"/>
                      <a:pt x="197168" y="478884"/>
                      <a:pt x="196215" y="478884"/>
                    </a:cubicBezTo>
                    <a:cubicBezTo>
                      <a:pt x="194310" y="476979"/>
                      <a:pt x="195263" y="472216"/>
                      <a:pt x="194310" y="470311"/>
                    </a:cubicBezTo>
                    <a:cubicBezTo>
                      <a:pt x="195263" y="468406"/>
                      <a:pt x="195263" y="471264"/>
                      <a:pt x="197168" y="470311"/>
                    </a:cubicBezTo>
                    <a:lnTo>
                      <a:pt x="196215" y="467454"/>
                    </a:lnTo>
                    <a:cubicBezTo>
                      <a:pt x="199072" y="467454"/>
                      <a:pt x="200978" y="463644"/>
                      <a:pt x="201930" y="468406"/>
                    </a:cubicBezTo>
                    <a:lnTo>
                      <a:pt x="202883" y="464596"/>
                    </a:lnTo>
                    <a:cubicBezTo>
                      <a:pt x="204788" y="462691"/>
                      <a:pt x="205740" y="459834"/>
                      <a:pt x="205740" y="457929"/>
                    </a:cubicBezTo>
                    <a:cubicBezTo>
                      <a:pt x="206693" y="456024"/>
                      <a:pt x="203835" y="453166"/>
                      <a:pt x="205740" y="455071"/>
                    </a:cubicBezTo>
                    <a:lnTo>
                      <a:pt x="205740" y="449356"/>
                    </a:lnTo>
                    <a:lnTo>
                      <a:pt x="206693" y="449356"/>
                    </a:lnTo>
                    <a:cubicBezTo>
                      <a:pt x="208597" y="443641"/>
                      <a:pt x="205740" y="436974"/>
                      <a:pt x="211455" y="432211"/>
                    </a:cubicBezTo>
                    <a:cubicBezTo>
                      <a:pt x="211455" y="430306"/>
                      <a:pt x="211455" y="428401"/>
                      <a:pt x="212408" y="425544"/>
                    </a:cubicBezTo>
                    <a:lnTo>
                      <a:pt x="214313" y="425544"/>
                    </a:lnTo>
                    <a:cubicBezTo>
                      <a:pt x="214313" y="422686"/>
                      <a:pt x="218122" y="418876"/>
                      <a:pt x="216218" y="416971"/>
                    </a:cubicBezTo>
                    <a:cubicBezTo>
                      <a:pt x="221933" y="416019"/>
                      <a:pt x="220028" y="405541"/>
                      <a:pt x="221933" y="401731"/>
                    </a:cubicBezTo>
                    <a:lnTo>
                      <a:pt x="219075" y="400779"/>
                    </a:lnTo>
                    <a:cubicBezTo>
                      <a:pt x="220028" y="397921"/>
                      <a:pt x="220028" y="395064"/>
                      <a:pt x="219075" y="391254"/>
                    </a:cubicBezTo>
                    <a:lnTo>
                      <a:pt x="216218" y="391254"/>
                    </a:lnTo>
                    <a:cubicBezTo>
                      <a:pt x="215265" y="387444"/>
                      <a:pt x="220028" y="383634"/>
                      <a:pt x="220980" y="378871"/>
                    </a:cubicBezTo>
                    <a:cubicBezTo>
                      <a:pt x="221933" y="379824"/>
                      <a:pt x="220980" y="380776"/>
                      <a:pt x="220980" y="381729"/>
                    </a:cubicBezTo>
                    <a:cubicBezTo>
                      <a:pt x="227647" y="376966"/>
                      <a:pt x="220028" y="368394"/>
                      <a:pt x="224790" y="363631"/>
                    </a:cubicBezTo>
                    <a:cubicBezTo>
                      <a:pt x="223838" y="361726"/>
                      <a:pt x="224790" y="360774"/>
                      <a:pt x="225743" y="360774"/>
                    </a:cubicBezTo>
                    <a:cubicBezTo>
                      <a:pt x="225743" y="360774"/>
                      <a:pt x="225743" y="360774"/>
                      <a:pt x="225743" y="360774"/>
                    </a:cubicBezTo>
                    <a:cubicBezTo>
                      <a:pt x="225743" y="360774"/>
                      <a:pt x="225743" y="360774"/>
                      <a:pt x="225743" y="359821"/>
                    </a:cubicBezTo>
                    <a:cubicBezTo>
                      <a:pt x="226695" y="358869"/>
                      <a:pt x="226695" y="358869"/>
                      <a:pt x="227647" y="357916"/>
                    </a:cubicBezTo>
                    <a:cubicBezTo>
                      <a:pt x="226695" y="357916"/>
                      <a:pt x="226695" y="358869"/>
                      <a:pt x="225743" y="358869"/>
                    </a:cubicBezTo>
                    <a:cubicBezTo>
                      <a:pt x="225743" y="357916"/>
                      <a:pt x="225743" y="356011"/>
                      <a:pt x="225743" y="354106"/>
                    </a:cubicBezTo>
                    <a:lnTo>
                      <a:pt x="228600" y="354106"/>
                    </a:lnTo>
                    <a:cubicBezTo>
                      <a:pt x="228600" y="354106"/>
                      <a:pt x="228600" y="354106"/>
                      <a:pt x="228600" y="354106"/>
                    </a:cubicBezTo>
                    <a:cubicBezTo>
                      <a:pt x="229553" y="353154"/>
                      <a:pt x="227647" y="352201"/>
                      <a:pt x="225743" y="353154"/>
                    </a:cubicBezTo>
                    <a:cubicBezTo>
                      <a:pt x="225743" y="352201"/>
                      <a:pt x="224790" y="351249"/>
                      <a:pt x="224790" y="351249"/>
                    </a:cubicBezTo>
                    <a:cubicBezTo>
                      <a:pt x="229553" y="351249"/>
                      <a:pt x="223838" y="347439"/>
                      <a:pt x="228600" y="346486"/>
                    </a:cubicBezTo>
                    <a:cubicBezTo>
                      <a:pt x="226695" y="344581"/>
                      <a:pt x="228600" y="338866"/>
                      <a:pt x="223838" y="336961"/>
                    </a:cubicBezTo>
                    <a:cubicBezTo>
                      <a:pt x="224790" y="336961"/>
                      <a:pt x="224790" y="336961"/>
                      <a:pt x="224790" y="337914"/>
                    </a:cubicBezTo>
                    <a:cubicBezTo>
                      <a:pt x="225743" y="336009"/>
                      <a:pt x="226695" y="335056"/>
                      <a:pt x="225743" y="333151"/>
                    </a:cubicBezTo>
                    <a:lnTo>
                      <a:pt x="229553" y="333151"/>
                    </a:lnTo>
                    <a:lnTo>
                      <a:pt x="225743" y="328389"/>
                    </a:lnTo>
                    <a:cubicBezTo>
                      <a:pt x="228600" y="326484"/>
                      <a:pt x="229553" y="325531"/>
                      <a:pt x="231458" y="328389"/>
                    </a:cubicBezTo>
                    <a:cubicBezTo>
                      <a:pt x="228600" y="322674"/>
                      <a:pt x="230505" y="323626"/>
                      <a:pt x="227647" y="317911"/>
                    </a:cubicBezTo>
                    <a:lnTo>
                      <a:pt x="229553" y="318864"/>
                    </a:lnTo>
                    <a:cubicBezTo>
                      <a:pt x="229553" y="316959"/>
                      <a:pt x="227647" y="314101"/>
                      <a:pt x="229553" y="313149"/>
                    </a:cubicBezTo>
                    <a:cubicBezTo>
                      <a:pt x="234315" y="310291"/>
                      <a:pt x="233363" y="295051"/>
                      <a:pt x="239078" y="286479"/>
                    </a:cubicBezTo>
                    <a:cubicBezTo>
                      <a:pt x="232410" y="287431"/>
                      <a:pt x="242888" y="282669"/>
                      <a:pt x="238125" y="281716"/>
                    </a:cubicBezTo>
                    <a:cubicBezTo>
                      <a:pt x="240030" y="281716"/>
                      <a:pt x="240983" y="280764"/>
                      <a:pt x="241935" y="281716"/>
                    </a:cubicBezTo>
                    <a:cubicBezTo>
                      <a:pt x="240983" y="276954"/>
                      <a:pt x="245745" y="275049"/>
                      <a:pt x="241935" y="271239"/>
                    </a:cubicBezTo>
                    <a:cubicBezTo>
                      <a:pt x="243840" y="271239"/>
                      <a:pt x="243840" y="273144"/>
                      <a:pt x="244793" y="272191"/>
                    </a:cubicBezTo>
                    <a:cubicBezTo>
                      <a:pt x="244793" y="272191"/>
                      <a:pt x="243840" y="270286"/>
                      <a:pt x="244793" y="270286"/>
                    </a:cubicBezTo>
                    <a:cubicBezTo>
                      <a:pt x="245745" y="270286"/>
                      <a:pt x="245745" y="271239"/>
                      <a:pt x="246697" y="272191"/>
                    </a:cubicBezTo>
                    <a:cubicBezTo>
                      <a:pt x="247650" y="267429"/>
                      <a:pt x="242888" y="265524"/>
                      <a:pt x="239078" y="264571"/>
                    </a:cubicBezTo>
                    <a:cubicBezTo>
                      <a:pt x="241935" y="262666"/>
                      <a:pt x="241935" y="260761"/>
                      <a:pt x="239078" y="258856"/>
                    </a:cubicBezTo>
                    <a:cubicBezTo>
                      <a:pt x="240983" y="257904"/>
                      <a:pt x="241935" y="256951"/>
                      <a:pt x="241935" y="259809"/>
                    </a:cubicBezTo>
                    <a:cubicBezTo>
                      <a:pt x="242888" y="257904"/>
                      <a:pt x="245745" y="249331"/>
                      <a:pt x="242888" y="249331"/>
                    </a:cubicBezTo>
                    <a:cubicBezTo>
                      <a:pt x="243840" y="249331"/>
                      <a:pt x="243840" y="247426"/>
                      <a:pt x="242888" y="246474"/>
                    </a:cubicBezTo>
                    <a:cubicBezTo>
                      <a:pt x="243840" y="242664"/>
                      <a:pt x="243840" y="242664"/>
                      <a:pt x="244793" y="238854"/>
                    </a:cubicBezTo>
                    <a:lnTo>
                      <a:pt x="243840" y="239806"/>
                    </a:lnTo>
                    <a:cubicBezTo>
                      <a:pt x="240030" y="237901"/>
                      <a:pt x="243840" y="236949"/>
                      <a:pt x="243840" y="233139"/>
                    </a:cubicBezTo>
                    <a:lnTo>
                      <a:pt x="243840" y="233139"/>
                    </a:lnTo>
                    <a:cubicBezTo>
                      <a:pt x="247650" y="226471"/>
                      <a:pt x="242888" y="230281"/>
                      <a:pt x="247650" y="223614"/>
                    </a:cubicBezTo>
                    <a:lnTo>
                      <a:pt x="244793" y="223614"/>
                    </a:lnTo>
                    <a:cubicBezTo>
                      <a:pt x="239078" y="221709"/>
                      <a:pt x="249555" y="217899"/>
                      <a:pt x="247650" y="214089"/>
                    </a:cubicBezTo>
                    <a:lnTo>
                      <a:pt x="245745" y="215041"/>
                    </a:lnTo>
                    <a:cubicBezTo>
                      <a:pt x="243840" y="212184"/>
                      <a:pt x="254318" y="210279"/>
                      <a:pt x="255270" y="208374"/>
                    </a:cubicBezTo>
                    <a:cubicBezTo>
                      <a:pt x="256222" y="208374"/>
                      <a:pt x="256222" y="209326"/>
                      <a:pt x="256222" y="210279"/>
                    </a:cubicBezTo>
                    <a:cubicBezTo>
                      <a:pt x="260033" y="205516"/>
                      <a:pt x="253365" y="209326"/>
                      <a:pt x="253365" y="204564"/>
                    </a:cubicBezTo>
                    <a:cubicBezTo>
                      <a:pt x="255270" y="203611"/>
                      <a:pt x="258128" y="206469"/>
                      <a:pt x="259080" y="203611"/>
                    </a:cubicBezTo>
                    <a:cubicBezTo>
                      <a:pt x="260985" y="202659"/>
                      <a:pt x="254318" y="194086"/>
                      <a:pt x="259080" y="191229"/>
                    </a:cubicBezTo>
                    <a:cubicBezTo>
                      <a:pt x="257175" y="192181"/>
                      <a:pt x="256222" y="192181"/>
                      <a:pt x="255270" y="190276"/>
                    </a:cubicBezTo>
                    <a:cubicBezTo>
                      <a:pt x="255270" y="187419"/>
                      <a:pt x="261938" y="182656"/>
                      <a:pt x="258128" y="179799"/>
                    </a:cubicBezTo>
                    <a:cubicBezTo>
                      <a:pt x="258128" y="179799"/>
                      <a:pt x="259080" y="179799"/>
                      <a:pt x="259080" y="179799"/>
                    </a:cubicBezTo>
                    <a:cubicBezTo>
                      <a:pt x="258128" y="175989"/>
                      <a:pt x="259080" y="169321"/>
                      <a:pt x="256222" y="167416"/>
                    </a:cubicBezTo>
                    <a:cubicBezTo>
                      <a:pt x="259080" y="166464"/>
                      <a:pt x="260033" y="163606"/>
                      <a:pt x="260985" y="160749"/>
                    </a:cubicBezTo>
                    <a:cubicBezTo>
                      <a:pt x="259080" y="158844"/>
                      <a:pt x="254318" y="156939"/>
                      <a:pt x="251460" y="155034"/>
                    </a:cubicBezTo>
                    <a:cubicBezTo>
                      <a:pt x="248603" y="153129"/>
                      <a:pt x="247650" y="152176"/>
                      <a:pt x="249555" y="150271"/>
                    </a:cubicBezTo>
                    <a:lnTo>
                      <a:pt x="241935" y="145509"/>
                    </a:lnTo>
                    <a:lnTo>
                      <a:pt x="242888" y="144556"/>
                    </a:lnTo>
                    <a:cubicBezTo>
                      <a:pt x="239078" y="141699"/>
                      <a:pt x="237172" y="141699"/>
                      <a:pt x="234315" y="142651"/>
                    </a:cubicBezTo>
                    <a:cubicBezTo>
                      <a:pt x="233363" y="141699"/>
                      <a:pt x="235268" y="141699"/>
                      <a:pt x="235268" y="140746"/>
                    </a:cubicBezTo>
                    <a:cubicBezTo>
                      <a:pt x="230505" y="135984"/>
                      <a:pt x="229553" y="135031"/>
                      <a:pt x="222885" y="135984"/>
                    </a:cubicBezTo>
                    <a:lnTo>
                      <a:pt x="223838" y="133126"/>
                    </a:lnTo>
                    <a:cubicBezTo>
                      <a:pt x="221933" y="133126"/>
                      <a:pt x="218122" y="124554"/>
                      <a:pt x="210503" y="123601"/>
                    </a:cubicBezTo>
                    <a:cubicBezTo>
                      <a:pt x="210503" y="123601"/>
                      <a:pt x="211455" y="122649"/>
                      <a:pt x="211455" y="122649"/>
                    </a:cubicBezTo>
                    <a:cubicBezTo>
                      <a:pt x="203835" y="120744"/>
                      <a:pt x="200025" y="106456"/>
                      <a:pt x="192405" y="113124"/>
                    </a:cubicBezTo>
                    <a:lnTo>
                      <a:pt x="186690" y="112171"/>
                    </a:lnTo>
                    <a:cubicBezTo>
                      <a:pt x="191453" y="115981"/>
                      <a:pt x="183833" y="115029"/>
                      <a:pt x="184785" y="117886"/>
                    </a:cubicBezTo>
                    <a:cubicBezTo>
                      <a:pt x="181928" y="116934"/>
                      <a:pt x="180975" y="112171"/>
                      <a:pt x="183833" y="113124"/>
                    </a:cubicBezTo>
                    <a:lnTo>
                      <a:pt x="183833" y="114076"/>
                    </a:lnTo>
                    <a:cubicBezTo>
                      <a:pt x="187643" y="110266"/>
                      <a:pt x="178118" y="108361"/>
                      <a:pt x="180022" y="105504"/>
                    </a:cubicBezTo>
                    <a:cubicBezTo>
                      <a:pt x="169545" y="98836"/>
                      <a:pt x="160020" y="90264"/>
                      <a:pt x="150495" y="83596"/>
                    </a:cubicBezTo>
                    <a:lnTo>
                      <a:pt x="149543" y="87406"/>
                    </a:lnTo>
                    <a:lnTo>
                      <a:pt x="145733" y="85501"/>
                    </a:lnTo>
                    <a:cubicBezTo>
                      <a:pt x="145733" y="84549"/>
                      <a:pt x="145733" y="81691"/>
                      <a:pt x="148590" y="83596"/>
                    </a:cubicBezTo>
                    <a:cubicBezTo>
                      <a:pt x="148590" y="80739"/>
                      <a:pt x="143828" y="82644"/>
                      <a:pt x="142875" y="83596"/>
                    </a:cubicBezTo>
                    <a:cubicBezTo>
                      <a:pt x="139065" y="78834"/>
                      <a:pt x="147638" y="80739"/>
                      <a:pt x="145733" y="79786"/>
                    </a:cubicBezTo>
                    <a:lnTo>
                      <a:pt x="143828" y="78834"/>
                    </a:lnTo>
                    <a:lnTo>
                      <a:pt x="143828" y="79786"/>
                    </a:lnTo>
                    <a:cubicBezTo>
                      <a:pt x="140970" y="79786"/>
                      <a:pt x="140018" y="81691"/>
                      <a:pt x="137160" y="79786"/>
                    </a:cubicBezTo>
                    <a:cubicBezTo>
                      <a:pt x="135255" y="77881"/>
                      <a:pt x="137160" y="76929"/>
                      <a:pt x="137160" y="76929"/>
                    </a:cubicBezTo>
                    <a:cubicBezTo>
                      <a:pt x="137160" y="76929"/>
                      <a:pt x="137160" y="75976"/>
                      <a:pt x="136208" y="75976"/>
                    </a:cubicBezTo>
                    <a:lnTo>
                      <a:pt x="132397" y="73119"/>
                    </a:lnTo>
                    <a:lnTo>
                      <a:pt x="132397" y="76929"/>
                    </a:lnTo>
                    <a:cubicBezTo>
                      <a:pt x="129540" y="76929"/>
                      <a:pt x="128588" y="74071"/>
                      <a:pt x="128588" y="78834"/>
                    </a:cubicBezTo>
                    <a:cubicBezTo>
                      <a:pt x="128588" y="72166"/>
                      <a:pt x="113347" y="67404"/>
                      <a:pt x="112395" y="64546"/>
                    </a:cubicBezTo>
                    <a:cubicBezTo>
                      <a:pt x="108585" y="64546"/>
                      <a:pt x="105728" y="63594"/>
                      <a:pt x="102870" y="60736"/>
                    </a:cubicBezTo>
                    <a:cubicBezTo>
                      <a:pt x="103822" y="61689"/>
                      <a:pt x="101918" y="65499"/>
                      <a:pt x="99060" y="62641"/>
                    </a:cubicBezTo>
                    <a:cubicBezTo>
                      <a:pt x="103822" y="56926"/>
                      <a:pt x="95250" y="56926"/>
                      <a:pt x="95250" y="51211"/>
                    </a:cubicBezTo>
                    <a:cubicBezTo>
                      <a:pt x="95250" y="55021"/>
                      <a:pt x="86678" y="47401"/>
                      <a:pt x="87630" y="53116"/>
                    </a:cubicBezTo>
                    <a:cubicBezTo>
                      <a:pt x="85725" y="51211"/>
                      <a:pt x="88583" y="50259"/>
                      <a:pt x="87630" y="48354"/>
                    </a:cubicBezTo>
                    <a:cubicBezTo>
                      <a:pt x="80010" y="47401"/>
                      <a:pt x="76200" y="38829"/>
                      <a:pt x="68580" y="35971"/>
                    </a:cubicBezTo>
                    <a:cubicBezTo>
                      <a:pt x="67628" y="36924"/>
                      <a:pt x="68580" y="38829"/>
                      <a:pt x="65722" y="38829"/>
                    </a:cubicBezTo>
                    <a:lnTo>
                      <a:pt x="64770" y="32161"/>
                    </a:lnTo>
                    <a:cubicBezTo>
                      <a:pt x="62865" y="32161"/>
                      <a:pt x="60960" y="35971"/>
                      <a:pt x="60008" y="32161"/>
                    </a:cubicBezTo>
                    <a:cubicBezTo>
                      <a:pt x="60008" y="33114"/>
                      <a:pt x="60008" y="34066"/>
                      <a:pt x="59055" y="34066"/>
                    </a:cubicBezTo>
                    <a:cubicBezTo>
                      <a:pt x="47625" y="21684"/>
                      <a:pt x="28575" y="19779"/>
                      <a:pt x="18097" y="4539"/>
                    </a:cubicBezTo>
                    <a:cubicBezTo>
                      <a:pt x="19050" y="7396"/>
                      <a:pt x="18097" y="6444"/>
                      <a:pt x="16193" y="5491"/>
                    </a:cubicBezTo>
                    <a:cubicBezTo>
                      <a:pt x="17145" y="6444"/>
                      <a:pt x="15240" y="7396"/>
                      <a:pt x="14288" y="8349"/>
                    </a:cubicBezTo>
                    <a:lnTo>
                      <a:pt x="10478" y="1681"/>
                    </a:lnTo>
                    <a:cubicBezTo>
                      <a:pt x="7620" y="4539"/>
                      <a:pt x="3810" y="-2129"/>
                      <a:pt x="1905" y="729"/>
                    </a:cubicBezTo>
                    <a:lnTo>
                      <a:pt x="3810" y="1681"/>
                    </a:lnTo>
                    <a:cubicBezTo>
                      <a:pt x="-953" y="3586"/>
                      <a:pt x="2858" y="11206"/>
                      <a:pt x="0" y="15969"/>
                    </a:cubicBezTo>
                    <a:cubicBezTo>
                      <a:pt x="4763" y="14064"/>
                      <a:pt x="3810" y="26446"/>
                      <a:pt x="12383" y="23589"/>
                    </a:cubicBezTo>
                    <a:cubicBezTo>
                      <a:pt x="13335" y="25494"/>
                      <a:pt x="10478" y="24541"/>
                      <a:pt x="10478" y="25494"/>
                    </a:cubicBezTo>
                    <a:cubicBezTo>
                      <a:pt x="12383" y="24541"/>
                      <a:pt x="14288" y="24541"/>
                      <a:pt x="16193" y="27399"/>
                    </a:cubicBezTo>
                    <a:lnTo>
                      <a:pt x="15240" y="27399"/>
                    </a:lnTo>
                    <a:cubicBezTo>
                      <a:pt x="22860" y="31209"/>
                      <a:pt x="24765" y="35019"/>
                      <a:pt x="32385" y="41686"/>
                    </a:cubicBezTo>
                    <a:lnTo>
                      <a:pt x="33338" y="38829"/>
                    </a:lnTo>
                    <a:cubicBezTo>
                      <a:pt x="35243" y="39781"/>
                      <a:pt x="35243" y="40734"/>
                      <a:pt x="35243" y="41686"/>
                    </a:cubicBezTo>
                    <a:cubicBezTo>
                      <a:pt x="39053" y="39781"/>
                      <a:pt x="30480" y="38829"/>
                      <a:pt x="34290" y="35971"/>
                    </a:cubicBezTo>
                    <a:cubicBezTo>
                      <a:pt x="34290" y="41686"/>
                      <a:pt x="46672" y="43591"/>
                      <a:pt x="45720" y="49306"/>
                    </a:cubicBezTo>
                    <a:cubicBezTo>
                      <a:pt x="48578" y="51211"/>
                      <a:pt x="46672" y="46449"/>
                      <a:pt x="49530" y="48354"/>
                    </a:cubicBezTo>
                    <a:lnTo>
                      <a:pt x="49530" y="50259"/>
                    </a:lnTo>
                    <a:lnTo>
                      <a:pt x="51435" y="49306"/>
                    </a:lnTo>
                    <a:cubicBezTo>
                      <a:pt x="53340" y="50259"/>
                      <a:pt x="53340" y="53116"/>
                      <a:pt x="52388" y="54069"/>
                    </a:cubicBezTo>
                    <a:cubicBezTo>
                      <a:pt x="52388" y="54069"/>
                      <a:pt x="51435" y="54069"/>
                      <a:pt x="50483" y="53116"/>
                    </a:cubicBezTo>
                    <a:cubicBezTo>
                      <a:pt x="51435" y="55974"/>
                      <a:pt x="57150" y="56926"/>
                      <a:pt x="58103" y="57879"/>
                    </a:cubicBezTo>
                    <a:lnTo>
                      <a:pt x="56197" y="55021"/>
                    </a:lnTo>
                    <a:cubicBezTo>
                      <a:pt x="64770" y="57879"/>
                      <a:pt x="72390" y="65499"/>
                      <a:pt x="80963" y="67404"/>
                    </a:cubicBezTo>
                    <a:lnTo>
                      <a:pt x="80963" y="66451"/>
                    </a:lnTo>
                    <a:cubicBezTo>
                      <a:pt x="87630" y="67404"/>
                      <a:pt x="84772" y="70261"/>
                      <a:pt x="91440" y="73119"/>
                    </a:cubicBezTo>
                    <a:lnTo>
                      <a:pt x="91440" y="73119"/>
                    </a:lnTo>
                    <a:cubicBezTo>
                      <a:pt x="93345" y="73119"/>
                      <a:pt x="95250" y="73119"/>
                      <a:pt x="97155" y="74071"/>
                    </a:cubicBezTo>
                    <a:cubicBezTo>
                      <a:pt x="95250" y="74071"/>
                      <a:pt x="99060" y="77881"/>
                      <a:pt x="96203" y="77881"/>
                    </a:cubicBezTo>
                    <a:cubicBezTo>
                      <a:pt x="103822" y="79786"/>
                      <a:pt x="100013" y="77881"/>
                      <a:pt x="106680" y="76929"/>
                    </a:cubicBezTo>
                    <a:lnTo>
                      <a:pt x="106680" y="78834"/>
                    </a:lnTo>
                    <a:cubicBezTo>
                      <a:pt x="108585" y="77881"/>
                      <a:pt x="109538" y="76929"/>
                      <a:pt x="112395" y="78834"/>
                    </a:cubicBezTo>
                    <a:cubicBezTo>
                      <a:pt x="108585" y="78834"/>
                      <a:pt x="112395" y="82644"/>
                      <a:pt x="108585" y="82644"/>
                    </a:cubicBezTo>
                    <a:cubicBezTo>
                      <a:pt x="112395" y="90264"/>
                      <a:pt x="120015" y="84549"/>
                      <a:pt x="120015" y="92169"/>
                    </a:cubicBezTo>
                    <a:cubicBezTo>
                      <a:pt x="125730" y="89311"/>
                      <a:pt x="116205" y="86454"/>
                      <a:pt x="118110" y="86454"/>
                    </a:cubicBezTo>
                    <a:cubicBezTo>
                      <a:pt x="118110" y="84549"/>
                      <a:pt x="122872" y="84549"/>
                      <a:pt x="124778" y="86454"/>
                    </a:cubicBezTo>
                    <a:cubicBezTo>
                      <a:pt x="126683" y="87406"/>
                      <a:pt x="124778" y="95026"/>
                      <a:pt x="129540" y="97884"/>
                    </a:cubicBezTo>
                    <a:cubicBezTo>
                      <a:pt x="128588" y="97884"/>
                      <a:pt x="128588" y="97884"/>
                      <a:pt x="128588" y="97884"/>
                    </a:cubicBezTo>
                    <a:cubicBezTo>
                      <a:pt x="129540" y="99789"/>
                      <a:pt x="133350" y="98836"/>
                      <a:pt x="134303" y="101694"/>
                    </a:cubicBezTo>
                    <a:cubicBezTo>
                      <a:pt x="137160" y="99789"/>
                      <a:pt x="137160" y="103599"/>
                      <a:pt x="140018" y="100741"/>
                    </a:cubicBezTo>
                    <a:lnTo>
                      <a:pt x="135255" y="98836"/>
                    </a:lnTo>
                    <a:cubicBezTo>
                      <a:pt x="138113" y="99789"/>
                      <a:pt x="143828" y="96931"/>
                      <a:pt x="146685" y="101694"/>
                    </a:cubicBezTo>
                    <a:cubicBezTo>
                      <a:pt x="145733" y="102646"/>
                      <a:pt x="143828" y="102646"/>
                      <a:pt x="142875" y="102646"/>
                    </a:cubicBezTo>
                    <a:cubicBezTo>
                      <a:pt x="143828" y="104551"/>
                      <a:pt x="145733" y="103599"/>
                      <a:pt x="146685" y="105504"/>
                    </a:cubicBezTo>
                    <a:cubicBezTo>
                      <a:pt x="143828" y="109314"/>
                      <a:pt x="140970" y="102646"/>
                      <a:pt x="136208" y="103599"/>
                    </a:cubicBezTo>
                    <a:cubicBezTo>
                      <a:pt x="136208" y="105504"/>
                      <a:pt x="142875" y="104551"/>
                      <a:pt x="139065" y="107409"/>
                    </a:cubicBezTo>
                    <a:cubicBezTo>
                      <a:pt x="143828" y="103599"/>
                      <a:pt x="143828" y="111219"/>
                      <a:pt x="149543" y="109314"/>
                    </a:cubicBezTo>
                    <a:lnTo>
                      <a:pt x="147638" y="111219"/>
                    </a:lnTo>
                    <a:cubicBezTo>
                      <a:pt x="148590" y="111219"/>
                      <a:pt x="150495" y="111219"/>
                      <a:pt x="151447" y="111219"/>
                    </a:cubicBezTo>
                    <a:lnTo>
                      <a:pt x="147638" y="113124"/>
                    </a:lnTo>
                    <a:cubicBezTo>
                      <a:pt x="151447" y="112171"/>
                      <a:pt x="151447" y="118839"/>
                      <a:pt x="155258" y="118839"/>
                    </a:cubicBezTo>
                    <a:cubicBezTo>
                      <a:pt x="149543" y="115029"/>
                      <a:pt x="155258" y="115029"/>
                      <a:pt x="154305" y="112171"/>
                    </a:cubicBezTo>
                    <a:cubicBezTo>
                      <a:pt x="162878" y="113124"/>
                      <a:pt x="154305" y="120744"/>
                      <a:pt x="162878" y="123601"/>
                    </a:cubicBezTo>
                    <a:cubicBezTo>
                      <a:pt x="161925" y="123601"/>
                      <a:pt x="160020" y="119791"/>
                      <a:pt x="161925" y="119791"/>
                    </a:cubicBezTo>
                    <a:cubicBezTo>
                      <a:pt x="162878" y="120744"/>
                      <a:pt x="164783" y="123601"/>
                      <a:pt x="164783" y="124554"/>
                    </a:cubicBezTo>
                    <a:cubicBezTo>
                      <a:pt x="170497" y="127411"/>
                      <a:pt x="165735" y="121696"/>
                      <a:pt x="168593" y="121696"/>
                    </a:cubicBezTo>
                    <a:cubicBezTo>
                      <a:pt x="168593" y="125506"/>
                      <a:pt x="171450" y="121696"/>
                      <a:pt x="174308" y="122649"/>
                    </a:cubicBezTo>
                    <a:lnTo>
                      <a:pt x="173355" y="124554"/>
                    </a:lnTo>
                    <a:cubicBezTo>
                      <a:pt x="178118" y="129316"/>
                      <a:pt x="178118" y="120744"/>
                      <a:pt x="181928" y="125506"/>
                    </a:cubicBezTo>
                    <a:lnTo>
                      <a:pt x="178118" y="127411"/>
                    </a:lnTo>
                    <a:lnTo>
                      <a:pt x="180975" y="128364"/>
                    </a:lnTo>
                    <a:lnTo>
                      <a:pt x="179070" y="130269"/>
                    </a:lnTo>
                    <a:cubicBezTo>
                      <a:pt x="182880" y="130269"/>
                      <a:pt x="183833" y="131221"/>
                      <a:pt x="185738" y="134079"/>
                    </a:cubicBezTo>
                    <a:cubicBezTo>
                      <a:pt x="185738" y="132174"/>
                      <a:pt x="188595" y="130269"/>
                      <a:pt x="191453" y="132174"/>
                    </a:cubicBezTo>
                    <a:cubicBezTo>
                      <a:pt x="192405" y="135031"/>
                      <a:pt x="189547" y="134079"/>
                      <a:pt x="193358" y="135984"/>
                    </a:cubicBezTo>
                    <a:cubicBezTo>
                      <a:pt x="191453" y="136936"/>
                      <a:pt x="189547" y="137889"/>
                      <a:pt x="189547" y="135031"/>
                    </a:cubicBezTo>
                    <a:cubicBezTo>
                      <a:pt x="188595" y="135984"/>
                      <a:pt x="187643" y="135984"/>
                      <a:pt x="187643" y="136936"/>
                    </a:cubicBezTo>
                    <a:cubicBezTo>
                      <a:pt x="188595" y="139794"/>
                      <a:pt x="192405" y="139794"/>
                      <a:pt x="193358" y="140746"/>
                    </a:cubicBezTo>
                    <a:cubicBezTo>
                      <a:pt x="193358" y="140746"/>
                      <a:pt x="192405" y="139794"/>
                      <a:pt x="192405" y="139794"/>
                    </a:cubicBezTo>
                    <a:lnTo>
                      <a:pt x="200025" y="139794"/>
                    </a:lnTo>
                    <a:cubicBezTo>
                      <a:pt x="200025" y="140746"/>
                      <a:pt x="199072" y="141699"/>
                      <a:pt x="198120" y="141699"/>
                    </a:cubicBezTo>
                    <a:cubicBezTo>
                      <a:pt x="199072" y="141699"/>
                      <a:pt x="200978" y="141699"/>
                      <a:pt x="201930" y="142651"/>
                    </a:cubicBezTo>
                    <a:cubicBezTo>
                      <a:pt x="200025" y="144556"/>
                      <a:pt x="199072" y="146461"/>
                      <a:pt x="196215" y="145509"/>
                    </a:cubicBezTo>
                    <a:lnTo>
                      <a:pt x="201930" y="146461"/>
                    </a:lnTo>
                    <a:cubicBezTo>
                      <a:pt x="201930" y="147414"/>
                      <a:pt x="202883" y="150271"/>
                      <a:pt x="201930" y="150271"/>
                    </a:cubicBezTo>
                    <a:cubicBezTo>
                      <a:pt x="203835" y="153129"/>
                      <a:pt x="210503" y="151224"/>
                      <a:pt x="213360" y="155034"/>
                    </a:cubicBezTo>
                    <a:cubicBezTo>
                      <a:pt x="213360" y="155034"/>
                      <a:pt x="214313" y="155034"/>
                      <a:pt x="215265" y="155034"/>
                    </a:cubicBezTo>
                    <a:cubicBezTo>
                      <a:pt x="218122" y="157891"/>
                      <a:pt x="220028" y="161701"/>
                      <a:pt x="225743" y="161701"/>
                    </a:cubicBezTo>
                    <a:lnTo>
                      <a:pt x="225743" y="166464"/>
                    </a:lnTo>
                    <a:cubicBezTo>
                      <a:pt x="229553" y="167416"/>
                      <a:pt x="225743" y="160749"/>
                      <a:pt x="231458" y="162654"/>
                    </a:cubicBezTo>
                    <a:cubicBezTo>
                      <a:pt x="235268" y="164559"/>
                      <a:pt x="230505" y="166464"/>
                      <a:pt x="231458" y="168369"/>
                    </a:cubicBezTo>
                    <a:cubicBezTo>
                      <a:pt x="232410" y="168369"/>
                      <a:pt x="235268" y="167416"/>
                      <a:pt x="237172" y="168369"/>
                    </a:cubicBezTo>
                    <a:cubicBezTo>
                      <a:pt x="239078" y="168369"/>
                      <a:pt x="240030" y="169321"/>
                      <a:pt x="239078" y="170274"/>
                    </a:cubicBezTo>
                    <a:cubicBezTo>
                      <a:pt x="230505" y="164559"/>
                      <a:pt x="230505" y="164559"/>
                      <a:pt x="229553" y="164559"/>
                    </a:cubicBezTo>
                    <a:close/>
                    <a:moveTo>
                      <a:pt x="230505" y="193134"/>
                    </a:moveTo>
                    <a:cubicBezTo>
                      <a:pt x="230505" y="192181"/>
                      <a:pt x="228600" y="190276"/>
                      <a:pt x="230505" y="189324"/>
                    </a:cubicBezTo>
                    <a:cubicBezTo>
                      <a:pt x="233363" y="191229"/>
                      <a:pt x="231458" y="192181"/>
                      <a:pt x="230505" y="193134"/>
                    </a:cubicBezTo>
                    <a:close/>
                    <a:moveTo>
                      <a:pt x="223838" y="263619"/>
                    </a:moveTo>
                    <a:cubicBezTo>
                      <a:pt x="222885" y="262666"/>
                      <a:pt x="223838" y="261714"/>
                      <a:pt x="224790" y="260761"/>
                    </a:cubicBezTo>
                    <a:cubicBezTo>
                      <a:pt x="224790" y="261714"/>
                      <a:pt x="224790" y="262666"/>
                      <a:pt x="223838" y="263619"/>
                    </a:cubicBezTo>
                    <a:close/>
                    <a:moveTo>
                      <a:pt x="199072" y="460786"/>
                    </a:moveTo>
                    <a:lnTo>
                      <a:pt x="199072" y="460786"/>
                    </a:lnTo>
                    <a:cubicBezTo>
                      <a:pt x="200025" y="458881"/>
                      <a:pt x="200025" y="459834"/>
                      <a:pt x="199072" y="460786"/>
                    </a:cubicBezTo>
                    <a:close/>
                    <a:moveTo>
                      <a:pt x="197168" y="464596"/>
                    </a:moveTo>
                    <a:cubicBezTo>
                      <a:pt x="197168" y="465549"/>
                      <a:pt x="198120" y="465549"/>
                      <a:pt x="198120" y="465549"/>
                    </a:cubicBezTo>
                    <a:cubicBezTo>
                      <a:pt x="197168" y="465549"/>
                      <a:pt x="198120" y="464596"/>
                      <a:pt x="198120" y="463644"/>
                    </a:cubicBezTo>
                    <a:cubicBezTo>
                      <a:pt x="197168" y="462691"/>
                      <a:pt x="196215" y="463644"/>
                      <a:pt x="197168" y="464596"/>
                    </a:cubicBezTo>
                    <a:close/>
                    <a:moveTo>
                      <a:pt x="134303" y="74071"/>
                    </a:moveTo>
                    <a:lnTo>
                      <a:pt x="134303" y="75024"/>
                    </a:lnTo>
                    <a:cubicBezTo>
                      <a:pt x="132397" y="75024"/>
                      <a:pt x="133350" y="75024"/>
                      <a:pt x="134303" y="740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1" name="任意多边形: 形状 160"/>
              <p:cNvSpPr/>
              <p:nvPr>
                <p:custDataLst>
                  <p:tags r:id="rId229"/>
                </p:custDataLst>
              </p:nvPr>
            </p:nvSpPr>
            <p:spPr>
              <a:xfrm>
                <a:off x="3749992" y="4597717"/>
                <a:ext cx="1904" cy="9525"/>
              </a:xfrm>
              <a:custGeom>
                <a:avLst/>
                <a:gdLst>
                  <a:gd name="connsiteX0" fmla="*/ 0 w 1904"/>
                  <a:gd name="connsiteY0" fmla="*/ 0 h 9525"/>
                  <a:gd name="connsiteX1" fmla="*/ 1905 w 1904"/>
                  <a:gd name="connsiteY1" fmla="*/ 0 h 9525"/>
                  <a:gd name="connsiteX2" fmla="*/ 0 w 1904"/>
                  <a:gd name="connsiteY2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4" h="9525">
                    <a:moveTo>
                      <a:pt x="0" y="0"/>
                    </a:moveTo>
                    <a:cubicBezTo>
                      <a:pt x="952" y="0"/>
                      <a:pt x="952" y="0"/>
                      <a:pt x="1905" y="0"/>
                    </a:cubicBezTo>
                    <a:cubicBezTo>
                      <a:pt x="952" y="0"/>
                      <a:pt x="952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2" name="任意多边形: 形状 161"/>
              <p:cNvSpPr/>
              <p:nvPr>
                <p:custDataLst>
                  <p:tags r:id="rId230"/>
                </p:custDataLst>
              </p:nvPr>
            </p:nvSpPr>
            <p:spPr>
              <a:xfrm>
                <a:off x="3733800" y="4491989"/>
                <a:ext cx="9525" cy="9525"/>
              </a:xfrm>
              <a:custGeom>
                <a:avLst/>
                <a:gdLst>
                  <a:gd name="connsiteX0" fmla="*/ 0 w 9525"/>
                  <a:gd name="connsiteY0" fmla="*/ 0 h 9525"/>
                  <a:gd name="connsiteX1" fmla="*/ 0 w 9525"/>
                  <a:gd name="connsiteY1" fmla="*/ 0 h 9525"/>
                  <a:gd name="connsiteX2" fmla="*/ 0 w 9525"/>
                  <a:gd name="connsiteY2" fmla="*/ 0 h 9525"/>
                  <a:gd name="connsiteX3" fmla="*/ 0 w 9525"/>
                  <a:gd name="connsiteY3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9525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3" name="任意多边形: 形状 162"/>
              <p:cNvSpPr/>
              <p:nvPr>
                <p:custDataLst>
                  <p:tags r:id="rId231"/>
                </p:custDataLst>
              </p:nvPr>
            </p:nvSpPr>
            <p:spPr>
              <a:xfrm>
                <a:off x="3719512" y="4737735"/>
                <a:ext cx="1905" cy="952"/>
              </a:xfrm>
              <a:custGeom>
                <a:avLst/>
                <a:gdLst>
                  <a:gd name="connsiteX0" fmla="*/ 0 w 1905"/>
                  <a:gd name="connsiteY0" fmla="*/ 952 h 952"/>
                  <a:gd name="connsiteX1" fmla="*/ 1905 w 1905"/>
                  <a:gd name="connsiteY1" fmla="*/ 0 h 952"/>
                  <a:gd name="connsiteX2" fmla="*/ 0 w 1905"/>
                  <a:gd name="connsiteY2" fmla="*/ 952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5" h="952">
                    <a:moveTo>
                      <a:pt x="0" y="952"/>
                    </a:moveTo>
                    <a:cubicBezTo>
                      <a:pt x="953" y="0"/>
                      <a:pt x="953" y="0"/>
                      <a:pt x="1905" y="0"/>
                    </a:cubicBezTo>
                    <a:cubicBezTo>
                      <a:pt x="953" y="0"/>
                      <a:pt x="0" y="0"/>
                      <a:pt x="0" y="95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4" name="任意多边形: 形状 163"/>
              <p:cNvSpPr/>
              <p:nvPr>
                <p:custDataLst>
                  <p:tags r:id="rId232"/>
                </p:custDataLst>
              </p:nvPr>
            </p:nvSpPr>
            <p:spPr>
              <a:xfrm>
                <a:off x="3721417" y="4827270"/>
                <a:ext cx="1904" cy="2857"/>
              </a:xfrm>
              <a:custGeom>
                <a:avLst/>
                <a:gdLst>
                  <a:gd name="connsiteX0" fmla="*/ 1905 w 1904"/>
                  <a:gd name="connsiteY0" fmla="*/ 2857 h 2857"/>
                  <a:gd name="connsiteX1" fmla="*/ 1905 w 1904"/>
                  <a:gd name="connsiteY1" fmla="*/ 0 h 2857"/>
                  <a:gd name="connsiteX2" fmla="*/ 0 w 1904"/>
                  <a:gd name="connsiteY2" fmla="*/ 1905 h 2857"/>
                  <a:gd name="connsiteX3" fmla="*/ 1905 w 1904"/>
                  <a:gd name="connsiteY3" fmla="*/ 2857 h 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4" h="2857">
                    <a:moveTo>
                      <a:pt x="1905" y="2857"/>
                    </a:moveTo>
                    <a:lnTo>
                      <a:pt x="1905" y="0"/>
                    </a:lnTo>
                    <a:cubicBezTo>
                      <a:pt x="1905" y="952"/>
                      <a:pt x="952" y="1905"/>
                      <a:pt x="0" y="1905"/>
                    </a:cubicBezTo>
                    <a:cubicBezTo>
                      <a:pt x="952" y="1905"/>
                      <a:pt x="1905" y="1905"/>
                      <a:pt x="1905" y="28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5" name="任意多边形: 形状 164"/>
              <p:cNvSpPr/>
              <p:nvPr>
                <p:custDataLst>
                  <p:tags r:id="rId233"/>
                </p:custDataLst>
              </p:nvPr>
            </p:nvSpPr>
            <p:spPr>
              <a:xfrm>
                <a:off x="3701415" y="4847409"/>
                <a:ext cx="1346" cy="1767"/>
              </a:xfrm>
              <a:custGeom>
                <a:avLst/>
                <a:gdLst>
                  <a:gd name="connsiteX0" fmla="*/ 0 w 1346"/>
                  <a:gd name="connsiteY0" fmla="*/ 815 h 1767"/>
                  <a:gd name="connsiteX1" fmla="*/ 0 w 1346"/>
                  <a:gd name="connsiteY1" fmla="*/ 1768 h 1767"/>
                  <a:gd name="connsiteX2" fmla="*/ 953 w 1346"/>
                  <a:gd name="connsiteY2" fmla="*/ 1768 h 1767"/>
                  <a:gd name="connsiteX3" fmla="*/ 0 w 1346"/>
                  <a:gd name="connsiteY3" fmla="*/ 815 h 1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6" h="1767">
                    <a:moveTo>
                      <a:pt x="0" y="815"/>
                    </a:moveTo>
                    <a:cubicBezTo>
                      <a:pt x="0" y="815"/>
                      <a:pt x="0" y="1768"/>
                      <a:pt x="0" y="1768"/>
                    </a:cubicBezTo>
                    <a:lnTo>
                      <a:pt x="953" y="1768"/>
                    </a:lnTo>
                    <a:cubicBezTo>
                      <a:pt x="1905" y="815"/>
                      <a:pt x="953" y="-1090"/>
                      <a:pt x="0" y="8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6" name="任意多边形: 形状 165"/>
              <p:cNvSpPr/>
              <p:nvPr>
                <p:custDataLst>
                  <p:tags r:id="rId234"/>
                </p:custDataLst>
              </p:nvPr>
            </p:nvSpPr>
            <p:spPr>
              <a:xfrm>
                <a:off x="3711892" y="4830127"/>
                <a:ext cx="2474" cy="3999"/>
              </a:xfrm>
              <a:custGeom>
                <a:avLst/>
                <a:gdLst>
                  <a:gd name="connsiteX0" fmla="*/ 1905 w 2474"/>
                  <a:gd name="connsiteY0" fmla="*/ 0 h 3999"/>
                  <a:gd name="connsiteX1" fmla="*/ 0 w 2474"/>
                  <a:gd name="connsiteY1" fmla="*/ 3810 h 3999"/>
                  <a:gd name="connsiteX2" fmla="*/ 0 w 2474"/>
                  <a:gd name="connsiteY2" fmla="*/ 3810 h 3999"/>
                  <a:gd name="connsiteX3" fmla="*/ 1905 w 2474"/>
                  <a:gd name="connsiteY3" fmla="*/ 0 h 3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74" h="3999">
                    <a:moveTo>
                      <a:pt x="1905" y="0"/>
                    </a:moveTo>
                    <a:cubicBezTo>
                      <a:pt x="0" y="0"/>
                      <a:pt x="0" y="1905"/>
                      <a:pt x="0" y="3810"/>
                    </a:cubicBezTo>
                    <a:cubicBezTo>
                      <a:pt x="0" y="3810"/>
                      <a:pt x="0" y="3810"/>
                      <a:pt x="0" y="3810"/>
                    </a:cubicBezTo>
                    <a:cubicBezTo>
                      <a:pt x="2857" y="4763"/>
                      <a:pt x="2857" y="1905"/>
                      <a:pt x="1905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7" name="任意多边形: 形状 166"/>
              <p:cNvSpPr/>
              <p:nvPr>
                <p:custDataLst>
                  <p:tags r:id="rId235"/>
                </p:custDataLst>
              </p:nvPr>
            </p:nvSpPr>
            <p:spPr>
              <a:xfrm>
                <a:off x="3711892" y="4833937"/>
                <a:ext cx="423" cy="1904"/>
              </a:xfrm>
              <a:custGeom>
                <a:avLst/>
                <a:gdLst>
                  <a:gd name="connsiteX0" fmla="*/ 0 w 423"/>
                  <a:gd name="connsiteY0" fmla="*/ 0 h 1904"/>
                  <a:gd name="connsiteX1" fmla="*/ 0 w 423"/>
                  <a:gd name="connsiteY1" fmla="*/ 1905 h 1904"/>
                  <a:gd name="connsiteX2" fmla="*/ 0 w 423"/>
                  <a:gd name="connsiteY2" fmla="*/ 0 h 1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3" h="1904">
                    <a:moveTo>
                      <a:pt x="0" y="0"/>
                    </a:moveTo>
                    <a:cubicBezTo>
                      <a:pt x="0" y="952"/>
                      <a:pt x="0" y="952"/>
                      <a:pt x="0" y="1905"/>
                    </a:cubicBezTo>
                    <a:cubicBezTo>
                      <a:pt x="952" y="1905"/>
                      <a:pt x="0" y="952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8" name="任意多边形: 形状 167"/>
              <p:cNvSpPr/>
              <p:nvPr>
                <p:custDataLst>
                  <p:tags r:id="rId236"/>
                </p:custDataLst>
              </p:nvPr>
            </p:nvSpPr>
            <p:spPr>
              <a:xfrm>
                <a:off x="3725073" y="4811403"/>
                <a:ext cx="2513" cy="3567"/>
              </a:xfrm>
              <a:custGeom>
                <a:avLst/>
                <a:gdLst>
                  <a:gd name="connsiteX0" fmla="*/ 154 w 2513"/>
                  <a:gd name="connsiteY0" fmla="*/ 1579 h 3567"/>
                  <a:gd name="connsiteX1" fmla="*/ 2059 w 2513"/>
                  <a:gd name="connsiteY1" fmla="*/ 3484 h 3567"/>
                  <a:gd name="connsiteX2" fmla="*/ 154 w 2513"/>
                  <a:gd name="connsiteY2" fmla="*/ 1579 h 3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13" h="3567">
                    <a:moveTo>
                      <a:pt x="154" y="1579"/>
                    </a:moveTo>
                    <a:cubicBezTo>
                      <a:pt x="-798" y="2532"/>
                      <a:pt x="3012" y="2532"/>
                      <a:pt x="2059" y="3484"/>
                    </a:cubicBezTo>
                    <a:cubicBezTo>
                      <a:pt x="3964" y="4437"/>
                      <a:pt x="-798" y="-3183"/>
                      <a:pt x="154" y="1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9" name="任意多边形: 形状 168"/>
              <p:cNvSpPr/>
              <p:nvPr>
                <p:custDataLst>
                  <p:tags r:id="rId237"/>
                </p:custDataLst>
              </p:nvPr>
            </p:nvSpPr>
            <p:spPr>
              <a:xfrm>
                <a:off x="3707130" y="4828222"/>
                <a:ext cx="2857" cy="1904"/>
              </a:xfrm>
              <a:custGeom>
                <a:avLst/>
                <a:gdLst>
                  <a:gd name="connsiteX0" fmla="*/ 0 w 2857"/>
                  <a:gd name="connsiteY0" fmla="*/ 1905 h 1904"/>
                  <a:gd name="connsiteX1" fmla="*/ 2857 w 2857"/>
                  <a:gd name="connsiteY1" fmla="*/ 1905 h 1904"/>
                  <a:gd name="connsiteX2" fmla="*/ 952 w 2857"/>
                  <a:gd name="connsiteY2" fmla="*/ 0 h 1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57" h="1904">
                    <a:moveTo>
                      <a:pt x="0" y="1905"/>
                    </a:moveTo>
                    <a:lnTo>
                      <a:pt x="2857" y="1905"/>
                    </a:lnTo>
                    <a:lnTo>
                      <a:pt x="952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0" name="任意多边形: 形状 169"/>
              <p:cNvSpPr/>
              <p:nvPr>
                <p:custDataLst>
                  <p:tags r:id="rId238"/>
                </p:custDataLst>
              </p:nvPr>
            </p:nvSpPr>
            <p:spPr>
              <a:xfrm>
                <a:off x="3710940" y="4815839"/>
                <a:ext cx="2299" cy="3810"/>
              </a:xfrm>
              <a:custGeom>
                <a:avLst/>
                <a:gdLst>
                  <a:gd name="connsiteX0" fmla="*/ 1905 w 2299"/>
                  <a:gd name="connsiteY0" fmla="*/ 0 h 3810"/>
                  <a:gd name="connsiteX1" fmla="*/ 0 w 2299"/>
                  <a:gd name="connsiteY1" fmla="*/ 2858 h 3810"/>
                  <a:gd name="connsiteX2" fmla="*/ 953 w 2299"/>
                  <a:gd name="connsiteY2" fmla="*/ 3810 h 3810"/>
                  <a:gd name="connsiteX3" fmla="*/ 1905 w 2299"/>
                  <a:gd name="connsiteY3" fmla="*/ 0 h 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9" h="3810">
                    <a:moveTo>
                      <a:pt x="1905" y="0"/>
                    </a:moveTo>
                    <a:lnTo>
                      <a:pt x="0" y="2858"/>
                    </a:lnTo>
                    <a:cubicBezTo>
                      <a:pt x="0" y="2858"/>
                      <a:pt x="953" y="3810"/>
                      <a:pt x="953" y="3810"/>
                    </a:cubicBezTo>
                    <a:cubicBezTo>
                      <a:pt x="1905" y="1905"/>
                      <a:pt x="2857" y="0"/>
                      <a:pt x="1905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1" name="任意多边形: 形状 170"/>
              <p:cNvSpPr/>
              <p:nvPr>
                <p:custDataLst>
                  <p:tags r:id="rId239"/>
                </p:custDataLst>
              </p:nvPr>
            </p:nvSpPr>
            <p:spPr>
              <a:xfrm>
                <a:off x="3711469" y="4819650"/>
                <a:ext cx="423" cy="2857"/>
              </a:xfrm>
              <a:custGeom>
                <a:avLst/>
                <a:gdLst>
                  <a:gd name="connsiteX0" fmla="*/ 423 w 423"/>
                  <a:gd name="connsiteY0" fmla="*/ 0 h 2857"/>
                  <a:gd name="connsiteX1" fmla="*/ 423 w 423"/>
                  <a:gd name="connsiteY1" fmla="*/ 2858 h 2857"/>
                  <a:gd name="connsiteX2" fmla="*/ 423 w 423"/>
                  <a:gd name="connsiteY2" fmla="*/ 0 h 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3" h="2857">
                    <a:moveTo>
                      <a:pt x="423" y="0"/>
                    </a:moveTo>
                    <a:cubicBezTo>
                      <a:pt x="423" y="952"/>
                      <a:pt x="-529" y="1905"/>
                      <a:pt x="423" y="2858"/>
                    </a:cubicBezTo>
                    <a:cubicBezTo>
                      <a:pt x="423" y="1905"/>
                      <a:pt x="423" y="952"/>
                      <a:pt x="42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2" name="任意多边形: 形状 171"/>
              <p:cNvSpPr/>
              <p:nvPr>
                <p:custDataLst>
                  <p:tags r:id="rId240"/>
                </p:custDataLst>
              </p:nvPr>
            </p:nvSpPr>
            <p:spPr>
              <a:xfrm>
                <a:off x="3707130" y="4822507"/>
                <a:ext cx="1904" cy="2857"/>
              </a:xfrm>
              <a:custGeom>
                <a:avLst/>
                <a:gdLst>
                  <a:gd name="connsiteX0" fmla="*/ 0 w 1904"/>
                  <a:gd name="connsiteY0" fmla="*/ 2857 h 2857"/>
                  <a:gd name="connsiteX1" fmla="*/ 952 w 1904"/>
                  <a:gd name="connsiteY1" fmla="*/ 1905 h 2857"/>
                  <a:gd name="connsiteX2" fmla="*/ 1905 w 1904"/>
                  <a:gd name="connsiteY2" fmla="*/ 0 h 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4" h="2857">
                    <a:moveTo>
                      <a:pt x="0" y="2857"/>
                    </a:moveTo>
                    <a:lnTo>
                      <a:pt x="952" y="1905"/>
                    </a:lnTo>
                    <a:lnTo>
                      <a:pt x="1905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3" name="任意多边形: 形状 172"/>
              <p:cNvSpPr/>
              <p:nvPr>
                <p:custDataLst>
                  <p:tags r:id="rId241"/>
                </p:custDataLst>
              </p:nvPr>
            </p:nvSpPr>
            <p:spPr>
              <a:xfrm>
                <a:off x="3719512" y="4780223"/>
                <a:ext cx="1905" cy="4443"/>
              </a:xfrm>
              <a:custGeom>
                <a:avLst/>
                <a:gdLst>
                  <a:gd name="connsiteX0" fmla="*/ 1905 w 1905"/>
                  <a:gd name="connsiteY0" fmla="*/ 4184 h 4443"/>
                  <a:gd name="connsiteX1" fmla="*/ 1905 w 1905"/>
                  <a:gd name="connsiteY1" fmla="*/ 374 h 4443"/>
                  <a:gd name="connsiteX2" fmla="*/ 0 w 1905"/>
                  <a:gd name="connsiteY2" fmla="*/ 2279 h 4443"/>
                  <a:gd name="connsiteX3" fmla="*/ 1905 w 1905"/>
                  <a:gd name="connsiteY3" fmla="*/ 4184 h 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" h="4443">
                    <a:moveTo>
                      <a:pt x="1905" y="4184"/>
                    </a:moveTo>
                    <a:lnTo>
                      <a:pt x="1905" y="374"/>
                    </a:lnTo>
                    <a:cubicBezTo>
                      <a:pt x="953" y="-579"/>
                      <a:pt x="0" y="374"/>
                      <a:pt x="0" y="2279"/>
                    </a:cubicBezTo>
                    <a:cubicBezTo>
                      <a:pt x="953" y="3231"/>
                      <a:pt x="953" y="5136"/>
                      <a:pt x="1905" y="41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4" name="任意多边形: 形状 173"/>
              <p:cNvSpPr/>
              <p:nvPr>
                <p:custDataLst>
                  <p:tags r:id="rId242"/>
                </p:custDataLst>
              </p:nvPr>
            </p:nvSpPr>
            <p:spPr>
              <a:xfrm>
                <a:off x="3710940" y="4791075"/>
                <a:ext cx="2857" cy="1904"/>
              </a:xfrm>
              <a:custGeom>
                <a:avLst/>
                <a:gdLst>
                  <a:gd name="connsiteX0" fmla="*/ 953 w 2857"/>
                  <a:gd name="connsiteY0" fmla="*/ 1905 h 1904"/>
                  <a:gd name="connsiteX1" fmla="*/ 2857 w 2857"/>
                  <a:gd name="connsiteY1" fmla="*/ 952 h 1904"/>
                  <a:gd name="connsiteX2" fmla="*/ 0 w 2857"/>
                  <a:gd name="connsiteY2" fmla="*/ 0 h 1904"/>
                  <a:gd name="connsiteX3" fmla="*/ 953 w 2857"/>
                  <a:gd name="connsiteY3" fmla="*/ 1905 h 1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" h="1904">
                    <a:moveTo>
                      <a:pt x="953" y="1905"/>
                    </a:moveTo>
                    <a:cubicBezTo>
                      <a:pt x="1905" y="952"/>
                      <a:pt x="1905" y="952"/>
                      <a:pt x="2857" y="952"/>
                    </a:cubicBezTo>
                    <a:lnTo>
                      <a:pt x="0" y="0"/>
                    </a:lnTo>
                    <a:lnTo>
                      <a:pt x="953" y="19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5" name="任意多边形: 形状 174"/>
              <p:cNvSpPr/>
              <p:nvPr>
                <p:custDataLst>
                  <p:tags r:id="rId243"/>
                </p:custDataLst>
              </p:nvPr>
            </p:nvSpPr>
            <p:spPr>
              <a:xfrm>
                <a:off x="3711892" y="4780842"/>
                <a:ext cx="1904" cy="3675"/>
              </a:xfrm>
              <a:custGeom>
                <a:avLst/>
                <a:gdLst>
                  <a:gd name="connsiteX0" fmla="*/ 1905 w 1904"/>
                  <a:gd name="connsiteY0" fmla="*/ 2613 h 3675"/>
                  <a:gd name="connsiteX1" fmla="*/ 0 w 1904"/>
                  <a:gd name="connsiteY1" fmla="*/ 1660 h 3675"/>
                  <a:gd name="connsiteX2" fmla="*/ 1905 w 1904"/>
                  <a:gd name="connsiteY2" fmla="*/ 2613 h 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4" h="3675">
                    <a:moveTo>
                      <a:pt x="1905" y="2613"/>
                    </a:moveTo>
                    <a:cubicBezTo>
                      <a:pt x="952" y="1660"/>
                      <a:pt x="952" y="-2150"/>
                      <a:pt x="0" y="1660"/>
                    </a:cubicBezTo>
                    <a:cubicBezTo>
                      <a:pt x="0" y="1660"/>
                      <a:pt x="0" y="5470"/>
                      <a:pt x="1905" y="26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6" name="任意多边形: 形状 175"/>
              <p:cNvSpPr/>
              <p:nvPr>
                <p:custDataLst>
                  <p:tags r:id="rId244"/>
                </p:custDataLst>
              </p:nvPr>
            </p:nvSpPr>
            <p:spPr>
              <a:xfrm>
                <a:off x="3729037" y="4735829"/>
                <a:ext cx="5715" cy="1905"/>
              </a:xfrm>
              <a:custGeom>
                <a:avLst/>
                <a:gdLst>
                  <a:gd name="connsiteX0" fmla="*/ 0 w 5715"/>
                  <a:gd name="connsiteY0" fmla="*/ 0 h 1905"/>
                  <a:gd name="connsiteX1" fmla="*/ 0 w 5715"/>
                  <a:gd name="connsiteY1" fmla="*/ 953 h 1905"/>
                  <a:gd name="connsiteX2" fmla="*/ 5715 w 5715"/>
                  <a:gd name="connsiteY2" fmla="*/ 1905 h 1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15" h="1905">
                    <a:moveTo>
                      <a:pt x="0" y="0"/>
                    </a:moveTo>
                    <a:lnTo>
                      <a:pt x="0" y="953"/>
                    </a:lnTo>
                    <a:lnTo>
                      <a:pt x="5715" y="19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7" name="任意多边形: 形状 176"/>
              <p:cNvSpPr/>
              <p:nvPr>
                <p:custDataLst>
                  <p:tags r:id="rId245"/>
                </p:custDataLst>
              </p:nvPr>
            </p:nvSpPr>
            <p:spPr>
              <a:xfrm>
                <a:off x="3725720" y="4691062"/>
                <a:ext cx="4269" cy="4918"/>
              </a:xfrm>
              <a:custGeom>
                <a:avLst/>
                <a:gdLst>
                  <a:gd name="connsiteX0" fmla="*/ 459 w 4269"/>
                  <a:gd name="connsiteY0" fmla="*/ 0 h 4918"/>
                  <a:gd name="connsiteX1" fmla="*/ 1411 w 4269"/>
                  <a:gd name="connsiteY1" fmla="*/ 4763 h 4918"/>
                  <a:gd name="connsiteX2" fmla="*/ 4269 w 4269"/>
                  <a:gd name="connsiteY2" fmla="*/ 3810 h 4918"/>
                  <a:gd name="connsiteX3" fmla="*/ 459 w 4269"/>
                  <a:gd name="connsiteY3" fmla="*/ 0 h 4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69" h="4918">
                    <a:moveTo>
                      <a:pt x="459" y="0"/>
                    </a:moveTo>
                    <a:cubicBezTo>
                      <a:pt x="-1446" y="3810"/>
                      <a:pt x="3317" y="1905"/>
                      <a:pt x="1411" y="4763"/>
                    </a:cubicBezTo>
                    <a:cubicBezTo>
                      <a:pt x="2364" y="5715"/>
                      <a:pt x="3317" y="1905"/>
                      <a:pt x="4269" y="3810"/>
                    </a:cubicBezTo>
                    <a:cubicBezTo>
                      <a:pt x="2364" y="952"/>
                      <a:pt x="4269" y="0"/>
                      <a:pt x="459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8" name="任意多边形: 形状 177"/>
              <p:cNvSpPr/>
              <p:nvPr>
                <p:custDataLst>
                  <p:tags r:id="rId246"/>
                </p:custDataLst>
              </p:nvPr>
            </p:nvSpPr>
            <p:spPr>
              <a:xfrm>
                <a:off x="3729037" y="4693920"/>
                <a:ext cx="952" cy="952"/>
              </a:xfrm>
              <a:custGeom>
                <a:avLst/>
                <a:gdLst>
                  <a:gd name="connsiteX0" fmla="*/ 0 w 952"/>
                  <a:gd name="connsiteY0" fmla="*/ 0 h 952"/>
                  <a:gd name="connsiteX1" fmla="*/ 953 w 952"/>
                  <a:gd name="connsiteY1" fmla="*/ 952 h 952"/>
                  <a:gd name="connsiteX2" fmla="*/ 0 w 952"/>
                  <a:gd name="connsiteY2" fmla="*/ 0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952">
                    <a:moveTo>
                      <a:pt x="0" y="0"/>
                    </a:moveTo>
                    <a:cubicBezTo>
                      <a:pt x="0" y="0"/>
                      <a:pt x="0" y="952"/>
                      <a:pt x="953" y="952"/>
                    </a:cubicBezTo>
                    <a:cubicBezTo>
                      <a:pt x="953" y="952"/>
                      <a:pt x="953" y="952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9" name="任意多边形: 形状 178"/>
              <p:cNvSpPr/>
              <p:nvPr>
                <p:custDataLst>
                  <p:tags r:id="rId247"/>
                </p:custDataLst>
              </p:nvPr>
            </p:nvSpPr>
            <p:spPr>
              <a:xfrm>
                <a:off x="3530917" y="4333875"/>
                <a:ext cx="1904" cy="2857"/>
              </a:xfrm>
              <a:custGeom>
                <a:avLst/>
                <a:gdLst>
                  <a:gd name="connsiteX0" fmla="*/ 1905 w 1904"/>
                  <a:gd name="connsiteY0" fmla="*/ 2857 h 2857"/>
                  <a:gd name="connsiteX1" fmla="*/ 0 w 1904"/>
                  <a:gd name="connsiteY1" fmla="*/ 0 h 2857"/>
                  <a:gd name="connsiteX2" fmla="*/ 952 w 1904"/>
                  <a:gd name="connsiteY2" fmla="*/ 2857 h 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4" h="2857">
                    <a:moveTo>
                      <a:pt x="1905" y="2857"/>
                    </a:moveTo>
                    <a:lnTo>
                      <a:pt x="0" y="0"/>
                    </a:lnTo>
                    <a:lnTo>
                      <a:pt x="952" y="285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0" name="任意多边形: 形状 179"/>
              <p:cNvSpPr/>
              <p:nvPr>
                <p:custDataLst>
                  <p:tags r:id="rId248"/>
                </p:custDataLst>
              </p:nvPr>
            </p:nvSpPr>
            <p:spPr>
              <a:xfrm>
                <a:off x="3524250" y="4334827"/>
                <a:ext cx="2857" cy="2857"/>
              </a:xfrm>
              <a:custGeom>
                <a:avLst/>
                <a:gdLst>
                  <a:gd name="connsiteX0" fmla="*/ 1905 w 2857"/>
                  <a:gd name="connsiteY0" fmla="*/ 2858 h 2857"/>
                  <a:gd name="connsiteX1" fmla="*/ 2857 w 2857"/>
                  <a:gd name="connsiteY1" fmla="*/ 0 h 2857"/>
                  <a:gd name="connsiteX2" fmla="*/ 0 w 2857"/>
                  <a:gd name="connsiteY2" fmla="*/ 1905 h 2857"/>
                  <a:gd name="connsiteX3" fmla="*/ 1905 w 2857"/>
                  <a:gd name="connsiteY3" fmla="*/ 2858 h 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" h="2857">
                    <a:moveTo>
                      <a:pt x="1905" y="2858"/>
                    </a:moveTo>
                    <a:lnTo>
                      <a:pt x="2857" y="0"/>
                    </a:lnTo>
                    <a:lnTo>
                      <a:pt x="0" y="1905"/>
                    </a:lnTo>
                    <a:cubicBezTo>
                      <a:pt x="953" y="953"/>
                      <a:pt x="1905" y="1905"/>
                      <a:pt x="1905" y="28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1" name="任意多边形: 形状 180"/>
              <p:cNvSpPr/>
              <p:nvPr>
                <p:custDataLst>
                  <p:tags r:id="rId249"/>
                </p:custDataLst>
              </p:nvPr>
            </p:nvSpPr>
            <p:spPr>
              <a:xfrm>
                <a:off x="3749992" y="4539614"/>
                <a:ext cx="1904" cy="1905"/>
              </a:xfrm>
              <a:custGeom>
                <a:avLst/>
                <a:gdLst>
                  <a:gd name="connsiteX0" fmla="*/ 0 w 1904"/>
                  <a:gd name="connsiteY0" fmla="*/ 1905 h 1905"/>
                  <a:gd name="connsiteX1" fmla="*/ 0 w 1904"/>
                  <a:gd name="connsiteY1" fmla="*/ 1905 h 1905"/>
                  <a:gd name="connsiteX2" fmla="*/ 1905 w 1904"/>
                  <a:gd name="connsiteY2" fmla="*/ 0 h 1905"/>
                  <a:gd name="connsiteX3" fmla="*/ 0 w 1904"/>
                  <a:gd name="connsiteY3" fmla="*/ 1905 h 1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4" h="1905">
                    <a:moveTo>
                      <a:pt x="0" y="1905"/>
                    </a:moveTo>
                    <a:lnTo>
                      <a:pt x="0" y="1905"/>
                    </a:lnTo>
                    <a:cubicBezTo>
                      <a:pt x="1905" y="1905"/>
                      <a:pt x="1905" y="1905"/>
                      <a:pt x="1905" y="0"/>
                    </a:cubicBezTo>
                    <a:lnTo>
                      <a:pt x="0" y="19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2" name="任意多边形: 形状 181"/>
              <p:cNvSpPr/>
              <p:nvPr>
                <p:custDataLst>
                  <p:tags r:id="rId250"/>
                </p:custDataLst>
              </p:nvPr>
            </p:nvSpPr>
            <p:spPr>
              <a:xfrm>
                <a:off x="3757612" y="4512945"/>
                <a:ext cx="2857" cy="9525"/>
              </a:xfrm>
              <a:custGeom>
                <a:avLst/>
                <a:gdLst>
                  <a:gd name="connsiteX0" fmla="*/ 0 w 2857"/>
                  <a:gd name="connsiteY0" fmla="*/ 0 h 9525"/>
                  <a:gd name="connsiteX1" fmla="*/ 0 w 2857"/>
                  <a:gd name="connsiteY1" fmla="*/ 0 h 9525"/>
                  <a:gd name="connsiteX2" fmla="*/ 2857 w 2857"/>
                  <a:gd name="connsiteY2" fmla="*/ 0 h 9525"/>
                  <a:gd name="connsiteX3" fmla="*/ 0 w 2857"/>
                  <a:gd name="connsiteY3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" h="9525">
                    <a:moveTo>
                      <a:pt x="0" y="0"/>
                    </a:moveTo>
                    <a:lnTo>
                      <a:pt x="0" y="0"/>
                    </a:lnTo>
                    <a:cubicBezTo>
                      <a:pt x="953" y="0"/>
                      <a:pt x="1905" y="0"/>
                      <a:pt x="285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3" name="任意多边形: 形状 182"/>
              <p:cNvSpPr/>
              <p:nvPr>
                <p:custDataLst>
                  <p:tags r:id="rId251"/>
                </p:custDataLst>
              </p:nvPr>
            </p:nvSpPr>
            <p:spPr>
              <a:xfrm>
                <a:off x="3748087" y="4506552"/>
                <a:ext cx="2857" cy="3535"/>
              </a:xfrm>
              <a:custGeom>
                <a:avLst/>
                <a:gdLst>
                  <a:gd name="connsiteX0" fmla="*/ 0 w 2857"/>
                  <a:gd name="connsiteY0" fmla="*/ 1630 h 3535"/>
                  <a:gd name="connsiteX1" fmla="*/ 2857 w 2857"/>
                  <a:gd name="connsiteY1" fmla="*/ 3535 h 3535"/>
                  <a:gd name="connsiteX2" fmla="*/ 0 w 2857"/>
                  <a:gd name="connsiteY2" fmla="*/ 1630 h 3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57" h="3535">
                    <a:moveTo>
                      <a:pt x="0" y="1630"/>
                    </a:moveTo>
                    <a:cubicBezTo>
                      <a:pt x="953" y="2583"/>
                      <a:pt x="1905" y="2583"/>
                      <a:pt x="2857" y="3535"/>
                    </a:cubicBezTo>
                    <a:cubicBezTo>
                      <a:pt x="0" y="1630"/>
                      <a:pt x="1905" y="-2180"/>
                      <a:pt x="0" y="16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9" name="图形 29"/>
            <p:cNvGrpSpPr/>
            <p:nvPr/>
          </p:nvGrpSpPr>
          <p:grpSpPr>
            <a:xfrm>
              <a:off x="3595687" y="4932997"/>
              <a:ext cx="131118" cy="171450"/>
              <a:chOff x="3595687" y="4932997"/>
              <a:chExt cx="131118" cy="171450"/>
            </a:xfrm>
            <a:grpFill/>
          </p:grpSpPr>
          <p:sp>
            <p:nvSpPr>
              <p:cNvPr id="21" name="任意多边形: 形状 20"/>
              <p:cNvSpPr/>
              <p:nvPr>
                <p:custDataLst>
                  <p:tags r:id="rId252"/>
                </p:custDataLst>
              </p:nvPr>
            </p:nvSpPr>
            <p:spPr>
              <a:xfrm>
                <a:off x="3597592" y="5074496"/>
                <a:ext cx="2278" cy="846"/>
              </a:xfrm>
              <a:custGeom>
                <a:avLst/>
                <a:gdLst>
                  <a:gd name="connsiteX0" fmla="*/ 1905 w 2278"/>
                  <a:gd name="connsiteY0" fmla="*/ 423 h 846"/>
                  <a:gd name="connsiteX1" fmla="*/ 0 w 2278"/>
                  <a:gd name="connsiteY1" fmla="*/ 423 h 846"/>
                  <a:gd name="connsiteX2" fmla="*/ 1905 w 2278"/>
                  <a:gd name="connsiteY2" fmla="*/ 423 h 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78" h="846">
                    <a:moveTo>
                      <a:pt x="1905" y="423"/>
                    </a:moveTo>
                    <a:cubicBezTo>
                      <a:pt x="952" y="-529"/>
                      <a:pt x="952" y="423"/>
                      <a:pt x="0" y="423"/>
                    </a:cubicBezTo>
                    <a:cubicBezTo>
                      <a:pt x="1905" y="1376"/>
                      <a:pt x="2857" y="423"/>
                      <a:pt x="1905" y="4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" name="任意多边形: 形状 21"/>
              <p:cNvSpPr/>
              <p:nvPr>
                <p:custDataLst>
                  <p:tags r:id="rId253"/>
                </p:custDataLst>
              </p:nvPr>
            </p:nvSpPr>
            <p:spPr>
              <a:xfrm>
                <a:off x="3613784" y="5083492"/>
                <a:ext cx="1905" cy="9525"/>
              </a:xfrm>
              <a:custGeom>
                <a:avLst/>
                <a:gdLst>
                  <a:gd name="connsiteX0" fmla="*/ 0 w 1905"/>
                  <a:gd name="connsiteY0" fmla="*/ 0 h 9525"/>
                  <a:gd name="connsiteX1" fmla="*/ 0 w 1905"/>
                  <a:gd name="connsiteY1" fmla="*/ 0 h 9525"/>
                  <a:gd name="connsiteX2" fmla="*/ 1905 w 1905"/>
                  <a:gd name="connsiteY2" fmla="*/ 0 h 9525"/>
                  <a:gd name="connsiteX3" fmla="*/ 0 w 1905"/>
                  <a:gd name="connsiteY3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" h="9525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953" y="0"/>
                      <a:pt x="190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" name="任意多边形: 形状 22"/>
              <p:cNvSpPr/>
              <p:nvPr>
                <p:custDataLst>
                  <p:tags r:id="rId254"/>
                </p:custDataLst>
              </p:nvPr>
            </p:nvSpPr>
            <p:spPr>
              <a:xfrm>
                <a:off x="3617594" y="5085397"/>
                <a:ext cx="9525" cy="3810"/>
              </a:xfrm>
              <a:custGeom>
                <a:avLst/>
                <a:gdLst>
                  <a:gd name="connsiteX0" fmla="*/ 9525 w 9525"/>
                  <a:gd name="connsiteY0" fmla="*/ 3810 h 3810"/>
                  <a:gd name="connsiteX1" fmla="*/ 1905 w 9525"/>
                  <a:gd name="connsiteY1" fmla="*/ 952 h 3810"/>
                  <a:gd name="connsiteX2" fmla="*/ 1905 w 9525"/>
                  <a:gd name="connsiteY2" fmla="*/ 0 h 3810"/>
                  <a:gd name="connsiteX3" fmla="*/ 0 w 9525"/>
                  <a:gd name="connsiteY3" fmla="*/ 952 h 3810"/>
                  <a:gd name="connsiteX4" fmla="*/ 9525 w 9525"/>
                  <a:gd name="connsiteY4" fmla="*/ 3810 h 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3810">
                    <a:moveTo>
                      <a:pt x="9525" y="3810"/>
                    </a:moveTo>
                    <a:cubicBezTo>
                      <a:pt x="8573" y="1905"/>
                      <a:pt x="4763" y="2857"/>
                      <a:pt x="1905" y="952"/>
                    </a:cubicBezTo>
                    <a:lnTo>
                      <a:pt x="1905" y="0"/>
                    </a:lnTo>
                    <a:lnTo>
                      <a:pt x="0" y="952"/>
                    </a:lnTo>
                    <a:cubicBezTo>
                      <a:pt x="3810" y="1905"/>
                      <a:pt x="7620" y="2857"/>
                      <a:pt x="9525" y="38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任意多边形: 形状 24"/>
              <p:cNvSpPr/>
              <p:nvPr>
                <p:custDataLst>
                  <p:tags r:id="rId255"/>
                </p:custDataLst>
              </p:nvPr>
            </p:nvSpPr>
            <p:spPr>
              <a:xfrm>
                <a:off x="3633787" y="5094922"/>
                <a:ext cx="3231" cy="952"/>
              </a:xfrm>
              <a:custGeom>
                <a:avLst/>
                <a:gdLst>
                  <a:gd name="connsiteX0" fmla="*/ 2857 w 3231"/>
                  <a:gd name="connsiteY0" fmla="*/ 952 h 952"/>
                  <a:gd name="connsiteX1" fmla="*/ 0 w 3231"/>
                  <a:gd name="connsiteY1" fmla="*/ 0 h 952"/>
                  <a:gd name="connsiteX2" fmla="*/ 953 w 3231"/>
                  <a:gd name="connsiteY2" fmla="*/ 0 h 952"/>
                  <a:gd name="connsiteX3" fmla="*/ 2857 w 3231"/>
                  <a:gd name="connsiteY3" fmla="*/ 952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1" h="952">
                    <a:moveTo>
                      <a:pt x="2857" y="952"/>
                    </a:moveTo>
                    <a:cubicBezTo>
                      <a:pt x="1905" y="0"/>
                      <a:pt x="5715" y="952"/>
                      <a:pt x="0" y="0"/>
                    </a:cubicBezTo>
                    <a:cubicBezTo>
                      <a:pt x="0" y="0"/>
                      <a:pt x="0" y="0"/>
                      <a:pt x="953" y="0"/>
                    </a:cubicBezTo>
                    <a:cubicBezTo>
                      <a:pt x="953" y="0"/>
                      <a:pt x="1905" y="0"/>
                      <a:pt x="2857" y="95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任意多边形: 形状 25"/>
              <p:cNvSpPr/>
              <p:nvPr>
                <p:custDataLst>
                  <p:tags r:id="rId256"/>
                </p:custDataLst>
              </p:nvPr>
            </p:nvSpPr>
            <p:spPr>
              <a:xfrm>
                <a:off x="3633801" y="5094922"/>
                <a:ext cx="1402" cy="423"/>
              </a:xfrm>
              <a:custGeom>
                <a:avLst/>
                <a:gdLst>
                  <a:gd name="connsiteX0" fmla="*/ 938 w 1402"/>
                  <a:gd name="connsiteY0" fmla="*/ 0 h 423"/>
                  <a:gd name="connsiteX1" fmla="*/ 938 w 1402"/>
                  <a:gd name="connsiteY1" fmla="*/ 0 h 423"/>
                  <a:gd name="connsiteX2" fmla="*/ 938 w 1402"/>
                  <a:gd name="connsiteY2" fmla="*/ 0 h 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02" h="423">
                    <a:moveTo>
                      <a:pt x="938" y="0"/>
                    </a:moveTo>
                    <a:cubicBezTo>
                      <a:pt x="-1919" y="0"/>
                      <a:pt x="2843" y="952"/>
                      <a:pt x="938" y="0"/>
                    </a:cubicBezTo>
                    <a:lnTo>
                      <a:pt x="938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任意多边形: 形状 26"/>
              <p:cNvSpPr/>
              <p:nvPr>
                <p:custDataLst>
                  <p:tags r:id="rId257"/>
                </p:custDataLst>
              </p:nvPr>
            </p:nvSpPr>
            <p:spPr>
              <a:xfrm>
                <a:off x="3642359" y="5094922"/>
                <a:ext cx="5370" cy="1904"/>
              </a:xfrm>
              <a:custGeom>
                <a:avLst/>
                <a:gdLst>
                  <a:gd name="connsiteX0" fmla="*/ 2858 w 5370"/>
                  <a:gd name="connsiteY0" fmla="*/ 0 h 1904"/>
                  <a:gd name="connsiteX1" fmla="*/ 0 w 5370"/>
                  <a:gd name="connsiteY1" fmla="*/ 952 h 1904"/>
                  <a:gd name="connsiteX2" fmla="*/ 2858 w 5370"/>
                  <a:gd name="connsiteY2" fmla="*/ 1905 h 1904"/>
                  <a:gd name="connsiteX3" fmla="*/ 2858 w 5370"/>
                  <a:gd name="connsiteY3" fmla="*/ 0 h 1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70" h="1904">
                    <a:moveTo>
                      <a:pt x="2858" y="0"/>
                    </a:moveTo>
                    <a:lnTo>
                      <a:pt x="0" y="952"/>
                    </a:lnTo>
                    <a:cubicBezTo>
                      <a:pt x="953" y="952"/>
                      <a:pt x="3810" y="1905"/>
                      <a:pt x="2858" y="1905"/>
                    </a:cubicBezTo>
                    <a:cubicBezTo>
                      <a:pt x="6668" y="1905"/>
                      <a:pt x="5715" y="952"/>
                      <a:pt x="2858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任意多边形: 形状 27"/>
              <p:cNvSpPr/>
              <p:nvPr>
                <p:custDataLst>
                  <p:tags r:id="rId258"/>
                </p:custDataLst>
              </p:nvPr>
            </p:nvSpPr>
            <p:spPr>
              <a:xfrm>
                <a:off x="3646169" y="5093970"/>
                <a:ext cx="952" cy="423"/>
              </a:xfrm>
              <a:custGeom>
                <a:avLst/>
                <a:gdLst>
                  <a:gd name="connsiteX0" fmla="*/ 953 w 952"/>
                  <a:gd name="connsiteY0" fmla="*/ 0 h 423"/>
                  <a:gd name="connsiteX1" fmla="*/ 0 w 952"/>
                  <a:gd name="connsiteY1" fmla="*/ 0 h 423"/>
                  <a:gd name="connsiteX2" fmla="*/ 953 w 952"/>
                  <a:gd name="connsiteY2" fmla="*/ 0 h 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423">
                    <a:moveTo>
                      <a:pt x="953" y="0"/>
                    </a:moveTo>
                    <a:lnTo>
                      <a:pt x="0" y="0"/>
                    </a:lnTo>
                    <a:cubicBezTo>
                      <a:pt x="0" y="0"/>
                      <a:pt x="953" y="952"/>
                      <a:pt x="95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任意多边形: 形状 28"/>
              <p:cNvSpPr/>
              <p:nvPr>
                <p:custDataLst>
                  <p:tags r:id="rId259"/>
                </p:custDataLst>
              </p:nvPr>
            </p:nvSpPr>
            <p:spPr>
              <a:xfrm>
                <a:off x="3643312" y="5093546"/>
                <a:ext cx="2857" cy="1375"/>
              </a:xfrm>
              <a:custGeom>
                <a:avLst/>
                <a:gdLst>
                  <a:gd name="connsiteX0" fmla="*/ 0 w 2857"/>
                  <a:gd name="connsiteY0" fmla="*/ 1376 h 1375"/>
                  <a:gd name="connsiteX1" fmla="*/ 2857 w 2857"/>
                  <a:gd name="connsiteY1" fmla="*/ 423 h 1375"/>
                  <a:gd name="connsiteX2" fmla="*/ 1905 w 2857"/>
                  <a:gd name="connsiteY2" fmla="*/ 423 h 1375"/>
                  <a:gd name="connsiteX3" fmla="*/ 0 w 2857"/>
                  <a:gd name="connsiteY3" fmla="*/ 1376 h 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" h="1375">
                    <a:moveTo>
                      <a:pt x="0" y="1376"/>
                    </a:moveTo>
                    <a:lnTo>
                      <a:pt x="2857" y="423"/>
                    </a:lnTo>
                    <a:cubicBezTo>
                      <a:pt x="1905" y="423"/>
                      <a:pt x="1905" y="-529"/>
                      <a:pt x="1905" y="423"/>
                    </a:cubicBezTo>
                    <a:cubicBezTo>
                      <a:pt x="953" y="423"/>
                      <a:pt x="953" y="423"/>
                      <a:pt x="0" y="13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任意多边形: 形状 29"/>
              <p:cNvSpPr/>
              <p:nvPr>
                <p:custDataLst>
                  <p:tags r:id="rId260"/>
                </p:custDataLst>
              </p:nvPr>
            </p:nvSpPr>
            <p:spPr>
              <a:xfrm>
                <a:off x="3636615" y="5093017"/>
                <a:ext cx="4791" cy="952"/>
              </a:xfrm>
              <a:custGeom>
                <a:avLst/>
                <a:gdLst>
                  <a:gd name="connsiteX0" fmla="*/ 4792 w 4791"/>
                  <a:gd name="connsiteY0" fmla="*/ 953 h 952"/>
                  <a:gd name="connsiteX1" fmla="*/ 3840 w 4791"/>
                  <a:gd name="connsiteY1" fmla="*/ 0 h 952"/>
                  <a:gd name="connsiteX2" fmla="*/ 4792 w 4791"/>
                  <a:gd name="connsiteY2" fmla="*/ 953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91" h="952">
                    <a:moveTo>
                      <a:pt x="4792" y="953"/>
                    </a:moveTo>
                    <a:cubicBezTo>
                      <a:pt x="2887" y="0"/>
                      <a:pt x="982" y="0"/>
                      <a:pt x="3840" y="0"/>
                    </a:cubicBezTo>
                    <a:cubicBezTo>
                      <a:pt x="-1875" y="0"/>
                      <a:pt x="-923" y="953"/>
                      <a:pt x="4792" y="9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任意多边形: 形状 30"/>
              <p:cNvSpPr/>
              <p:nvPr>
                <p:custDataLst>
                  <p:tags r:id="rId261"/>
                </p:custDataLst>
              </p:nvPr>
            </p:nvSpPr>
            <p:spPr>
              <a:xfrm>
                <a:off x="3626167" y="5086350"/>
                <a:ext cx="1904" cy="1219"/>
              </a:xfrm>
              <a:custGeom>
                <a:avLst/>
                <a:gdLst>
                  <a:gd name="connsiteX0" fmla="*/ 1905 w 1904"/>
                  <a:gd name="connsiteY0" fmla="*/ 952 h 1219"/>
                  <a:gd name="connsiteX1" fmla="*/ 952 w 1904"/>
                  <a:gd name="connsiteY1" fmla="*/ 0 h 1219"/>
                  <a:gd name="connsiteX2" fmla="*/ 0 w 1904"/>
                  <a:gd name="connsiteY2" fmla="*/ 0 h 1219"/>
                  <a:gd name="connsiteX3" fmla="*/ 1905 w 1904"/>
                  <a:gd name="connsiteY3" fmla="*/ 952 h 1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4" h="1219">
                    <a:moveTo>
                      <a:pt x="1905" y="952"/>
                    </a:moveTo>
                    <a:lnTo>
                      <a:pt x="952" y="0"/>
                    </a:lnTo>
                    <a:lnTo>
                      <a:pt x="0" y="0"/>
                    </a:lnTo>
                    <a:cubicBezTo>
                      <a:pt x="0" y="0"/>
                      <a:pt x="1905" y="1905"/>
                      <a:pt x="1905" y="95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" name="任意多边形: 形状 31"/>
              <p:cNvSpPr/>
              <p:nvPr>
                <p:custDataLst>
                  <p:tags r:id="rId262"/>
                </p:custDataLst>
              </p:nvPr>
            </p:nvSpPr>
            <p:spPr>
              <a:xfrm>
                <a:off x="3650932" y="5080635"/>
                <a:ext cx="1905" cy="3810"/>
              </a:xfrm>
              <a:custGeom>
                <a:avLst/>
                <a:gdLst>
                  <a:gd name="connsiteX0" fmla="*/ 1905 w 1905"/>
                  <a:gd name="connsiteY0" fmla="*/ 0 h 3810"/>
                  <a:gd name="connsiteX1" fmla="*/ 0 w 1905"/>
                  <a:gd name="connsiteY1" fmla="*/ 952 h 3810"/>
                  <a:gd name="connsiteX2" fmla="*/ 0 w 1905"/>
                  <a:gd name="connsiteY2" fmla="*/ 3810 h 3810"/>
                  <a:gd name="connsiteX3" fmla="*/ 1905 w 1905"/>
                  <a:gd name="connsiteY3" fmla="*/ 0 h 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" h="3810">
                    <a:moveTo>
                      <a:pt x="1905" y="0"/>
                    </a:moveTo>
                    <a:cubicBezTo>
                      <a:pt x="1905" y="0"/>
                      <a:pt x="953" y="952"/>
                      <a:pt x="0" y="952"/>
                    </a:cubicBezTo>
                    <a:lnTo>
                      <a:pt x="0" y="3810"/>
                    </a:lnTo>
                    <a:cubicBezTo>
                      <a:pt x="953" y="2857"/>
                      <a:pt x="953" y="0"/>
                      <a:pt x="1905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任意多边形: 形状 32"/>
              <p:cNvSpPr/>
              <p:nvPr>
                <p:custDataLst>
                  <p:tags r:id="rId263"/>
                </p:custDataLst>
              </p:nvPr>
            </p:nvSpPr>
            <p:spPr>
              <a:xfrm>
                <a:off x="3649980" y="5077777"/>
                <a:ext cx="952" cy="3810"/>
              </a:xfrm>
              <a:custGeom>
                <a:avLst/>
                <a:gdLst>
                  <a:gd name="connsiteX0" fmla="*/ 952 w 952"/>
                  <a:gd name="connsiteY0" fmla="*/ 3810 h 3810"/>
                  <a:gd name="connsiteX1" fmla="*/ 0 w 952"/>
                  <a:gd name="connsiteY1" fmla="*/ 0 h 3810"/>
                  <a:gd name="connsiteX2" fmla="*/ 952 w 952"/>
                  <a:gd name="connsiteY2" fmla="*/ 3810 h 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3810">
                    <a:moveTo>
                      <a:pt x="952" y="3810"/>
                    </a:moveTo>
                    <a:lnTo>
                      <a:pt x="0" y="0"/>
                    </a:lnTo>
                    <a:cubicBezTo>
                      <a:pt x="0" y="2858"/>
                      <a:pt x="952" y="3810"/>
                      <a:pt x="952" y="38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33"/>
              <p:cNvSpPr/>
              <p:nvPr>
                <p:custDataLst>
                  <p:tags r:id="rId264"/>
                </p:custDataLst>
              </p:nvPr>
            </p:nvSpPr>
            <p:spPr>
              <a:xfrm>
                <a:off x="3642359" y="5092064"/>
                <a:ext cx="3809" cy="952"/>
              </a:xfrm>
              <a:custGeom>
                <a:avLst/>
                <a:gdLst>
                  <a:gd name="connsiteX0" fmla="*/ 3810 w 3809"/>
                  <a:gd name="connsiteY0" fmla="*/ 0 h 952"/>
                  <a:gd name="connsiteX1" fmla="*/ 0 w 3809"/>
                  <a:gd name="connsiteY1" fmla="*/ 952 h 952"/>
                  <a:gd name="connsiteX2" fmla="*/ 3810 w 3809"/>
                  <a:gd name="connsiteY2" fmla="*/ 0 h 952"/>
                  <a:gd name="connsiteX3" fmla="*/ 3810 w 3809"/>
                  <a:gd name="connsiteY3" fmla="*/ 0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9" h="952">
                    <a:moveTo>
                      <a:pt x="3810" y="0"/>
                    </a:moveTo>
                    <a:cubicBezTo>
                      <a:pt x="2858" y="0"/>
                      <a:pt x="953" y="952"/>
                      <a:pt x="0" y="952"/>
                    </a:cubicBezTo>
                    <a:cubicBezTo>
                      <a:pt x="1905" y="952"/>
                      <a:pt x="3810" y="0"/>
                      <a:pt x="3810" y="0"/>
                    </a:cubicBezTo>
                    <a:lnTo>
                      <a:pt x="381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34"/>
              <p:cNvSpPr/>
              <p:nvPr>
                <p:custDataLst>
                  <p:tags r:id="rId265"/>
                </p:custDataLst>
              </p:nvPr>
            </p:nvSpPr>
            <p:spPr>
              <a:xfrm>
                <a:off x="3652837" y="5070157"/>
                <a:ext cx="952" cy="1904"/>
              </a:xfrm>
              <a:custGeom>
                <a:avLst/>
                <a:gdLst>
                  <a:gd name="connsiteX0" fmla="*/ 0 w 952"/>
                  <a:gd name="connsiteY0" fmla="*/ 952 h 1904"/>
                  <a:gd name="connsiteX1" fmla="*/ 953 w 952"/>
                  <a:gd name="connsiteY1" fmla="*/ 1905 h 1904"/>
                  <a:gd name="connsiteX2" fmla="*/ 0 w 952"/>
                  <a:gd name="connsiteY2" fmla="*/ 0 h 1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1904">
                    <a:moveTo>
                      <a:pt x="0" y="952"/>
                    </a:moveTo>
                    <a:lnTo>
                      <a:pt x="953" y="19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" name="任意多边形: 形状 35"/>
              <p:cNvSpPr/>
              <p:nvPr>
                <p:custDataLst>
                  <p:tags r:id="rId266"/>
                </p:custDataLst>
              </p:nvPr>
            </p:nvSpPr>
            <p:spPr>
              <a:xfrm>
                <a:off x="3653790" y="5062537"/>
                <a:ext cx="1904" cy="4084"/>
              </a:xfrm>
              <a:custGeom>
                <a:avLst/>
                <a:gdLst>
                  <a:gd name="connsiteX0" fmla="*/ 0 w 1904"/>
                  <a:gd name="connsiteY0" fmla="*/ 3810 h 4084"/>
                  <a:gd name="connsiteX1" fmla="*/ 1905 w 1904"/>
                  <a:gd name="connsiteY1" fmla="*/ 3810 h 4084"/>
                  <a:gd name="connsiteX2" fmla="*/ 953 w 1904"/>
                  <a:gd name="connsiteY2" fmla="*/ 0 h 4084"/>
                  <a:gd name="connsiteX3" fmla="*/ 0 w 1904"/>
                  <a:gd name="connsiteY3" fmla="*/ 3810 h 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4" h="4084">
                    <a:moveTo>
                      <a:pt x="0" y="3810"/>
                    </a:moveTo>
                    <a:cubicBezTo>
                      <a:pt x="953" y="4763"/>
                      <a:pt x="953" y="2858"/>
                      <a:pt x="1905" y="3810"/>
                    </a:cubicBezTo>
                    <a:cubicBezTo>
                      <a:pt x="1905" y="2858"/>
                      <a:pt x="953" y="952"/>
                      <a:pt x="953" y="0"/>
                    </a:cubicBezTo>
                    <a:cubicBezTo>
                      <a:pt x="953" y="952"/>
                      <a:pt x="0" y="1905"/>
                      <a:pt x="0" y="38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>
                <p:custDataLst>
                  <p:tags r:id="rId267"/>
                </p:custDataLst>
              </p:nvPr>
            </p:nvSpPr>
            <p:spPr>
              <a:xfrm>
                <a:off x="3653790" y="5059679"/>
                <a:ext cx="952" cy="1905"/>
              </a:xfrm>
              <a:custGeom>
                <a:avLst/>
                <a:gdLst>
                  <a:gd name="connsiteX0" fmla="*/ 0 w 952"/>
                  <a:gd name="connsiteY0" fmla="*/ 0 h 1905"/>
                  <a:gd name="connsiteX1" fmla="*/ 953 w 952"/>
                  <a:gd name="connsiteY1" fmla="*/ 1905 h 1905"/>
                  <a:gd name="connsiteX2" fmla="*/ 0 w 952"/>
                  <a:gd name="connsiteY2" fmla="*/ 0 h 1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1905">
                    <a:moveTo>
                      <a:pt x="0" y="0"/>
                    </a:moveTo>
                    <a:cubicBezTo>
                      <a:pt x="0" y="953"/>
                      <a:pt x="0" y="953"/>
                      <a:pt x="953" y="1905"/>
                    </a:cubicBezTo>
                    <a:cubicBezTo>
                      <a:pt x="0" y="1905"/>
                      <a:pt x="0" y="953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: 形状 37"/>
              <p:cNvSpPr/>
              <p:nvPr>
                <p:custDataLst>
                  <p:tags r:id="rId268"/>
                </p:custDataLst>
              </p:nvPr>
            </p:nvSpPr>
            <p:spPr>
              <a:xfrm>
                <a:off x="3650932" y="5072062"/>
                <a:ext cx="952" cy="1904"/>
              </a:xfrm>
              <a:custGeom>
                <a:avLst/>
                <a:gdLst>
                  <a:gd name="connsiteX0" fmla="*/ 0 w 952"/>
                  <a:gd name="connsiteY0" fmla="*/ 1905 h 1904"/>
                  <a:gd name="connsiteX1" fmla="*/ 953 w 952"/>
                  <a:gd name="connsiteY1" fmla="*/ 0 h 1904"/>
                  <a:gd name="connsiteX2" fmla="*/ 0 w 952"/>
                  <a:gd name="connsiteY2" fmla="*/ 1905 h 1904"/>
                  <a:gd name="connsiteX3" fmla="*/ 0 w 952"/>
                  <a:gd name="connsiteY3" fmla="*/ 1905 h 1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" h="1904">
                    <a:moveTo>
                      <a:pt x="0" y="1905"/>
                    </a:moveTo>
                    <a:cubicBezTo>
                      <a:pt x="0" y="1905"/>
                      <a:pt x="953" y="1905"/>
                      <a:pt x="953" y="0"/>
                    </a:cubicBezTo>
                    <a:lnTo>
                      <a:pt x="0" y="1905"/>
                    </a:lnTo>
                    <a:cubicBezTo>
                      <a:pt x="0" y="1905"/>
                      <a:pt x="0" y="1905"/>
                      <a:pt x="0" y="19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38"/>
              <p:cNvSpPr/>
              <p:nvPr>
                <p:custDataLst>
                  <p:tags r:id="rId269"/>
                </p:custDataLst>
              </p:nvPr>
            </p:nvSpPr>
            <p:spPr>
              <a:xfrm>
                <a:off x="3650932" y="5071110"/>
                <a:ext cx="9525" cy="1904"/>
              </a:xfrm>
              <a:custGeom>
                <a:avLst/>
                <a:gdLst>
                  <a:gd name="connsiteX0" fmla="*/ 0 w 9525"/>
                  <a:gd name="connsiteY0" fmla="*/ 1905 h 1904"/>
                  <a:gd name="connsiteX1" fmla="*/ 0 w 9525"/>
                  <a:gd name="connsiteY1" fmla="*/ 1905 h 1904"/>
                  <a:gd name="connsiteX2" fmla="*/ 0 w 9525"/>
                  <a:gd name="connsiteY2" fmla="*/ 0 h 1904"/>
                  <a:gd name="connsiteX3" fmla="*/ 0 w 9525"/>
                  <a:gd name="connsiteY3" fmla="*/ 1905 h 1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1904">
                    <a:moveTo>
                      <a:pt x="0" y="1905"/>
                    </a:moveTo>
                    <a:lnTo>
                      <a:pt x="0" y="1905"/>
                    </a:lnTo>
                    <a:cubicBezTo>
                      <a:pt x="0" y="952"/>
                      <a:pt x="0" y="0"/>
                      <a:pt x="0" y="0"/>
                    </a:cubicBezTo>
                    <a:cubicBezTo>
                      <a:pt x="0" y="952"/>
                      <a:pt x="0" y="952"/>
                      <a:pt x="0" y="19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39"/>
              <p:cNvSpPr/>
              <p:nvPr>
                <p:custDataLst>
                  <p:tags r:id="rId270"/>
                </p:custDataLst>
              </p:nvPr>
            </p:nvSpPr>
            <p:spPr>
              <a:xfrm>
                <a:off x="3650932" y="5073967"/>
                <a:ext cx="9525" cy="9525"/>
              </a:xfrm>
              <a:custGeom>
                <a:avLst/>
                <a:gdLst>
                  <a:gd name="connsiteX0" fmla="*/ 0 w 9525"/>
                  <a:gd name="connsiteY0" fmla="*/ 0 h 9525"/>
                  <a:gd name="connsiteX1" fmla="*/ 0 w 9525"/>
                  <a:gd name="connsiteY1" fmla="*/ 0 h 9525"/>
                  <a:gd name="connsiteX2" fmla="*/ 0 w 9525"/>
                  <a:gd name="connsiteY2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9525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40"/>
              <p:cNvSpPr/>
              <p:nvPr>
                <p:custDataLst>
                  <p:tags r:id="rId271"/>
                </p:custDataLst>
              </p:nvPr>
            </p:nvSpPr>
            <p:spPr>
              <a:xfrm>
                <a:off x="3647122" y="5082464"/>
                <a:ext cx="1905" cy="3885"/>
              </a:xfrm>
              <a:custGeom>
                <a:avLst/>
                <a:gdLst>
                  <a:gd name="connsiteX0" fmla="*/ 1905 w 1905"/>
                  <a:gd name="connsiteY0" fmla="*/ 3885 h 3885"/>
                  <a:gd name="connsiteX1" fmla="*/ 0 w 1905"/>
                  <a:gd name="connsiteY1" fmla="*/ 1027 h 3885"/>
                  <a:gd name="connsiteX2" fmla="*/ 1905 w 1905"/>
                  <a:gd name="connsiteY2" fmla="*/ 3885 h 3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5" h="3885">
                    <a:moveTo>
                      <a:pt x="1905" y="3885"/>
                    </a:moveTo>
                    <a:cubicBezTo>
                      <a:pt x="953" y="1980"/>
                      <a:pt x="953" y="-1830"/>
                      <a:pt x="0" y="1027"/>
                    </a:cubicBezTo>
                    <a:cubicBezTo>
                      <a:pt x="0" y="1980"/>
                      <a:pt x="953" y="75"/>
                      <a:pt x="1905" y="388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41"/>
              <p:cNvSpPr/>
              <p:nvPr>
                <p:custDataLst>
                  <p:tags r:id="rId272"/>
                </p:custDataLst>
              </p:nvPr>
            </p:nvSpPr>
            <p:spPr>
              <a:xfrm>
                <a:off x="3649027" y="5074920"/>
                <a:ext cx="952" cy="2857"/>
              </a:xfrm>
              <a:custGeom>
                <a:avLst/>
                <a:gdLst>
                  <a:gd name="connsiteX0" fmla="*/ 0 w 952"/>
                  <a:gd name="connsiteY0" fmla="*/ 0 h 2857"/>
                  <a:gd name="connsiteX1" fmla="*/ 0 w 952"/>
                  <a:gd name="connsiteY1" fmla="*/ 2857 h 2857"/>
                  <a:gd name="connsiteX2" fmla="*/ 953 w 952"/>
                  <a:gd name="connsiteY2" fmla="*/ 2857 h 2857"/>
                  <a:gd name="connsiteX3" fmla="*/ 0 w 952"/>
                  <a:gd name="connsiteY3" fmla="*/ 0 h 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" h="2857">
                    <a:moveTo>
                      <a:pt x="0" y="0"/>
                    </a:moveTo>
                    <a:cubicBezTo>
                      <a:pt x="0" y="952"/>
                      <a:pt x="0" y="952"/>
                      <a:pt x="0" y="2857"/>
                    </a:cubicBezTo>
                    <a:cubicBezTo>
                      <a:pt x="0" y="2857"/>
                      <a:pt x="953" y="1905"/>
                      <a:pt x="953" y="2857"/>
                    </a:cubicBezTo>
                    <a:cubicBezTo>
                      <a:pt x="953" y="1905"/>
                      <a:pt x="953" y="952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42"/>
              <p:cNvSpPr/>
              <p:nvPr>
                <p:custDataLst>
                  <p:tags r:id="rId273"/>
                </p:custDataLst>
              </p:nvPr>
            </p:nvSpPr>
            <p:spPr>
              <a:xfrm>
                <a:off x="3649027" y="5073967"/>
                <a:ext cx="9525" cy="952"/>
              </a:xfrm>
              <a:custGeom>
                <a:avLst/>
                <a:gdLst>
                  <a:gd name="connsiteX0" fmla="*/ 0 w 9525"/>
                  <a:gd name="connsiteY0" fmla="*/ 0 h 952"/>
                  <a:gd name="connsiteX1" fmla="*/ 0 w 9525"/>
                  <a:gd name="connsiteY1" fmla="*/ 953 h 952"/>
                  <a:gd name="connsiteX2" fmla="*/ 0 w 9525"/>
                  <a:gd name="connsiteY2" fmla="*/ 0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952">
                    <a:moveTo>
                      <a:pt x="0" y="0"/>
                    </a:moveTo>
                    <a:lnTo>
                      <a:pt x="0" y="95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: 形状 43"/>
              <p:cNvSpPr/>
              <p:nvPr>
                <p:custDataLst>
                  <p:tags r:id="rId274"/>
                </p:custDataLst>
              </p:nvPr>
            </p:nvSpPr>
            <p:spPr>
              <a:xfrm>
                <a:off x="3650932" y="5060632"/>
                <a:ext cx="952" cy="4048"/>
              </a:xfrm>
              <a:custGeom>
                <a:avLst/>
                <a:gdLst>
                  <a:gd name="connsiteX0" fmla="*/ 953 w 952"/>
                  <a:gd name="connsiteY0" fmla="*/ 2857 h 4048"/>
                  <a:gd name="connsiteX1" fmla="*/ 953 w 952"/>
                  <a:gd name="connsiteY1" fmla="*/ 0 h 4048"/>
                  <a:gd name="connsiteX2" fmla="*/ 0 w 952"/>
                  <a:gd name="connsiteY2" fmla="*/ 3810 h 4048"/>
                  <a:gd name="connsiteX3" fmla="*/ 953 w 952"/>
                  <a:gd name="connsiteY3" fmla="*/ 2857 h 4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" h="4048">
                    <a:moveTo>
                      <a:pt x="953" y="2857"/>
                    </a:moveTo>
                    <a:cubicBezTo>
                      <a:pt x="953" y="1905"/>
                      <a:pt x="953" y="952"/>
                      <a:pt x="953" y="0"/>
                    </a:cubicBezTo>
                    <a:cubicBezTo>
                      <a:pt x="953" y="952"/>
                      <a:pt x="0" y="2857"/>
                      <a:pt x="0" y="3810"/>
                    </a:cubicBezTo>
                    <a:cubicBezTo>
                      <a:pt x="0" y="3810"/>
                      <a:pt x="953" y="4763"/>
                      <a:pt x="953" y="28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: 形状 44"/>
              <p:cNvSpPr/>
              <p:nvPr>
                <p:custDataLst>
                  <p:tags r:id="rId275"/>
                </p:custDataLst>
              </p:nvPr>
            </p:nvSpPr>
            <p:spPr>
              <a:xfrm>
                <a:off x="3650932" y="5068252"/>
                <a:ext cx="9525" cy="9525"/>
              </a:xfrm>
              <a:custGeom>
                <a:avLst/>
                <a:gdLst>
                  <a:gd name="connsiteX0" fmla="*/ 0 w 9525"/>
                  <a:gd name="connsiteY0" fmla="*/ 0 h 9525"/>
                  <a:gd name="connsiteX1" fmla="*/ 0 w 9525"/>
                  <a:gd name="connsiteY1" fmla="*/ 0 h 9525"/>
                  <a:gd name="connsiteX2" fmla="*/ 0 w 9525"/>
                  <a:gd name="connsiteY2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9525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任意多边形: 形状 45"/>
              <p:cNvSpPr/>
              <p:nvPr>
                <p:custDataLst>
                  <p:tags r:id="rId276"/>
                </p:custDataLst>
              </p:nvPr>
            </p:nvSpPr>
            <p:spPr>
              <a:xfrm>
                <a:off x="3652837" y="5049202"/>
                <a:ext cx="9525" cy="9525"/>
              </a:xfrm>
              <a:custGeom>
                <a:avLst/>
                <a:gdLst>
                  <a:gd name="connsiteX0" fmla="*/ 0 w 9525"/>
                  <a:gd name="connsiteY0" fmla="*/ 0 h 9525"/>
                  <a:gd name="connsiteX1" fmla="*/ 0 w 9525"/>
                  <a:gd name="connsiteY1" fmla="*/ 0 h 9525"/>
                  <a:gd name="connsiteX2" fmla="*/ 0 w 9525"/>
                  <a:gd name="connsiteY2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952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46"/>
              <p:cNvSpPr/>
              <p:nvPr>
                <p:custDataLst>
                  <p:tags r:id="rId277"/>
                </p:custDataLst>
              </p:nvPr>
            </p:nvSpPr>
            <p:spPr>
              <a:xfrm>
                <a:off x="3650932" y="5064442"/>
                <a:ext cx="9525" cy="1905"/>
              </a:xfrm>
              <a:custGeom>
                <a:avLst/>
                <a:gdLst>
                  <a:gd name="connsiteX0" fmla="*/ 0 w 9525"/>
                  <a:gd name="connsiteY0" fmla="*/ 0 h 1905"/>
                  <a:gd name="connsiteX1" fmla="*/ 0 w 9525"/>
                  <a:gd name="connsiteY1" fmla="*/ 1905 h 1905"/>
                  <a:gd name="connsiteX2" fmla="*/ 0 w 9525"/>
                  <a:gd name="connsiteY2" fmla="*/ 0 h 1905"/>
                  <a:gd name="connsiteX3" fmla="*/ 0 w 9525"/>
                  <a:gd name="connsiteY3" fmla="*/ 0 h 1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1905">
                    <a:moveTo>
                      <a:pt x="0" y="0"/>
                    </a:moveTo>
                    <a:cubicBezTo>
                      <a:pt x="0" y="953"/>
                      <a:pt x="0" y="1905"/>
                      <a:pt x="0" y="1905"/>
                    </a:cubicBezTo>
                    <a:cubicBezTo>
                      <a:pt x="0" y="1905"/>
                      <a:pt x="0" y="953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/>
              <p:cNvSpPr/>
              <p:nvPr>
                <p:custDataLst>
                  <p:tags r:id="rId278"/>
                </p:custDataLst>
              </p:nvPr>
            </p:nvSpPr>
            <p:spPr>
              <a:xfrm>
                <a:off x="3651884" y="5056822"/>
                <a:ext cx="1347" cy="1904"/>
              </a:xfrm>
              <a:custGeom>
                <a:avLst/>
                <a:gdLst>
                  <a:gd name="connsiteX0" fmla="*/ 953 w 1347"/>
                  <a:gd name="connsiteY0" fmla="*/ 0 h 1904"/>
                  <a:gd name="connsiteX1" fmla="*/ 0 w 1347"/>
                  <a:gd name="connsiteY1" fmla="*/ 1905 h 1904"/>
                  <a:gd name="connsiteX2" fmla="*/ 953 w 1347"/>
                  <a:gd name="connsiteY2" fmla="*/ 0 h 1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7" h="1904">
                    <a:moveTo>
                      <a:pt x="953" y="0"/>
                    </a:moveTo>
                    <a:cubicBezTo>
                      <a:pt x="953" y="0"/>
                      <a:pt x="0" y="952"/>
                      <a:pt x="0" y="1905"/>
                    </a:cubicBezTo>
                    <a:cubicBezTo>
                      <a:pt x="953" y="952"/>
                      <a:pt x="1905" y="0"/>
                      <a:pt x="95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48"/>
              <p:cNvSpPr/>
              <p:nvPr>
                <p:custDataLst>
                  <p:tags r:id="rId279"/>
                </p:custDataLst>
              </p:nvPr>
            </p:nvSpPr>
            <p:spPr>
              <a:xfrm>
                <a:off x="3651884" y="5067829"/>
                <a:ext cx="9525" cy="423"/>
              </a:xfrm>
              <a:custGeom>
                <a:avLst/>
                <a:gdLst>
                  <a:gd name="connsiteX0" fmla="*/ 0 w 9525"/>
                  <a:gd name="connsiteY0" fmla="*/ 423 h 423"/>
                  <a:gd name="connsiteX1" fmla="*/ 0 w 9525"/>
                  <a:gd name="connsiteY1" fmla="*/ 423 h 423"/>
                  <a:gd name="connsiteX2" fmla="*/ 0 w 9525"/>
                  <a:gd name="connsiteY2" fmla="*/ 423 h 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423">
                    <a:moveTo>
                      <a:pt x="0" y="423"/>
                    </a:moveTo>
                    <a:cubicBezTo>
                      <a:pt x="0" y="423"/>
                      <a:pt x="0" y="423"/>
                      <a:pt x="0" y="423"/>
                    </a:cubicBezTo>
                    <a:cubicBezTo>
                      <a:pt x="0" y="-529"/>
                      <a:pt x="0" y="423"/>
                      <a:pt x="0" y="4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: 形状 49"/>
              <p:cNvSpPr/>
              <p:nvPr>
                <p:custDataLst>
                  <p:tags r:id="rId280"/>
                </p:custDataLst>
              </p:nvPr>
            </p:nvSpPr>
            <p:spPr>
              <a:xfrm>
                <a:off x="3650932" y="5067300"/>
                <a:ext cx="952" cy="952"/>
              </a:xfrm>
              <a:custGeom>
                <a:avLst/>
                <a:gdLst>
                  <a:gd name="connsiteX0" fmla="*/ 953 w 952"/>
                  <a:gd name="connsiteY0" fmla="*/ 952 h 952"/>
                  <a:gd name="connsiteX1" fmla="*/ 0 w 952"/>
                  <a:gd name="connsiteY1" fmla="*/ 0 h 952"/>
                  <a:gd name="connsiteX2" fmla="*/ 953 w 952"/>
                  <a:gd name="connsiteY2" fmla="*/ 952 h 952"/>
                  <a:gd name="connsiteX3" fmla="*/ 953 w 952"/>
                  <a:gd name="connsiteY3" fmla="*/ 952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" h="952">
                    <a:moveTo>
                      <a:pt x="953" y="952"/>
                    </a:moveTo>
                    <a:cubicBezTo>
                      <a:pt x="953" y="0"/>
                      <a:pt x="953" y="0"/>
                      <a:pt x="0" y="0"/>
                    </a:cubicBezTo>
                    <a:cubicBezTo>
                      <a:pt x="0" y="0"/>
                      <a:pt x="0" y="0"/>
                      <a:pt x="953" y="952"/>
                    </a:cubicBezTo>
                    <a:cubicBezTo>
                      <a:pt x="953" y="952"/>
                      <a:pt x="953" y="952"/>
                      <a:pt x="953" y="95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" name="任意多边形: 形状 50"/>
              <p:cNvSpPr/>
              <p:nvPr>
                <p:custDataLst>
                  <p:tags r:id="rId281"/>
                </p:custDataLst>
              </p:nvPr>
            </p:nvSpPr>
            <p:spPr>
              <a:xfrm>
                <a:off x="3646169" y="5041582"/>
                <a:ext cx="6667" cy="8719"/>
              </a:xfrm>
              <a:custGeom>
                <a:avLst/>
                <a:gdLst>
                  <a:gd name="connsiteX0" fmla="*/ 0 w 6667"/>
                  <a:gd name="connsiteY0" fmla="*/ 2857 h 8719"/>
                  <a:gd name="connsiteX1" fmla="*/ 0 w 6667"/>
                  <a:gd name="connsiteY1" fmla="*/ 7620 h 8719"/>
                  <a:gd name="connsiteX2" fmla="*/ 6668 w 6667"/>
                  <a:gd name="connsiteY2" fmla="*/ 7620 h 8719"/>
                  <a:gd name="connsiteX3" fmla="*/ 5715 w 6667"/>
                  <a:gd name="connsiteY3" fmla="*/ 4763 h 8719"/>
                  <a:gd name="connsiteX4" fmla="*/ 2858 w 6667"/>
                  <a:gd name="connsiteY4" fmla="*/ 7620 h 8719"/>
                  <a:gd name="connsiteX5" fmla="*/ 3810 w 6667"/>
                  <a:gd name="connsiteY5" fmla="*/ 3810 h 8719"/>
                  <a:gd name="connsiteX6" fmla="*/ 0 w 6667"/>
                  <a:gd name="connsiteY6" fmla="*/ 0 h 8719"/>
                  <a:gd name="connsiteX7" fmla="*/ 0 w 6667"/>
                  <a:gd name="connsiteY7" fmla="*/ 2857 h 8719"/>
                  <a:gd name="connsiteX8" fmla="*/ 0 w 6667"/>
                  <a:gd name="connsiteY8" fmla="*/ 2857 h 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" h="8719">
                    <a:moveTo>
                      <a:pt x="0" y="2857"/>
                    </a:moveTo>
                    <a:cubicBezTo>
                      <a:pt x="953" y="2857"/>
                      <a:pt x="1905" y="5715"/>
                      <a:pt x="0" y="7620"/>
                    </a:cubicBezTo>
                    <a:cubicBezTo>
                      <a:pt x="953" y="9525"/>
                      <a:pt x="3810" y="8572"/>
                      <a:pt x="6668" y="7620"/>
                    </a:cubicBezTo>
                    <a:cubicBezTo>
                      <a:pt x="6668" y="7620"/>
                      <a:pt x="5715" y="7620"/>
                      <a:pt x="5715" y="4763"/>
                    </a:cubicBezTo>
                    <a:cubicBezTo>
                      <a:pt x="4763" y="5715"/>
                      <a:pt x="3810" y="9525"/>
                      <a:pt x="2858" y="7620"/>
                    </a:cubicBezTo>
                    <a:cubicBezTo>
                      <a:pt x="2858" y="4763"/>
                      <a:pt x="3810" y="5715"/>
                      <a:pt x="3810" y="3810"/>
                    </a:cubicBezTo>
                    <a:cubicBezTo>
                      <a:pt x="1905" y="4763"/>
                      <a:pt x="1905" y="0"/>
                      <a:pt x="0" y="0"/>
                    </a:cubicBezTo>
                    <a:lnTo>
                      <a:pt x="0" y="2857"/>
                    </a:lnTo>
                    <a:cubicBezTo>
                      <a:pt x="953" y="3810"/>
                      <a:pt x="0" y="2857"/>
                      <a:pt x="0" y="28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" name="任意多边形: 形状 51"/>
              <p:cNvSpPr/>
              <p:nvPr>
                <p:custDataLst>
                  <p:tags r:id="rId282"/>
                </p:custDataLst>
              </p:nvPr>
            </p:nvSpPr>
            <p:spPr>
              <a:xfrm>
                <a:off x="3651884" y="5049202"/>
                <a:ext cx="1905" cy="3810"/>
              </a:xfrm>
              <a:custGeom>
                <a:avLst/>
                <a:gdLst>
                  <a:gd name="connsiteX0" fmla="*/ 0 w 1905"/>
                  <a:gd name="connsiteY0" fmla="*/ 3810 h 3810"/>
                  <a:gd name="connsiteX1" fmla="*/ 0 w 1905"/>
                  <a:gd name="connsiteY1" fmla="*/ 3810 h 3810"/>
                  <a:gd name="connsiteX2" fmla="*/ 1905 w 1905"/>
                  <a:gd name="connsiteY2" fmla="*/ 1905 h 3810"/>
                  <a:gd name="connsiteX3" fmla="*/ 953 w 1905"/>
                  <a:gd name="connsiteY3" fmla="*/ 0 h 3810"/>
                  <a:gd name="connsiteX4" fmla="*/ 0 w 1905"/>
                  <a:gd name="connsiteY4" fmla="*/ 3810 h 3810"/>
                  <a:gd name="connsiteX5" fmla="*/ 0 w 1905"/>
                  <a:gd name="connsiteY5" fmla="*/ 3810 h 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05" h="3810">
                    <a:moveTo>
                      <a:pt x="0" y="3810"/>
                    </a:moveTo>
                    <a:lnTo>
                      <a:pt x="0" y="3810"/>
                    </a:lnTo>
                    <a:cubicBezTo>
                      <a:pt x="0" y="3810"/>
                      <a:pt x="953" y="2858"/>
                      <a:pt x="1905" y="1905"/>
                    </a:cubicBezTo>
                    <a:cubicBezTo>
                      <a:pt x="1905" y="0"/>
                      <a:pt x="953" y="0"/>
                      <a:pt x="953" y="0"/>
                    </a:cubicBezTo>
                    <a:lnTo>
                      <a:pt x="0" y="3810"/>
                    </a:lnTo>
                    <a:lnTo>
                      <a:pt x="0" y="381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" name="任意多边形: 形状 52"/>
              <p:cNvSpPr/>
              <p:nvPr>
                <p:custDataLst>
                  <p:tags r:id="rId283"/>
                </p:custDataLst>
              </p:nvPr>
            </p:nvSpPr>
            <p:spPr>
              <a:xfrm>
                <a:off x="3649027" y="5054917"/>
                <a:ext cx="2857" cy="5715"/>
              </a:xfrm>
              <a:custGeom>
                <a:avLst/>
                <a:gdLst>
                  <a:gd name="connsiteX0" fmla="*/ 2857 w 2857"/>
                  <a:gd name="connsiteY0" fmla="*/ 3810 h 5715"/>
                  <a:gd name="connsiteX1" fmla="*/ 0 w 2857"/>
                  <a:gd name="connsiteY1" fmla="*/ 1905 h 5715"/>
                  <a:gd name="connsiteX2" fmla="*/ 953 w 2857"/>
                  <a:gd name="connsiteY2" fmla="*/ 5715 h 5715"/>
                  <a:gd name="connsiteX3" fmla="*/ 2857 w 2857"/>
                  <a:gd name="connsiteY3" fmla="*/ 3810 h 5715"/>
                  <a:gd name="connsiteX4" fmla="*/ 2857 w 2857"/>
                  <a:gd name="connsiteY4" fmla="*/ 5715 h 5715"/>
                  <a:gd name="connsiteX5" fmla="*/ 2857 w 2857"/>
                  <a:gd name="connsiteY5" fmla="*/ 3810 h 5715"/>
                  <a:gd name="connsiteX6" fmla="*/ 2857 w 2857"/>
                  <a:gd name="connsiteY6" fmla="*/ 3810 h 5715"/>
                  <a:gd name="connsiteX7" fmla="*/ 2857 w 2857"/>
                  <a:gd name="connsiteY7" fmla="*/ 3810 h 5715"/>
                  <a:gd name="connsiteX8" fmla="*/ 2857 w 2857"/>
                  <a:gd name="connsiteY8" fmla="*/ 3810 h 5715"/>
                  <a:gd name="connsiteX9" fmla="*/ 2857 w 2857"/>
                  <a:gd name="connsiteY9" fmla="*/ 3810 h 5715"/>
                  <a:gd name="connsiteX10" fmla="*/ 2857 w 2857"/>
                  <a:gd name="connsiteY10" fmla="*/ 3810 h 5715"/>
                  <a:gd name="connsiteX11" fmla="*/ 2857 w 2857"/>
                  <a:gd name="connsiteY11" fmla="*/ 3810 h 5715"/>
                  <a:gd name="connsiteX12" fmla="*/ 2857 w 2857"/>
                  <a:gd name="connsiteY12" fmla="*/ 3810 h 5715"/>
                  <a:gd name="connsiteX13" fmla="*/ 2857 w 2857"/>
                  <a:gd name="connsiteY13" fmla="*/ 3810 h 5715"/>
                  <a:gd name="connsiteX14" fmla="*/ 2857 w 2857"/>
                  <a:gd name="connsiteY14" fmla="*/ 3810 h 5715"/>
                  <a:gd name="connsiteX15" fmla="*/ 2857 w 2857"/>
                  <a:gd name="connsiteY15" fmla="*/ 0 h 5715"/>
                  <a:gd name="connsiteX16" fmla="*/ 2857 w 2857"/>
                  <a:gd name="connsiteY16" fmla="*/ 3810 h 5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57" h="5715">
                    <a:moveTo>
                      <a:pt x="2857" y="3810"/>
                    </a:moveTo>
                    <a:cubicBezTo>
                      <a:pt x="1905" y="2858"/>
                      <a:pt x="1905" y="953"/>
                      <a:pt x="0" y="1905"/>
                    </a:cubicBezTo>
                    <a:cubicBezTo>
                      <a:pt x="0" y="4763"/>
                      <a:pt x="953" y="3810"/>
                      <a:pt x="953" y="5715"/>
                    </a:cubicBezTo>
                    <a:cubicBezTo>
                      <a:pt x="953" y="953"/>
                      <a:pt x="1905" y="6668"/>
                      <a:pt x="2857" y="3810"/>
                    </a:cubicBezTo>
                    <a:cubicBezTo>
                      <a:pt x="2857" y="4763"/>
                      <a:pt x="2857" y="5715"/>
                      <a:pt x="2857" y="5715"/>
                    </a:cubicBezTo>
                    <a:cubicBezTo>
                      <a:pt x="2857" y="4763"/>
                      <a:pt x="2857" y="3810"/>
                      <a:pt x="2857" y="3810"/>
                    </a:cubicBezTo>
                    <a:lnTo>
                      <a:pt x="2857" y="3810"/>
                    </a:lnTo>
                    <a:lnTo>
                      <a:pt x="2857" y="3810"/>
                    </a:lnTo>
                    <a:lnTo>
                      <a:pt x="2857" y="3810"/>
                    </a:lnTo>
                    <a:cubicBezTo>
                      <a:pt x="2857" y="3810"/>
                      <a:pt x="2857" y="3810"/>
                      <a:pt x="2857" y="3810"/>
                    </a:cubicBezTo>
                    <a:lnTo>
                      <a:pt x="2857" y="3810"/>
                    </a:lnTo>
                    <a:cubicBezTo>
                      <a:pt x="2857" y="3810"/>
                      <a:pt x="2857" y="3810"/>
                      <a:pt x="2857" y="3810"/>
                    </a:cubicBezTo>
                    <a:cubicBezTo>
                      <a:pt x="2857" y="1905"/>
                      <a:pt x="2857" y="2858"/>
                      <a:pt x="2857" y="3810"/>
                    </a:cubicBezTo>
                    <a:lnTo>
                      <a:pt x="2857" y="3810"/>
                    </a:lnTo>
                    <a:lnTo>
                      <a:pt x="2857" y="3810"/>
                    </a:lnTo>
                    <a:lnTo>
                      <a:pt x="2857" y="0"/>
                    </a:lnTo>
                    <a:cubicBezTo>
                      <a:pt x="2857" y="0"/>
                      <a:pt x="2857" y="953"/>
                      <a:pt x="2857" y="38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" name="任意多边形: 形状 53"/>
              <p:cNvSpPr/>
              <p:nvPr>
                <p:custDataLst>
                  <p:tags r:id="rId284"/>
                </p:custDataLst>
              </p:nvPr>
            </p:nvSpPr>
            <p:spPr>
              <a:xfrm>
                <a:off x="3644265" y="5078968"/>
                <a:ext cx="9525" cy="714"/>
              </a:xfrm>
              <a:custGeom>
                <a:avLst/>
                <a:gdLst>
                  <a:gd name="connsiteX0" fmla="*/ 0 w 9525"/>
                  <a:gd name="connsiteY0" fmla="*/ 714 h 714"/>
                  <a:gd name="connsiteX1" fmla="*/ 0 w 9525"/>
                  <a:gd name="connsiteY1" fmla="*/ 714 h 714"/>
                  <a:gd name="connsiteX2" fmla="*/ 0 w 9525"/>
                  <a:gd name="connsiteY2" fmla="*/ 714 h 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714">
                    <a:moveTo>
                      <a:pt x="0" y="714"/>
                    </a:moveTo>
                    <a:cubicBezTo>
                      <a:pt x="0" y="-238"/>
                      <a:pt x="0" y="-238"/>
                      <a:pt x="0" y="714"/>
                    </a:cubicBezTo>
                    <a:cubicBezTo>
                      <a:pt x="0" y="-238"/>
                      <a:pt x="0" y="-238"/>
                      <a:pt x="0" y="7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" name="任意多边形: 形状 54"/>
              <p:cNvSpPr/>
              <p:nvPr>
                <p:custDataLst>
                  <p:tags r:id="rId285"/>
                </p:custDataLst>
              </p:nvPr>
            </p:nvSpPr>
            <p:spPr>
              <a:xfrm>
                <a:off x="3644265" y="5076199"/>
                <a:ext cx="2857" cy="5250"/>
              </a:xfrm>
              <a:custGeom>
                <a:avLst/>
                <a:gdLst>
                  <a:gd name="connsiteX0" fmla="*/ 953 w 2857"/>
                  <a:gd name="connsiteY0" fmla="*/ 1578 h 5250"/>
                  <a:gd name="connsiteX1" fmla="*/ 953 w 2857"/>
                  <a:gd name="connsiteY1" fmla="*/ 3483 h 5250"/>
                  <a:gd name="connsiteX2" fmla="*/ 0 w 2857"/>
                  <a:gd name="connsiteY2" fmla="*/ 3483 h 5250"/>
                  <a:gd name="connsiteX3" fmla="*/ 953 w 2857"/>
                  <a:gd name="connsiteY3" fmla="*/ 4436 h 5250"/>
                  <a:gd name="connsiteX4" fmla="*/ 953 w 2857"/>
                  <a:gd name="connsiteY4" fmla="*/ 4436 h 5250"/>
                  <a:gd name="connsiteX5" fmla="*/ 1905 w 2857"/>
                  <a:gd name="connsiteY5" fmla="*/ 1578 h 5250"/>
                  <a:gd name="connsiteX6" fmla="*/ 2857 w 2857"/>
                  <a:gd name="connsiteY6" fmla="*/ 626 h 5250"/>
                  <a:gd name="connsiteX7" fmla="*/ 953 w 2857"/>
                  <a:gd name="connsiteY7" fmla="*/ 1578 h 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57" h="5250">
                    <a:moveTo>
                      <a:pt x="953" y="1578"/>
                    </a:moveTo>
                    <a:cubicBezTo>
                      <a:pt x="953" y="1578"/>
                      <a:pt x="1905" y="2531"/>
                      <a:pt x="953" y="3483"/>
                    </a:cubicBezTo>
                    <a:cubicBezTo>
                      <a:pt x="953" y="4436"/>
                      <a:pt x="0" y="3483"/>
                      <a:pt x="0" y="3483"/>
                    </a:cubicBezTo>
                    <a:cubicBezTo>
                      <a:pt x="0" y="4436"/>
                      <a:pt x="953" y="6341"/>
                      <a:pt x="953" y="4436"/>
                    </a:cubicBezTo>
                    <a:lnTo>
                      <a:pt x="953" y="4436"/>
                    </a:lnTo>
                    <a:cubicBezTo>
                      <a:pt x="953" y="3483"/>
                      <a:pt x="1905" y="2531"/>
                      <a:pt x="1905" y="1578"/>
                    </a:cubicBezTo>
                    <a:cubicBezTo>
                      <a:pt x="2857" y="626"/>
                      <a:pt x="2857" y="626"/>
                      <a:pt x="2857" y="626"/>
                    </a:cubicBezTo>
                    <a:cubicBezTo>
                      <a:pt x="2857" y="-327"/>
                      <a:pt x="1905" y="-327"/>
                      <a:pt x="953" y="157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" name="任意多边形: 形状 55"/>
              <p:cNvSpPr/>
              <p:nvPr>
                <p:custDataLst>
                  <p:tags r:id="rId286"/>
                </p:custDataLst>
              </p:nvPr>
            </p:nvSpPr>
            <p:spPr>
              <a:xfrm>
                <a:off x="3647122" y="5063489"/>
                <a:ext cx="952" cy="3810"/>
              </a:xfrm>
              <a:custGeom>
                <a:avLst/>
                <a:gdLst>
                  <a:gd name="connsiteX0" fmla="*/ 953 w 952"/>
                  <a:gd name="connsiteY0" fmla="*/ 3810 h 3810"/>
                  <a:gd name="connsiteX1" fmla="*/ 953 w 952"/>
                  <a:gd name="connsiteY1" fmla="*/ 0 h 3810"/>
                  <a:gd name="connsiteX2" fmla="*/ 0 w 952"/>
                  <a:gd name="connsiteY2" fmla="*/ 1905 h 3810"/>
                  <a:gd name="connsiteX3" fmla="*/ 953 w 952"/>
                  <a:gd name="connsiteY3" fmla="*/ 1905 h 3810"/>
                  <a:gd name="connsiteX4" fmla="*/ 953 w 952"/>
                  <a:gd name="connsiteY4" fmla="*/ 3810 h 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" h="3810">
                    <a:moveTo>
                      <a:pt x="953" y="3810"/>
                    </a:moveTo>
                    <a:lnTo>
                      <a:pt x="953" y="0"/>
                    </a:lnTo>
                    <a:lnTo>
                      <a:pt x="0" y="1905"/>
                    </a:lnTo>
                    <a:lnTo>
                      <a:pt x="953" y="1905"/>
                    </a:lnTo>
                    <a:cubicBezTo>
                      <a:pt x="0" y="3810"/>
                      <a:pt x="953" y="3810"/>
                      <a:pt x="953" y="38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" name="任意多边形: 形状 56"/>
              <p:cNvSpPr/>
              <p:nvPr>
                <p:custDataLst>
                  <p:tags r:id="rId287"/>
                </p:custDataLst>
              </p:nvPr>
            </p:nvSpPr>
            <p:spPr>
              <a:xfrm>
                <a:off x="3653790" y="5047297"/>
                <a:ext cx="952" cy="1904"/>
              </a:xfrm>
              <a:custGeom>
                <a:avLst/>
                <a:gdLst>
                  <a:gd name="connsiteX0" fmla="*/ 0 w 952"/>
                  <a:gd name="connsiteY0" fmla="*/ 1905 h 1904"/>
                  <a:gd name="connsiteX1" fmla="*/ 953 w 952"/>
                  <a:gd name="connsiteY1" fmla="*/ 1905 h 1904"/>
                  <a:gd name="connsiteX2" fmla="*/ 0 w 952"/>
                  <a:gd name="connsiteY2" fmla="*/ 0 h 1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1904">
                    <a:moveTo>
                      <a:pt x="0" y="1905"/>
                    </a:moveTo>
                    <a:lnTo>
                      <a:pt x="953" y="19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任意多边形: 形状 57"/>
              <p:cNvSpPr/>
              <p:nvPr>
                <p:custDataLst>
                  <p:tags r:id="rId288"/>
                </p:custDataLst>
              </p:nvPr>
            </p:nvSpPr>
            <p:spPr>
              <a:xfrm>
                <a:off x="3653790" y="5043487"/>
                <a:ext cx="952" cy="952"/>
              </a:xfrm>
              <a:custGeom>
                <a:avLst/>
                <a:gdLst>
                  <a:gd name="connsiteX0" fmla="*/ 0 w 952"/>
                  <a:gd name="connsiteY0" fmla="*/ 952 h 952"/>
                  <a:gd name="connsiteX1" fmla="*/ 953 w 952"/>
                  <a:gd name="connsiteY1" fmla="*/ 952 h 952"/>
                  <a:gd name="connsiteX2" fmla="*/ 953 w 952"/>
                  <a:gd name="connsiteY2" fmla="*/ 0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952">
                    <a:moveTo>
                      <a:pt x="0" y="952"/>
                    </a:moveTo>
                    <a:lnTo>
                      <a:pt x="953" y="952"/>
                    </a:lnTo>
                    <a:lnTo>
                      <a:pt x="95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任意多边形: 形状 58"/>
              <p:cNvSpPr/>
              <p:nvPr>
                <p:custDataLst>
                  <p:tags r:id="rId289"/>
                </p:custDataLst>
              </p:nvPr>
            </p:nvSpPr>
            <p:spPr>
              <a:xfrm>
                <a:off x="3709987" y="5019675"/>
                <a:ext cx="9525" cy="952"/>
              </a:xfrm>
              <a:custGeom>
                <a:avLst/>
                <a:gdLst>
                  <a:gd name="connsiteX0" fmla="*/ 0 w 9525"/>
                  <a:gd name="connsiteY0" fmla="*/ 952 h 952"/>
                  <a:gd name="connsiteX1" fmla="*/ 0 w 9525"/>
                  <a:gd name="connsiteY1" fmla="*/ 0 h 952"/>
                  <a:gd name="connsiteX2" fmla="*/ 0 w 9525"/>
                  <a:gd name="connsiteY2" fmla="*/ 952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952">
                    <a:moveTo>
                      <a:pt x="0" y="952"/>
                    </a:moveTo>
                    <a:lnTo>
                      <a:pt x="0" y="0"/>
                    </a:lnTo>
                    <a:cubicBezTo>
                      <a:pt x="0" y="0"/>
                      <a:pt x="0" y="952"/>
                      <a:pt x="0" y="95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" name="任意多边形: 形状 59"/>
              <p:cNvSpPr/>
              <p:nvPr>
                <p:custDataLst>
                  <p:tags r:id="rId290"/>
                </p:custDataLst>
              </p:nvPr>
            </p:nvSpPr>
            <p:spPr>
              <a:xfrm>
                <a:off x="3708082" y="5027824"/>
                <a:ext cx="9525" cy="423"/>
              </a:xfrm>
              <a:custGeom>
                <a:avLst/>
                <a:gdLst>
                  <a:gd name="connsiteX0" fmla="*/ 0 w 9525"/>
                  <a:gd name="connsiteY0" fmla="*/ 423 h 423"/>
                  <a:gd name="connsiteX1" fmla="*/ 0 w 9525"/>
                  <a:gd name="connsiteY1" fmla="*/ 423 h 423"/>
                  <a:gd name="connsiteX2" fmla="*/ 0 w 9525"/>
                  <a:gd name="connsiteY2" fmla="*/ 423 h 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423">
                    <a:moveTo>
                      <a:pt x="0" y="423"/>
                    </a:moveTo>
                    <a:lnTo>
                      <a:pt x="0" y="423"/>
                    </a:lnTo>
                    <a:cubicBezTo>
                      <a:pt x="0" y="423"/>
                      <a:pt x="0" y="-529"/>
                      <a:pt x="0" y="4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1" name="任意多边形: 形状 60"/>
              <p:cNvSpPr/>
              <p:nvPr>
                <p:custDataLst>
                  <p:tags r:id="rId291"/>
                </p:custDataLst>
              </p:nvPr>
            </p:nvSpPr>
            <p:spPr>
              <a:xfrm>
                <a:off x="3658292" y="5050154"/>
                <a:ext cx="2164" cy="2857"/>
              </a:xfrm>
              <a:custGeom>
                <a:avLst/>
                <a:gdLst>
                  <a:gd name="connsiteX0" fmla="*/ 2164 w 2164"/>
                  <a:gd name="connsiteY0" fmla="*/ 0 h 2857"/>
                  <a:gd name="connsiteX1" fmla="*/ 260 w 2164"/>
                  <a:gd name="connsiteY1" fmla="*/ 2858 h 2857"/>
                  <a:gd name="connsiteX2" fmla="*/ 1212 w 2164"/>
                  <a:gd name="connsiteY2" fmla="*/ 2858 h 2857"/>
                  <a:gd name="connsiteX3" fmla="*/ 2164 w 2164"/>
                  <a:gd name="connsiteY3" fmla="*/ 0 h 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64" h="2857">
                    <a:moveTo>
                      <a:pt x="2164" y="0"/>
                    </a:moveTo>
                    <a:cubicBezTo>
                      <a:pt x="1212" y="953"/>
                      <a:pt x="-693" y="2858"/>
                      <a:pt x="260" y="2858"/>
                    </a:cubicBezTo>
                    <a:lnTo>
                      <a:pt x="1212" y="2858"/>
                    </a:lnTo>
                    <a:cubicBezTo>
                      <a:pt x="1212" y="1905"/>
                      <a:pt x="1212" y="953"/>
                      <a:pt x="216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" name="任意多边形: 形状 61"/>
              <p:cNvSpPr/>
              <p:nvPr>
                <p:custDataLst>
                  <p:tags r:id="rId292"/>
                </p:custDataLst>
              </p:nvPr>
            </p:nvSpPr>
            <p:spPr>
              <a:xfrm>
                <a:off x="3696652" y="5089207"/>
                <a:ext cx="9525" cy="1904"/>
              </a:xfrm>
              <a:custGeom>
                <a:avLst/>
                <a:gdLst>
                  <a:gd name="connsiteX0" fmla="*/ 0 w 9525"/>
                  <a:gd name="connsiteY0" fmla="*/ 0 h 1904"/>
                  <a:gd name="connsiteX1" fmla="*/ 0 w 9525"/>
                  <a:gd name="connsiteY1" fmla="*/ 0 h 1904"/>
                  <a:gd name="connsiteX2" fmla="*/ 0 w 9525"/>
                  <a:gd name="connsiteY2" fmla="*/ 1905 h 1904"/>
                  <a:gd name="connsiteX3" fmla="*/ 0 w 9525"/>
                  <a:gd name="connsiteY3" fmla="*/ 0 h 1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1904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952"/>
                      <a:pt x="0" y="952"/>
                      <a:pt x="0" y="1905"/>
                    </a:cubicBezTo>
                    <a:cubicBezTo>
                      <a:pt x="0" y="952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" name="任意多边形: 形状 62"/>
              <p:cNvSpPr/>
              <p:nvPr>
                <p:custDataLst>
                  <p:tags r:id="rId293"/>
                </p:custDataLst>
              </p:nvPr>
            </p:nvSpPr>
            <p:spPr>
              <a:xfrm>
                <a:off x="3691890" y="5084445"/>
                <a:ext cx="952" cy="1904"/>
              </a:xfrm>
              <a:custGeom>
                <a:avLst/>
                <a:gdLst>
                  <a:gd name="connsiteX0" fmla="*/ 0 w 952"/>
                  <a:gd name="connsiteY0" fmla="*/ 1905 h 1904"/>
                  <a:gd name="connsiteX1" fmla="*/ 953 w 952"/>
                  <a:gd name="connsiteY1" fmla="*/ 0 h 1904"/>
                  <a:gd name="connsiteX2" fmla="*/ 0 w 952"/>
                  <a:gd name="connsiteY2" fmla="*/ 1905 h 1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1904">
                    <a:moveTo>
                      <a:pt x="0" y="1905"/>
                    </a:moveTo>
                    <a:lnTo>
                      <a:pt x="953" y="0"/>
                    </a:lnTo>
                    <a:cubicBezTo>
                      <a:pt x="953" y="0"/>
                      <a:pt x="953" y="952"/>
                      <a:pt x="0" y="19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4" name="任意多边形: 形状 63"/>
              <p:cNvSpPr/>
              <p:nvPr>
                <p:custDataLst>
                  <p:tags r:id="rId294"/>
                </p:custDataLst>
              </p:nvPr>
            </p:nvSpPr>
            <p:spPr>
              <a:xfrm>
                <a:off x="3711498" y="4980622"/>
                <a:ext cx="1346" cy="952"/>
              </a:xfrm>
              <a:custGeom>
                <a:avLst/>
                <a:gdLst>
                  <a:gd name="connsiteX0" fmla="*/ 1347 w 1346"/>
                  <a:gd name="connsiteY0" fmla="*/ 952 h 952"/>
                  <a:gd name="connsiteX1" fmla="*/ 395 w 1346"/>
                  <a:gd name="connsiteY1" fmla="*/ 0 h 952"/>
                  <a:gd name="connsiteX2" fmla="*/ 1347 w 1346"/>
                  <a:gd name="connsiteY2" fmla="*/ 952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6" h="952">
                    <a:moveTo>
                      <a:pt x="1347" y="952"/>
                    </a:moveTo>
                    <a:lnTo>
                      <a:pt x="395" y="0"/>
                    </a:lnTo>
                    <a:cubicBezTo>
                      <a:pt x="-558" y="952"/>
                      <a:pt x="395" y="0"/>
                      <a:pt x="1347" y="95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5" name="任意多边形: 形状 64"/>
              <p:cNvSpPr/>
              <p:nvPr>
                <p:custDataLst>
                  <p:tags r:id="rId295"/>
                </p:custDataLst>
              </p:nvPr>
            </p:nvSpPr>
            <p:spPr>
              <a:xfrm>
                <a:off x="3661409" y="5005945"/>
                <a:ext cx="952" cy="1347"/>
              </a:xfrm>
              <a:custGeom>
                <a:avLst/>
                <a:gdLst>
                  <a:gd name="connsiteX0" fmla="*/ 0 w 952"/>
                  <a:gd name="connsiteY0" fmla="*/ 395 h 1347"/>
                  <a:gd name="connsiteX1" fmla="*/ 953 w 952"/>
                  <a:gd name="connsiteY1" fmla="*/ 1347 h 1347"/>
                  <a:gd name="connsiteX2" fmla="*/ 0 w 952"/>
                  <a:gd name="connsiteY2" fmla="*/ 395 h 1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1347">
                    <a:moveTo>
                      <a:pt x="0" y="395"/>
                    </a:moveTo>
                    <a:cubicBezTo>
                      <a:pt x="953" y="1347"/>
                      <a:pt x="953" y="1347"/>
                      <a:pt x="953" y="1347"/>
                    </a:cubicBezTo>
                    <a:cubicBezTo>
                      <a:pt x="953" y="395"/>
                      <a:pt x="0" y="-558"/>
                      <a:pt x="0" y="39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: 形状 65"/>
              <p:cNvSpPr/>
              <p:nvPr>
                <p:custDataLst>
                  <p:tags r:id="rId296"/>
                </p:custDataLst>
              </p:nvPr>
            </p:nvSpPr>
            <p:spPr>
              <a:xfrm>
                <a:off x="3720465" y="5025389"/>
                <a:ext cx="952" cy="952"/>
              </a:xfrm>
              <a:custGeom>
                <a:avLst/>
                <a:gdLst>
                  <a:gd name="connsiteX0" fmla="*/ 953 w 952"/>
                  <a:gd name="connsiteY0" fmla="*/ 952 h 952"/>
                  <a:gd name="connsiteX1" fmla="*/ 0 w 952"/>
                  <a:gd name="connsiteY1" fmla="*/ 0 h 952"/>
                  <a:gd name="connsiteX2" fmla="*/ 953 w 952"/>
                  <a:gd name="connsiteY2" fmla="*/ 952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952">
                    <a:moveTo>
                      <a:pt x="953" y="952"/>
                    </a:moveTo>
                    <a:cubicBezTo>
                      <a:pt x="953" y="0"/>
                      <a:pt x="953" y="0"/>
                      <a:pt x="0" y="0"/>
                    </a:cubicBezTo>
                    <a:cubicBezTo>
                      <a:pt x="953" y="0"/>
                      <a:pt x="953" y="952"/>
                      <a:pt x="953" y="95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" name="任意多边形: 形状 66"/>
              <p:cNvSpPr/>
              <p:nvPr>
                <p:custDataLst>
                  <p:tags r:id="rId297"/>
                </p:custDataLst>
              </p:nvPr>
            </p:nvSpPr>
            <p:spPr>
              <a:xfrm>
                <a:off x="3663315" y="5007292"/>
                <a:ext cx="952" cy="714"/>
              </a:xfrm>
              <a:custGeom>
                <a:avLst/>
                <a:gdLst>
                  <a:gd name="connsiteX0" fmla="*/ 953 w 952"/>
                  <a:gd name="connsiteY0" fmla="*/ 0 h 714"/>
                  <a:gd name="connsiteX1" fmla="*/ 953 w 952"/>
                  <a:gd name="connsiteY1" fmla="*/ 0 h 714"/>
                  <a:gd name="connsiteX2" fmla="*/ 0 w 952"/>
                  <a:gd name="connsiteY2" fmla="*/ 0 h 714"/>
                  <a:gd name="connsiteX3" fmla="*/ 953 w 952"/>
                  <a:gd name="connsiteY3" fmla="*/ 0 h 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" h="714">
                    <a:moveTo>
                      <a:pt x="953" y="0"/>
                    </a:moveTo>
                    <a:cubicBezTo>
                      <a:pt x="953" y="0"/>
                      <a:pt x="953" y="0"/>
                      <a:pt x="95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53"/>
                      <a:pt x="0" y="953"/>
                      <a:pt x="95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" name="任意多边形: 形状 67"/>
              <p:cNvSpPr/>
              <p:nvPr>
                <p:custDataLst>
                  <p:tags r:id="rId298"/>
                </p:custDataLst>
              </p:nvPr>
            </p:nvSpPr>
            <p:spPr>
              <a:xfrm>
                <a:off x="3623309" y="4993957"/>
                <a:ext cx="9525" cy="714"/>
              </a:xfrm>
              <a:custGeom>
                <a:avLst/>
                <a:gdLst>
                  <a:gd name="connsiteX0" fmla="*/ 0 w 9525"/>
                  <a:gd name="connsiteY0" fmla="*/ 0 h 714"/>
                  <a:gd name="connsiteX1" fmla="*/ 0 w 9525"/>
                  <a:gd name="connsiteY1" fmla="*/ 0 h 714"/>
                  <a:gd name="connsiteX2" fmla="*/ 0 w 9525"/>
                  <a:gd name="connsiteY2" fmla="*/ 0 h 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71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952"/>
                      <a:pt x="0" y="952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" name="任意多边形: 形状 68"/>
              <p:cNvSpPr/>
              <p:nvPr>
                <p:custDataLst>
                  <p:tags r:id="rId299"/>
                </p:custDataLst>
              </p:nvPr>
            </p:nvSpPr>
            <p:spPr>
              <a:xfrm>
                <a:off x="3598544" y="5030152"/>
                <a:ext cx="9525" cy="1905"/>
              </a:xfrm>
              <a:custGeom>
                <a:avLst/>
                <a:gdLst>
                  <a:gd name="connsiteX0" fmla="*/ 0 w 9525"/>
                  <a:gd name="connsiteY0" fmla="*/ 1905 h 1905"/>
                  <a:gd name="connsiteX1" fmla="*/ 0 w 9525"/>
                  <a:gd name="connsiteY1" fmla="*/ 0 h 1905"/>
                  <a:gd name="connsiteX2" fmla="*/ 0 w 9525"/>
                  <a:gd name="connsiteY2" fmla="*/ 1905 h 1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1905">
                    <a:moveTo>
                      <a:pt x="0" y="1905"/>
                    </a:moveTo>
                    <a:cubicBezTo>
                      <a:pt x="0" y="1905"/>
                      <a:pt x="0" y="952"/>
                      <a:pt x="0" y="0"/>
                    </a:cubicBezTo>
                    <a:cubicBezTo>
                      <a:pt x="0" y="0"/>
                      <a:pt x="0" y="952"/>
                      <a:pt x="0" y="19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" name="任意多边形: 形状 69"/>
              <p:cNvSpPr/>
              <p:nvPr>
                <p:custDataLst>
                  <p:tags r:id="rId300"/>
                </p:custDataLst>
              </p:nvPr>
            </p:nvSpPr>
            <p:spPr>
              <a:xfrm>
                <a:off x="3657600" y="5026342"/>
                <a:ext cx="9525" cy="423"/>
              </a:xfrm>
              <a:custGeom>
                <a:avLst/>
                <a:gdLst>
                  <a:gd name="connsiteX0" fmla="*/ 0 w 9525"/>
                  <a:gd name="connsiteY0" fmla="*/ 0 h 423"/>
                  <a:gd name="connsiteX1" fmla="*/ 0 w 9525"/>
                  <a:gd name="connsiteY1" fmla="*/ 0 h 423"/>
                  <a:gd name="connsiteX2" fmla="*/ 0 w 9525"/>
                  <a:gd name="connsiteY2" fmla="*/ 0 h 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423">
                    <a:moveTo>
                      <a:pt x="0" y="0"/>
                    </a:moveTo>
                    <a:cubicBezTo>
                      <a:pt x="0" y="953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" name="任意多边形: 形状 70"/>
              <p:cNvSpPr/>
              <p:nvPr>
                <p:custDataLst>
                  <p:tags r:id="rId301"/>
                </p:custDataLst>
              </p:nvPr>
            </p:nvSpPr>
            <p:spPr>
              <a:xfrm>
                <a:off x="3651884" y="5029729"/>
                <a:ext cx="9525" cy="423"/>
              </a:xfrm>
              <a:custGeom>
                <a:avLst/>
                <a:gdLst>
                  <a:gd name="connsiteX0" fmla="*/ 0 w 9525"/>
                  <a:gd name="connsiteY0" fmla="*/ 423 h 423"/>
                  <a:gd name="connsiteX1" fmla="*/ 0 w 9525"/>
                  <a:gd name="connsiteY1" fmla="*/ 423 h 423"/>
                  <a:gd name="connsiteX2" fmla="*/ 0 w 9525"/>
                  <a:gd name="connsiteY2" fmla="*/ 423 h 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423">
                    <a:moveTo>
                      <a:pt x="0" y="423"/>
                    </a:moveTo>
                    <a:cubicBezTo>
                      <a:pt x="0" y="423"/>
                      <a:pt x="0" y="-529"/>
                      <a:pt x="0" y="423"/>
                    </a:cubicBezTo>
                    <a:cubicBezTo>
                      <a:pt x="0" y="-529"/>
                      <a:pt x="0" y="423"/>
                      <a:pt x="0" y="4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任意多边形: 形状 71"/>
              <p:cNvSpPr/>
              <p:nvPr>
                <p:custDataLst>
                  <p:tags r:id="rId302"/>
                </p:custDataLst>
              </p:nvPr>
            </p:nvSpPr>
            <p:spPr>
              <a:xfrm>
                <a:off x="3673792" y="5003720"/>
                <a:ext cx="9525" cy="714"/>
              </a:xfrm>
              <a:custGeom>
                <a:avLst/>
                <a:gdLst>
                  <a:gd name="connsiteX0" fmla="*/ 0 w 9525"/>
                  <a:gd name="connsiteY0" fmla="*/ 714 h 714"/>
                  <a:gd name="connsiteX1" fmla="*/ 0 w 9525"/>
                  <a:gd name="connsiteY1" fmla="*/ 714 h 714"/>
                  <a:gd name="connsiteX2" fmla="*/ 0 w 9525"/>
                  <a:gd name="connsiteY2" fmla="*/ 714 h 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714">
                    <a:moveTo>
                      <a:pt x="0" y="714"/>
                    </a:moveTo>
                    <a:lnTo>
                      <a:pt x="0" y="714"/>
                    </a:lnTo>
                    <a:cubicBezTo>
                      <a:pt x="0" y="-238"/>
                      <a:pt x="0" y="-238"/>
                      <a:pt x="0" y="7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3" name="任意多边形: 形状 72"/>
              <p:cNvSpPr/>
              <p:nvPr>
                <p:custDataLst>
                  <p:tags r:id="rId303"/>
                </p:custDataLst>
              </p:nvPr>
            </p:nvSpPr>
            <p:spPr>
              <a:xfrm>
                <a:off x="3656647" y="5026342"/>
                <a:ext cx="952" cy="952"/>
              </a:xfrm>
              <a:custGeom>
                <a:avLst/>
                <a:gdLst>
                  <a:gd name="connsiteX0" fmla="*/ 0 w 952"/>
                  <a:gd name="connsiteY0" fmla="*/ 953 h 952"/>
                  <a:gd name="connsiteX1" fmla="*/ 953 w 952"/>
                  <a:gd name="connsiteY1" fmla="*/ 0 h 952"/>
                  <a:gd name="connsiteX2" fmla="*/ 0 w 952"/>
                  <a:gd name="connsiteY2" fmla="*/ 953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952">
                    <a:moveTo>
                      <a:pt x="0" y="953"/>
                    </a:moveTo>
                    <a:cubicBezTo>
                      <a:pt x="0" y="953"/>
                      <a:pt x="0" y="0"/>
                      <a:pt x="953" y="0"/>
                    </a:cubicBezTo>
                    <a:cubicBezTo>
                      <a:pt x="0" y="0"/>
                      <a:pt x="0" y="0"/>
                      <a:pt x="0" y="9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4" name="任意多边形: 形状 73"/>
              <p:cNvSpPr/>
              <p:nvPr>
                <p:custDataLst>
                  <p:tags r:id="rId304"/>
                </p:custDataLst>
              </p:nvPr>
            </p:nvSpPr>
            <p:spPr>
              <a:xfrm>
                <a:off x="3656885" y="5027295"/>
                <a:ext cx="714" cy="714"/>
              </a:xfrm>
              <a:custGeom>
                <a:avLst/>
                <a:gdLst>
                  <a:gd name="connsiteX0" fmla="*/ 714 w 714"/>
                  <a:gd name="connsiteY0" fmla="*/ 0 h 714"/>
                  <a:gd name="connsiteX1" fmla="*/ 714 w 714"/>
                  <a:gd name="connsiteY1" fmla="*/ 0 h 714"/>
                  <a:gd name="connsiteX2" fmla="*/ 714 w 714"/>
                  <a:gd name="connsiteY2" fmla="*/ 0 h 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4" h="714">
                    <a:moveTo>
                      <a:pt x="714" y="0"/>
                    </a:moveTo>
                    <a:cubicBezTo>
                      <a:pt x="-238" y="0"/>
                      <a:pt x="-238" y="952"/>
                      <a:pt x="714" y="0"/>
                    </a:cubicBezTo>
                    <a:cubicBezTo>
                      <a:pt x="-238" y="952"/>
                      <a:pt x="714" y="952"/>
                      <a:pt x="71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任意多边形: 形状 74"/>
              <p:cNvSpPr/>
              <p:nvPr>
                <p:custDataLst>
                  <p:tags r:id="rId305"/>
                </p:custDataLst>
              </p:nvPr>
            </p:nvSpPr>
            <p:spPr>
              <a:xfrm>
                <a:off x="3657600" y="5024437"/>
                <a:ext cx="9525" cy="1904"/>
              </a:xfrm>
              <a:custGeom>
                <a:avLst/>
                <a:gdLst>
                  <a:gd name="connsiteX0" fmla="*/ 0 w 9525"/>
                  <a:gd name="connsiteY0" fmla="*/ 0 h 1904"/>
                  <a:gd name="connsiteX1" fmla="*/ 0 w 9525"/>
                  <a:gd name="connsiteY1" fmla="*/ 1905 h 1904"/>
                  <a:gd name="connsiteX2" fmla="*/ 0 w 9525"/>
                  <a:gd name="connsiteY2" fmla="*/ 1905 h 1904"/>
                  <a:gd name="connsiteX3" fmla="*/ 0 w 9525"/>
                  <a:gd name="connsiteY3" fmla="*/ 0 h 1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1904">
                    <a:moveTo>
                      <a:pt x="0" y="0"/>
                    </a:moveTo>
                    <a:cubicBezTo>
                      <a:pt x="0" y="952"/>
                      <a:pt x="0" y="952"/>
                      <a:pt x="0" y="1905"/>
                    </a:cubicBezTo>
                    <a:cubicBezTo>
                      <a:pt x="0" y="1905"/>
                      <a:pt x="0" y="1905"/>
                      <a:pt x="0" y="1905"/>
                    </a:cubicBezTo>
                    <a:cubicBezTo>
                      <a:pt x="0" y="952"/>
                      <a:pt x="0" y="952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任意多边形: 形状 75"/>
              <p:cNvSpPr/>
              <p:nvPr>
                <p:custDataLst>
                  <p:tags r:id="rId306"/>
                </p:custDataLst>
              </p:nvPr>
            </p:nvSpPr>
            <p:spPr>
              <a:xfrm>
                <a:off x="3674983" y="4942522"/>
                <a:ext cx="714" cy="9525"/>
              </a:xfrm>
              <a:custGeom>
                <a:avLst/>
                <a:gdLst>
                  <a:gd name="connsiteX0" fmla="*/ 714 w 714"/>
                  <a:gd name="connsiteY0" fmla="*/ 0 h 9525"/>
                  <a:gd name="connsiteX1" fmla="*/ 714 w 714"/>
                  <a:gd name="connsiteY1" fmla="*/ 0 h 9525"/>
                  <a:gd name="connsiteX2" fmla="*/ 714 w 714"/>
                  <a:gd name="connsiteY2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4" h="9525">
                    <a:moveTo>
                      <a:pt x="714" y="0"/>
                    </a:moveTo>
                    <a:cubicBezTo>
                      <a:pt x="714" y="0"/>
                      <a:pt x="714" y="0"/>
                      <a:pt x="714" y="0"/>
                    </a:cubicBezTo>
                    <a:cubicBezTo>
                      <a:pt x="-238" y="0"/>
                      <a:pt x="-238" y="0"/>
                      <a:pt x="71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7" name="任意多边形: 形状 76"/>
              <p:cNvSpPr/>
              <p:nvPr>
                <p:custDataLst>
                  <p:tags r:id="rId307"/>
                </p:custDataLst>
              </p:nvPr>
            </p:nvSpPr>
            <p:spPr>
              <a:xfrm>
                <a:off x="3668077" y="5076825"/>
                <a:ext cx="9525" cy="952"/>
              </a:xfrm>
              <a:custGeom>
                <a:avLst/>
                <a:gdLst>
                  <a:gd name="connsiteX0" fmla="*/ 0 w 9525"/>
                  <a:gd name="connsiteY0" fmla="*/ 952 h 952"/>
                  <a:gd name="connsiteX1" fmla="*/ 0 w 9525"/>
                  <a:gd name="connsiteY1" fmla="*/ 0 h 952"/>
                  <a:gd name="connsiteX2" fmla="*/ 0 w 9525"/>
                  <a:gd name="connsiteY2" fmla="*/ 952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952">
                    <a:moveTo>
                      <a:pt x="0" y="952"/>
                    </a:moveTo>
                    <a:lnTo>
                      <a:pt x="0" y="0"/>
                    </a:lnTo>
                    <a:lnTo>
                      <a:pt x="0" y="95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8" name="任意多边形: 形状 77"/>
              <p:cNvSpPr/>
              <p:nvPr>
                <p:custDataLst>
                  <p:tags r:id="rId308"/>
                </p:custDataLst>
              </p:nvPr>
            </p:nvSpPr>
            <p:spPr>
              <a:xfrm>
                <a:off x="3664267" y="5076825"/>
                <a:ext cx="4762" cy="3810"/>
              </a:xfrm>
              <a:custGeom>
                <a:avLst/>
                <a:gdLst>
                  <a:gd name="connsiteX0" fmla="*/ 4763 w 4762"/>
                  <a:gd name="connsiteY0" fmla="*/ 3810 h 3810"/>
                  <a:gd name="connsiteX1" fmla="*/ 3810 w 4762"/>
                  <a:gd name="connsiteY1" fmla="*/ 0 h 3810"/>
                  <a:gd name="connsiteX2" fmla="*/ 0 w 4762"/>
                  <a:gd name="connsiteY2" fmla="*/ 952 h 3810"/>
                  <a:gd name="connsiteX3" fmla="*/ 4763 w 4762"/>
                  <a:gd name="connsiteY3" fmla="*/ 3810 h 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62" h="3810">
                    <a:moveTo>
                      <a:pt x="4763" y="3810"/>
                    </a:moveTo>
                    <a:cubicBezTo>
                      <a:pt x="3810" y="1905"/>
                      <a:pt x="3810" y="952"/>
                      <a:pt x="3810" y="0"/>
                    </a:cubicBezTo>
                    <a:lnTo>
                      <a:pt x="0" y="952"/>
                    </a:lnTo>
                    <a:lnTo>
                      <a:pt x="4763" y="381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9" name="任意多边形: 形状 78"/>
              <p:cNvSpPr/>
              <p:nvPr>
                <p:custDataLst>
                  <p:tags r:id="rId309"/>
                </p:custDataLst>
              </p:nvPr>
            </p:nvSpPr>
            <p:spPr>
              <a:xfrm>
                <a:off x="3600450" y="4932997"/>
                <a:ext cx="126355" cy="171450"/>
              </a:xfrm>
              <a:custGeom>
                <a:avLst/>
                <a:gdLst>
                  <a:gd name="connsiteX0" fmla="*/ 111443 w 126355"/>
                  <a:gd name="connsiteY0" fmla="*/ 70485 h 171450"/>
                  <a:gd name="connsiteX1" fmla="*/ 110490 w 126355"/>
                  <a:gd name="connsiteY1" fmla="*/ 72390 h 171450"/>
                  <a:gd name="connsiteX2" fmla="*/ 108585 w 126355"/>
                  <a:gd name="connsiteY2" fmla="*/ 69532 h 171450"/>
                  <a:gd name="connsiteX3" fmla="*/ 111443 w 126355"/>
                  <a:gd name="connsiteY3" fmla="*/ 80010 h 171450"/>
                  <a:gd name="connsiteX4" fmla="*/ 110490 w 126355"/>
                  <a:gd name="connsiteY4" fmla="*/ 81915 h 171450"/>
                  <a:gd name="connsiteX5" fmla="*/ 110490 w 126355"/>
                  <a:gd name="connsiteY5" fmla="*/ 80963 h 171450"/>
                  <a:gd name="connsiteX6" fmla="*/ 111443 w 126355"/>
                  <a:gd name="connsiteY6" fmla="*/ 87630 h 171450"/>
                  <a:gd name="connsiteX7" fmla="*/ 109538 w 126355"/>
                  <a:gd name="connsiteY7" fmla="*/ 88582 h 171450"/>
                  <a:gd name="connsiteX8" fmla="*/ 109538 w 126355"/>
                  <a:gd name="connsiteY8" fmla="*/ 91440 h 171450"/>
                  <a:gd name="connsiteX9" fmla="*/ 108585 w 126355"/>
                  <a:gd name="connsiteY9" fmla="*/ 91440 h 171450"/>
                  <a:gd name="connsiteX10" fmla="*/ 107632 w 126355"/>
                  <a:gd name="connsiteY10" fmla="*/ 96202 h 171450"/>
                  <a:gd name="connsiteX11" fmla="*/ 107632 w 126355"/>
                  <a:gd name="connsiteY11" fmla="*/ 96202 h 171450"/>
                  <a:gd name="connsiteX12" fmla="*/ 108585 w 126355"/>
                  <a:gd name="connsiteY12" fmla="*/ 99060 h 171450"/>
                  <a:gd name="connsiteX13" fmla="*/ 107632 w 126355"/>
                  <a:gd name="connsiteY13" fmla="*/ 99060 h 171450"/>
                  <a:gd name="connsiteX14" fmla="*/ 107632 w 126355"/>
                  <a:gd name="connsiteY14" fmla="*/ 101917 h 171450"/>
                  <a:gd name="connsiteX15" fmla="*/ 106680 w 126355"/>
                  <a:gd name="connsiteY15" fmla="*/ 99060 h 171450"/>
                  <a:gd name="connsiteX16" fmla="*/ 103822 w 126355"/>
                  <a:gd name="connsiteY16" fmla="*/ 105727 h 171450"/>
                  <a:gd name="connsiteX17" fmla="*/ 103822 w 126355"/>
                  <a:gd name="connsiteY17" fmla="*/ 102870 h 171450"/>
                  <a:gd name="connsiteX18" fmla="*/ 100013 w 126355"/>
                  <a:gd name="connsiteY18" fmla="*/ 108585 h 171450"/>
                  <a:gd name="connsiteX19" fmla="*/ 104775 w 126355"/>
                  <a:gd name="connsiteY19" fmla="*/ 106680 h 171450"/>
                  <a:gd name="connsiteX20" fmla="*/ 103822 w 126355"/>
                  <a:gd name="connsiteY20" fmla="*/ 110490 h 171450"/>
                  <a:gd name="connsiteX21" fmla="*/ 101918 w 126355"/>
                  <a:gd name="connsiteY21" fmla="*/ 113348 h 171450"/>
                  <a:gd name="connsiteX22" fmla="*/ 100013 w 126355"/>
                  <a:gd name="connsiteY22" fmla="*/ 112395 h 171450"/>
                  <a:gd name="connsiteX23" fmla="*/ 100965 w 126355"/>
                  <a:gd name="connsiteY23" fmla="*/ 116205 h 171450"/>
                  <a:gd name="connsiteX24" fmla="*/ 97155 w 126355"/>
                  <a:gd name="connsiteY24" fmla="*/ 119063 h 171450"/>
                  <a:gd name="connsiteX25" fmla="*/ 99060 w 126355"/>
                  <a:gd name="connsiteY25" fmla="*/ 121920 h 171450"/>
                  <a:gd name="connsiteX26" fmla="*/ 97155 w 126355"/>
                  <a:gd name="connsiteY26" fmla="*/ 130492 h 171450"/>
                  <a:gd name="connsiteX27" fmla="*/ 95250 w 126355"/>
                  <a:gd name="connsiteY27" fmla="*/ 130492 h 171450"/>
                  <a:gd name="connsiteX28" fmla="*/ 96203 w 126355"/>
                  <a:gd name="connsiteY28" fmla="*/ 132398 h 171450"/>
                  <a:gd name="connsiteX29" fmla="*/ 95250 w 126355"/>
                  <a:gd name="connsiteY29" fmla="*/ 132398 h 171450"/>
                  <a:gd name="connsiteX30" fmla="*/ 96203 w 126355"/>
                  <a:gd name="connsiteY30" fmla="*/ 135255 h 171450"/>
                  <a:gd name="connsiteX31" fmla="*/ 93345 w 126355"/>
                  <a:gd name="connsiteY31" fmla="*/ 142875 h 171450"/>
                  <a:gd name="connsiteX32" fmla="*/ 91440 w 126355"/>
                  <a:gd name="connsiteY32" fmla="*/ 141923 h 171450"/>
                  <a:gd name="connsiteX33" fmla="*/ 91440 w 126355"/>
                  <a:gd name="connsiteY33" fmla="*/ 149542 h 171450"/>
                  <a:gd name="connsiteX34" fmla="*/ 89535 w 126355"/>
                  <a:gd name="connsiteY34" fmla="*/ 151448 h 171450"/>
                  <a:gd name="connsiteX35" fmla="*/ 92393 w 126355"/>
                  <a:gd name="connsiteY35" fmla="*/ 156210 h 171450"/>
                  <a:gd name="connsiteX36" fmla="*/ 94297 w 126355"/>
                  <a:gd name="connsiteY36" fmla="*/ 155257 h 171450"/>
                  <a:gd name="connsiteX37" fmla="*/ 93345 w 126355"/>
                  <a:gd name="connsiteY37" fmla="*/ 159067 h 171450"/>
                  <a:gd name="connsiteX38" fmla="*/ 92393 w 126355"/>
                  <a:gd name="connsiteY38" fmla="*/ 158115 h 171450"/>
                  <a:gd name="connsiteX39" fmla="*/ 92393 w 126355"/>
                  <a:gd name="connsiteY39" fmla="*/ 159067 h 171450"/>
                  <a:gd name="connsiteX40" fmla="*/ 90488 w 126355"/>
                  <a:gd name="connsiteY40" fmla="*/ 157163 h 171450"/>
                  <a:gd name="connsiteX41" fmla="*/ 92393 w 126355"/>
                  <a:gd name="connsiteY41" fmla="*/ 156210 h 171450"/>
                  <a:gd name="connsiteX42" fmla="*/ 90488 w 126355"/>
                  <a:gd name="connsiteY42" fmla="*/ 153352 h 171450"/>
                  <a:gd name="connsiteX43" fmla="*/ 90488 w 126355"/>
                  <a:gd name="connsiteY43" fmla="*/ 154305 h 171450"/>
                  <a:gd name="connsiteX44" fmla="*/ 89535 w 126355"/>
                  <a:gd name="connsiteY44" fmla="*/ 153352 h 171450"/>
                  <a:gd name="connsiteX45" fmla="*/ 89535 w 126355"/>
                  <a:gd name="connsiteY45" fmla="*/ 154305 h 171450"/>
                  <a:gd name="connsiteX46" fmla="*/ 87630 w 126355"/>
                  <a:gd name="connsiteY46" fmla="*/ 154305 h 171450"/>
                  <a:gd name="connsiteX47" fmla="*/ 88582 w 126355"/>
                  <a:gd name="connsiteY47" fmla="*/ 155257 h 171450"/>
                  <a:gd name="connsiteX48" fmla="*/ 85725 w 126355"/>
                  <a:gd name="connsiteY48" fmla="*/ 156210 h 171450"/>
                  <a:gd name="connsiteX49" fmla="*/ 76200 w 126355"/>
                  <a:gd name="connsiteY49" fmla="*/ 161925 h 171450"/>
                  <a:gd name="connsiteX50" fmla="*/ 77153 w 126355"/>
                  <a:gd name="connsiteY50" fmla="*/ 158115 h 171450"/>
                  <a:gd name="connsiteX51" fmla="*/ 83820 w 126355"/>
                  <a:gd name="connsiteY51" fmla="*/ 158115 h 171450"/>
                  <a:gd name="connsiteX52" fmla="*/ 82868 w 126355"/>
                  <a:gd name="connsiteY52" fmla="*/ 157163 h 171450"/>
                  <a:gd name="connsiteX53" fmla="*/ 78105 w 126355"/>
                  <a:gd name="connsiteY53" fmla="*/ 159067 h 171450"/>
                  <a:gd name="connsiteX54" fmla="*/ 76200 w 126355"/>
                  <a:gd name="connsiteY54" fmla="*/ 157163 h 171450"/>
                  <a:gd name="connsiteX55" fmla="*/ 70485 w 126355"/>
                  <a:gd name="connsiteY55" fmla="*/ 159067 h 171450"/>
                  <a:gd name="connsiteX56" fmla="*/ 73343 w 126355"/>
                  <a:gd name="connsiteY56" fmla="*/ 158115 h 171450"/>
                  <a:gd name="connsiteX57" fmla="*/ 67628 w 126355"/>
                  <a:gd name="connsiteY57" fmla="*/ 158115 h 171450"/>
                  <a:gd name="connsiteX58" fmla="*/ 68580 w 126355"/>
                  <a:gd name="connsiteY58" fmla="*/ 158115 h 171450"/>
                  <a:gd name="connsiteX59" fmla="*/ 66675 w 126355"/>
                  <a:gd name="connsiteY59" fmla="*/ 157163 h 171450"/>
                  <a:gd name="connsiteX60" fmla="*/ 66675 w 126355"/>
                  <a:gd name="connsiteY60" fmla="*/ 157163 h 171450"/>
                  <a:gd name="connsiteX61" fmla="*/ 64770 w 126355"/>
                  <a:gd name="connsiteY61" fmla="*/ 156210 h 171450"/>
                  <a:gd name="connsiteX62" fmla="*/ 63818 w 126355"/>
                  <a:gd name="connsiteY62" fmla="*/ 155257 h 171450"/>
                  <a:gd name="connsiteX63" fmla="*/ 63818 w 126355"/>
                  <a:gd name="connsiteY63" fmla="*/ 154305 h 171450"/>
                  <a:gd name="connsiteX64" fmla="*/ 61913 w 126355"/>
                  <a:gd name="connsiteY64" fmla="*/ 150495 h 171450"/>
                  <a:gd name="connsiteX65" fmla="*/ 64770 w 126355"/>
                  <a:gd name="connsiteY65" fmla="*/ 151448 h 171450"/>
                  <a:gd name="connsiteX66" fmla="*/ 58103 w 126355"/>
                  <a:gd name="connsiteY66" fmla="*/ 142875 h 171450"/>
                  <a:gd name="connsiteX67" fmla="*/ 65722 w 126355"/>
                  <a:gd name="connsiteY67" fmla="*/ 145732 h 171450"/>
                  <a:gd name="connsiteX68" fmla="*/ 65722 w 126355"/>
                  <a:gd name="connsiteY68" fmla="*/ 140970 h 171450"/>
                  <a:gd name="connsiteX69" fmla="*/ 62865 w 126355"/>
                  <a:gd name="connsiteY69" fmla="*/ 140970 h 171450"/>
                  <a:gd name="connsiteX70" fmla="*/ 66675 w 126355"/>
                  <a:gd name="connsiteY70" fmla="*/ 136207 h 171450"/>
                  <a:gd name="connsiteX71" fmla="*/ 63818 w 126355"/>
                  <a:gd name="connsiteY71" fmla="*/ 134302 h 171450"/>
                  <a:gd name="connsiteX72" fmla="*/ 66675 w 126355"/>
                  <a:gd name="connsiteY72" fmla="*/ 135255 h 171450"/>
                  <a:gd name="connsiteX73" fmla="*/ 63818 w 126355"/>
                  <a:gd name="connsiteY73" fmla="*/ 130492 h 171450"/>
                  <a:gd name="connsiteX74" fmla="*/ 67628 w 126355"/>
                  <a:gd name="connsiteY74" fmla="*/ 130492 h 171450"/>
                  <a:gd name="connsiteX75" fmla="*/ 68580 w 126355"/>
                  <a:gd name="connsiteY75" fmla="*/ 125730 h 171450"/>
                  <a:gd name="connsiteX76" fmla="*/ 67628 w 126355"/>
                  <a:gd name="connsiteY76" fmla="*/ 127635 h 171450"/>
                  <a:gd name="connsiteX77" fmla="*/ 64770 w 126355"/>
                  <a:gd name="connsiteY77" fmla="*/ 118110 h 171450"/>
                  <a:gd name="connsiteX78" fmla="*/ 69532 w 126355"/>
                  <a:gd name="connsiteY78" fmla="*/ 118110 h 171450"/>
                  <a:gd name="connsiteX79" fmla="*/ 62865 w 126355"/>
                  <a:gd name="connsiteY79" fmla="*/ 107632 h 171450"/>
                  <a:gd name="connsiteX80" fmla="*/ 63818 w 126355"/>
                  <a:gd name="connsiteY80" fmla="*/ 106680 h 171450"/>
                  <a:gd name="connsiteX81" fmla="*/ 63818 w 126355"/>
                  <a:gd name="connsiteY81" fmla="*/ 102870 h 171450"/>
                  <a:gd name="connsiteX82" fmla="*/ 70485 w 126355"/>
                  <a:gd name="connsiteY82" fmla="*/ 115252 h 171450"/>
                  <a:gd name="connsiteX83" fmla="*/ 72390 w 126355"/>
                  <a:gd name="connsiteY83" fmla="*/ 112395 h 171450"/>
                  <a:gd name="connsiteX84" fmla="*/ 73343 w 126355"/>
                  <a:gd name="connsiteY84" fmla="*/ 115252 h 171450"/>
                  <a:gd name="connsiteX85" fmla="*/ 75247 w 126355"/>
                  <a:gd name="connsiteY85" fmla="*/ 109538 h 171450"/>
                  <a:gd name="connsiteX86" fmla="*/ 73343 w 126355"/>
                  <a:gd name="connsiteY86" fmla="*/ 104775 h 171450"/>
                  <a:gd name="connsiteX87" fmla="*/ 73343 w 126355"/>
                  <a:gd name="connsiteY87" fmla="*/ 111442 h 171450"/>
                  <a:gd name="connsiteX88" fmla="*/ 70485 w 126355"/>
                  <a:gd name="connsiteY88" fmla="*/ 102870 h 171450"/>
                  <a:gd name="connsiteX89" fmla="*/ 74295 w 126355"/>
                  <a:gd name="connsiteY89" fmla="*/ 104775 h 171450"/>
                  <a:gd name="connsiteX90" fmla="*/ 74295 w 126355"/>
                  <a:gd name="connsiteY90" fmla="*/ 100013 h 171450"/>
                  <a:gd name="connsiteX91" fmla="*/ 75247 w 126355"/>
                  <a:gd name="connsiteY91" fmla="*/ 101917 h 171450"/>
                  <a:gd name="connsiteX92" fmla="*/ 76200 w 126355"/>
                  <a:gd name="connsiteY92" fmla="*/ 95250 h 171450"/>
                  <a:gd name="connsiteX93" fmla="*/ 78105 w 126355"/>
                  <a:gd name="connsiteY93" fmla="*/ 92392 h 171450"/>
                  <a:gd name="connsiteX94" fmla="*/ 68580 w 126355"/>
                  <a:gd name="connsiteY94" fmla="*/ 90488 h 171450"/>
                  <a:gd name="connsiteX95" fmla="*/ 73343 w 126355"/>
                  <a:gd name="connsiteY95" fmla="*/ 84773 h 171450"/>
                  <a:gd name="connsiteX96" fmla="*/ 78105 w 126355"/>
                  <a:gd name="connsiteY96" fmla="*/ 87630 h 171450"/>
                  <a:gd name="connsiteX97" fmla="*/ 77153 w 126355"/>
                  <a:gd name="connsiteY97" fmla="*/ 85725 h 171450"/>
                  <a:gd name="connsiteX98" fmla="*/ 79057 w 126355"/>
                  <a:gd name="connsiteY98" fmla="*/ 83820 h 171450"/>
                  <a:gd name="connsiteX99" fmla="*/ 78105 w 126355"/>
                  <a:gd name="connsiteY99" fmla="*/ 81915 h 171450"/>
                  <a:gd name="connsiteX100" fmla="*/ 79057 w 126355"/>
                  <a:gd name="connsiteY100" fmla="*/ 75248 h 171450"/>
                  <a:gd name="connsiteX101" fmla="*/ 76200 w 126355"/>
                  <a:gd name="connsiteY101" fmla="*/ 75248 h 171450"/>
                  <a:gd name="connsiteX102" fmla="*/ 72390 w 126355"/>
                  <a:gd name="connsiteY102" fmla="*/ 74295 h 171450"/>
                  <a:gd name="connsiteX103" fmla="*/ 73343 w 126355"/>
                  <a:gd name="connsiteY103" fmla="*/ 73342 h 171450"/>
                  <a:gd name="connsiteX104" fmla="*/ 62865 w 126355"/>
                  <a:gd name="connsiteY104" fmla="*/ 67627 h 171450"/>
                  <a:gd name="connsiteX105" fmla="*/ 60960 w 126355"/>
                  <a:gd name="connsiteY105" fmla="*/ 65723 h 171450"/>
                  <a:gd name="connsiteX106" fmla="*/ 58103 w 126355"/>
                  <a:gd name="connsiteY106" fmla="*/ 66675 h 171450"/>
                  <a:gd name="connsiteX107" fmla="*/ 59055 w 126355"/>
                  <a:gd name="connsiteY107" fmla="*/ 64770 h 171450"/>
                  <a:gd name="connsiteX108" fmla="*/ 57150 w 126355"/>
                  <a:gd name="connsiteY108" fmla="*/ 65723 h 171450"/>
                  <a:gd name="connsiteX109" fmla="*/ 55245 w 126355"/>
                  <a:gd name="connsiteY109" fmla="*/ 65723 h 171450"/>
                  <a:gd name="connsiteX110" fmla="*/ 54293 w 126355"/>
                  <a:gd name="connsiteY110" fmla="*/ 66675 h 171450"/>
                  <a:gd name="connsiteX111" fmla="*/ 60960 w 126355"/>
                  <a:gd name="connsiteY111" fmla="*/ 66675 h 171450"/>
                  <a:gd name="connsiteX112" fmla="*/ 60007 w 126355"/>
                  <a:gd name="connsiteY112" fmla="*/ 69532 h 171450"/>
                  <a:gd name="connsiteX113" fmla="*/ 58103 w 126355"/>
                  <a:gd name="connsiteY113" fmla="*/ 73342 h 171450"/>
                  <a:gd name="connsiteX114" fmla="*/ 57150 w 126355"/>
                  <a:gd name="connsiteY114" fmla="*/ 74295 h 171450"/>
                  <a:gd name="connsiteX115" fmla="*/ 57150 w 126355"/>
                  <a:gd name="connsiteY115" fmla="*/ 84773 h 171450"/>
                  <a:gd name="connsiteX116" fmla="*/ 53340 w 126355"/>
                  <a:gd name="connsiteY116" fmla="*/ 84773 h 171450"/>
                  <a:gd name="connsiteX117" fmla="*/ 55245 w 126355"/>
                  <a:gd name="connsiteY117" fmla="*/ 79057 h 171450"/>
                  <a:gd name="connsiteX118" fmla="*/ 54293 w 126355"/>
                  <a:gd name="connsiteY118" fmla="*/ 80963 h 171450"/>
                  <a:gd name="connsiteX119" fmla="*/ 54293 w 126355"/>
                  <a:gd name="connsiteY119" fmla="*/ 77152 h 171450"/>
                  <a:gd name="connsiteX120" fmla="*/ 49530 w 126355"/>
                  <a:gd name="connsiteY120" fmla="*/ 93345 h 171450"/>
                  <a:gd name="connsiteX121" fmla="*/ 50482 w 126355"/>
                  <a:gd name="connsiteY121" fmla="*/ 95250 h 171450"/>
                  <a:gd name="connsiteX122" fmla="*/ 50482 w 126355"/>
                  <a:gd name="connsiteY122" fmla="*/ 93345 h 171450"/>
                  <a:gd name="connsiteX123" fmla="*/ 52388 w 126355"/>
                  <a:gd name="connsiteY123" fmla="*/ 94298 h 171450"/>
                  <a:gd name="connsiteX124" fmla="*/ 52388 w 126355"/>
                  <a:gd name="connsiteY124" fmla="*/ 101917 h 171450"/>
                  <a:gd name="connsiteX125" fmla="*/ 50482 w 126355"/>
                  <a:gd name="connsiteY125" fmla="*/ 101917 h 171450"/>
                  <a:gd name="connsiteX126" fmla="*/ 51435 w 126355"/>
                  <a:gd name="connsiteY126" fmla="*/ 99060 h 171450"/>
                  <a:gd name="connsiteX127" fmla="*/ 50482 w 126355"/>
                  <a:gd name="connsiteY127" fmla="*/ 104775 h 171450"/>
                  <a:gd name="connsiteX128" fmla="*/ 52388 w 126355"/>
                  <a:gd name="connsiteY128" fmla="*/ 102870 h 171450"/>
                  <a:gd name="connsiteX129" fmla="*/ 53340 w 126355"/>
                  <a:gd name="connsiteY129" fmla="*/ 110490 h 171450"/>
                  <a:gd name="connsiteX130" fmla="*/ 55245 w 126355"/>
                  <a:gd name="connsiteY130" fmla="*/ 108585 h 171450"/>
                  <a:gd name="connsiteX131" fmla="*/ 53340 w 126355"/>
                  <a:gd name="connsiteY131" fmla="*/ 103823 h 171450"/>
                  <a:gd name="connsiteX132" fmla="*/ 57150 w 126355"/>
                  <a:gd name="connsiteY132" fmla="*/ 98107 h 171450"/>
                  <a:gd name="connsiteX133" fmla="*/ 56197 w 126355"/>
                  <a:gd name="connsiteY133" fmla="*/ 96202 h 171450"/>
                  <a:gd name="connsiteX134" fmla="*/ 56197 w 126355"/>
                  <a:gd name="connsiteY134" fmla="*/ 95250 h 171450"/>
                  <a:gd name="connsiteX135" fmla="*/ 56197 w 126355"/>
                  <a:gd name="connsiteY135" fmla="*/ 95250 h 171450"/>
                  <a:gd name="connsiteX136" fmla="*/ 56197 w 126355"/>
                  <a:gd name="connsiteY136" fmla="*/ 95250 h 171450"/>
                  <a:gd name="connsiteX137" fmla="*/ 56197 w 126355"/>
                  <a:gd name="connsiteY137" fmla="*/ 95250 h 171450"/>
                  <a:gd name="connsiteX138" fmla="*/ 55245 w 126355"/>
                  <a:gd name="connsiteY138" fmla="*/ 96202 h 171450"/>
                  <a:gd name="connsiteX139" fmla="*/ 54293 w 126355"/>
                  <a:gd name="connsiteY139" fmla="*/ 89535 h 171450"/>
                  <a:gd name="connsiteX140" fmla="*/ 55245 w 126355"/>
                  <a:gd name="connsiteY140" fmla="*/ 89535 h 171450"/>
                  <a:gd name="connsiteX141" fmla="*/ 54293 w 126355"/>
                  <a:gd name="connsiteY141" fmla="*/ 87630 h 171450"/>
                  <a:gd name="connsiteX142" fmla="*/ 57150 w 126355"/>
                  <a:gd name="connsiteY142" fmla="*/ 87630 h 171450"/>
                  <a:gd name="connsiteX143" fmla="*/ 58103 w 126355"/>
                  <a:gd name="connsiteY143" fmla="*/ 84773 h 171450"/>
                  <a:gd name="connsiteX144" fmla="*/ 60007 w 126355"/>
                  <a:gd name="connsiteY144" fmla="*/ 80010 h 171450"/>
                  <a:gd name="connsiteX145" fmla="*/ 60007 w 126355"/>
                  <a:gd name="connsiteY145" fmla="*/ 78105 h 171450"/>
                  <a:gd name="connsiteX146" fmla="*/ 60007 w 126355"/>
                  <a:gd name="connsiteY146" fmla="*/ 78105 h 171450"/>
                  <a:gd name="connsiteX147" fmla="*/ 60007 w 126355"/>
                  <a:gd name="connsiteY147" fmla="*/ 75248 h 171450"/>
                  <a:gd name="connsiteX148" fmla="*/ 60007 w 126355"/>
                  <a:gd name="connsiteY148" fmla="*/ 75248 h 171450"/>
                  <a:gd name="connsiteX149" fmla="*/ 60007 w 126355"/>
                  <a:gd name="connsiteY149" fmla="*/ 74295 h 171450"/>
                  <a:gd name="connsiteX150" fmla="*/ 60007 w 126355"/>
                  <a:gd name="connsiteY150" fmla="*/ 73342 h 171450"/>
                  <a:gd name="connsiteX151" fmla="*/ 62865 w 126355"/>
                  <a:gd name="connsiteY151" fmla="*/ 74295 h 171450"/>
                  <a:gd name="connsiteX152" fmla="*/ 63818 w 126355"/>
                  <a:gd name="connsiteY152" fmla="*/ 74295 h 171450"/>
                  <a:gd name="connsiteX153" fmla="*/ 65722 w 126355"/>
                  <a:gd name="connsiteY153" fmla="*/ 75248 h 171450"/>
                  <a:gd name="connsiteX154" fmla="*/ 65722 w 126355"/>
                  <a:gd name="connsiteY154" fmla="*/ 76200 h 171450"/>
                  <a:gd name="connsiteX155" fmla="*/ 67628 w 126355"/>
                  <a:gd name="connsiteY155" fmla="*/ 77152 h 171450"/>
                  <a:gd name="connsiteX156" fmla="*/ 66675 w 126355"/>
                  <a:gd name="connsiteY156" fmla="*/ 79057 h 171450"/>
                  <a:gd name="connsiteX157" fmla="*/ 66675 w 126355"/>
                  <a:gd name="connsiteY157" fmla="*/ 80010 h 171450"/>
                  <a:gd name="connsiteX158" fmla="*/ 65722 w 126355"/>
                  <a:gd name="connsiteY158" fmla="*/ 82867 h 171450"/>
                  <a:gd name="connsiteX159" fmla="*/ 66675 w 126355"/>
                  <a:gd name="connsiteY159" fmla="*/ 83820 h 171450"/>
                  <a:gd name="connsiteX160" fmla="*/ 65722 w 126355"/>
                  <a:gd name="connsiteY160" fmla="*/ 91440 h 171450"/>
                  <a:gd name="connsiteX161" fmla="*/ 66675 w 126355"/>
                  <a:gd name="connsiteY161" fmla="*/ 91440 h 171450"/>
                  <a:gd name="connsiteX162" fmla="*/ 63818 w 126355"/>
                  <a:gd name="connsiteY162" fmla="*/ 101917 h 171450"/>
                  <a:gd name="connsiteX163" fmla="*/ 63818 w 126355"/>
                  <a:gd name="connsiteY163" fmla="*/ 100013 h 171450"/>
                  <a:gd name="connsiteX164" fmla="*/ 60960 w 126355"/>
                  <a:gd name="connsiteY164" fmla="*/ 114300 h 171450"/>
                  <a:gd name="connsiteX165" fmla="*/ 60007 w 126355"/>
                  <a:gd name="connsiteY165" fmla="*/ 117157 h 171450"/>
                  <a:gd name="connsiteX166" fmla="*/ 60007 w 126355"/>
                  <a:gd name="connsiteY166" fmla="*/ 117157 h 171450"/>
                  <a:gd name="connsiteX167" fmla="*/ 60007 w 126355"/>
                  <a:gd name="connsiteY167" fmla="*/ 117157 h 171450"/>
                  <a:gd name="connsiteX168" fmla="*/ 59055 w 126355"/>
                  <a:gd name="connsiteY168" fmla="*/ 118110 h 171450"/>
                  <a:gd name="connsiteX169" fmla="*/ 60007 w 126355"/>
                  <a:gd name="connsiteY169" fmla="*/ 117157 h 171450"/>
                  <a:gd name="connsiteX170" fmla="*/ 60007 w 126355"/>
                  <a:gd name="connsiteY170" fmla="*/ 120967 h 171450"/>
                  <a:gd name="connsiteX171" fmla="*/ 59055 w 126355"/>
                  <a:gd name="connsiteY171" fmla="*/ 120967 h 171450"/>
                  <a:gd name="connsiteX172" fmla="*/ 59055 w 126355"/>
                  <a:gd name="connsiteY172" fmla="*/ 120967 h 171450"/>
                  <a:gd name="connsiteX173" fmla="*/ 60960 w 126355"/>
                  <a:gd name="connsiteY173" fmla="*/ 121920 h 171450"/>
                  <a:gd name="connsiteX174" fmla="*/ 61913 w 126355"/>
                  <a:gd name="connsiteY174" fmla="*/ 123825 h 171450"/>
                  <a:gd name="connsiteX175" fmla="*/ 60007 w 126355"/>
                  <a:gd name="connsiteY175" fmla="*/ 128588 h 171450"/>
                  <a:gd name="connsiteX176" fmla="*/ 61913 w 126355"/>
                  <a:gd name="connsiteY176" fmla="*/ 136207 h 171450"/>
                  <a:gd name="connsiteX177" fmla="*/ 61913 w 126355"/>
                  <a:gd name="connsiteY177" fmla="*/ 136207 h 171450"/>
                  <a:gd name="connsiteX178" fmla="*/ 61913 w 126355"/>
                  <a:gd name="connsiteY178" fmla="*/ 140017 h 171450"/>
                  <a:gd name="connsiteX179" fmla="*/ 60007 w 126355"/>
                  <a:gd name="connsiteY179" fmla="*/ 140017 h 171450"/>
                  <a:gd name="connsiteX180" fmla="*/ 61913 w 126355"/>
                  <a:gd name="connsiteY180" fmla="*/ 142875 h 171450"/>
                  <a:gd name="connsiteX181" fmla="*/ 59055 w 126355"/>
                  <a:gd name="connsiteY181" fmla="*/ 142875 h 171450"/>
                  <a:gd name="connsiteX182" fmla="*/ 60960 w 126355"/>
                  <a:gd name="connsiteY182" fmla="*/ 150495 h 171450"/>
                  <a:gd name="connsiteX183" fmla="*/ 60007 w 126355"/>
                  <a:gd name="connsiteY183" fmla="*/ 150495 h 171450"/>
                  <a:gd name="connsiteX184" fmla="*/ 60007 w 126355"/>
                  <a:gd name="connsiteY184" fmla="*/ 156210 h 171450"/>
                  <a:gd name="connsiteX185" fmla="*/ 59055 w 126355"/>
                  <a:gd name="connsiteY185" fmla="*/ 161925 h 171450"/>
                  <a:gd name="connsiteX186" fmla="*/ 59055 w 126355"/>
                  <a:gd name="connsiteY186" fmla="*/ 162877 h 171450"/>
                  <a:gd name="connsiteX187" fmla="*/ 60007 w 126355"/>
                  <a:gd name="connsiteY187" fmla="*/ 162877 h 171450"/>
                  <a:gd name="connsiteX188" fmla="*/ 61913 w 126355"/>
                  <a:gd name="connsiteY188" fmla="*/ 163830 h 171450"/>
                  <a:gd name="connsiteX189" fmla="*/ 65722 w 126355"/>
                  <a:gd name="connsiteY189" fmla="*/ 165735 h 171450"/>
                  <a:gd name="connsiteX190" fmla="*/ 70485 w 126355"/>
                  <a:gd name="connsiteY190" fmla="*/ 167640 h 171450"/>
                  <a:gd name="connsiteX191" fmla="*/ 74295 w 126355"/>
                  <a:gd name="connsiteY191" fmla="*/ 168592 h 171450"/>
                  <a:gd name="connsiteX192" fmla="*/ 80963 w 126355"/>
                  <a:gd name="connsiteY192" fmla="*/ 170498 h 171450"/>
                  <a:gd name="connsiteX193" fmla="*/ 84772 w 126355"/>
                  <a:gd name="connsiteY193" fmla="*/ 169545 h 171450"/>
                  <a:gd name="connsiteX194" fmla="*/ 84772 w 126355"/>
                  <a:gd name="connsiteY194" fmla="*/ 171450 h 171450"/>
                  <a:gd name="connsiteX195" fmla="*/ 90488 w 126355"/>
                  <a:gd name="connsiteY195" fmla="*/ 171450 h 171450"/>
                  <a:gd name="connsiteX196" fmla="*/ 96203 w 126355"/>
                  <a:gd name="connsiteY196" fmla="*/ 168592 h 171450"/>
                  <a:gd name="connsiteX197" fmla="*/ 96203 w 126355"/>
                  <a:gd name="connsiteY197" fmla="*/ 170498 h 171450"/>
                  <a:gd name="connsiteX198" fmla="*/ 98107 w 126355"/>
                  <a:gd name="connsiteY198" fmla="*/ 168592 h 171450"/>
                  <a:gd name="connsiteX199" fmla="*/ 97155 w 126355"/>
                  <a:gd name="connsiteY199" fmla="*/ 170498 h 171450"/>
                  <a:gd name="connsiteX200" fmla="*/ 100965 w 126355"/>
                  <a:gd name="connsiteY200" fmla="*/ 165735 h 171450"/>
                  <a:gd name="connsiteX201" fmla="*/ 99060 w 126355"/>
                  <a:gd name="connsiteY201" fmla="*/ 162877 h 171450"/>
                  <a:gd name="connsiteX202" fmla="*/ 100965 w 126355"/>
                  <a:gd name="connsiteY202" fmla="*/ 158115 h 171450"/>
                  <a:gd name="connsiteX203" fmla="*/ 101918 w 126355"/>
                  <a:gd name="connsiteY203" fmla="*/ 159067 h 171450"/>
                  <a:gd name="connsiteX204" fmla="*/ 104775 w 126355"/>
                  <a:gd name="connsiteY204" fmla="*/ 150495 h 171450"/>
                  <a:gd name="connsiteX205" fmla="*/ 105728 w 126355"/>
                  <a:gd name="connsiteY205" fmla="*/ 148590 h 171450"/>
                  <a:gd name="connsiteX206" fmla="*/ 107632 w 126355"/>
                  <a:gd name="connsiteY206" fmla="*/ 142875 h 171450"/>
                  <a:gd name="connsiteX207" fmla="*/ 106680 w 126355"/>
                  <a:gd name="connsiteY207" fmla="*/ 143827 h 171450"/>
                  <a:gd name="connsiteX208" fmla="*/ 107632 w 126355"/>
                  <a:gd name="connsiteY208" fmla="*/ 139065 h 171450"/>
                  <a:gd name="connsiteX209" fmla="*/ 107632 w 126355"/>
                  <a:gd name="connsiteY209" fmla="*/ 139065 h 171450"/>
                  <a:gd name="connsiteX210" fmla="*/ 111443 w 126355"/>
                  <a:gd name="connsiteY210" fmla="*/ 131445 h 171450"/>
                  <a:gd name="connsiteX211" fmla="*/ 110490 w 126355"/>
                  <a:gd name="connsiteY211" fmla="*/ 131445 h 171450"/>
                  <a:gd name="connsiteX212" fmla="*/ 113347 w 126355"/>
                  <a:gd name="connsiteY212" fmla="*/ 123825 h 171450"/>
                  <a:gd name="connsiteX213" fmla="*/ 112395 w 126355"/>
                  <a:gd name="connsiteY213" fmla="*/ 124777 h 171450"/>
                  <a:gd name="connsiteX214" fmla="*/ 118110 w 126355"/>
                  <a:gd name="connsiteY214" fmla="*/ 119063 h 171450"/>
                  <a:gd name="connsiteX215" fmla="*/ 118110 w 126355"/>
                  <a:gd name="connsiteY215" fmla="*/ 120015 h 171450"/>
                  <a:gd name="connsiteX216" fmla="*/ 117157 w 126355"/>
                  <a:gd name="connsiteY216" fmla="*/ 115252 h 171450"/>
                  <a:gd name="connsiteX217" fmla="*/ 120015 w 126355"/>
                  <a:gd name="connsiteY217" fmla="*/ 114300 h 171450"/>
                  <a:gd name="connsiteX218" fmla="*/ 120968 w 126355"/>
                  <a:gd name="connsiteY218" fmla="*/ 103823 h 171450"/>
                  <a:gd name="connsiteX219" fmla="*/ 119063 w 126355"/>
                  <a:gd name="connsiteY219" fmla="*/ 102870 h 171450"/>
                  <a:gd name="connsiteX220" fmla="*/ 120968 w 126355"/>
                  <a:gd name="connsiteY220" fmla="*/ 94298 h 171450"/>
                  <a:gd name="connsiteX221" fmla="*/ 121920 w 126355"/>
                  <a:gd name="connsiteY221" fmla="*/ 94298 h 171450"/>
                  <a:gd name="connsiteX222" fmla="*/ 120968 w 126355"/>
                  <a:gd name="connsiteY222" fmla="*/ 86677 h 171450"/>
                  <a:gd name="connsiteX223" fmla="*/ 124778 w 126355"/>
                  <a:gd name="connsiteY223" fmla="*/ 75248 h 171450"/>
                  <a:gd name="connsiteX224" fmla="*/ 125730 w 126355"/>
                  <a:gd name="connsiteY224" fmla="*/ 69532 h 171450"/>
                  <a:gd name="connsiteX225" fmla="*/ 125730 w 126355"/>
                  <a:gd name="connsiteY225" fmla="*/ 69532 h 171450"/>
                  <a:gd name="connsiteX226" fmla="*/ 124778 w 126355"/>
                  <a:gd name="connsiteY226" fmla="*/ 62865 h 171450"/>
                  <a:gd name="connsiteX227" fmla="*/ 125730 w 126355"/>
                  <a:gd name="connsiteY227" fmla="*/ 62865 h 171450"/>
                  <a:gd name="connsiteX228" fmla="*/ 124778 w 126355"/>
                  <a:gd name="connsiteY228" fmla="*/ 52388 h 171450"/>
                  <a:gd name="connsiteX229" fmla="*/ 125730 w 126355"/>
                  <a:gd name="connsiteY229" fmla="*/ 51435 h 171450"/>
                  <a:gd name="connsiteX230" fmla="*/ 123825 w 126355"/>
                  <a:gd name="connsiteY230" fmla="*/ 37148 h 171450"/>
                  <a:gd name="connsiteX231" fmla="*/ 124778 w 126355"/>
                  <a:gd name="connsiteY231" fmla="*/ 37148 h 171450"/>
                  <a:gd name="connsiteX232" fmla="*/ 121920 w 126355"/>
                  <a:gd name="connsiteY232" fmla="*/ 26670 h 171450"/>
                  <a:gd name="connsiteX233" fmla="*/ 116205 w 126355"/>
                  <a:gd name="connsiteY233" fmla="*/ 20955 h 171450"/>
                  <a:gd name="connsiteX234" fmla="*/ 112395 w 126355"/>
                  <a:gd name="connsiteY234" fmla="*/ 18098 h 171450"/>
                  <a:gd name="connsiteX235" fmla="*/ 110490 w 126355"/>
                  <a:gd name="connsiteY235" fmla="*/ 20955 h 171450"/>
                  <a:gd name="connsiteX236" fmla="*/ 110490 w 126355"/>
                  <a:gd name="connsiteY236" fmla="*/ 18098 h 171450"/>
                  <a:gd name="connsiteX237" fmla="*/ 110490 w 126355"/>
                  <a:gd name="connsiteY237" fmla="*/ 18098 h 171450"/>
                  <a:gd name="connsiteX238" fmla="*/ 107632 w 126355"/>
                  <a:gd name="connsiteY238" fmla="*/ 11430 h 171450"/>
                  <a:gd name="connsiteX239" fmla="*/ 77153 w 126355"/>
                  <a:gd name="connsiteY239" fmla="*/ 952 h 171450"/>
                  <a:gd name="connsiteX240" fmla="*/ 78105 w 126355"/>
                  <a:gd name="connsiteY240" fmla="*/ 2857 h 171450"/>
                  <a:gd name="connsiteX241" fmla="*/ 74295 w 126355"/>
                  <a:gd name="connsiteY241" fmla="*/ 2857 h 171450"/>
                  <a:gd name="connsiteX242" fmla="*/ 75247 w 126355"/>
                  <a:gd name="connsiteY242" fmla="*/ 952 h 171450"/>
                  <a:gd name="connsiteX243" fmla="*/ 71438 w 126355"/>
                  <a:gd name="connsiteY243" fmla="*/ 2857 h 171450"/>
                  <a:gd name="connsiteX244" fmla="*/ 71438 w 126355"/>
                  <a:gd name="connsiteY244" fmla="*/ 0 h 171450"/>
                  <a:gd name="connsiteX245" fmla="*/ 69532 w 126355"/>
                  <a:gd name="connsiteY245" fmla="*/ 952 h 171450"/>
                  <a:gd name="connsiteX246" fmla="*/ 70485 w 126355"/>
                  <a:gd name="connsiteY246" fmla="*/ 952 h 171450"/>
                  <a:gd name="connsiteX247" fmla="*/ 65722 w 126355"/>
                  <a:gd name="connsiteY247" fmla="*/ 3810 h 171450"/>
                  <a:gd name="connsiteX248" fmla="*/ 63818 w 126355"/>
                  <a:gd name="connsiteY248" fmla="*/ 2857 h 171450"/>
                  <a:gd name="connsiteX249" fmla="*/ 62865 w 126355"/>
                  <a:gd name="connsiteY249" fmla="*/ 2857 h 171450"/>
                  <a:gd name="connsiteX250" fmla="*/ 59055 w 126355"/>
                  <a:gd name="connsiteY250" fmla="*/ 4763 h 171450"/>
                  <a:gd name="connsiteX251" fmla="*/ 60960 w 126355"/>
                  <a:gd name="connsiteY251" fmla="*/ 5715 h 171450"/>
                  <a:gd name="connsiteX252" fmla="*/ 60007 w 126355"/>
                  <a:gd name="connsiteY252" fmla="*/ 8573 h 171450"/>
                  <a:gd name="connsiteX253" fmla="*/ 51435 w 126355"/>
                  <a:gd name="connsiteY253" fmla="*/ 12382 h 171450"/>
                  <a:gd name="connsiteX254" fmla="*/ 44768 w 126355"/>
                  <a:gd name="connsiteY254" fmla="*/ 17145 h 171450"/>
                  <a:gd name="connsiteX255" fmla="*/ 39053 w 126355"/>
                  <a:gd name="connsiteY255" fmla="*/ 23813 h 171450"/>
                  <a:gd name="connsiteX256" fmla="*/ 39053 w 126355"/>
                  <a:gd name="connsiteY256" fmla="*/ 25717 h 171450"/>
                  <a:gd name="connsiteX257" fmla="*/ 31432 w 126355"/>
                  <a:gd name="connsiteY257" fmla="*/ 28575 h 171450"/>
                  <a:gd name="connsiteX258" fmla="*/ 30480 w 126355"/>
                  <a:gd name="connsiteY258" fmla="*/ 34290 h 171450"/>
                  <a:gd name="connsiteX259" fmla="*/ 27622 w 126355"/>
                  <a:gd name="connsiteY259" fmla="*/ 34290 h 171450"/>
                  <a:gd name="connsiteX260" fmla="*/ 17145 w 126355"/>
                  <a:gd name="connsiteY260" fmla="*/ 50482 h 171450"/>
                  <a:gd name="connsiteX261" fmla="*/ 19050 w 126355"/>
                  <a:gd name="connsiteY261" fmla="*/ 51435 h 171450"/>
                  <a:gd name="connsiteX262" fmla="*/ 15240 w 126355"/>
                  <a:gd name="connsiteY262" fmla="*/ 53340 h 171450"/>
                  <a:gd name="connsiteX263" fmla="*/ 14288 w 126355"/>
                  <a:gd name="connsiteY263" fmla="*/ 57150 h 171450"/>
                  <a:gd name="connsiteX264" fmla="*/ 15240 w 126355"/>
                  <a:gd name="connsiteY264" fmla="*/ 58102 h 171450"/>
                  <a:gd name="connsiteX265" fmla="*/ 0 w 126355"/>
                  <a:gd name="connsiteY265" fmla="*/ 96202 h 171450"/>
                  <a:gd name="connsiteX266" fmla="*/ 953 w 126355"/>
                  <a:gd name="connsiteY266" fmla="*/ 97155 h 171450"/>
                  <a:gd name="connsiteX267" fmla="*/ 2857 w 126355"/>
                  <a:gd name="connsiteY267" fmla="*/ 97155 h 171450"/>
                  <a:gd name="connsiteX268" fmla="*/ 0 w 126355"/>
                  <a:gd name="connsiteY268" fmla="*/ 102870 h 171450"/>
                  <a:gd name="connsiteX269" fmla="*/ 953 w 126355"/>
                  <a:gd name="connsiteY269" fmla="*/ 109538 h 171450"/>
                  <a:gd name="connsiteX270" fmla="*/ 953 w 126355"/>
                  <a:gd name="connsiteY270" fmla="*/ 107632 h 171450"/>
                  <a:gd name="connsiteX271" fmla="*/ 8572 w 126355"/>
                  <a:gd name="connsiteY271" fmla="*/ 105727 h 171450"/>
                  <a:gd name="connsiteX272" fmla="*/ 10478 w 126355"/>
                  <a:gd name="connsiteY272" fmla="*/ 95250 h 171450"/>
                  <a:gd name="connsiteX273" fmla="*/ 11430 w 126355"/>
                  <a:gd name="connsiteY273" fmla="*/ 96202 h 171450"/>
                  <a:gd name="connsiteX274" fmla="*/ 11430 w 126355"/>
                  <a:gd name="connsiteY274" fmla="*/ 91440 h 171450"/>
                  <a:gd name="connsiteX275" fmla="*/ 11430 w 126355"/>
                  <a:gd name="connsiteY275" fmla="*/ 91440 h 171450"/>
                  <a:gd name="connsiteX276" fmla="*/ 18097 w 126355"/>
                  <a:gd name="connsiteY276" fmla="*/ 76200 h 171450"/>
                  <a:gd name="connsiteX277" fmla="*/ 17145 w 126355"/>
                  <a:gd name="connsiteY277" fmla="*/ 76200 h 171450"/>
                  <a:gd name="connsiteX278" fmla="*/ 19050 w 126355"/>
                  <a:gd name="connsiteY278" fmla="*/ 74295 h 171450"/>
                  <a:gd name="connsiteX279" fmla="*/ 16193 w 126355"/>
                  <a:gd name="connsiteY279" fmla="*/ 76200 h 171450"/>
                  <a:gd name="connsiteX280" fmla="*/ 23813 w 126355"/>
                  <a:gd name="connsiteY280" fmla="*/ 65723 h 171450"/>
                  <a:gd name="connsiteX281" fmla="*/ 22860 w 126355"/>
                  <a:gd name="connsiteY281" fmla="*/ 63817 h 171450"/>
                  <a:gd name="connsiteX282" fmla="*/ 23813 w 126355"/>
                  <a:gd name="connsiteY282" fmla="*/ 63817 h 171450"/>
                  <a:gd name="connsiteX283" fmla="*/ 22860 w 126355"/>
                  <a:gd name="connsiteY283" fmla="*/ 62865 h 171450"/>
                  <a:gd name="connsiteX284" fmla="*/ 25718 w 126355"/>
                  <a:gd name="connsiteY284" fmla="*/ 61913 h 171450"/>
                  <a:gd name="connsiteX285" fmla="*/ 24765 w 126355"/>
                  <a:gd name="connsiteY285" fmla="*/ 63817 h 171450"/>
                  <a:gd name="connsiteX286" fmla="*/ 27622 w 126355"/>
                  <a:gd name="connsiteY286" fmla="*/ 58102 h 171450"/>
                  <a:gd name="connsiteX287" fmla="*/ 25718 w 126355"/>
                  <a:gd name="connsiteY287" fmla="*/ 60007 h 171450"/>
                  <a:gd name="connsiteX288" fmla="*/ 36195 w 126355"/>
                  <a:gd name="connsiteY288" fmla="*/ 41910 h 171450"/>
                  <a:gd name="connsiteX289" fmla="*/ 35243 w 126355"/>
                  <a:gd name="connsiteY289" fmla="*/ 41910 h 171450"/>
                  <a:gd name="connsiteX290" fmla="*/ 40957 w 126355"/>
                  <a:gd name="connsiteY290" fmla="*/ 35242 h 171450"/>
                  <a:gd name="connsiteX291" fmla="*/ 40957 w 126355"/>
                  <a:gd name="connsiteY291" fmla="*/ 35242 h 171450"/>
                  <a:gd name="connsiteX292" fmla="*/ 42863 w 126355"/>
                  <a:gd name="connsiteY292" fmla="*/ 31432 h 171450"/>
                  <a:gd name="connsiteX293" fmla="*/ 44768 w 126355"/>
                  <a:gd name="connsiteY293" fmla="*/ 32385 h 171450"/>
                  <a:gd name="connsiteX294" fmla="*/ 46672 w 126355"/>
                  <a:gd name="connsiteY294" fmla="*/ 25717 h 171450"/>
                  <a:gd name="connsiteX295" fmla="*/ 47625 w 126355"/>
                  <a:gd name="connsiteY295" fmla="*/ 25717 h 171450"/>
                  <a:gd name="connsiteX296" fmla="*/ 49530 w 126355"/>
                  <a:gd name="connsiteY296" fmla="*/ 21907 h 171450"/>
                  <a:gd name="connsiteX297" fmla="*/ 50482 w 126355"/>
                  <a:gd name="connsiteY297" fmla="*/ 24765 h 171450"/>
                  <a:gd name="connsiteX298" fmla="*/ 60007 w 126355"/>
                  <a:gd name="connsiteY298" fmla="*/ 20002 h 171450"/>
                  <a:gd name="connsiteX299" fmla="*/ 56197 w 126355"/>
                  <a:gd name="connsiteY299" fmla="*/ 20002 h 171450"/>
                  <a:gd name="connsiteX300" fmla="*/ 59055 w 126355"/>
                  <a:gd name="connsiteY300" fmla="*/ 16192 h 171450"/>
                  <a:gd name="connsiteX301" fmla="*/ 67628 w 126355"/>
                  <a:gd name="connsiteY301" fmla="*/ 16192 h 171450"/>
                  <a:gd name="connsiteX302" fmla="*/ 66675 w 126355"/>
                  <a:gd name="connsiteY302" fmla="*/ 17145 h 171450"/>
                  <a:gd name="connsiteX303" fmla="*/ 71438 w 126355"/>
                  <a:gd name="connsiteY303" fmla="*/ 16192 h 171450"/>
                  <a:gd name="connsiteX304" fmla="*/ 73343 w 126355"/>
                  <a:gd name="connsiteY304" fmla="*/ 13335 h 171450"/>
                  <a:gd name="connsiteX305" fmla="*/ 69532 w 126355"/>
                  <a:gd name="connsiteY305" fmla="*/ 14288 h 171450"/>
                  <a:gd name="connsiteX306" fmla="*/ 77153 w 126355"/>
                  <a:gd name="connsiteY306" fmla="*/ 10477 h 171450"/>
                  <a:gd name="connsiteX307" fmla="*/ 75247 w 126355"/>
                  <a:gd name="connsiteY307" fmla="*/ 12382 h 171450"/>
                  <a:gd name="connsiteX308" fmla="*/ 78105 w 126355"/>
                  <a:gd name="connsiteY308" fmla="*/ 12382 h 171450"/>
                  <a:gd name="connsiteX309" fmla="*/ 71438 w 126355"/>
                  <a:gd name="connsiteY309" fmla="*/ 15240 h 171450"/>
                  <a:gd name="connsiteX310" fmla="*/ 74295 w 126355"/>
                  <a:gd name="connsiteY310" fmla="*/ 15240 h 171450"/>
                  <a:gd name="connsiteX311" fmla="*/ 80963 w 126355"/>
                  <a:gd name="connsiteY311" fmla="*/ 12382 h 171450"/>
                  <a:gd name="connsiteX312" fmla="*/ 80963 w 126355"/>
                  <a:gd name="connsiteY312" fmla="*/ 13335 h 171450"/>
                  <a:gd name="connsiteX313" fmla="*/ 82868 w 126355"/>
                  <a:gd name="connsiteY313" fmla="*/ 12382 h 171450"/>
                  <a:gd name="connsiteX314" fmla="*/ 80963 w 126355"/>
                  <a:gd name="connsiteY314" fmla="*/ 14288 h 171450"/>
                  <a:gd name="connsiteX315" fmla="*/ 86678 w 126355"/>
                  <a:gd name="connsiteY315" fmla="*/ 15240 h 171450"/>
                  <a:gd name="connsiteX316" fmla="*/ 84772 w 126355"/>
                  <a:gd name="connsiteY316" fmla="*/ 12382 h 171450"/>
                  <a:gd name="connsiteX317" fmla="*/ 92393 w 126355"/>
                  <a:gd name="connsiteY317" fmla="*/ 17145 h 171450"/>
                  <a:gd name="connsiteX318" fmla="*/ 91440 w 126355"/>
                  <a:gd name="connsiteY318" fmla="*/ 15240 h 171450"/>
                  <a:gd name="connsiteX319" fmla="*/ 93345 w 126355"/>
                  <a:gd name="connsiteY319" fmla="*/ 18098 h 171450"/>
                  <a:gd name="connsiteX320" fmla="*/ 95250 w 126355"/>
                  <a:gd name="connsiteY320" fmla="*/ 17145 h 171450"/>
                  <a:gd name="connsiteX321" fmla="*/ 99060 w 126355"/>
                  <a:gd name="connsiteY321" fmla="*/ 18098 h 171450"/>
                  <a:gd name="connsiteX322" fmla="*/ 98107 w 126355"/>
                  <a:gd name="connsiteY322" fmla="*/ 19050 h 171450"/>
                  <a:gd name="connsiteX323" fmla="*/ 102870 w 126355"/>
                  <a:gd name="connsiteY323" fmla="*/ 21907 h 171450"/>
                  <a:gd name="connsiteX324" fmla="*/ 100013 w 126355"/>
                  <a:gd name="connsiteY324" fmla="*/ 21907 h 171450"/>
                  <a:gd name="connsiteX325" fmla="*/ 101918 w 126355"/>
                  <a:gd name="connsiteY325" fmla="*/ 22860 h 171450"/>
                  <a:gd name="connsiteX326" fmla="*/ 100965 w 126355"/>
                  <a:gd name="connsiteY326" fmla="*/ 23813 h 171450"/>
                  <a:gd name="connsiteX327" fmla="*/ 104775 w 126355"/>
                  <a:gd name="connsiteY327" fmla="*/ 27623 h 171450"/>
                  <a:gd name="connsiteX328" fmla="*/ 107632 w 126355"/>
                  <a:gd name="connsiteY328" fmla="*/ 28575 h 171450"/>
                  <a:gd name="connsiteX329" fmla="*/ 107632 w 126355"/>
                  <a:gd name="connsiteY329" fmla="*/ 31432 h 171450"/>
                  <a:gd name="connsiteX330" fmla="*/ 105728 w 126355"/>
                  <a:gd name="connsiteY330" fmla="*/ 29527 h 171450"/>
                  <a:gd name="connsiteX331" fmla="*/ 103822 w 126355"/>
                  <a:gd name="connsiteY331" fmla="*/ 29527 h 171450"/>
                  <a:gd name="connsiteX332" fmla="*/ 105728 w 126355"/>
                  <a:gd name="connsiteY332" fmla="*/ 34290 h 171450"/>
                  <a:gd name="connsiteX333" fmla="*/ 105728 w 126355"/>
                  <a:gd name="connsiteY333" fmla="*/ 33338 h 171450"/>
                  <a:gd name="connsiteX334" fmla="*/ 109538 w 126355"/>
                  <a:gd name="connsiteY334" fmla="*/ 36195 h 171450"/>
                  <a:gd name="connsiteX335" fmla="*/ 108585 w 126355"/>
                  <a:gd name="connsiteY335" fmla="*/ 36195 h 171450"/>
                  <a:gd name="connsiteX336" fmla="*/ 110490 w 126355"/>
                  <a:gd name="connsiteY336" fmla="*/ 38100 h 171450"/>
                  <a:gd name="connsiteX337" fmla="*/ 107632 w 126355"/>
                  <a:gd name="connsiteY337" fmla="*/ 37148 h 171450"/>
                  <a:gd name="connsiteX338" fmla="*/ 109538 w 126355"/>
                  <a:gd name="connsiteY338" fmla="*/ 40957 h 171450"/>
                  <a:gd name="connsiteX339" fmla="*/ 108585 w 126355"/>
                  <a:gd name="connsiteY339" fmla="*/ 42863 h 171450"/>
                  <a:gd name="connsiteX340" fmla="*/ 111443 w 126355"/>
                  <a:gd name="connsiteY340" fmla="*/ 51435 h 171450"/>
                  <a:gd name="connsiteX341" fmla="*/ 112395 w 126355"/>
                  <a:gd name="connsiteY341" fmla="*/ 52388 h 171450"/>
                  <a:gd name="connsiteX342" fmla="*/ 112395 w 126355"/>
                  <a:gd name="connsiteY342" fmla="*/ 61913 h 171450"/>
                  <a:gd name="connsiteX343" fmla="*/ 110490 w 126355"/>
                  <a:gd name="connsiteY343" fmla="*/ 63817 h 171450"/>
                  <a:gd name="connsiteX344" fmla="*/ 113347 w 126355"/>
                  <a:gd name="connsiteY344" fmla="*/ 65723 h 171450"/>
                  <a:gd name="connsiteX345" fmla="*/ 111443 w 126355"/>
                  <a:gd name="connsiteY345" fmla="*/ 67627 h 171450"/>
                  <a:gd name="connsiteX346" fmla="*/ 111443 w 126355"/>
                  <a:gd name="connsiteY346" fmla="*/ 75248 h 171450"/>
                  <a:gd name="connsiteX347" fmla="*/ 111443 w 126355"/>
                  <a:gd name="connsiteY347" fmla="*/ 70485 h 171450"/>
                  <a:gd name="connsiteX348" fmla="*/ 105728 w 126355"/>
                  <a:gd name="connsiteY348" fmla="*/ 105727 h 171450"/>
                  <a:gd name="connsiteX349" fmla="*/ 105728 w 126355"/>
                  <a:gd name="connsiteY349" fmla="*/ 102870 h 171450"/>
                  <a:gd name="connsiteX350" fmla="*/ 105728 w 126355"/>
                  <a:gd name="connsiteY350" fmla="*/ 105727 h 171450"/>
                  <a:gd name="connsiteX351" fmla="*/ 91440 w 126355"/>
                  <a:gd name="connsiteY351" fmla="*/ 158115 h 171450"/>
                  <a:gd name="connsiteX352" fmla="*/ 92393 w 126355"/>
                  <a:gd name="connsiteY352" fmla="*/ 157163 h 171450"/>
                  <a:gd name="connsiteX353" fmla="*/ 91440 w 126355"/>
                  <a:gd name="connsiteY353" fmla="*/ 158115 h 171450"/>
                  <a:gd name="connsiteX354" fmla="*/ 58103 w 126355"/>
                  <a:gd name="connsiteY354" fmla="*/ 82867 h 171450"/>
                  <a:gd name="connsiteX355" fmla="*/ 58103 w 126355"/>
                  <a:gd name="connsiteY355" fmla="*/ 82867 h 171450"/>
                  <a:gd name="connsiteX356" fmla="*/ 58103 w 126355"/>
                  <a:gd name="connsiteY356" fmla="*/ 82867 h 171450"/>
                  <a:gd name="connsiteX357" fmla="*/ 56197 w 126355"/>
                  <a:gd name="connsiteY357" fmla="*/ 85725 h 171450"/>
                  <a:gd name="connsiteX358" fmla="*/ 56197 w 126355"/>
                  <a:gd name="connsiteY358" fmla="*/ 85725 h 171450"/>
                  <a:gd name="connsiteX359" fmla="*/ 57150 w 126355"/>
                  <a:gd name="connsiteY359" fmla="*/ 83820 h 171450"/>
                  <a:gd name="connsiteX360" fmla="*/ 56197 w 126355"/>
                  <a:gd name="connsiteY360" fmla="*/ 85725 h 171450"/>
                  <a:gd name="connsiteX361" fmla="*/ 62865 w 126355"/>
                  <a:gd name="connsiteY361" fmla="*/ 3810 h 171450"/>
                  <a:gd name="connsiteX362" fmla="*/ 62865 w 126355"/>
                  <a:gd name="connsiteY362" fmla="*/ 3810 h 171450"/>
                  <a:gd name="connsiteX363" fmla="*/ 62865 w 126355"/>
                  <a:gd name="connsiteY363" fmla="*/ 381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</a:cxnLst>
                <a:rect l="l" t="t" r="r" b="b"/>
                <a:pathLst>
                  <a:path w="126355" h="171450">
                    <a:moveTo>
                      <a:pt x="111443" y="70485"/>
                    </a:moveTo>
                    <a:lnTo>
                      <a:pt x="110490" y="72390"/>
                    </a:lnTo>
                    <a:cubicBezTo>
                      <a:pt x="109538" y="69532"/>
                      <a:pt x="110490" y="67627"/>
                      <a:pt x="108585" y="69532"/>
                    </a:cubicBezTo>
                    <a:cubicBezTo>
                      <a:pt x="112395" y="70485"/>
                      <a:pt x="107632" y="79057"/>
                      <a:pt x="111443" y="80010"/>
                    </a:cubicBezTo>
                    <a:lnTo>
                      <a:pt x="110490" y="81915"/>
                    </a:lnTo>
                    <a:cubicBezTo>
                      <a:pt x="110490" y="81915"/>
                      <a:pt x="110490" y="80963"/>
                      <a:pt x="110490" y="80963"/>
                    </a:cubicBezTo>
                    <a:cubicBezTo>
                      <a:pt x="108585" y="83820"/>
                      <a:pt x="112395" y="83820"/>
                      <a:pt x="111443" y="87630"/>
                    </a:cubicBezTo>
                    <a:cubicBezTo>
                      <a:pt x="110490" y="88582"/>
                      <a:pt x="110490" y="89535"/>
                      <a:pt x="109538" y="88582"/>
                    </a:cubicBezTo>
                    <a:lnTo>
                      <a:pt x="109538" y="91440"/>
                    </a:lnTo>
                    <a:cubicBezTo>
                      <a:pt x="109538" y="92392"/>
                      <a:pt x="108585" y="92392"/>
                      <a:pt x="108585" y="91440"/>
                    </a:cubicBezTo>
                    <a:lnTo>
                      <a:pt x="107632" y="96202"/>
                    </a:lnTo>
                    <a:lnTo>
                      <a:pt x="107632" y="96202"/>
                    </a:lnTo>
                    <a:cubicBezTo>
                      <a:pt x="107632" y="97155"/>
                      <a:pt x="108585" y="99060"/>
                      <a:pt x="108585" y="99060"/>
                    </a:cubicBezTo>
                    <a:cubicBezTo>
                      <a:pt x="107632" y="100013"/>
                      <a:pt x="108585" y="98107"/>
                      <a:pt x="107632" y="99060"/>
                    </a:cubicBezTo>
                    <a:lnTo>
                      <a:pt x="107632" y="101917"/>
                    </a:lnTo>
                    <a:cubicBezTo>
                      <a:pt x="106680" y="102870"/>
                      <a:pt x="105728" y="100013"/>
                      <a:pt x="106680" y="99060"/>
                    </a:cubicBezTo>
                    <a:cubicBezTo>
                      <a:pt x="102870" y="100965"/>
                      <a:pt x="106680" y="100965"/>
                      <a:pt x="103822" y="105727"/>
                    </a:cubicBezTo>
                    <a:lnTo>
                      <a:pt x="103822" y="102870"/>
                    </a:lnTo>
                    <a:cubicBezTo>
                      <a:pt x="100965" y="103823"/>
                      <a:pt x="101918" y="105727"/>
                      <a:pt x="100013" y="108585"/>
                    </a:cubicBezTo>
                    <a:cubicBezTo>
                      <a:pt x="100965" y="108585"/>
                      <a:pt x="104775" y="103823"/>
                      <a:pt x="104775" y="106680"/>
                    </a:cubicBezTo>
                    <a:cubicBezTo>
                      <a:pt x="104775" y="107632"/>
                      <a:pt x="103822" y="108585"/>
                      <a:pt x="103822" y="110490"/>
                    </a:cubicBezTo>
                    <a:cubicBezTo>
                      <a:pt x="102870" y="110490"/>
                      <a:pt x="102870" y="111442"/>
                      <a:pt x="101918" y="113348"/>
                    </a:cubicBezTo>
                    <a:lnTo>
                      <a:pt x="100013" y="112395"/>
                    </a:lnTo>
                    <a:cubicBezTo>
                      <a:pt x="100013" y="114300"/>
                      <a:pt x="100965" y="114300"/>
                      <a:pt x="100965" y="116205"/>
                    </a:cubicBezTo>
                    <a:cubicBezTo>
                      <a:pt x="100013" y="118110"/>
                      <a:pt x="99060" y="118110"/>
                      <a:pt x="97155" y="119063"/>
                    </a:cubicBezTo>
                    <a:cubicBezTo>
                      <a:pt x="96203" y="122873"/>
                      <a:pt x="100013" y="117157"/>
                      <a:pt x="99060" y="121920"/>
                    </a:cubicBezTo>
                    <a:cubicBezTo>
                      <a:pt x="97155" y="124777"/>
                      <a:pt x="98107" y="126682"/>
                      <a:pt x="97155" y="130492"/>
                    </a:cubicBezTo>
                    <a:cubicBezTo>
                      <a:pt x="96203" y="132398"/>
                      <a:pt x="96203" y="129540"/>
                      <a:pt x="95250" y="130492"/>
                    </a:cubicBezTo>
                    <a:lnTo>
                      <a:pt x="96203" y="132398"/>
                    </a:lnTo>
                    <a:cubicBezTo>
                      <a:pt x="96203" y="132398"/>
                      <a:pt x="95250" y="132398"/>
                      <a:pt x="95250" y="132398"/>
                    </a:cubicBezTo>
                    <a:cubicBezTo>
                      <a:pt x="95250" y="134302"/>
                      <a:pt x="97155" y="133350"/>
                      <a:pt x="96203" y="135255"/>
                    </a:cubicBezTo>
                    <a:cubicBezTo>
                      <a:pt x="98107" y="136207"/>
                      <a:pt x="92393" y="139065"/>
                      <a:pt x="93345" y="142875"/>
                    </a:cubicBezTo>
                    <a:cubicBezTo>
                      <a:pt x="92393" y="143827"/>
                      <a:pt x="92393" y="141923"/>
                      <a:pt x="91440" y="141923"/>
                    </a:cubicBezTo>
                    <a:cubicBezTo>
                      <a:pt x="91440" y="146685"/>
                      <a:pt x="91440" y="145732"/>
                      <a:pt x="91440" y="149542"/>
                    </a:cubicBezTo>
                    <a:lnTo>
                      <a:pt x="89535" y="151448"/>
                    </a:lnTo>
                    <a:cubicBezTo>
                      <a:pt x="91440" y="149542"/>
                      <a:pt x="92393" y="153352"/>
                      <a:pt x="92393" y="156210"/>
                    </a:cubicBezTo>
                    <a:cubicBezTo>
                      <a:pt x="93345" y="156210"/>
                      <a:pt x="94297" y="155257"/>
                      <a:pt x="94297" y="155257"/>
                    </a:cubicBezTo>
                    <a:cubicBezTo>
                      <a:pt x="94297" y="156210"/>
                      <a:pt x="93345" y="158115"/>
                      <a:pt x="93345" y="159067"/>
                    </a:cubicBezTo>
                    <a:cubicBezTo>
                      <a:pt x="92393" y="159067"/>
                      <a:pt x="92393" y="159067"/>
                      <a:pt x="92393" y="158115"/>
                    </a:cubicBezTo>
                    <a:cubicBezTo>
                      <a:pt x="92393" y="158115"/>
                      <a:pt x="92393" y="159067"/>
                      <a:pt x="92393" y="159067"/>
                    </a:cubicBezTo>
                    <a:cubicBezTo>
                      <a:pt x="91440" y="160020"/>
                      <a:pt x="90488" y="159067"/>
                      <a:pt x="90488" y="157163"/>
                    </a:cubicBezTo>
                    <a:cubicBezTo>
                      <a:pt x="91440" y="157163"/>
                      <a:pt x="91440" y="157163"/>
                      <a:pt x="92393" y="156210"/>
                    </a:cubicBezTo>
                    <a:cubicBezTo>
                      <a:pt x="91440" y="155257"/>
                      <a:pt x="91440" y="153352"/>
                      <a:pt x="90488" y="153352"/>
                    </a:cubicBezTo>
                    <a:cubicBezTo>
                      <a:pt x="90488" y="153352"/>
                      <a:pt x="90488" y="154305"/>
                      <a:pt x="90488" y="154305"/>
                    </a:cubicBezTo>
                    <a:cubicBezTo>
                      <a:pt x="90488" y="154305"/>
                      <a:pt x="90488" y="153352"/>
                      <a:pt x="89535" y="153352"/>
                    </a:cubicBezTo>
                    <a:cubicBezTo>
                      <a:pt x="89535" y="153352"/>
                      <a:pt x="89535" y="154305"/>
                      <a:pt x="89535" y="154305"/>
                    </a:cubicBezTo>
                    <a:cubicBezTo>
                      <a:pt x="88582" y="154305"/>
                      <a:pt x="88582" y="154305"/>
                      <a:pt x="87630" y="154305"/>
                    </a:cubicBezTo>
                    <a:lnTo>
                      <a:pt x="88582" y="155257"/>
                    </a:lnTo>
                    <a:cubicBezTo>
                      <a:pt x="87630" y="156210"/>
                      <a:pt x="86678" y="156210"/>
                      <a:pt x="85725" y="156210"/>
                    </a:cubicBezTo>
                    <a:cubicBezTo>
                      <a:pt x="85725" y="159067"/>
                      <a:pt x="81915" y="161925"/>
                      <a:pt x="76200" y="161925"/>
                    </a:cubicBezTo>
                    <a:cubicBezTo>
                      <a:pt x="78105" y="160973"/>
                      <a:pt x="76200" y="160020"/>
                      <a:pt x="77153" y="158115"/>
                    </a:cubicBezTo>
                    <a:cubicBezTo>
                      <a:pt x="78105" y="160020"/>
                      <a:pt x="81915" y="157163"/>
                      <a:pt x="83820" y="158115"/>
                    </a:cubicBezTo>
                    <a:cubicBezTo>
                      <a:pt x="82868" y="158115"/>
                      <a:pt x="82868" y="157163"/>
                      <a:pt x="82868" y="157163"/>
                    </a:cubicBezTo>
                    <a:cubicBezTo>
                      <a:pt x="80963" y="158115"/>
                      <a:pt x="80010" y="158115"/>
                      <a:pt x="78105" y="159067"/>
                    </a:cubicBezTo>
                    <a:cubicBezTo>
                      <a:pt x="78105" y="158115"/>
                      <a:pt x="77153" y="158115"/>
                      <a:pt x="76200" y="157163"/>
                    </a:cubicBezTo>
                    <a:cubicBezTo>
                      <a:pt x="77153" y="160020"/>
                      <a:pt x="72390" y="158115"/>
                      <a:pt x="70485" y="159067"/>
                    </a:cubicBezTo>
                    <a:cubicBezTo>
                      <a:pt x="70485" y="158115"/>
                      <a:pt x="71438" y="157163"/>
                      <a:pt x="73343" y="158115"/>
                    </a:cubicBezTo>
                    <a:cubicBezTo>
                      <a:pt x="71438" y="155257"/>
                      <a:pt x="68580" y="160020"/>
                      <a:pt x="67628" y="158115"/>
                    </a:cubicBezTo>
                    <a:cubicBezTo>
                      <a:pt x="67628" y="158115"/>
                      <a:pt x="68580" y="158115"/>
                      <a:pt x="68580" y="158115"/>
                    </a:cubicBezTo>
                    <a:cubicBezTo>
                      <a:pt x="67628" y="159067"/>
                      <a:pt x="64770" y="157163"/>
                      <a:pt x="66675" y="157163"/>
                    </a:cubicBezTo>
                    <a:lnTo>
                      <a:pt x="66675" y="157163"/>
                    </a:lnTo>
                    <a:cubicBezTo>
                      <a:pt x="65722" y="157163"/>
                      <a:pt x="65722" y="156210"/>
                      <a:pt x="64770" y="156210"/>
                    </a:cubicBezTo>
                    <a:cubicBezTo>
                      <a:pt x="63818" y="156210"/>
                      <a:pt x="63818" y="156210"/>
                      <a:pt x="63818" y="155257"/>
                    </a:cubicBezTo>
                    <a:lnTo>
                      <a:pt x="63818" y="154305"/>
                    </a:lnTo>
                    <a:cubicBezTo>
                      <a:pt x="63818" y="152400"/>
                      <a:pt x="62865" y="151448"/>
                      <a:pt x="61913" y="150495"/>
                    </a:cubicBezTo>
                    <a:cubicBezTo>
                      <a:pt x="61913" y="150495"/>
                      <a:pt x="64770" y="151448"/>
                      <a:pt x="64770" y="151448"/>
                    </a:cubicBezTo>
                    <a:lnTo>
                      <a:pt x="58103" y="142875"/>
                    </a:lnTo>
                    <a:cubicBezTo>
                      <a:pt x="60007" y="143827"/>
                      <a:pt x="64770" y="141923"/>
                      <a:pt x="65722" y="145732"/>
                    </a:cubicBezTo>
                    <a:cubicBezTo>
                      <a:pt x="65722" y="144780"/>
                      <a:pt x="66675" y="143827"/>
                      <a:pt x="65722" y="140970"/>
                    </a:cubicBezTo>
                    <a:cubicBezTo>
                      <a:pt x="65722" y="141923"/>
                      <a:pt x="62865" y="141923"/>
                      <a:pt x="62865" y="140970"/>
                    </a:cubicBezTo>
                    <a:cubicBezTo>
                      <a:pt x="65722" y="139065"/>
                      <a:pt x="63818" y="139065"/>
                      <a:pt x="66675" y="136207"/>
                    </a:cubicBezTo>
                    <a:cubicBezTo>
                      <a:pt x="65722" y="137160"/>
                      <a:pt x="62865" y="135255"/>
                      <a:pt x="63818" y="134302"/>
                    </a:cubicBezTo>
                    <a:cubicBezTo>
                      <a:pt x="63818" y="134302"/>
                      <a:pt x="66675" y="134302"/>
                      <a:pt x="66675" y="135255"/>
                    </a:cubicBezTo>
                    <a:lnTo>
                      <a:pt x="63818" y="130492"/>
                    </a:lnTo>
                    <a:cubicBezTo>
                      <a:pt x="63818" y="131445"/>
                      <a:pt x="66675" y="131445"/>
                      <a:pt x="67628" y="130492"/>
                    </a:cubicBezTo>
                    <a:cubicBezTo>
                      <a:pt x="66675" y="130492"/>
                      <a:pt x="68580" y="126682"/>
                      <a:pt x="68580" y="125730"/>
                    </a:cubicBezTo>
                    <a:lnTo>
                      <a:pt x="67628" y="127635"/>
                    </a:lnTo>
                    <a:cubicBezTo>
                      <a:pt x="68580" y="122873"/>
                      <a:pt x="63818" y="121920"/>
                      <a:pt x="64770" y="118110"/>
                    </a:cubicBezTo>
                    <a:cubicBezTo>
                      <a:pt x="65722" y="119063"/>
                      <a:pt x="68580" y="120015"/>
                      <a:pt x="69532" y="118110"/>
                    </a:cubicBezTo>
                    <a:cubicBezTo>
                      <a:pt x="68580" y="117157"/>
                      <a:pt x="62865" y="112395"/>
                      <a:pt x="62865" y="107632"/>
                    </a:cubicBezTo>
                    <a:lnTo>
                      <a:pt x="63818" y="106680"/>
                    </a:lnTo>
                    <a:lnTo>
                      <a:pt x="63818" y="102870"/>
                    </a:lnTo>
                    <a:cubicBezTo>
                      <a:pt x="65722" y="105727"/>
                      <a:pt x="69532" y="111442"/>
                      <a:pt x="70485" y="115252"/>
                    </a:cubicBezTo>
                    <a:cubicBezTo>
                      <a:pt x="71438" y="113348"/>
                      <a:pt x="71438" y="115252"/>
                      <a:pt x="72390" y="112395"/>
                    </a:cubicBezTo>
                    <a:cubicBezTo>
                      <a:pt x="73343" y="111442"/>
                      <a:pt x="73343" y="114300"/>
                      <a:pt x="73343" y="115252"/>
                    </a:cubicBezTo>
                    <a:lnTo>
                      <a:pt x="75247" y="109538"/>
                    </a:lnTo>
                    <a:cubicBezTo>
                      <a:pt x="73343" y="109538"/>
                      <a:pt x="74295" y="104775"/>
                      <a:pt x="73343" y="104775"/>
                    </a:cubicBezTo>
                    <a:lnTo>
                      <a:pt x="73343" y="111442"/>
                    </a:lnTo>
                    <a:cubicBezTo>
                      <a:pt x="71438" y="111442"/>
                      <a:pt x="69532" y="106680"/>
                      <a:pt x="70485" y="102870"/>
                    </a:cubicBezTo>
                    <a:cubicBezTo>
                      <a:pt x="71438" y="101917"/>
                      <a:pt x="73343" y="104775"/>
                      <a:pt x="74295" y="104775"/>
                    </a:cubicBezTo>
                    <a:cubicBezTo>
                      <a:pt x="73343" y="103823"/>
                      <a:pt x="74295" y="100965"/>
                      <a:pt x="74295" y="100013"/>
                    </a:cubicBezTo>
                    <a:lnTo>
                      <a:pt x="75247" y="101917"/>
                    </a:lnTo>
                    <a:cubicBezTo>
                      <a:pt x="76200" y="100013"/>
                      <a:pt x="74295" y="97155"/>
                      <a:pt x="76200" y="95250"/>
                    </a:cubicBezTo>
                    <a:cubicBezTo>
                      <a:pt x="76200" y="94298"/>
                      <a:pt x="79057" y="93345"/>
                      <a:pt x="78105" y="92392"/>
                    </a:cubicBezTo>
                    <a:cubicBezTo>
                      <a:pt x="75247" y="93345"/>
                      <a:pt x="69532" y="92392"/>
                      <a:pt x="68580" y="90488"/>
                    </a:cubicBezTo>
                    <a:cubicBezTo>
                      <a:pt x="68580" y="90488"/>
                      <a:pt x="72390" y="85725"/>
                      <a:pt x="73343" y="84773"/>
                    </a:cubicBezTo>
                    <a:cubicBezTo>
                      <a:pt x="75247" y="83820"/>
                      <a:pt x="76200" y="88582"/>
                      <a:pt x="78105" y="87630"/>
                    </a:cubicBezTo>
                    <a:cubicBezTo>
                      <a:pt x="78105" y="87630"/>
                      <a:pt x="77153" y="86677"/>
                      <a:pt x="77153" y="85725"/>
                    </a:cubicBezTo>
                    <a:cubicBezTo>
                      <a:pt x="78105" y="84773"/>
                      <a:pt x="78105" y="86677"/>
                      <a:pt x="79057" y="83820"/>
                    </a:cubicBezTo>
                    <a:cubicBezTo>
                      <a:pt x="77153" y="82867"/>
                      <a:pt x="80963" y="78105"/>
                      <a:pt x="78105" y="81915"/>
                    </a:cubicBezTo>
                    <a:cubicBezTo>
                      <a:pt x="78105" y="79057"/>
                      <a:pt x="80010" y="79057"/>
                      <a:pt x="79057" y="75248"/>
                    </a:cubicBezTo>
                    <a:cubicBezTo>
                      <a:pt x="78105" y="76200"/>
                      <a:pt x="77153" y="75248"/>
                      <a:pt x="76200" y="75248"/>
                    </a:cubicBezTo>
                    <a:cubicBezTo>
                      <a:pt x="75247" y="74295"/>
                      <a:pt x="73343" y="74295"/>
                      <a:pt x="72390" y="74295"/>
                    </a:cubicBezTo>
                    <a:cubicBezTo>
                      <a:pt x="73343" y="74295"/>
                      <a:pt x="73343" y="73342"/>
                      <a:pt x="73343" y="73342"/>
                    </a:cubicBezTo>
                    <a:cubicBezTo>
                      <a:pt x="69532" y="70485"/>
                      <a:pt x="67628" y="69532"/>
                      <a:pt x="62865" y="67627"/>
                    </a:cubicBezTo>
                    <a:cubicBezTo>
                      <a:pt x="62865" y="66675"/>
                      <a:pt x="60007" y="65723"/>
                      <a:pt x="60960" y="65723"/>
                    </a:cubicBezTo>
                    <a:cubicBezTo>
                      <a:pt x="60007" y="65723"/>
                      <a:pt x="60007" y="66675"/>
                      <a:pt x="58103" y="66675"/>
                    </a:cubicBezTo>
                    <a:cubicBezTo>
                      <a:pt x="54293" y="64770"/>
                      <a:pt x="61913" y="66675"/>
                      <a:pt x="59055" y="64770"/>
                    </a:cubicBezTo>
                    <a:cubicBezTo>
                      <a:pt x="59055" y="65723"/>
                      <a:pt x="58103" y="65723"/>
                      <a:pt x="57150" y="65723"/>
                    </a:cubicBezTo>
                    <a:lnTo>
                      <a:pt x="55245" y="65723"/>
                    </a:lnTo>
                    <a:cubicBezTo>
                      <a:pt x="54293" y="65723"/>
                      <a:pt x="53340" y="65723"/>
                      <a:pt x="54293" y="66675"/>
                    </a:cubicBezTo>
                    <a:cubicBezTo>
                      <a:pt x="55245" y="67627"/>
                      <a:pt x="59055" y="66675"/>
                      <a:pt x="60960" y="66675"/>
                    </a:cubicBezTo>
                    <a:cubicBezTo>
                      <a:pt x="60960" y="67627"/>
                      <a:pt x="60007" y="68580"/>
                      <a:pt x="60007" y="69532"/>
                    </a:cubicBezTo>
                    <a:cubicBezTo>
                      <a:pt x="59055" y="70485"/>
                      <a:pt x="58103" y="70485"/>
                      <a:pt x="58103" y="73342"/>
                    </a:cubicBezTo>
                    <a:cubicBezTo>
                      <a:pt x="58103" y="76200"/>
                      <a:pt x="56197" y="73342"/>
                      <a:pt x="57150" y="74295"/>
                    </a:cubicBezTo>
                    <a:cubicBezTo>
                      <a:pt x="55245" y="80010"/>
                      <a:pt x="60007" y="79057"/>
                      <a:pt x="57150" y="84773"/>
                    </a:cubicBezTo>
                    <a:cubicBezTo>
                      <a:pt x="55245" y="86677"/>
                      <a:pt x="54293" y="84773"/>
                      <a:pt x="53340" y="84773"/>
                    </a:cubicBezTo>
                    <a:cubicBezTo>
                      <a:pt x="53340" y="81915"/>
                      <a:pt x="55245" y="80010"/>
                      <a:pt x="55245" y="79057"/>
                    </a:cubicBezTo>
                    <a:lnTo>
                      <a:pt x="54293" y="80963"/>
                    </a:lnTo>
                    <a:cubicBezTo>
                      <a:pt x="54293" y="80010"/>
                      <a:pt x="54293" y="78105"/>
                      <a:pt x="54293" y="77152"/>
                    </a:cubicBezTo>
                    <a:cubicBezTo>
                      <a:pt x="52388" y="78105"/>
                      <a:pt x="51435" y="88582"/>
                      <a:pt x="49530" y="93345"/>
                    </a:cubicBezTo>
                    <a:cubicBezTo>
                      <a:pt x="49530" y="94298"/>
                      <a:pt x="50482" y="96202"/>
                      <a:pt x="50482" y="95250"/>
                    </a:cubicBezTo>
                    <a:lnTo>
                      <a:pt x="50482" y="93345"/>
                    </a:lnTo>
                    <a:cubicBezTo>
                      <a:pt x="51435" y="92392"/>
                      <a:pt x="51435" y="96202"/>
                      <a:pt x="52388" y="94298"/>
                    </a:cubicBezTo>
                    <a:cubicBezTo>
                      <a:pt x="52388" y="96202"/>
                      <a:pt x="53340" y="99060"/>
                      <a:pt x="52388" y="101917"/>
                    </a:cubicBezTo>
                    <a:lnTo>
                      <a:pt x="50482" y="101917"/>
                    </a:lnTo>
                    <a:cubicBezTo>
                      <a:pt x="51435" y="101917"/>
                      <a:pt x="51435" y="100013"/>
                      <a:pt x="51435" y="99060"/>
                    </a:cubicBezTo>
                    <a:cubicBezTo>
                      <a:pt x="52388" y="100013"/>
                      <a:pt x="48578" y="103823"/>
                      <a:pt x="50482" y="104775"/>
                    </a:cubicBezTo>
                    <a:lnTo>
                      <a:pt x="52388" y="102870"/>
                    </a:lnTo>
                    <a:cubicBezTo>
                      <a:pt x="53340" y="104775"/>
                      <a:pt x="54293" y="107632"/>
                      <a:pt x="53340" y="110490"/>
                    </a:cubicBezTo>
                    <a:cubicBezTo>
                      <a:pt x="55245" y="109538"/>
                      <a:pt x="53340" y="109538"/>
                      <a:pt x="55245" y="108585"/>
                    </a:cubicBezTo>
                    <a:cubicBezTo>
                      <a:pt x="52388" y="109538"/>
                      <a:pt x="56197" y="101917"/>
                      <a:pt x="53340" y="103823"/>
                    </a:cubicBezTo>
                    <a:cubicBezTo>
                      <a:pt x="56197" y="101917"/>
                      <a:pt x="55245" y="100965"/>
                      <a:pt x="57150" y="98107"/>
                    </a:cubicBezTo>
                    <a:cubicBezTo>
                      <a:pt x="56197" y="98107"/>
                      <a:pt x="56197" y="99060"/>
                      <a:pt x="56197" y="96202"/>
                    </a:cubicBezTo>
                    <a:cubicBezTo>
                      <a:pt x="56197" y="96202"/>
                      <a:pt x="56197" y="96202"/>
                      <a:pt x="56197" y="95250"/>
                    </a:cubicBezTo>
                    <a:lnTo>
                      <a:pt x="56197" y="95250"/>
                    </a:lnTo>
                    <a:lnTo>
                      <a:pt x="56197" y="95250"/>
                    </a:lnTo>
                    <a:cubicBezTo>
                      <a:pt x="56197" y="95250"/>
                      <a:pt x="56197" y="95250"/>
                      <a:pt x="56197" y="95250"/>
                    </a:cubicBezTo>
                    <a:cubicBezTo>
                      <a:pt x="56197" y="96202"/>
                      <a:pt x="55245" y="96202"/>
                      <a:pt x="55245" y="96202"/>
                    </a:cubicBezTo>
                    <a:cubicBezTo>
                      <a:pt x="54293" y="95250"/>
                      <a:pt x="55245" y="91440"/>
                      <a:pt x="54293" y="89535"/>
                    </a:cubicBezTo>
                    <a:cubicBezTo>
                      <a:pt x="55245" y="88582"/>
                      <a:pt x="55245" y="90488"/>
                      <a:pt x="55245" y="89535"/>
                    </a:cubicBezTo>
                    <a:lnTo>
                      <a:pt x="54293" y="87630"/>
                    </a:lnTo>
                    <a:cubicBezTo>
                      <a:pt x="55245" y="87630"/>
                      <a:pt x="57150" y="84773"/>
                      <a:pt x="57150" y="87630"/>
                    </a:cubicBezTo>
                    <a:lnTo>
                      <a:pt x="58103" y="84773"/>
                    </a:lnTo>
                    <a:cubicBezTo>
                      <a:pt x="59055" y="82867"/>
                      <a:pt x="60007" y="80963"/>
                      <a:pt x="60007" y="80010"/>
                    </a:cubicBezTo>
                    <a:cubicBezTo>
                      <a:pt x="60007" y="79057"/>
                      <a:pt x="60007" y="78105"/>
                      <a:pt x="60007" y="78105"/>
                    </a:cubicBezTo>
                    <a:cubicBezTo>
                      <a:pt x="60007" y="78105"/>
                      <a:pt x="60007" y="77152"/>
                      <a:pt x="60007" y="78105"/>
                    </a:cubicBezTo>
                    <a:lnTo>
                      <a:pt x="60007" y="75248"/>
                    </a:lnTo>
                    <a:lnTo>
                      <a:pt x="60007" y="75248"/>
                    </a:lnTo>
                    <a:cubicBezTo>
                      <a:pt x="60007" y="75248"/>
                      <a:pt x="60007" y="74295"/>
                      <a:pt x="60007" y="74295"/>
                    </a:cubicBezTo>
                    <a:cubicBezTo>
                      <a:pt x="60007" y="73342"/>
                      <a:pt x="60007" y="73342"/>
                      <a:pt x="60007" y="73342"/>
                    </a:cubicBezTo>
                    <a:cubicBezTo>
                      <a:pt x="60960" y="73342"/>
                      <a:pt x="61913" y="73342"/>
                      <a:pt x="62865" y="74295"/>
                    </a:cubicBezTo>
                    <a:cubicBezTo>
                      <a:pt x="62865" y="74295"/>
                      <a:pt x="63818" y="74295"/>
                      <a:pt x="63818" y="74295"/>
                    </a:cubicBezTo>
                    <a:cubicBezTo>
                      <a:pt x="63818" y="74295"/>
                      <a:pt x="65722" y="74295"/>
                      <a:pt x="65722" y="75248"/>
                    </a:cubicBezTo>
                    <a:lnTo>
                      <a:pt x="65722" y="76200"/>
                    </a:lnTo>
                    <a:cubicBezTo>
                      <a:pt x="66675" y="76200"/>
                      <a:pt x="66675" y="78105"/>
                      <a:pt x="67628" y="77152"/>
                    </a:cubicBezTo>
                    <a:cubicBezTo>
                      <a:pt x="66675" y="78105"/>
                      <a:pt x="66675" y="78105"/>
                      <a:pt x="66675" y="79057"/>
                    </a:cubicBezTo>
                    <a:cubicBezTo>
                      <a:pt x="66675" y="79057"/>
                      <a:pt x="66675" y="79057"/>
                      <a:pt x="66675" y="80010"/>
                    </a:cubicBezTo>
                    <a:cubicBezTo>
                      <a:pt x="66675" y="80963"/>
                      <a:pt x="65722" y="81915"/>
                      <a:pt x="65722" y="82867"/>
                    </a:cubicBezTo>
                    <a:lnTo>
                      <a:pt x="66675" y="83820"/>
                    </a:lnTo>
                    <a:cubicBezTo>
                      <a:pt x="65722" y="85725"/>
                      <a:pt x="65722" y="88582"/>
                      <a:pt x="65722" y="91440"/>
                    </a:cubicBezTo>
                    <a:lnTo>
                      <a:pt x="66675" y="91440"/>
                    </a:lnTo>
                    <a:cubicBezTo>
                      <a:pt x="66675" y="94298"/>
                      <a:pt x="63818" y="97155"/>
                      <a:pt x="63818" y="101917"/>
                    </a:cubicBezTo>
                    <a:cubicBezTo>
                      <a:pt x="63818" y="101917"/>
                      <a:pt x="63818" y="100965"/>
                      <a:pt x="63818" y="100013"/>
                    </a:cubicBezTo>
                    <a:cubicBezTo>
                      <a:pt x="60007" y="103823"/>
                      <a:pt x="63818" y="110490"/>
                      <a:pt x="60960" y="114300"/>
                    </a:cubicBezTo>
                    <a:cubicBezTo>
                      <a:pt x="60960" y="115252"/>
                      <a:pt x="60960" y="116205"/>
                      <a:pt x="60007" y="117157"/>
                    </a:cubicBezTo>
                    <a:cubicBezTo>
                      <a:pt x="60007" y="117157"/>
                      <a:pt x="60007" y="117157"/>
                      <a:pt x="60007" y="117157"/>
                    </a:cubicBezTo>
                    <a:cubicBezTo>
                      <a:pt x="60007" y="117157"/>
                      <a:pt x="60007" y="117157"/>
                      <a:pt x="60007" y="117157"/>
                    </a:cubicBezTo>
                    <a:cubicBezTo>
                      <a:pt x="60007" y="117157"/>
                      <a:pt x="59055" y="118110"/>
                      <a:pt x="59055" y="118110"/>
                    </a:cubicBezTo>
                    <a:cubicBezTo>
                      <a:pt x="59055" y="118110"/>
                      <a:pt x="60007" y="117157"/>
                      <a:pt x="60007" y="117157"/>
                    </a:cubicBezTo>
                    <a:cubicBezTo>
                      <a:pt x="60007" y="118110"/>
                      <a:pt x="60007" y="119063"/>
                      <a:pt x="60007" y="120967"/>
                    </a:cubicBezTo>
                    <a:lnTo>
                      <a:pt x="59055" y="120967"/>
                    </a:lnTo>
                    <a:cubicBezTo>
                      <a:pt x="59055" y="120967"/>
                      <a:pt x="59055" y="120967"/>
                      <a:pt x="59055" y="120967"/>
                    </a:cubicBezTo>
                    <a:cubicBezTo>
                      <a:pt x="58103" y="121920"/>
                      <a:pt x="59055" y="121920"/>
                      <a:pt x="60960" y="121920"/>
                    </a:cubicBezTo>
                    <a:cubicBezTo>
                      <a:pt x="60960" y="122873"/>
                      <a:pt x="60960" y="122873"/>
                      <a:pt x="61913" y="123825"/>
                    </a:cubicBezTo>
                    <a:cubicBezTo>
                      <a:pt x="60007" y="124777"/>
                      <a:pt x="61913" y="127635"/>
                      <a:pt x="60007" y="128588"/>
                    </a:cubicBezTo>
                    <a:cubicBezTo>
                      <a:pt x="60960" y="129540"/>
                      <a:pt x="60007" y="135255"/>
                      <a:pt x="61913" y="136207"/>
                    </a:cubicBezTo>
                    <a:cubicBezTo>
                      <a:pt x="61913" y="136207"/>
                      <a:pt x="60960" y="136207"/>
                      <a:pt x="61913" y="136207"/>
                    </a:cubicBezTo>
                    <a:cubicBezTo>
                      <a:pt x="61913" y="137160"/>
                      <a:pt x="60960" y="139065"/>
                      <a:pt x="61913" y="140017"/>
                    </a:cubicBezTo>
                    <a:lnTo>
                      <a:pt x="60007" y="140017"/>
                    </a:lnTo>
                    <a:lnTo>
                      <a:pt x="61913" y="142875"/>
                    </a:lnTo>
                    <a:cubicBezTo>
                      <a:pt x="60960" y="144780"/>
                      <a:pt x="60007" y="145732"/>
                      <a:pt x="59055" y="142875"/>
                    </a:cubicBezTo>
                    <a:cubicBezTo>
                      <a:pt x="60960" y="147638"/>
                      <a:pt x="59055" y="146685"/>
                      <a:pt x="60960" y="150495"/>
                    </a:cubicBezTo>
                    <a:lnTo>
                      <a:pt x="60007" y="150495"/>
                    </a:lnTo>
                    <a:cubicBezTo>
                      <a:pt x="60007" y="152400"/>
                      <a:pt x="60960" y="155257"/>
                      <a:pt x="60007" y="156210"/>
                    </a:cubicBezTo>
                    <a:cubicBezTo>
                      <a:pt x="59055" y="157163"/>
                      <a:pt x="59055" y="159067"/>
                      <a:pt x="59055" y="161925"/>
                    </a:cubicBezTo>
                    <a:cubicBezTo>
                      <a:pt x="59055" y="161925"/>
                      <a:pt x="59055" y="162877"/>
                      <a:pt x="59055" y="162877"/>
                    </a:cubicBezTo>
                    <a:lnTo>
                      <a:pt x="60007" y="162877"/>
                    </a:lnTo>
                    <a:cubicBezTo>
                      <a:pt x="60960" y="162877"/>
                      <a:pt x="60960" y="163830"/>
                      <a:pt x="61913" y="163830"/>
                    </a:cubicBezTo>
                    <a:cubicBezTo>
                      <a:pt x="62865" y="164782"/>
                      <a:pt x="64770" y="164782"/>
                      <a:pt x="65722" y="165735"/>
                    </a:cubicBezTo>
                    <a:cubicBezTo>
                      <a:pt x="66675" y="166688"/>
                      <a:pt x="68580" y="166688"/>
                      <a:pt x="70485" y="167640"/>
                    </a:cubicBezTo>
                    <a:lnTo>
                      <a:pt x="74295" y="168592"/>
                    </a:lnTo>
                    <a:cubicBezTo>
                      <a:pt x="76200" y="169545"/>
                      <a:pt x="79057" y="169545"/>
                      <a:pt x="80963" y="170498"/>
                    </a:cubicBezTo>
                    <a:cubicBezTo>
                      <a:pt x="80010" y="167640"/>
                      <a:pt x="84772" y="172402"/>
                      <a:pt x="84772" y="169545"/>
                    </a:cubicBezTo>
                    <a:cubicBezTo>
                      <a:pt x="84772" y="170498"/>
                      <a:pt x="86678" y="170498"/>
                      <a:pt x="84772" y="171450"/>
                    </a:cubicBezTo>
                    <a:cubicBezTo>
                      <a:pt x="86678" y="171450"/>
                      <a:pt x="88582" y="171450"/>
                      <a:pt x="90488" y="171450"/>
                    </a:cubicBezTo>
                    <a:cubicBezTo>
                      <a:pt x="92393" y="171450"/>
                      <a:pt x="94297" y="170498"/>
                      <a:pt x="96203" y="168592"/>
                    </a:cubicBezTo>
                    <a:cubicBezTo>
                      <a:pt x="97155" y="168592"/>
                      <a:pt x="95250" y="170498"/>
                      <a:pt x="96203" y="170498"/>
                    </a:cubicBezTo>
                    <a:cubicBezTo>
                      <a:pt x="96203" y="170498"/>
                      <a:pt x="98107" y="168592"/>
                      <a:pt x="98107" y="168592"/>
                    </a:cubicBezTo>
                    <a:cubicBezTo>
                      <a:pt x="99060" y="168592"/>
                      <a:pt x="98107" y="169545"/>
                      <a:pt x="97155" y="170498"/>
                    </a:cubicBezTo>
                    <a:cubicBezTo>
                      <a:pt x="100013" y="168592"/>
                      <a:pt x="100965" y="166688"/>
                      <a:pt x="100965" y="165735"/>
                    </a:cubicBezTo>
                    <a:cubicBezTo>
                      <a:pt x="100965" y="164782"/>
                      <a:pt x="100013" y="163830"/>
                      <a:pt x="99060" y="162877"/>
                    </a:cubicBezTo>
                    <a:cubicBezTo>
                      <a:pt x="101918" y="160973"/>
                      <a:pt x="101918" y="160020"/>
                      <a:pt x="100965" y="158115"/>
                    </a:cubicBezTo>
                    <a:cubicBezTo>
                      <a:pt x="101918" y="158115"/>
                      <a:pt x="102870" y="157163"/>
                      <a:pt x="101918" y="159067"/>
                    </a:cubicBezTo>
                    <a:cubicBezTo>
                      <a:pt x="102870" y="157163"/>
                      <a:pt x="105728" y="151448"/>
                      <a:pt x="104775" y="150495"/>
                    </a:cubicBezTo>
                    <a:cubicBezTo>
                      <a:pt x="105728" y="150495"/>
                      <a:pt x="105728" y="148590"/>
                      <a:pt x="105728" y="148590"/>
                    </a:cubicBezTo>
                    <a:cubicBezTo>
                      <a:pt x="106680" y="145732"/>
                      <a:pt x="106680" y="145732"/>
                      <a:pt x="107632" y="142875"/>
                    </a:cubicBezTo>
                    <a:lnTo>
                      <a:pt x="106680" y="143827"/>
                    </a:lnTo>
                    <a:cubicBezTo>
                      <a:pt x="104775" y="141923"/>
                      <a:pt x="106680" y="140970"/>
                      <a:pt x="107632" y="139065"/>
                    </a:cubicBezTo>
                    <a:lnTo>
                      <a:pt x="107632" y="139065"/>
                    </a:lnTo>
                    <a:cubicBezTo>
                      <a:pt x="110490" y="134302"/>
                      <a:pt x="107632" y="136207"/>
                      <a:pt x="111443" y="131445"/>
                    </a:cubicBezTo>
                    <a:lnTo>
                      <a:pt x="110490" y="131445"/>
                    </a:lnTo>
                    <a:cubicBezTo>
                      <a:pt x="107632" y="130492"/>
                      <a:pt x="113347" y="126682"/>
                      <a:pt x="113347" y="123825"/>
                    </a:cubicBezTo>
                    <a:lnTo>
                      <a:pt x="112395" y="124777"/>
                    </a:lnTo>
                    <a:cubicBezTo>
                      <a:pt x="112395" y="122873"/>
                      <a:pt x="117157" y="120967"/>
                      <a:pt x="118110" y="119063"/>
                    </a:cubicBezTo>
                    <a:cubicBezTo>
                      <a:pt x="118110" y="119063"/>
                      <a:pt x="118110" y="120015"/>
                      <a:pt x="118110" y="120015"/>
                    </a:cubicBezTo>
                    <a:cubicBezTo>
                      <a:pt x="120968" y="116205"/>
                      <a:pt x="116205" y="119063"/>
                      <a:pt x="117157" y="115252"/>
                    </a:cubicBezTo>
                    <a:cubicBezTo>
                      <a:pt x="118110" y="115252"/>
                      <a:pt x="119063" y="116205"/>
                      <a:pt x="120015" y="114300"/>
                    </a:cubicBezTo>
                    <a:cubicBezTo>
                      <a:pt x="120968" y="113348"/>
                      <a:pt x="119063" y="106680"/>
                      <a:pt x="120968" y="103823"/>
                    </a:cubicBezTo>
                    <a:cubicBezTo>
                      <a:pt x="120015" y="104775"/>
                      <a:pt x="119063" y="104775"/>
                      <a:pt x="119063" y="102870"/>
                    </a:cubicBezTo>
                    <a:cubicBezTo>
                      <a:pt x="119063" y="100013"/>
                      <a:pt x="122872" y="97155"/>
                      <a:pt x="120968" y="94298"/>
                    </a:cubicBezTo>
                    <a:cubicBezTo>
                      <a:pt x="120968" y="94298"/>
                      <a:pt x="120968" y="94298"/>
                      <a:pt x="121920" y="94298"/>
                    </a:cubicBezTo>
                    <a:cubicBezTo>
                      <a:pt x="121920" y="92392"/>
                      <a:pt x="121920" y="87630"/>
                      <a:pt x="120968" y="86677"/>
                    </a:cubicBezTo>
                    <a:cubicBezTo>
                      <a:pt x="125730" y="85725"/>
                      <a:pt x="120968" y="74295"/>
                      <a:pt x="124778" y="75248"/>
                    </a:cubicBezTo>
                    <a:lnTo>
                      <a:pt x="125730" y="69532"/>
                    </a:lnTo>
                    <a:lnTo>
                      <a:pt x="125730" y="69532"/>
                    </a:lnTo>
                    <a:cubicBezTo>
                      <a:pt x="126682" y="65723"/>
                      <a:pt x="125730" y="63817"/>
                      <a:pt x="124778" y="62865"/>
                    </a:cubicBezTo>
                    <a:cubicBezTo>
                      <a:pt x="124778" y="61913"/>
                      <a:pt x="125730" y="62865"/>
                      <a:pt x="125730" y="62865"/>
                    </a:cubicBezTo>
                    <a:cubicBezTo>
                      <a:pt x="126682" y="57150"/>
                      <a:pt x="126682" y="56198"/>
                      <a:pt x="124778" y="52388"/>
                    </a:cubicBezTo>
                    <a:lnTo>
                      <a:pt x="125730" y="51435"/>
                    </a:lnTo>
                    <a:cubicBezTo>
                      <a:pt x="124778" y="50482"/>
                      <a:pt x="127635" y="42863"/>
                      <a:pt x="123825" y="37148"/>
                    </a:cubicBezTo>
                    <a:cubicBezTo>
                      <a:pt x="123825" y="37148"/>
                      <a:pt x="123825" y="37148"/>
                      <a:pt x="124778" y="37148"/>
                    </a:cubicBezTo>
                    <a:cubicBezTo>
                      <a:pt x="122872" y="34290"/>
                      <a:pt x="122872" y="30480"/>
                      <a:pt x="121920" y="26670"/>
                    </a:cubicBezTo>
                    <a:cubicBezTo>
                      <a:pt x="120968" y="22860"/>
                      <a:pt x="119063" y="20955"/>
                      <a:pt x="116205" y="20955"/>
                    </a:cubicBezTo>
                    <a:cubicBezTo>
                      <a:pt x="115253" y="20002"/>
                      <a:pt x="114300" y="19050"/>
                      <a:pt x="112395" y="18098"/>
                    </a:cubicBezTo>
                    <a:cubicBezTo>
                      <a:pt x="115253" y="22860"/>
                      <a:pt x="110490" y="19050"/>
                      <a:pt x="110490" y="20955"/>
                    </a:cubicBezTo>
                    <a:cubicBezTo>
                      <a:pt x="109538" y="20002"/>
                      <a:pt x="108585" y="16192"/>
                      <a:pt x="110490" y="18098"/>
                    </a:cubicBezTo>
                    <a:lnTo>
                      <a:pt x="110490" y="18098"/>
                    </a:lnTo>
                    <a:cubicBezTo>
                      <a:pt x="113347" y="17145"/>
                      <a:pt x="106680" y="12382"/>
                      <a:pt x="107632" y="11430"/>
                    </a:cubicBezTo>
                    <a:cubicBezTo>
                      <a:pt x="99060" y="3810"/>
                      <a:pt x="87630" y="0"/>
                      <a:pt x="77153" y="952"/>
                    </a:cubicBezTo>
                    <a:lnTo>
                      <a:pt x="78105" y="2857"/>
                    </a:lnTo>
                    <a:cubicBezTo>
                      <a:pt x="77153" y="2857"/>
                      <a:pt x="76200" y="2857"/>
                      <a:pt x="74295" y="2857"/>
                    </a:cubicBezTo>
                    <a:cubicBezTo>
                      <a:pt x="73343" y="2857"/>
                      <a:pt x="72390" y="1905"/>
                      <a:pt x="75247" y="952"/>
                    </a:cubicBezTo>
                    <a:cubicBezTo>
                      <a:pt x="73343" y="0"/>
                      <a:pt x="71438" y="2857"/>
                      <a:pt x="71438" y="2857"/>
                    </a:cubicBezTo>
                    <a:cubicBezTo>
                      <a:pt x="66675" y="2857"/>
                      <a:pt x="73343" y="0"/>
                      <a:pt x="71438" y="0"/>
                    </a:cubicBezTo>
                    <a:lnTo>
                      <a:pt x="69532" y="952"/>
                    </a:lnTo>
                    <a:lnTo>
                      <a:pt x="70485" y="952"/>
                    </a:lnTo>
                    <a:cubicBezTo>
                      <a:pt x="68580" y="1905"/>
                      <a:pt x="69532" y="2857"/>
                      <a:pt x="65722" y="3810"/>
                    </a:cubicBezTo>
                    <a:cubicBezTo>
                      <a:pt x="63818" y="3810"/>
                      <a:pt x="64770" y="2857"/>
                      <a:pt x="63818" y="2857"/>
                    </a:cubicBezTo>
                    <a:cubicBezTo>
                      <a:pt x="63818" y="2857"/>
                      <a:pt x="63818" y="2857"/>
                      <a:pt x="62865" y="2857"/>
                    </a:cubicBezTo>
                    <a:cubicBezTo>
                      <a:pt x="60960" y="3810"/>
                      <a:pt x="60007" y="3810"/>
                      <a:pt x="59055" y="4763"/>
                    </a:cubicBezTo>
                    <a:lnTo>
                      <a:pt x="60960" y="5715"/>
                    </a:lnTo>
                    <a:cubicBezTo>
                      <a:pt x="59055" y="7620"/>
                      <a:pt x="57150" y="7620"/>
                      <a:pt x="60007" y="8573"/>
                    </a:cubicBezTo>
                    <a:cubicBezTo>
                      <a:pt x="58103" y="7620"/>
                      <a:pt x="54293" y="9525"/>
                      <a:pt x="51435" y="12382"/>
                    </a:cubicBezTo>
                    <a:cubicBezTo>
                      <a:pt x="48578" y="14288"/>
                      <a:pt x="45720" y="17145"/>
                      <a:pt x="44768" y="17145"/>
                    </a:cubicBezTo>
                    <a:cubicBezTo>
                      <a:pt x="43815" y="20002"/>
                      <a:pt x="41910" y="21907"/>
                      <a:pt x="39053" y="23813"/>
                    </a:cubicBezTo>
                    <a:cubicBezTo>
                      <a:pt x="40005" y="23813"/>
                      <a:pt x="40957" y="24765"/>
                      <a:pt x="39053" y="25717"/>
                    </a:cubicBezTo>
                    <a:cubicBezTo>
                      <a:pt x="37147" y="22860"/>
                      <a:pt x="34290" y="28575"/>
                      <a:pt x="31432" y="28575"/>
                    </a:cubicBezTo>
                    <a:cubicBezTo>
                      <a:pt x="34290" y="27623"/>
                      <a:pt x="26670" y="35242"/>
                      <a:pt x="30480" y="34290"/>
                    </a:cubicBezTo>
                    <a:cubicBezTo>
                      <a:pt x="28575" y="36195"/>
                      <a:pt x="29528" y="33338"/>
                      <a:pt x="27622" y="34290"/>
                    </a:cubicBezTo>
                    <a:cubicBezTo>
                      <a:pt x="25718" y="39052"/>
                      <a:pt x="20003" y="43815"/>
                      <a:pt x="17145" y="50482"/>
                    </a:cubicBezTo>
                    <a:cubicBezTo>
                      <a:pt x="17145" y="50482"/>
                      <a:pt x="19050" y="50482"/>
                      <a:pt x="19050" y="51435"/>
                    </a:cubicBezTo>
                    <a:lnTo>
                      <a:pt x="15240" y="53340"/>
                    </a:lnTo>
                    <a:cubicBezTo>
                      <a:pt x="15240" y="54292"/>
                      <a:pt x="17145" y="55245"/>
                      <a:pt x="14288" y="57150"/>
                    </a:cubicBezTo>
                    <a:cubicBezTo>
                      <a:pt x="15240" y="57150"/>
                      <a:pt x="15240" y="57150"/>
                      <a:pt x="15240" y="58102"/>
                    </a:cubicBezTo>
                    <a:cubicBezTo>
                      <a:pt x="6668" y="69532"/>
                      <a:pt x="6668" y="83820"/>
                      <a:pt x="0" y="96202"/>
                    </a:cubicBezTo>
                    <a:cubicBezTo>
                      <a:pt x="953" y="94298"/>
                      <a:pt x="953" y="96202"/>
                      <a:pt x="953" y="97155"/>
                    </a:cubicBezTo>
                    <a:cubicBezTo>
                      <a:pt x="953" y="96202"/>
                      <a:pt x="1905" y="97155"/>
                      <a:pt x="2857" y="97155"/>
                    </a:cubicBezTo>
                    <a:cubicBezTo>
                      <a:pt x="1905" y="99060"/>
                      <a:pt x="953" y="100965"/>
                      <a:pt x="0" y="102870"/>
                    </a:cubicBezTo>
                    <a:cubicBezTo>
                      <a:pt x="1905" y="103823"/>
                      <a:pt x="-953" y="108585"/>
                      <a:pt x="953" y="109538"/>
                    </a:cubicBezTo>
                    <a:lnTo>
                      <a:pt x="953" y="107632"/>
                    </a:lnTo>
                    <a:cubicBezTo>
                      <a:pt x="2857" y="110490"/>
                      <a:pt x="5715" y="104775"/>
                      <a:pt x="8572" y="105727"/>
                    </a:cubicBezTo>
                    <a:cubicBezTo>
                      <a:pt x="6668" y="102870"/>
                      <a:pt x="12382" y="100013"/>
                      <a:pt x="10478" y="95250"/>
                    </a:cubicBezTo>
                    <a:cubicBezTo>
                      <a:pt x="11430" y="94298"/>
                      <a:pt x="11430" y="96202"/>
                      <a:pt x="11430" y="96202"/>
                    </a:cubicBezTo>
                    <a:cubicBezTo>
                      <a:pt x="10478" y="95250"/>
                      <a:pt x="10478" y="93345"/>
                      <a:pt x="11430" y="91440"/>
                    </a:cubicBezTo>
                    <a:lnTo>
                      <a:pt x="11430" y="91440"/>
                    </a:lnTo>
                    <a:cubicBezTo>
                      <a:pt x="12382" y="84773"/>
                      <a:pt x="14288" y="82867"/>
                      <a:pt x="18097" y="76200"/>
                    </a:cubicBezTo>
                    <a:lnTo>
                      <a:pt x="17145" y="76200"/>
                    </a:lnTo>
                    <a:cubicBezTo>
                      <a:pt x="18097" y="75248"/>
                      <a:pt x="18097" y="74295"/>
                      <a:pt x="19050" y="74295"/>
                    </a:cubicBezTo>
                    <a:cubicBezTo>
                      <a:pt x="18097" y="71438"/>
                      <a:pt x="17145" y="78105"/>
                      <a:pt x="16193" y="76200"/>
                    </a:cubicBezTo>
                    <a:cubicBezTo>
                      <a:pt x="19050" y="75248"/>
                      <a:pt x="20003" y="65723"/>
                      <a:pt x="23813" y="65723"/>
                    </a:cubicBezTo>
                    <a:cubicBezTo>
                      <a:pt x="24765" y="63817"/>
                      <a:pt x="21907" y="65723"/>
                      <a:pt x="22860" y="63817"/>
                    </a:cubicBezTo>
                    <a:lnTo>
                      <a:pt x="23813" y="63817"/>
                    </a:lnTo>
                    <a:lnTo>
                      <a:pt x="22860" y="62865"/>
                    </a:lnTo>
                    <a:cubicBezTo>
                      <a:pt x="23813" y="61913"/>
                      <a:pt x="24765" y="60960"/>
                      <a:pt x="25718" y="61913"/>
                    </a:cubicBezTo>
                    <a:cubicBezTo>
                      <a:pt x="25718" y="61913"/>
                      <a:pt x="25718" y="62865"/>
                      <a:pt x="24765" y="63817"/>
                    </a:cubicBezTo>
                    <a:cubicBezTo>
                      <a:pt x="26670" y="62865"/>
                      <a:pt x="27622" y="58102"/>
                      <a:pt x="27622" y="58102"/>
                    </a:cubicBezTo>
                    <a:lnTo>
                      <a:pt x="25718" y="60007"/>
                    </a:lnTo>
                    <a:cubicBezTo>
                      <a:pt x="28575" y="53340"/>
                      <a:pt x="33338" y="47625"/>
                      <a:pt x="36195" y="41910"/>
                    </a:cubicBezTo>
                    <a:lnTo>
                      <a:pt x="35243" y="41910"/>
                    </a:lnTo>
                    <a:cubicBezTo>
                      <a:pt x="37147" y="37148"/>
                      <a:pt x="38100" y="39052"/>
                      <a:pt x="40957" y="35242"/>
                    </a:cubicBezTo>
                    <a:lnTo>
                      <a:pt x="40957" y="35242"/>
                    </a:lnTo>
                    <a:cubicBezTo>
                      <a:pt x="40957" y="34290"/>
                      <a:pt x="41910" y="32385"/>
                      <a:pt x="42863" y="31432"/>
                    </a:cubicBezTo>
                    <a:cubicBezTo>
                      <a:pt x="42863" y="33338"/>
                      <a:pt x="45720" y="30480"/>
                      <a:pt x="44768" y="32385"/>
                    </a:cubicBezTo>
                    <a:cubicBezTo>
                      <a:pt x="47625" y="27623"/>
                      <a:pt x="45720" y="29527"/>
                      <a:pt x="46672" y="25717"/>
                    </a:cubicBezTo>
                    <a:lnTo>
                      <a:pt x="47625" y="25717"/>
                    </a:lnTo>
                    <a:cubicBezTo>
                      <a:pt x="47625" y="23813"/>
                      <a:pt x="47625" y="23813"/>
                      <a:pt x="49530" y="21907"/>
                    </a:cubicBezTo>
                    <a:cubicBezTo>
                      <a:pt x="48578" y="23813"/>
                      <a:pt x="51435" y="21907"/>
                      <a:pt x="50482" y="24765"/>
                    </a:cubicBezTo>
                    <a:cubicBezTo>
                      <a:pt x="56197" y="22860"/>
                      <a:pt x="56197" y="18098"/>
                      <a:pt x="60007" y="20002"/>
                    </a:cubicBezTo>
                    <a:cubicBezTo>
                      <a:pt x="60960" y="16192"/>
                      <a:pt x="55245" y="20955"/>
                      <a:pt x="56197" y="20002"/>
                    </a:cubicBezTo>
                    <a:cubicBezTo>
                      <a:pt x="54293" y="20002"/>
                      <a:pt x="57150" y="17145"/>
                      <a:pt x="59055" y="16192"/>
                    </a:cubicBezTo>
                    <a:cubicBezTo>
                      <a:pt x="60960" y="15240"/>
                      <a:pt x="63818" y="18098"/>
                      <a:pt x="67628" y="16192"/>
                    </a:cubicBezTo>
                    <a:cubicBezTo>
                      <a:pt x="67628" y="16192"/>
                      <a:pt x="67628" y="16192"/>
                      <a:pt x="66675" y="17145"/>
                    </a:cubicBezTo>
                    <a:cubicBezTo>
                      <a:pt x="68580" y="17145"/>
                      <a:pt x="69532" y="15240"/>
                      <a:pt x="71438" y="16192"/>
                    </a:cubicBezTo>
                    <a:cubicBezTo>
                      <a:pt x="72390" y="14288"/>
                      <a:pt x="74295" y="16192"/>
                      <a:pt x="73343" y="13335"/>
                    </a:cubicBezTo>
                    <a:cubicBezTo>
                      <a:pt x="72390" y="13335"/>
                      <a:pt x="70485" y="14288"/>
                      <a:pt x="69532" y="14288"/>
                    </a:cubicBezTo>
                    <a:cubicBezTo>
                      <a:pt x="71438" y="13335"/>
                      <a:pt x="73343" y="10477"/>
                      <a:pt x="77153" y="10477"/>
                    </a:cubicBezTo>
                    <a:cubicBezTo>
                      <a:pt x="77153" y="10477"/>
                      <a:pt x="76200" y="11430"/>
                      <a:pt x="75247" y="12382"/>
                    </a:cubicBezTo>
                    <a:cubicBezTo>
                      <a:pt x="76200" y="13335"/>
                      <a:pt x="77153" y="11430"/>
                      <a:pt x="78105" y="12382"/>
                    </a:cubicBezTo>
                    <a:cubicBezTo>
                      <a:pt x="78105" y="14288"/>
                      <a:pt x="73343" y="13335"/>
                      <a:pt x="71438" y="15240"/>
                    </a:cubicBezTo>
                    <a:cubicBezTo>
                      <a:pt x="72390" y="16192"/>
                      <a:pt x="75247" y="13335"/>
                      <a:pt x="74295" y="15240"/>
                    </a:cubicBezTo>
                    <a:cubicBezTo>
                      <a:pt x="75247" y="12382"/>
                      <a:pt x="78105" y="15240"/>
                      <a:pt x="80963" y="12382"/>
                    </a:cubicBezTo>
                    <a:lnTo>
                      <a:pt x="80963" y="13335"/>
                    </a:lnTo>
                    <a:cubicBezTo>
                      <a:pt x="80963" y="13335"/>
                      <a:pt x="81915" y="12382"/>
                      <a:pt x="82868" y="12382"/>
                    </a:cubicBezTo>
                    <a:lnTo>
                      <a:pt x="80963" y="14288"/>
                    </a:lnTo>
                    <a:cubicBezTo>
                      <a:pt x="82868" y="13335"/>
                      <a:pt x="84772" y="16192"/>
                      <a:pt x="86678" y="15240"/>
                    </a:cubicBezTo>
                    <a:cubicBezTo>
                      <a:pt x="82868" y="14288"/>
                      <a:pt x="85725" y="13335"/>
                      <a:pt x="84772" y="12382"/>
                    </a:cubicBezTo>
                    <a:cubicBezTo>
                      <a:pt x="90488" y="11430"/>
                      <a:pt x="87630" y="16192"/>
                      <a:pt x="92393" y="17145"/>
                    </a:cubicBezTo>
                    <a:cubicBezTo>
                      <a:pt x="91440" y="17145"/>
                      <a:pt x="90488" y="15240"/>
                      <a:pt x="91440" y="15240"/>
                    </a:cubicBezTo>
                    <a:cubicBezTo>
                      <a:pt x="92393" y="16192"/>
                      <a:pt x="93345" y="17145"/>
                      <a:pt x="93345" y="18098"/>
                    </a:cubicBezTo>
                    <a:cubicBezTo>
                      <a:pt x="96203" y="20002"/>
                      <a:pt x="93345" y="16192"/>
                      <a:pt x="95250" y="17145"/>
                    </a:cubicBezTo>
                    <a:cubicBezTo>
                      <a:pt x="95250" y="19050"/>
                      <a:pt x="97155" y="17145"/>
                      <a:pt x="99060" y="18098"/>
                    </a:cubicBezTo>
                    <a:lnTo>
                      <a:pt x="98107" y="19050"/>
                    </a:lnTo>
                    <a:cubicBezTo>
                      <a:pt x="100965" y="22860"/>
                      <a:pt x="100965" y="18098"/>
                      <a:pt x="102870" y="21907"/>
                    </a:cubicBezTo>
                    <a:lnTo>
                      <a:pt x="100013" y="21907"/>
                    </a:lnTo>
                    <a:cubicBezTo>
                      <a:pt x="100965" y="21907"/>
                      <a:pt x="100965" y="22860"/>
                      <a:pt x="101918" y="22860"/>
                    </a:cubicBezTo>
                    <a:lnTo>
                      <a:pt x="100965" y="23813"/>
                    </a:lnTo>
                    <a:cubicBezTo>
                      <a:pt x="102870" y="24765"/>
                      <a:pt x="103822" y="25717"/>
                      <a:pt x="104775" y="27623"/>
                    </a:cubicBezTo>
                    <a:cubicBezTo>
                      <a:pt x="104775" y="26670"/>
                      <a:pt x="106680" y="26670"/>
                      <a:pt x="107632" y="28575"/>
                    </a:cubicBezTo>
                    <a:cubicBezTo>
                      <a:pt x="107632" y="30480"/>
                      <a:pt x="105728" y="28575"/>
                      <a:pt x="107632" y="31432"/>
                    </a:cubicBezTo>
                    <a:cubicBezTo>
                      <a:pt x="106680" y="31432"/>
                      <a:pt x="105728" y="31432"/>
                      <a:pt x="105728" y="29527"/>
                    </a:cubicBezTo>
                    <a:cubicBezTo>
                      <a:pt x="105728" y="29527"/>
                      <a:pt x="104775" y="29527"/>
                      <a:pt x="103822" y="29527"/>
                    </a:cubicBezTo>
                    <a:cubicBezTo>
                      <a:pt x="103822" y="31432"/>
                      <a:pt x="105728" y="33338"/>
                      <a:pt x="105728" y="34290"/>
                    </a:cubicBezTo>
                    <a:cubicBezTo>
                      <a:pt x="105728" y="34290"/>
                      <a:pt x="105728" y="33338"/>
                      <a:pt x="105728" y="33338"/>
                    </a:cubicBezTo>
                    <a:cubicBezTo>
                      <a:pt x="106680" y="34290"/>
                      <a:pt x="107632" y="35242"/>
                      <a:pt x="109538" y="36195"/>
                    </a:cubicBezTo>
                    <a:cubicBezTo>
                      <a:pt x="109538" y="37148"/>
                      <a:pt x="108585" y="36195"/>
                      <a:pt x="108585" y="36195"/>
                    </a:cubicBezTo>
                    <a:cubicBezTo>
                      <a:pt x="108585" y="37148"/>
                      <a:pt x="109538" y="37148"/>
                      <a:pt x="110490" y="38100"/>
                    </a:cubicBezTo>
                    <a:cubicBezTo>
                      <a:pt x="109538" y="38100"/>
                      <a:pt x="108585" y="38100"/>
                      <a:pt x="107632" y="37148"/>
                    </a:cubicBezTo>
                    <a:cubicBezTo>
                      <a:pt x="108585" y="38100"/>
                      <a:pt x="109538" y="39052"/>
                      <a:pt x="109538" y="40957"/>
                    </a:cubicBezTo>
                    <a:cubicBezTo>
                      <a:pt x="109538" y="40957"/>
                      <a:pt x="108585" y="42863"/>
                      <a:pt x="108585" y="42863"/>
                    </a:cubicBezTo>
                    <a:cubicBezTo>
                      <a:pt x="108585" y="44767"/>
                      <a:pt x="111443" y="47625"/>
                      <a:pt x="111443" y="51435"/>
                    </a:cubicBezTo>
                    <a:cubicBezTo>
                      <a:pt x="111443" y="51435"/>
                      <a:pt x="111443" y="51435"/>
                      <a:pt x="112395" y="52388"/>
                    </a:cubicBezTo>
                    <a:cubicBezTo>
                      <a:pt x="112395" y="55245"/>
                      <a:pt x="111443" y="58102"/>
                      <a:pt x="112395" y="61913"/>
                    </a:cubicBezTo>
                    <a:lnTo>
                      <a:pt x="110490" y="63817"/>
                    </a:lnTo>
                    <a:cubicBezTo>
                      <a:pt x="110490" y="66675"/>
                      <a:pt x="113347" y="60960"/>
                      <a:pt x="113347" y="65723"/>
                    </a:cubicBezTo>
                    <a:cubicBezTo>
                      <a:pt x="113347" y="69532"/>
                      <a:pt x="111443" y="66675"/>
                      <a:pt x="111443" y="67627"/>
                    </a:cubicBezTo>
                    <a:cubicBezTo>
                      <a:pt x="112395" y="69532"/>
                      <a:pt x="113347" y="72390"/>
                      <a:pt x="111443" y="75248"/>
                    </a:cubicBezTo>
                    <a:cubicBezTo>
                      <a:pt x="111443" y="71438"/>
                      <a:pt x="111443" y="71438"/>
                      <a:pt x="111443" y="70485"/>
                    </a:cubicBezTo>
                    <a:close/>
                    <a:moveTo>
                      <a:pt x="105728" y="105727"/>
                    </a:moveTo>
                    <a:cubicBezTo>
                      <a:pt x="105728" y="104775"/>
                      <a:pt x="104775" y="103823"/>
                      <a:pt x="105728" y="102870"/>
                    </a:cubicBezTo>
                    <a:cubicBezTo>
                      <a:pt x="107632" y="104775"/>
                      <a:pt x="106680" y="104775"/>
                      <a:pt x="105728" y="105727"/>
                    </a:cubicBezTo>
                    <a:close/>
                    <a:moveTo>
                      <a:pt x="91440" y="158115"/>
                    </a:moveTo>
                    <a:cubicBezTo>
                      <a:pt x="91440" y="157163"/>
                      <a:pt x="92393" y="157163"/>
                      <a:pt x="92393" y="157163"/>
                    </a:cubicBezTo>
                    <a:cubicBezTo>
                      <a:pt x="92393" y="157163"/>
                      <a:pt x="91440" y="158115"/>
                      <a:pt x="91440" y="158115"/>
                    </a:cubicBezTo>
                    <a:close/>
                    <a:moveTo>
                      <a:pt x="58103" y="82867"/>
                    </a:moveTo>
                    <a:lnTo>
                      <a:pt x="58103" y="82867"/>
                    </a:lnTo>
                    <a:cubicBezTo>
                      <a:pt x="59055" y="80963"/>
                      <a:pt x="58103" y="80963"/>
                      <a:pt x="58103" y="82867"/>
                    </a:cubicBezTo>
                    <a:close/>
                    <a:moveTo>
                      <a:pt x="56197" y="85725"/>
                    </a:moveTo>
                    <a:cubicBezTo>
                      <a:pt x="57150" y="85725"/>
                      <a:pt x="57150" y="85725"/>
                      <a:pt x="56197" y="85725"/>
                    </a:cubicBezTo>
                    <a:cubicBezTo>
                      <a:pt x="56197" y="85725"/>
                      <a:pt x="56197" y="84773"/>
                      <a:pt x="57150" y="83820"/>
                    </a:cubicBezTo>
                    <a:cubicBezTo>
                      <a:pt x="57150" y="83820"/>
                      <a:pt x="56197" y="84773"/>
                      <a:pt x="56197" y="85725"/>
                    </a:cubicBezTo>
                    <a:close/>
                    <a:moveTo>
                      <a:pt x="62865" y="3810"/>
                    </a:moveTo>
                    <a:lnTo>
                      <a:pt x="62865" y="3810"/>
                    </a:lnTo>
                    <a:cubicBezTo>
                      <a:pt x="61913" y="4763"/>
                      <a:pt x="62865" y="3810"/>
                      <a:pt x="62865" y="38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: 形状 79"/>
              <p:cNvSpPr/>
              <p:nvPr>
                <p:custDataLst>
                  <p:tags r:id="rId310"/>
                </p:custDataLst>
              </p:nvPr>
            </p:nvSpPr>
            <p:spPr>
              <a:xfrm>
                <a:off x="3692842" y="5086350"/>
                <a:ext cx="423" cy="0"/>
              </a:xfrm>
              <a:custGeom>
                <a:avLst/>
                <a:gdLst>
                  <a:gd name="connsiteX0" fmla="*/ 0 w 423"/>
                  <a:gd name="connsiteY0" fmla="*/ 0 h 0"/>
                  <a:gd name="connsiteX1" fmla="*/ 0 w 423"/>
                  <a:gd name="connsiteY1" fmla="*/ 0 h 0"/>
                  <a:gd name="connsiteX2" fmla="*/ 0 w 423"/>
                  <a:gd name="connsiteY2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52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: 形状 80"/>
              <p:cNvSpPr/>
              <p:nvPr>
                <p:custDataLst>
                  <p:tags r:id="rId311"/>
                </p:custDataLst>
              </p:nvPr>
            </p:nvSpPr>
            <p:spPr>
              <a:xfrm>
                <a:off x="3712844" y="4981575"/>
                <a:ext cx="9525" cy="9525"/>
              </a:xfrm>
              <a:custGeom>
                <a:avLst/>
                <a:gdLst>
                  <a:gd name="connsiteX0" fmla="*/ 0 w 9525"/>
                  <a:gd name="connsiteY0" fmla="*/ 0 h 9525"/>
                  <a:gd name="connsiteX1" fmla="*/ 0 w 9525"/>
                  <a:gd name="connsiteY1" fmla="*/ 0 h 9525"/>
                  <a:gd name="connsiteX2" fmla="*/ 0 w 9525"/>
                  <a:gd name="connsiteY2" fmla="*/ 0 h 9525"/>
                  <a:gd name="connsiteX3" fmla="*/ 0 w 9525"/>
                  <a:gd name="connsiteY3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9525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: 形状 81"/>
              <p:cNvSpPr/>
              <p:nvPr>
                <p:custDataLst>
                  <p:tags r:id="rId312"/>
                </p:custDataLst>
              </p:nvPr>
            </p:nvSpPr>
            <p:spPr>
              <a:xfrm>
                <a:off x="3679507" y="5017770"/>
                <a:ext cx="952" cy="952"/>
              </a:xfrm>
              <a:custGeom>
                <a:avLst/>
                <a:gdLst>
                  <a:gd name="connsiteX0" fmla="*/ 953 w 952"/>
                  <a:gd name="connsiteY0" fmla="*/ 0 h 952"/>
                  <a:gd name="connsiteX1" fmla="*/ 0 w 952"/>
                  <a:gd name="connsiteY1" fmla="*/ 952 h 952"/>
                  <a:gd name="connsiteX2" fmla="*/ 953 w 952"/>
                  <a:gd name="connsiteY2" fmla="*/ 0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952">
                    <a:moveTo>
                      <a:pt x="953" y="0"/>
                    </a:moveTo>
                    <a:cubicBezTo>
                      <a:pt x="953" y="952"/>
                      <a:pt x="0" y="952"/>
                      <a:pt x="0" y="952"/>
                    </a:cubicBezTo>
                    <a:cubicBezTo>
                      <a:pt x="0" y="952"/>
                      <a:pt x="0" y="952"/>
                      <a:pt x="95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: 形状 82"/>
              <p:cNvSpPr/>
              <p:nvPr>
                <p:custDataLst>
                  <p:tags r:id="rId313"/>
                </p:custDataLst>
              </p:nvPr>
            </p:nvSpPr>
            <p:spPr>
              <a:xfrm>
                <a:off x="3656224" y="5033962"/>
                <a:ext cx="423" cy="1904"/>
              </a:xfrm>
              <a:custGeom>
                <a:avLst/>
                <a:gdLst>
                  <a:gd name="connsiteX0" fmla="*/ 423 w 423"/>
                  <a:gd name="connsiteY0" fmla="*/ 1905 h 1904"/>
                  <a:gd name="connsiteX1" fmla="*/ 423 w 423"/>
                  <a:gd name="connsiteY1" fmla="*/ 0 h 1904"/>
                  <a:gd name="connsiteX2" fmla="*/ 423 w 423"/>
                  <a:gd name="connsiteY2" fmla="*/ 1905 h 1904"/>
                  <a:gd name="connsiteX3" fmla="*/ 423 w 423"/>
                  <a:gd name="connsiteY3" fmla="*/ 1905 h 1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3" h="1904">
                    <a:moveTo>
                      <a:pt x="423" y="1905"/>
                    </a:moveTo>
                    <a:lnTo>
                      <a:pt x="423" y="0"/>
                    </a:lnTo>
                    <a:cubicBezTo>
                      <a:pt x="423" y="952"/>
                      <a:pt x="-529" y="952"/>
                      <a:pt x="423" y="1905"/>
                    </a:cubicBezTo>
                    <a:cubicBezTo>
                      <a:pt x="-529" y="1905"/>
                      <a:pt x="423" y="1905"/>
                      <a:pt x="423" y="19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: 形状 83"/>
              <p:cNvSpPr/>
              <p:nvPr>
                <p:custDataLst>
                  <p:tags r:id="rId314"/>
                </p:custDataLst>
              </p:nvPr>
            </p:nvSpPr>
            <p:spPr>
              <a:xfrm>
                <a:off x="3646169" y="5052617"/>
                <a:ext cx="952" cy="1347"/>
              </a:xfrm>
              <a:custGeom>
                <a:avLst/>
                <a:gdLst>
                  <a:gd name="connsiteX0" fmla="*/ 0 w 952"/>
                  <a:gd name="connsiteY0" fmla="*/ 395 h 1347"/>
                  <a:gd name="connsiteX1" fmla="*/ 0 w 952"/>
                  <a:gd name="connsiteY1" fmla="*/ 1347 h 1347"/>
                  <a:gd name="connsiteX2" fmla="*/ 953 w 952"/>
                  <a:gd name="connsiteY2" fmla="*/ 1347 h 1347"/>
                  <a:gd name="connsiteX3" fmla="*/ 0 w 952"/>
                  <a:gd name="connsiteY3" fmla="*/ 395 h 1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" h="1347">
                    <a:moveTo>
                      <a:pt x="0" y="395"/>
                    </a:moveTo>
                    <a:cubicBezTo>
                      <a:pt x="0" y="395"/>
                      <a:pt x="0" y="1347"/>
                      <a:pt x="0" y="1347"/>
                    </a:cubicBezTo>
                    <a:lnTo>
                      <a:pt x="953" y="1347"/>
                    </a:lnTo>
                    <a:cubicBezTo>
                      <a:pt x="953" y="395"/>
                      <a:pt x="0" y="-558"/>
                      <a:pt x="0" y="39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: 形状 84"/>
              <p:cNvSpPr/>
              <p:nvPr>
                <p:custDataLst>
                  <p:tags r:id="rId315"/>
                </p:custDataLst>
              </p:nvPr>
            </p:nvSpPr>
            <p:spPr>
              <a:xfrm>
                <a:off x="3650932" y="5037772"/>
                <a:ext cx="952" cy="2857"/>
              </a:xfrm>
              <a:custGeom>
                <a:avLst/>
                <a:gdLst>
                  <a:gd name="connsiteX0" fmla="*/ 953 w 952"/>
                  <a:gd name="connsiteY0" fmla="*/ 0 h 2857"/>
                  <a:gd name="connsiteX1" fmla="*/ 0 w 952"/>
                  <a:gd name="connsiteY1" fmla="*/ 2857 h 2857"/>
                  <a:gd name="connsiteX2" fmla="*/ 0 w 952"/>
                  <a:gd name="connsiteY2" fmla="*/ 2857 h 2857"/>
                  <a:gd name="connsiteX3" fmla="*/ 953 w 952"/>
                  <a:gd name="connsiteY3" fmla="*/ 0 h 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" h="2857">
                    <a:moveTo>
                      <a:pt x="953" y="0"/>
                    </a:moveTo>
                    <a:cubicBezTo>
                      <a:pt x="0" y="0"/>
                      <a:pt x="0" y="952"/>
                      <a:pt x="0" y="2857"/>
                    </a:cubicBezTo>
                    <a:lnTo>
                      <a:pt x="0" y="2857"/>
                    </a:lnTo>
                    <a:cubicBezTo>
                      <a:pt x="953" y="2857"/>
                      <a:pt x="953" y="952"/>
                      <a:pt x="953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: 形状 85"/>
              <p:cNvSpPr/>
              <p:nvPr>
                <p:custDataLst>
                  <p:tags r:id="rId316"/>
                </p:custDataLst>
              </p:nvPr>
            </p:nvSpPr>
            <p:spPr>
              <a:xfrm>
                <a:off x="3650932" y="5040629"/>
                <a:ext cx="9525" cy="1347"/>
              </a:xfrm>
              <a:custGeom>
                <a:avLst/>
                <a:gdLst>
                  <a:gd name="connsiteX0" fmla="*/ 0 w 9525"/>
                  <a:gd name="connsiteY0" fmla="*/ 0 h 1347"/>
                  <a:gd name="connsiteX1" fmla="*/ 0 w 9525"/>
                  <a:gd name="connsiteY1" fmla="*/ 953 h 1347"/>
                  <a:gd name="connsiteX2" fmla="*/ 0 w 9525"/>
                  <a:gd name="connsiteY2" fmla="*/ 0 h 1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1347">
                    <a:moveTo>
                      <a:pt x="0" y="0"/>
                    </a:moveTo>
                    <a:cubicBezTo>
                      <a:pt x="0" y="0"/>
                      <a:pt x="0" y="953"/>
                      <a:pt x="0" y="953"/>
                    </a:cubicBezTo>
                    <a:cubicBezTo>
                      <a:pt x="0" y="1905"/>
                      <a:pt x="0" y="953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: 形状 86"/>
              <p:cNvSpPr/>
              <p:nvPr>
                <p:custDataLst>
                  <p:tags r:id="rId317"/>
                </p:custDataLst>
              </p:nvPr>
            </p:nvSpPr>
            <p:spPr>
              <a:xfrm>
                <a:off x="3656647" y="5021207"/>
                <a:ext cx="1607" cy="2386"/>
              </a:xfrm>
              <a:custGeom>
                <a:avLst/>
                <a:gdLst>
                  <a:gd name="connsiteX0" fmla="*/ 0 w 1607"/>
                  <a:gd name="connsiteY0" fmla="*/ 1325 h 2386"/>
                  <a:gd name="connsiteX1" fmla="*/ 953 w 1607"/>
                  <a:gd name="connsiteY1" fmla="*/ 2278 h 2386"/>
                  <a:gd name="connsiteX2" fmla="*/ 0 w 1607"/>
                  <a:gd name="connsiteY2" fmla="*/ 1325 h 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" h="2386">
                    <a:moveTo>
                      <a:pt x="0" y="1325"/>
                    </a:moveTo>
                    <a:cubicBezTo>
                      <a:pt x="0" y="2278"/>
                      <a:pt x="953" y="2278"/>
                      <a:pt x="953" y="2278"/>
                    </a:cubicBezTo>
                    <a:cubicBezTo>
                      <a:pt x="2858" y="3230"/>
                      <a:pt x="0" y="-2485"/>
                      <a:pt x="0" y="132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: 形状 87"/>
              <p:cNvSpPr/>
              <p:nvPr>
                <p:custDataLst>
                  <p:tags r:id="rId318"/>
                </p:custDataLst>
              </p:nvPr>
            </p:nvSpPr>
            <p:spPr>
              <a:xfrm>
                <a:off x="3648075" y="5036820"/>
                <a:ext cx="952" cy="952"/>
              </a:xfrm>
              <a:custGeom>
                <a:avLst/>
                <a:gdLst>
                  <a:gd name="connsiteX0" fmla="*/ 0 w 952"/>
                  <a:gd name="connsiteY0" fmla="*/ 952 h 952"/>
                  <a:gd name="connsiteX1" fmla="*/ 953 w 952"/>
                  <a:gd name="connsiteY1" fmla="*/ 952 h 952"/>
                  <a:gd name="connsiteX2" fmla="*/ 0 w 952"/>
                  <a:gd name="connsiteY2" fmla="*/ 0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952">
                    <a:moveTo>
                      <a:pt x="0" y="952"/>
                    </a:moveTo>
                    <a:lnTo>
                      <a:pt x="953" y="9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9" name="任意多边形: 形状 88"/>
              <p:cNvSpPr/>
              <p:nvPr>
                <p:custDataLst>
                  <p:tags r:id="rId319"/>
                </p:custDataLst>
              </p:nvPr>
            </p:nvSpPr>
            <p:spPr>
              <a:xfrm>
                <a:off x="3649980" y="5026342"/>
                <a:ext cx="952" cy="2857"/>
              </a:xfrm>
              <a:custGeom>
                <a:avLst/>
                <a:gdLst>
                  <a:gd name="connsiteX0" fmla="*/ 952 w 952"/>
                  <a:gd name="connsiteY0" fmla="*/ 0 h 2857"/>
                  <a:gd name="connsiteX1" fmla="*/ 0 w 952"/>
                  <a:gd name="connsiteY1" fmla="*/ 1905 h 2857"/>
                  <a:gd name="connsiteX2" fmla="*/ 0 w 952"/>
                  <a:gd name="connsiteY2" fmla="*/ 2858 h 2857"/>
                  <a:gd name="connsiteX3" fmla="*/ 952 w 952"/>
                  <a:gd name="connsiteY3" fmla="*/ 0 h 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" h="2857">
                    <a:moveTo>
                      <a:pt x="952" y="0"/>
                    </a:moveTo>
                    <a:lnTo>
                      <a:pt x="0" y="1905"/>
                    </a:lnTo>
                    <a:cubicBezTo>
                      <a:pt x="0" y="1905"/>
                      <a:pt x="0" y="1905"/>
                      <a:pt x="0" y="2858"/>
                    </a:cubicBezTo>
                    <a:cubicBezTo>
                      <a:pt x="952" y="1905"/>
                      <a:pt x="952" y="0"/>
                      <a:pt x="952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任意多边形: 形状 89"/>
              <p:cNvSpPr/>
              <p:nvPr>
                <p:custDataLst>
                  <p:tags r:id="rId320"/>
                </p:custDataLst>
              </p:nvPr>
            </p:nvSpPr>
            <p:spPr>
              <a:xfrm>
                <a:off x="3649980" y="5029200"/>
                <a:ext cx="423" cy="1904"/>
              </a:xfrm>
              <a:custGeom>
                <a:avLst/>
                <a:gdLst>
                  <a:gd name="connsiteX0" fmla="*/ 0 w 423"/>
                  <a:gd name="connsiteY0" fmla="*/ 0 h 1904"/>
                  <a:gd name="connsiteX1" fmla="*/ 0 w 423"/>
                  <a:gd name="connsiteY1" fmla="*/ 1905 h 1904"/>
                  <a:gd name="connsiteX2" fmla="*/ 0 w 423"/>
                  <a:gd name="connsiteY2" fmla="*/ 0 h 1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3" h="1904">
                    <a:moveTo>
                      <a:pt x="0" y="0"/>
                    </a:moveTo>
                    <a:cubicBezTo>
                      <a:pt x="0" y="952"/>
                      <a:pt x="0" y="1905"/>
                      <a:pt x="0" y="1905"/>
                    </a:cubicBezTo>
                    <a:cubicBezTo>
                      <a:pt x="0" y="1905"/>
                      <a:pt x="952" y="952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1" name="任意多边形: 形状 90"/>
              <p:cNvSpPr/>
              <p:nvPr>
                <p:custDataLst>
                  <p:tags r:id="rId321"/>
                </p:custDataLst>
              </p:nvPr>
            </p:nvSpPr>
            <p:spPr>
              <a:xfrm>
                <a:off x="3648075" y="5032057"/>
                <a:ext cx="952" cy="2857"/>
              </a:xfrm>
              <a:custGeom>
                <a:avLst/>
                <a:gdLst>
                  <a:gd name="connsiteX0" fmla="*/ 0 w 952"/>
                  <a:gd name="connsiteY0" fmla="*/ 2857 h 2857"/>
                  <a:gd name="connsiteX1" fmla="*/ 0 w 952"/>
                  <a:gd name="connsiteY1" fmla="*/ 1905 h 2857"/>
                  <a:gd name="connsiteX2" fmla="*/ 953 w 952"/>
                  <a:gd name="connsiteY2" fmla="*/ 0 h 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2857">
                    <a:moveTo>
                      <a:pt x="0" y="2857"/>
                    </a:moveTo>
                    <a:lnTo>
                      <a:pt x="0" y="1905"/>
                    </a:lnTo>
                    <a:lnTo>
                      <a:pt x="95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2" name="任意多边形: 形状 91"/>
              <p:cNvSpPr/>
              <p:nvPr>
                <p:custDataLst>
                  <p:tags r:id="rId322"/>
                </p:custDataLst>
              </p:nvPr>
            </p:nvSpPr>
            <p:spPr>
              <a:xfrm>
                <a:off x="3654742" y="4998720"/>
                <a:ext cx="952" cy="3809"/>
              </a:xfrm>
              <a:custGeom>
                <a:avLst/>
                <a:gdLst>
                  <a:gd name="connsiteX0" fmla="*/ 952 w 952"/>
                  <a:gd name="connsiteY0" fmla="*/ 3810 h 3809"/>
                  <a:gd name="connsiteX1" fmla="*/ 952 w 952"/>
                  <a:gd name="connsiteY1" fmla="*/ 952 h 3809"/>
                  <a:gd name="connsiteX2" fmla="*/ 0 w 952"/>
                  <a:gd name="connsiteY2" fmla="*/ 0 h 3809"/>
                  <a:gd name="connsiteX3" fmla="*/ 0 w 952"/>
                  <a:gd name="connsiteY3" fmla="*/ 952 h 3809"/>
                  <a:gd name="connsiteX4" fmla="*/ 952 w 952"/>
                  <a:gd name="connsiteY4" fmla="*/ 3810 h 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" h="3809">
                    <a:moveTo>
                      <a:pt x="952" y="3810"/>
                    </a:moveTo>
                    <a:cubicBezTo>
                      <a:pt x="952" y="2857"/>
                      <a:pt x="952" y="1905"/>
                      <a:pt x="952" y="952"/>
                    </a:cubicBezTo>
                    <a:cubicBezTo>
                      <a:pt x="952" y="952"/>
                      <a:pt x="952" y="952"/>
                      <a:pt x="0" y="0"/>
                    </a:cubicBezTo>
                    <a:cubicBezTo>
                      <a:pt x="0" y="0"/>
                      <a:pt x="0" y="0"/>
                      <a:pt x="0" y="952"/>
                    </a:cubicBezTo>
                    <a:cubicBezTo>
                      <a:pt x="952" y="2857"/>
                      <a:pt x="952" y="3810"/>
                      <a:pt x="952" y="38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3" name="任意多边形: 形状 92"/>
              <p:cNvSpPr/>
              <p:nvPr>
                <p:custDataLst>
                  <p:tags r:id="rId323"/>
                </p:custDataLst>
              </p:nvPr>
            </p:nvSpPr>
            <p:spPr>
              <a:xfrm>
                <a:off x="3649980" y="5006339"/>
                <a:ext cx="1904" cy="1905"/>
              </a:xfrm>
              <a:custGeom>
                <a:avLst/>
                <a:gdLst>
                  <a:gd name="connsiteX0" fmla="*/ 952 w 1904"/>
                  <a:gd name="connsiteY0" fmla="*/ 1905 h 1905"/>
                  <a:gd name="connsiteX1" fmla="*/ 1905 w 1904"/>
                  <a:gd name="connsiteY1" fmla="*/ 952 h 1905"/>
                  <a:gd name="connsiteX2" fmla="*/ 0 w 1904"/>
                  <a:gd name="connsiteY2" fmla="*/ 0 h 1905"/>
                  <a:gd name="connsiteX3" fmla="*/ 952 w 1904"/>
                  <a:gd name="connsiteY3" fmla="*/ 1905 h 1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4" h="1905">
                    <a:moveTo>
                      <a:pt x="952" y="1905"/>
                    </a:moveTo>
                    <a:cubicBezTo>
                      <a:pt x="952" y="952"/>
                      <a:pt x="1905" y="952"/>
                      <a:pt x="1905" y="952"/>
                    </a:cubicBezTo>
                    <a:lnTo>
                      <a:pt x="0" y="0"/>
                    </a:lnTo>
                    <a:lnTo>
                      <a:pt x="952" y="190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4" name="任意多边形: 形状 93"/>
              <p:cNvSpPr/>
              <p:nvPr>
                <p:custDataLst>
                  <p:tags r:id="rId324"/>
                </p:custDataLst>
              </p:nvPr>
            </p:nvSpPr>
            <p:spPr>
              <a:xfrm>
                <a:off x="3651884" y="4995358"/>
                <a:ext cx="952" cy="4569"/>
              </a:xfrm>
              <a:custGeom>
                <a:avLst/>
                <a:gdLst>
                  <a:gd name="connsiteX0" fmla="*/ 953 w 952"/>
                  <a:gd name="connsiteY0" fmla="*/ 3361 h 4569"/>
                  <a:gd name="connsiteX1" fmla="*/ 0 w 952"/>
                  <a:gd name="connsiteY1" fmla="*/ 1456 h 4569"/>
                  <a:gd name="connsiteX2" fmla="*/ 953 w 952"/>
                  <a:gd name="connsiteY2" fmla="*/ 3361 h 4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4569">
                    <a:moveTo>
                      <a:pt x="953" y="3361"/>
                    </a:moveTo>
                    <a:cubicBezTo>
                      <a:pt x="953" y="2409"/>
                      <a:pt x="953" y="-2354"/>
                      <a:pt x="0" y="1456"/>
                    </a:cubicBezTo>
                    <a:cubicBezTo>
                      <a:pt x="0" y="3361"/>
                      <a:pt x="0" y="6219"/>
                      <a:pt x="953" y="336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5" name="任意多边形: 形状 94"/>
              <p:cNvSpPr/>
              <p:nvPr>
                <p:custDataLst>
                  <p:tags r:id="rId325"/>
                </p:custDataLst>
              </p:nvPr>
            </p:nvSpPr>
            <p:spPr>
              <a:xfrm>
                <a:off x="3671887" y="5018722"/>
                <a:ext cx="2857" cy="952"/>
              </a:xfrm>
              <a:custGeom>
                <a:avLst/>
                <a:gdLst>
                  <a:gd name="connsiteX0" fmla="*/ 2857 w 2857"/>
                  <a:gd name="connsiteY0" fmla="*/ 952 h 952"/>
                  <a:gd name="connsiteX1" fmla="*/ 2857 w 2857"/>
                  <a:gd name="connsiteY1" fmla="*/ 952 h 952"/>
                  <a:gd name="connsiteX2" fmla="*/ 0 w 2857"/>
                  <a:gd name="connsiteY2" fmla="*/ 0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57" h="952">
                    <a:moveTo>
                      <a:pt x="2857" y="952"/>
                    </a:moveTo>
                    <a:lnTo>
                      <a:pt x="2857" y="9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6" name="任意多边形: 形状 95"/>
              <p:cNvSpPr/>
              <p:nvPr>
                <p:custDataLst>
                  <p:tags r:id="rId326"/>
                </p:custDataLst>
              </p:nvPr>
            </p:nvSpPr>
            <p:spPr>
              <a:xfrm>
                <a:off x="3671887" y="5050910"/>
                <a:ext cx="2105" cy="4364"/>
              </a:xfrm>
              <a:custGeom>
                <a:avLst/>
                <a:gdLst>
                  <a:gd name="connsiteX0" fmla="*/ 1905 w 2105"/>
                  <a:gd name="connsiteY0" fmla="*/ 4007 h 4364"/>
                  <a:gd name="connsiteX1" fmla="*/ 1905 w 2105"/>
                  <a:gd name="connsiteY1" fmla="*/ 197 h 4364"/>
                  <a:gd name="connsiteX2" fmla="*/ 0 w 2105"/>
                  <a:gd name="connsiteY2" fmla="*/ 1150 h 4364"/>
                  <a:gd name="connsiteX3" fmla="*/ 1905 w 2105"/>
                  <a:gd name="connsiteY3" fmla="*/ 4007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5" h="4364">
                    <a:moveTo>
                      <a:pt x="1905" y="4007"/>
                    </a:moveTo>
                    <a:cubicBezTo>
                      <a:pt x="2857" y="1150"/>
                      <a:pt x="0" y="3055"/>
                      <a:pt x="1905" y="197"/>
                    </a:cubicBezTo>
                    <a:cubicBezTo>
                      <a:pt x="953" y="-755"/>
                      <a:pt x="953" y="2102"/>
                      <a:pt x="0" y="1150"/>
                    </a:cubicBezTo>
                    <a:cubicBezTo>
                      <a:pt x="0" y="4007"/>
                      <a:pt x="0" y="4960"/>
                      <a:pt x="1905" y="400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7" name="任意多边形: 形状 96"/>
              <p:cNvSpPr/>
              <p:nvPr>
                <p:custDataLst>
                  <p:tags r:id="rId327"/>
                </p:custDataLst>
              </p:nvPr>
            </p:nvSpPr>
            <p:spPr>
              <a:xfrm>
                <a:off x="3671887" y="5052060"/>
                <a:ext cx="9525" cy="952"/>
              </a:xfrm>
              <a:custGeom>
                <a:avLst/>
                <a:gdLst>
                  <a:gd name="connsiteX0" fmla="*/ 0 w 9525"/>
                  <a:gd name="connsiteY0" fmla="*/ 952 h 952"/>
                  <a:gd name="connsiteX1" fmla="*/ 0 w 9525"/>
                  <a:gd name="connsiteY1" fmla="*/ 0 h 952"/>
                  <a:gd name="connsiteX2" fmla="*/ 0 w 9525"/>
                  <a:gd name="connsiteY2" fmla="*/ 952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952">
                    <a:moveTo>
                      <a:pt x="0" y="952"/>
                    </a:moveTo>
                    <a:cubicBezTo>
                      <a:pt x="0" y="952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95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8" name="任意多边形: 形状 97"/>
              <p:cNvSpPr/>
              <p:nvPr>
                <p:custDataLst>
                  <p:tags r:id="rId328"/>
                </p:custDataLst>
              </p:nvPr>
            </p:nvSpPr>
            <p:spPr>
              <a:xfrm>
                <a:off x="3595687" y="5039677"/>
                <a:ext cx="952" cy="1905"/>
              </a:xfrm>
              <a:custGeom>
                <a:avLst/>
                <a:gdLst>
                  <a:gd name="connsiteX0" fmla="*/ 953 w 952"/>
                  <a:gd name="connsiteY0" fmla="*/ 0 h 1905"/>
                  <a:gd name="connsiteX1" fmla="*/ 0 w 952"/>
                  <a:gd name="connsiteY1" fmla="*/ 1905 h 1905"/>
                  <a:gd name="connsiteX2" fmla="*/ 953 w 952"/>
                  <a:gd name="connsiteY2" fmla="*/ 0 h 1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" h="1905">
                    <a:moveTo>
                      <a:pt x="953" y="0"/>
                    </a:moveTo>
                    <a:lnTo>
                      <a:pt x="0" y="1905"/>
                    </a:lnTo>
                    <a:lnTo>
                      <a:pt x="95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9" name="任意多边形: 形状 98"/>
              <p:cNvSpPr/>
              <p:nvPr>
                <p:custDataLst>
                  <p:tags r:id="rId329"/>
                </p:custDataLst>
              </p:nvPr>
            </p:nvSpPr>
            <p:spPr>
              <a:xfrm>
                <a:off x="3595687" y="5043487"/>
                <a:ext cx="1905" cy="952"/>
              </a:xfrm>
              <a:custGeom>
                <a:avLst/>
                <a:gdLst>
                  <a:gd name="connsiteX0" fmla="*/ 1905 w 1905"/>
                  <a:gd name="connsiteY0" fmla="*/ 0 h 952"/>
                  <a:gd name="connsiteX1" fmla="*/ 0 w 1905"/>
                  <a:gd name="connsiteY1" fmla="*/ 0 h 952"/>
                  <a:gd name="connsiteX2" fmla="*/ 1905 w 1905"/>
                  <a:gd name="connsiteY2" fmla="*/ 952 h 952"/>
                  <a:gd name="connsiteX3" fmla="*/ 1905 w 1905"/>
                  <a:gd name="connsiteY3" fmla="*/ 0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" h="952">
                    <a:moveTo>
                      <a:pt x="1905" y="0"/>
                    </a:moveTo>
                    <a:lnTo>
                      <a:pt x="0" y="0"/>
                    </a:lnTo>
                    <a:lnTo>
                      <a:pt x="1905" y="952"/>
                    </a:lnTo>
                    <a:cubicBezTo>
                      <a:pt x="1905" y="952"/>
                      <a:pt x="1905" y="0"/>
                      <a:pt x="1905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0" name="任意多边形: 形状 99"/>
              <p:cNvSpPr/>
              <p:nvPr>
                <p:custDataLst>
                  <p:tags r:id="rId330"/>
                </p:custDataLst>
              </p:nvPr>
            </p:nvSpPr>
            <p:spPr>
              <a:xfrm>
                <a:off x="3701415" y="5042535"/>
                <a:ext cx="952" cy="952"/>
              </a:xfrm>
              <a:custGeom>
                <a:avLst/>
                <a:gdLst>
                  <a:gd name="connsiteX0" fmla="*/ 0 w 952"/>
                  <a:gd name="connsiteY0" fmla="*/ 952 h 952"/>
                  <a:gd name="connsiteX1" fmla="*/ 0 w 952"/>
                  <a:gd name="connsiteY1" fmla="*/ 952 h 952"/>
                  <a:gd name="connsiteX2" fmla="*/ 953 w 952"/>
                  <a:gd name="connsiteY2" fmla="*/ 0 h 952"/>
                  <a:gd name="connsiteX3" fmla="*/ 0 w 952"/>
                  <a:gd name="connsiteY3" fmla="*/ 952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" h="952">
                    <a:moveTo>
                      <a:pt x="0" y="952"/>
                    </a:moveTo>
                    <a:lnTo>
                      <a:pt x="0" y="952"/>
                    </a:lnTo>
                    <a:cubicBezTo>
                      <a:pt x="953" y="952"/>
                      <a:pt x="953" y="952"/>
                      <a:pt x="953" y="0"/>
                    </a:cubicBezTo>
                    <a:lnTo>
                      <a:pt x="0" y="95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1" name="任意多边形: 形状 100"/>
              <p:cNvSpPr/>
              <p:nvPr>
                <p:custDataLst>
                  <p:tags r:id="rId331"/>
                </p:custDataLst>
              </p:nvPr>
            </p:nvSpPr>
            <p:spPr>
              <a:xfrm>
                <a:off x="3708082" y="5017770"/>
                <a:ext cx="1905" cy="952"/>
              </a:xfrm>
              <a:custGeom>
                <a:avLst/>
                <a:gdLst>
                  <a:gd name="connsiteX0" fmla="*/ 953 w 1905"/>
                  <a:gd name="connsiteY0" fmla="*/ 0 h 952"/>
                  <a:gd name="connsiteX1" fmla="*/ 0 w 1905"/>
                  <a:gd name="connsiteY1" fmla="*/ 952 h 952"/>
                  <a:gd name="connsiteX2" fmla="*/ 1905 w 1905"/>
                  <a:gd name="connsiteY2" fmla="*/ 0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5" h="952">
                    <a:moveTo>
                      <a:pt x="953" y="0"/>
                    </a:moveTo>
                    <a:lnTo>
                      <a:pt x="0" y="952"/>
                    </a:lnTo>
                    <a:lnTo>
                      <a:pt x="1905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2" name="任意多边形: 形状 101"/>
              <p:cNvSpPr/>
              <p:nvPr>
                <p:custDataLst>
                  <p:tags r:id="rId332"/>
                </p:custDataLst>
              </p:nvPr>
            </p:nvSpPr>
            <p:spPr>
              <a:xfrm>
                <a:off x="3709987" y="4995862"/>
                <a:ext cx="846" cy="2857"/>
              </a:xfrm>
              <a:custGeom>
                <a:avLst/>
                <a:gdLst>
                  <a:gd name="connsiteX0" fmla="*/ 0 w 846"/>
                  <a:gd name="connsiteY0" fmla="*/ 0 h 2857"/>
                  <a:gd name="connsiteX1" fmla="*/ 0 w 846"/>
                  <a:gd name="connsiteY1" fmla="*/ 2858 h 2857"/>
                  <a:gd name="connsiteX2" fmla="*/ 0 w 846"/>
                  <a:gd name="connsiteY2" fmla="*/ 0 h 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46" h="2857">
                    <a:moveTo>
                      <a:pt x="0" y="0"/>
                    </a:moveTo>
                    <a:cubicBezTo>
                      <a:pt x="0" y="952"/>
                      <a:pt x="0" y="1905"/>
                      <a:pt x="0" y="2858"/>
                    </a:cubicBezTo>
                    <a:cubicBezTo>
                      <a:pt x="0" y="952"/>
                      <a:pt x="1905" y="0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48" name="图形 29"/>
          <p:cNvGrpSpPr/>
          <p:nvPr userDrawn="1">
            <p:custDataLst>
              <p:tags r:id="rId333"/>
            </p:custDataLst>
          </p:nvPr>
        </p:nvGrpSpPr>
        <p:grpSpPr>
          <a:xfrm>
            <a:off x="1501141" y="2180590"/>
            <a:ext cx="300037" cy="252412"/>
            <a:chOff x="962977" y="5115877"/>
            <a:chExt cx="300037" cy="252412"/>
          </a:xfrm>
          <a:solidFill>
            <a:schemeClr val="accent1"/>
          </a:solidFill>
        </p:grpSpPr>
        <p:sp>
          <p:nvSpPr>
            <p:cNvPr id="349" name="任意多边形: 形状 348"/>
            <p:cNvSpPr/>
            <p:nvPr>
              <p:custDataLst>
                <p:tags r:id="rId334"/>
              </p:custDataLst>
            </p:nvPr>
          </p:nvSpPr>
          <p:spPr>
            <a:xfrm>
              <a:off x="1254175" y="5115877"/>
              <a:ext cx="1485" cy="952"/>
            </a:xfrm>
            <a:custGeom>
              <a:avLst/>
              <a:gdLst>
                <a:gd name="connsiteX0" fmla="*/ 1219 w 1485"/>
                <a:gd name="connsiteY0" fmla="*/ 952 h 952"/>
                <a:gd name="connsiteX1" fmla="*/ 267 w 1485"/>
                <a:gd name="connsiteY1" fmla="*/ 0 h 952"/>
                <a:gd name="connsiteX2" fmla="*/ 1219 w 1485"/>
                <a:gd name="connsiteY2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5" h="952">
                  <a:moveTo>
                    <a:pt x="1219" y="952"/>
                  </a:moveTo>
                  <a:cubicBezTo>
                    <a:pt x="2172" y="0"/>
                    <a:pt x="267" y="0"/>
                    <a:pt x="267" y="0"/>
                  </a:cubicBezTo>
                  <a:cubicBezTo>
                    <a:pt x="-686" y="952"/>
                    <a:pt x="1219" y="952"/>
                    <a:pt x="1219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0" name="任意多边形: 形状 349"/>
            <p:cNvSpPr/>
            <p:nvPr>
              <p:custDataLst>
                <p:tags r:id="rId335"/>
              </p:custDataLst>
            </p:nvPr>
          </p:nvSpPr>
          <p:spPr>
            <a:xfrm>
              <a:off x="1248727" y="5135879"/>
              <a:ext cx="952" cy="2857"/>
            </a:xfrm>
            <a:custGeom>
              <a:avLst/>
              <a:gdLst>
                <a:gd name="connsiteX0" fmla="*/ 953 w 952"/>
                <a:gd name="connsiteY0" fmla="*/ 0 h 2857"/>
                <a:gd name="connsiteX1" fmla="*/ 0 w 952"/>
                <a:gd name="connsiteY1" fmla="*/ 0 h 2857"/>
                <a:gd name="connsiteX2" fmla="*/ 0 w 952"/>
                <a:gd name="connsiteY2" fmla="*/ 2858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2857">
                  <a:moveTo>
                    <a:pt x="953" y="0"/>
                  </a:moveTo>
                  <a:lnTo>
                    <a:pt x="0" y="0"/>
                  </a:lnTo>
                  <a:lnTo>
                    <a:pt x="0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1" name="任意多边形: 形状 350"/>
            <p:cNvSpPr/>
            <p:nvPr>
              <p:custDataLst>
                <p:tags r:id="rId336"/>
              </p:custDataLst>
            </p:nvPr>
          </p:nvSpPr>
          <p:spPr>
            <a:xfrm>
              <a:off x="1242059" y="5141595"/>
              <a:ext cx="5715" cy="11429"/>
            </a:xfrm>
            <a:custGeom>
              <a:avLst/>
              <a:gdLst>
                <a:gd name="connsiteX0" fmla="*/ 0 w 5715"/>
                <a:gd name="connsiteY0" fmla="*/ 11430 h 11429"/>
                <a:gd name="connsiteX1" fmla="*/ 4763 w 5715"/>
                <a:gd name="connsiteY1" fmla="*/ 1905 h 11429"/>
                <a:gd name="connsiteX2" fmla="*/ 5715 w 5715"/>
                <a:gd name="connsiteY2" fmla="*/ 1905 h 11429"/>
                <a:gd name="connsiteX3" fmla="*/ 4763 w 5715"/>
                <a:gd name="connsiteY3" fmla="*/ 0 h 11429"/>
                <a:gd name="connsiteX4" fmla="*/ 0 w 5715"/>
                <a:gd name="connsiteY4" fmla="*/ 11430 h 1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" h="11429">
                  <a:moveTo>
                    <a:pt x="0" y="11430"/>
                  </a:moveTo>
                  <a:cubicBezTo>
                    <a:pt x="2858" y="10477"/>
                    <a:pt x="2858" y="4763"/>
                    <a:pt x="4763" y="1905"/>
                  </a:cubicBezTo>
                  <a:lnTo>
                    <a:pt x="5715" y="1905"/>
                  </a:lnTo>
                  <a:lnTo>
                    <a:pt x="4763" y="0"/>
                  </a:lnTo>
                  <a:cubicBezTo>
                    <a:pt x="2858" y="3810"/>
                    <a:pt x="953" y="9525"/>
                    <a:pt x="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2" name="任意多边形: 形状 351"/>
            <p:cNvSpPr/>
            <p:nvPr>
              <p:custDataLst>
                <p:tags r:id="rId337"/>
              </p:custDataLst>
            </p:nvPr>
          </p:nvSpPr>
          <p:spPr>
            <a:xfrm>
              <a:off x="1233487" y="5158740"/>
              <a:ext cx="952" cy="2381"/>
            </a:xfrm>
            <a:custGeom>
              <a:avLst/>
              <a:gdLst>
                <a:gd name="connsiteX0" fmla="*/ 0 w 952"/>
                <a:gd name="connsiteY0" fmla="*/ 1905 h 2381"/>
                <a:gd name="connsiteX1" fmla="*/ 953 w 952"/>
                <a:gd name="connsiteY1" fmla="*/ 0 h 2381"/>
                <a:gd name="connsiteX2" fmla="*/ 953 w 952"/>
                <a:gd name="connsiteY2" fmla="*/ 0 h 2381"/>
                <a:gd name="connsiteX3" fmla="*/ 0 w 952"/>
                <a:gd name="connsiteY3" fmla="*/ 1905 h 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2381">
                  <a:moveTo>
                    <a:pt x="0" y="1905"/>
                  </a:moveTo>
                  <a:cubicBezTo>
                    <a:pt x="953" y="1905"/>
                    <a:pt x="0" y="3810"/>
                    <a:pt x="953" y="0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3" y="952"/>
                    <a:pt x="953" y="952"/>
                    <a:pt x="0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3" name="任意多边形: 形状 352"/>
            <p:cNvSpPr/>
            <p:nvPr>
              <p:custDataLst>
                <p:tags r:id="rId338"/>
              </p:custDataLst>
            </p:nvPr>
          </p:nvSpPr>
          <p:spPr>
            <a:xfrm>
              <a:off x="1234165" y="5159021"/>
              <a:ext cx="549" cy="871"/>
            </a:xfrm>
            <a:custGeom>
              <a:avLst/>
              <a:gdLst>
                <a:gd name="connsiteX0" fmla="*/ 275 w 549"/>
                <a:gd name="connsiteY0" fmla="*/ 671 h 871"/>
                <a:gd name="connsiteX1" fmla="*/ 275 w 549"/>
                <a:gd name="connsiteY1" fmla="*/ 671 h 871"/>
                <a:gd name="connsiteX2" fmla="*/ 275 w 549"/>
                <a:gd name="connsiteY2" fmla="*/ 671 h 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9" h="871">
                  <a:moveTo>
                    <a:pt x="275" y="671"/>
                  </a:moveTo>
                  <a:cubicBezTo>
                    <a:pt x="1227" y="-1234"/>
                    <a:pt x="-678" y="1623"/>
                    <a:pt x="275" y="671"/>
                  </a:cubicBezTo>
                  <a:lnTo>
                    <a:pt x="275" y="6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4" name="任意多边形: 形状 353"/>
            <p:cNvSpPr/>
            <p:nvPr>
              <p:custDataLst>
                <p:tags r:id="rId339"/>
              </p:custDataLst>
            </p:nvPr>
          </p:nvSpPr>
          <p:spPr>
            <a:xfrm>
              <a:off x="1229677" y="5165407"/>
              <a:ext cx="1904" cy="3483"/>
            </a:xfrm>
            <a:custGeom>
              <a:avLst/>
              <a:gdLst>
                <a:gd name="connsiteX0" fmla="*/ 1905 w 1904"/>
                <a:gd name="connsiteY0" fmla="*/ 2858 h 3483"/>
                <a:gd name="connsiteX1" fmla="*/ 1905 w 1904"/>
                <a:gd name="connsiteY1" fmla="*/ 0 h 3483"/>
                <a:gd name="connsiteX2" fmla="*/ 0 w 1904"/>
                <a:gd name="connsiteY2" fmla="*/ 1905 h 3483"/>
                <a:gd name="connsiteX3" fmla="*/ 1905 w 1904"/>
                <a:gd name="connsiteY3" fmla="*/ 2858 h 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" h="3483">
                  <a:moveTo>
                    <a:pt x="1905" y="2858"/>
                  </a:moveTo>
                  <a:lnTo>
                    <a:pt x="1905" y="0"/>
                  </a:lnTo>
                  <a:cubicBezTo>
                    <a:pt x="953" y="0"/>
                    <a:pt x="0" y="2858"/>
                    <a:pt x="0" y="1905"/>
                  </a:cubicBezTo>
                  <a:cubicBezTo>
                    <a:pt x="0" y="3810"/>
                    <a:pt x="0" y="3810"/>
                    <a:pt x="1905" y="2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5" name="任意多边形: 形状 354"/>
            <p:cNvSpPr/>
            <p:nvPr>
              <p:custDataLst>
                <p:tags r:id="rId340"/>
              </p:custDataLst>
            </p:nvPr>
          </p:nvSpPr>
          <p:spPr>
            <a:xfrm>
              <a:off x="1231582" y="5169775"/>
              <a:ext cx="9525" cy="1346"/>
            </a:xfrm>
            <a:custGeom>
              <a:avLst/>
              <a:gdLst>
                <a:gd name="connsiteX0" fmla="*/ 0 w 9525"/>
                <a:gd name="connsiteY0" fmla="*/ 1347 h 1346"/>
                <a:gd name="connsiteX1" fmla="*/ 0 w 9525"/>
                <a:gd name="connsiteY1" fmla="*/ 395 h 1346"/>
                <a:gd name="connsiteX2" fmla="*/ 0 w 9525"/>
                <a:gd name="connsiteY2" fmla="*/ 1347 h 1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346">
                  <a:moveTo>
                    <a:pt x="0" y="1347"/>
                  </a:moveTo>
                  <a:lnTo>
                    <a:pt x="0" y="395"/>
                  </a:lnTo>
                  <a:cubicBezTo>
                    <a:pt x="0" y="-558"/>
                    <a:pt x="0" y="395"/>
                    <a:pt x="0" y="13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6" name="任意多边形: 形状 355"/>
            <p:cNvSpPr/>
            <p:nvPr>
              <p:custDataLst>
                <p:tags r:id="rId341"/>
              </p:custDataLst>
            </p:nvPr>
          </p:nvSpPr>
          <p:spPr>
            <a:xfrm>
              <a:off x="1231582" y="5166359"/>
              <a:ext cx="952" cy="2857"/>
            </a:xfrm>
            <a:custGeom>
              <a:avLst/>
              <a:gdLst>
                <a:gd name="connsiteX0" fmla="*/ 953 w 952"/>
                <a:gd name="connsiteY0" fmla="*/ 0 h 2857"/>
                <a:gd name="connsiteX1" fmla="*/ 0 w 952"/>
                <a:gd name="connsiteY1" fmla="*/ 2858 h 2857"/>
                <a:gd name="connsiteX2" fmla="*/ 0 w 952"/>
                <a:gd name="connsiteY2" fmla="*/ 1905 h 2857"/>
                <a:gd name="connsiteX3" fmla="*/ 953 w 952"/>
                <a:gd name="connsiteY3" fmla="*/ 0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2857">
                  <a:moveTo>
                    <a:pt x="953" y="0"/>
                  </a:moveTo>
                  <a:lnTo>
                    <a:pt x="0" y="2858"/>
                  </a:lnTo>
                  <a:cubicBezTo>
                    <a:pt x="0" y="2858"/>
                    <a:pt x="953" y="2858"/>
                    <a:pt x="0" y="1905"/>
                  </a:cubicBezTo>
                  <a:cubicBezTo>
                    <a:pt x="953" y="1905"/>
                    <a:pt x="953" y="953"/>
                    <a:pt x="95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7" name="任意多边形: 形状 356"/>
            <p:cNvSpPr/>
            <p:nvPr>
              <p:custDataLst>
                <p:tags r:id="rId342"/>
              </p:custDataLst>
            </p:nvPr>
          </p:nvSpPr>
          <p:spPr>
            <a:xfrm>
              <a:off x="1233487" y="5161835"/>
              <a:ext cx="2278" cy="3571"/>
            </a:xfrm>
            <a:custGeom>
              <a:avLst/>
              <a:gdLst>
                <a:gd name="connsiteX0" fmla="*/ 0 w 2278"/>
                <a:gd name="connsiteY0" fmla="*/ 3572 h 3571"/>
                <a:gd name="connsiteX1" fmla="*/ 1905 w 2278"/>
                <a:gd name="connsiteY1" fmla="*/ 3572 h 3571"/>
                <a:gd name="connsiteX2" fmla="*/ 0 w 2278"/>
                <a:gd name="connsiteY2" fmla="*/ 3572 h 3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8" h="3571">
                  <a:moveTo>
                    <a:pt x="0" y="3572"/>
                  </a:moveTo>
                  <a:cubicBezTo>
                    <a:pt x="953" y="2619"/>
                    <a:pt x="1905" y="714"/>
                    <a:pt x="1905" y="3572"/>
                  </a:cubicBezTo>
                  <a:cubicBezTo>
                    <a:pt x="2857" y="-1191"/>
                    <a:pt x="1905" y="-1191"/>
                    <a:pt x="0" y="35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8" name="任意多边形: 形状 357"/>
            <p:cNvSpPr/>
            <p:nvPr>
              <p:custDataLst>
                <p:tags r:id="rId343"/>
              </p:custDataLst>
            </p:nvPr>
          </p:nvSpPr>
          <p:spPr>
            <a:xfrm>
              <a:off x="1243012" y="5151120"/>
              <a:ext cx="1219" cy="3809"/>
            </a:xfrm>
            <a:custGeom>
              <a:avLst/>
              <a:gdLst>
                <a:gd name="connsiteX0" fmla="*/ 0 w 1219"/>
                <a:gd name="connsiteY0" fmla="*/ 3810 h 3809"/>
                <a:gd name="connsiteX1" fmla="*/ 953 w 1219"/>
                <a:gd name="connsiteY1" fmla="*/ 1905 h 3809"/>
                <a:gd name="connsiteX2" fmla="*/ 953 w 1219"/>
                <a:gd name="connsiteY2" fmla="*/ 0 h 3809"/>
                <a:gd name="connsiteX3" fmla="*/ 0 w 1219"/>
                <a:gd name="connsiteY3" fmla="*/ 3810 h 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" h="3809">
                  <a:moveTo>
                    <a:pt x="0" y="3810"/>
                  </a:moveTo>
                  <a:lnTo>
                    <a:pt x="953" y="1905"/>
                  </a:lnTo>
                  <a:lnTo>
                    <a:pt x="953" y="0"/>
                  </a:lnTo>
                  <a:cubicBezTo>
                    <a:pt x="1905" y="1905"/>
                    <a:pt x="0" y="3810"/>
                    <a:pt x="0" y="38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9" name="任意多边形: 形状 358"/>
            <p:cNvSpPr/>
            <p:nvPr>
              <p:custDataLst>
                <p:tags r:id="rId344"/>
              </p:custDataLst>
            </p:nvPr>
          </p:nvSpPr>
          <p:spPr>
            <a:xfrm>
              <a:off x="1223962" y="5180647"/>
              <a:ext cx="1905" cy="1905"/>
            </a:xfrm>
            <a:custGeom>
              <a:avLst/>
              <a:gdLst>
                <a:gd name="connsiteX0" fmla="*/ 0 w 1905"/>
                <a:gd name="connsiteY0" fmla="*/ 1905 h 1905"/>
                <a:gd name="connsiteX1" fmla="*/ 1905 w 1905"/>
                <a:gd name="connsiteY1" fmla="*/ 1905 h 1905"/>
                <a:gd name="connsiteX2" fmla="*/ 1905 w 1905"/>
                <a:gd name="connsiteY2" fmla="*/ 0 h 1905"/>
                <a:gd name="connsiteX3" fmla="*/ 0 w 1905"/>
                <a:gd name="connsiteY3" fmla="*/ 1905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" h="1905">
                  <a:moveTo>
                    <a:pt x="0" y="1905"/>
                  </a:moveTo>
                  <a:cubicBezTo>
                    <a:pt x="0" y="1905"/>
                    <a:pt x="953" y="1905"/>
                    <a:pt x="1905" y="1905"/>
                  </a:cubicBezTo>
                  <a:lnTo>
                    <a:pt x="1905" y="0"/>
                  </a:lnTo>
                  <a:cubicBezTo>
                    <a:pt x="1905" y="0"/>
                    <a:pt x="953" y="1905"/>
                    <a:pt x="0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0" name="任意多边形: 形状 359"/>
            <p:cNvSpPr/>
            <p:nvPr>
              <p:custDataLst>
                <p:tags r:id="rId345"/>
              </p:custDataLst>
            </p:nvPr>
          </p:nvSpPr>
          <p:spPr>
            <a:xfrm>
              <a:off x="1224915" y="5182552"/>
              <a:ext cx="1190" cy="2857"/>
            </a:xfrm>
            <a:custGeom>
              <a:avLst/>
              <a:gdLst>
                <a:gd name="connsiteX0" fmla="*/ 953 w 1190"/>
                <a:gd name="connsiteY0" fmla="*/ 0 h 2857"/>
                <a:gd name="connsiteX1" fmla="*/ 0 w 1190"/>
                <a:gd name="connsiteY1" fmla="*/ 2857 h 2857"/>
                <a:gd name="connsiteX2" fmla="*/ 953 w 1190"/>
                <a:gd name="connsiteY2" fmla="*/ 0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" h="2857">
                  <a:moveTo>
                    <a:pt x="953" y="0"/>
                  </a:moveTo>
                  <a:lnTo>
                    <a:pt x="0" y="2857"/>
                  </a:lnTo>
                  <a:cubicBezTo>
                    <a:pt x="1905" y="0"/>
                    <a:pt x="953" y="0"/>
                    <a:pt x="95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1" name="任意多边形: 形状 360"/>
            <p:cNvSpPr/>
            <p:nvPr>
              <p:custDataLst>
                <p:tags r:id="rId346"/>
              </p:custDataLst>
            </p:nvPr>
          </p:nvSpPr>
          <p:spPr>
            <a:xfrm>
              <a:off x="1233487" y="5167312"/>
              <a:ext cx="952" cy="5715"/>
            </a:xfrm>
            <a:custGeom>
              <a:avLst/>
              <a:gdLst>
                <a:gd name="connsiteX0" fmla="*/ 0 w 952"/>
                <a:gd name="connsiteY0" fmla="*/ 4763 h 5715"/>
                <a:gd name="connsiteX1" fmla="*/ 953 w 952"/>
                <a:gd name="connsiteY1" fmla="*/ 0 h 5715"/>
                <a:gd name="connsiteX2" fmla="*/ 0 w 952"/>
                <a:gd name="connsiteY2" fmla="*/ 5715 h 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5715">
                  <a:moveTo>
                    <a:pt x="0" y="4763"/>
                  </a:moveTo>
                  <a:lnTo>
                    <a:pt x="953" y="0"/>
                  </a:lnTo>
                  <a:lnTo>
                    <a:pt x="0" y="57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2" name="任意多边形: 形状 361"/>
            <p:cNvSpPr/>
            <p:nvPr>
              <p:custDataLst>
                <p:tags r:id="rId347"/>
              </p:custDataLst>
            </p:nvPr>
          </p:nvSpPr>
          <p:spPr>
            <a:xfrm>
              <a:off x="1219200" y="5191125"/>
              <a:ext cx="9525" cy="2857"/>
            </a:xfrm>
            <a:custGeom>
              <a:avLst/>
              <a:gdLst>
                <a:gd name="connsiteX0" fmla="*/ 0 w 9525"/>
                <a:gd name="connsiteY0" fmla="*/ 1905 h 2857"/>
                <a:gd name="connsiteX1" fmla="*/ 0 w 9525"/>
                <a:gd name="connsiteY1" fmla="*/ 0 h 2857"/>
                <a:gd name="connsiteX2" fmla="*/ 0 w 9525"/>
                <a:gd name="connsiteY2" fmla="*/ 2858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2857">
                  <a:moveTo>
                    <a:pt x="0" y="1905"/>
                  </a:moveTo>
                  <a:lnTo>
                    <a:pt x="0" y="0"/>
                  </a:lnTo>
                  <a:lnTo>
                    <a:pt x="0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3" name="任意多边形: 形状 362"/>
            <p:cNvSpPr/>
            <p:nvPr>
              <p:custDataLst>
                <p:tags r:id="rId348"/>
              </p:custDataLst>
            </p:nvPr>
          </p:nvSpPr>
          <p:spPr>
            <a:xfrm>
              <a:off x="1213484" y="5199422"/>
              <a:ext cx="2857" cy="5989"/>
            </a:xfrm>
            <a:custGeom>
              <a:avLst/>
              <a:gdLst>
                <a:gd name="connsiteX0" fmla="*/ 2858 w 2857"/>
                <a:gd name="connsiteY0" fmla="*/ 275 h 5989"/>
                <a:gd name="connsiteX1" fmla="*/ 953 w 2857"/>
                <a:gd name="connsiteY1" fmla="*/ 275 h 5989"/>
                <a:gd name="connsiteX2" fmla="*/ 0 w 2857"/>
                <a:gd name="connsiteY2" fmla="*/ 5990 h 5989"/>
                <a:gd name="connsiteX3" fmla="*/ 2858 w 2857"/>
                <a:gd name="connsiteY3" fmla="*/ 275 h 5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5989">
                  <a:moveTo>
                    <a:pt x="2858" y="275"/>
                  </a:moveTo>
                  <a:cubicBezTo>
                    <a:pt x="2858" y="-677"/>
                    <a:pt x="953" y="1227"/>
                    <a:pt x="953" y="275"/>
                  </a:cubicBezTo>
                  <a:cubicBezTo>
                    <a:pt x="0" y="2180"/>
                    <a:pt x="0" y="4085"/>
                    <a:pt x="0" y="5990"/>
                  </a:cubicBezTo>
                  <a:cubicBezTo>
                    <a:pt x="953" y="3132"/>
                    <a:pt x="1905" y="2180"/>
                    <a:pt x="2858" y="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4" name="任意多边形: 形状 363"/>
            <p:cNvSpPr/>
            <p:nvPr>
              <p:custDataLst>
                <p:tags r:id="rId349"/>
              </p:custDataLst>
            </p:nvPr>
          </p:nvSpPr>
          <p:spPr>
            <a:xfrm>
              <a:off x="1213484" y="5204459"/>
              <a:ext cx="9525" cy="2857"/>
            </a:xfrm>
            <a:custGeom>
              <a:avLst/>
              <a:gdLst>
                <a:gd name="connsiteX0" fmla="*/ 0 w 9525"/>
                <a:gd name="connsiteY0" fmla="*/ 2858 h 2857"/>
                <a:gd name="connsiteX1" fmla="*/ 0 w 9525"/>
                <a:gd name="connsiteY1" fmla="*/ 0 h 2857"/>
                <a:gd name="connsiteX2" fmla="*/ 0 w 9525"/>
                <a:gd name="connsiteY2" fmla="*/ 2858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2857">
                  <a:moveTo>
                    <a:pt x="0" y="2858"/>
                  </a:moveTo>
                  <a:cubicBezTo>
                    <a:pt x="0" y="1905"/>
                    <a:pt x="0" y="953"/>
                    <a:pt x="0" y="0"/>
                  </a:cubicBezTo>
                  <a:cubicBezTo>
                    <a:pt x="0" y="953"/>
                    <a:pt x="0" y="1905"/>
                    <a:pt x="0" y="2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5" name="任意多边形: 形状 364"/>
            <p:cNvSpPr/>
            <p:nvPr>
              <p:custDataLst>
                <p:tags r:id="rId350"/>
              </p:custDataLst>
            </p:nvPr>
          </p:nvSpPr>
          <p:spPr>
            <a:xfrm>
              <a:off x="1221105" y="5189220"/>
              <a:ext cx="1904" cy="1904"/>
            </a:xfrm>
            <a:custGeom>
              <a:avLst/>
              <a:gdLst>
                <a:gd name="connsiteX0" fmla="*/ 1905 w 1904"/>
                <a:gd name="connsiteY0" fmla="*/ 0 h 1904"/>
                <a:gd name="connsiteX1" fmla="*/ 0 w 1904"/>
                <a:gd name="connsiteY1" fmla="*/ 1905 h 1904"/>
                <a:gd name="connsiteX2" fmla="*/ 1905 w 1904"/>
                <a:gd name="connsiteY2" fmla="*/ 952 h 1904"/>
                <a:gd name="connsiteX3" fmla="*/ 1905 w 1904"/>
                <a:gd name="connsiteY3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" h="1904">
                  <a:moveTo>
                    <a:pt x="1905" y="0"/>
                  </a:moveTo>
                  <a:cubicBezTo>
                    <a:pt x="1905" y="0"/>
                    <a:pt x="952" y="0"/>
                    <a:pt x="0" y="1905"/>
                  </a:cubicBezTo>
                  <a:lnTo>
                    <a:pt x="1905" y="952"/>
                  </a:lnTo>
                  <a:cubicBezTo>
                    <a:pt x="1905" y="952"/>
                    <a:pt x="1905" y="952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6" name="任意多边形: 形状 365"/>
            <p:cNvSpPr/>
            <p:nvPr>
              <p:custDataLst>
                <p:tags r:id="rId351"/>
              </p:custDataLst>
            </p:nvPr>
          </p:nvSpPr>
          <p:spPr>
            <a:xfrm>
              <a:off x="1222057" y="5190172"/>
              <a:ext cx="952" cy="1905"/>
            </a:xfrm>
            <a:custGeom>
              <a:avLst/>
              <a:gdLst>
                <a:gd name="connsiteX0" fmla="*/ 953 w 952"/>
                <a:gd name="connsiteY0" fmla="*/ 0 h 1905"/>
                <a:gd name="connsiteX1" fmla="*/ 953 w 952"/>
                <a:gd name="connsiteY1" fmla="*/ 0 h 1905"/>
                <a:gd name="connsiteX2" fmla="*/ 0 w 952"/>
                <a:gd name="connsiteY2" fmla="*/ 1905 h 1905"/>
                <a:gd name="connsiteX3" fmla="*/ 953 w 952"/>
                <a:gd name="connsiteY3" fmla="*/ 0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1905">
                  <a:moveTo>
                    <a:pt x="953" y="0"/>
                  </a:moveTo>
                  <a:lnTo>
                    <a:pt x="953" y="0"/>
                  </a:lnTo>
                  <a:cubicBezTo>
                    <a:pt x="0" y="953"/>
                    <a:pt x="0" y="1905"/>
                    <a:pt x="0" y="1905"/>
                  </a:cubicBezTo>
                  <a:cubicBezTo>
                    <a:pt x="0" y="1905"/>
                    <a:pt x="0" y="1905"/>
                    <a:pt x="95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7" name="任意多边形: 形状 366"/>
            <p:cNvSpPr/>
            <p:nvPr>
              <p:custDataLst>
                <p:tags r:id="rId352"/>
              </p:custDataLst>
            </p:nvPr>
          </p:nvSpPr>
          <p:spPr>
            <a:xfrm>
              <a:off x="1223009" y="5189220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8" name="任意多边形: 形状 367"/>
            <p:cNvSpPr/>
            <p:nvPr>
              <p:custDataLst>
                <p:tags r:id="rId353"/>
              </p:custDataLst>
            </p:nvPr>
          </p:nvSpPr>
          <p:spPr>
            <a:xfrm>
              <a:off x="1229439" y="5178742"/>
              <a:ext cx="1190" cy="3885"/>
            </a:xfrm>
            <a:custGeom>
              <a:avLst/>
              <a:gdLst>
                <a:gd name="connsiteX0" fmla="*/ 238 w 1190"/>
                <a:gd name="connsiteY0" fmla="*/ 0 h 3885"/>
                <a:gd name="connsiteX1" fmla="*/ 1191 w 1190"/>
                <a:gd name="connsiteY1" fmla="*/ 2858 h 3885"/>
                <a:gd name="connsiteX2" fmla="*/ 238 w 1190"/>
                <a:gd name="connsiteY2" fmla="*/ 0 h 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" h="3885">
                  <a:moveTo>
                    <a:pt x="238" y="0"/>
                  </a:moveTo>
                  <a:cubicBezTo>
                    <a:pt x="238" y="1905"/>
                    <a:pt x="-714" y="5715"/>
                    <a:pt x="1191" y="2858"/>
                  </a:cubicBezTo>
                  <a:cubicBezTo>
                    <a:pt x="1191" y="953"/>
                    <a:pt x="238" y="2858"/>
                    <a:pt x="23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9" name="任意多边形: 形状 368"/>
            <p:cNvSpPr/>
            <p:nvPr>
              <p:custDataLst>
                <p:tags r:id="rId354"/>
              </p:custDataLst>
            </p:nvPr>
          </p:nvSpPr>
          <p:spPr>
            <a:xfrm>
              <a:off x="1224915" y="5184457"/>
              <a:ext cx="1904" cy="3809"/>
            </a:xfrm>
            <a:custGeom>
              <a:avLst/>
              <a:gdLst>
                <a:gd name="connsiteX0" fmla="*/ 0 w 1904"/>
                <a:gd name="connsiteY0" fmla="*/ 3810 h 3809"/>
                <a:gd name="connsiteX1" fmla="*/ 1905 w 1904"/>
                <a:gd name="connsiteY1" fmla="*/ 952 h 3809"/>
                <a:gd name="connsiteX2" fmla="*/ 953 w 1904"/>
                <a:gd name="connsiteY2" fmla="*/ 0 h 3809"/>
                <a:gd name="connsiteX3" fmla="*/ 0 w 1904"/>
                <a:gd name="connsiteY3" fmla="*/ 3810 h 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" h="3809">
                  <a:moveTo>
                    <a:pt x="0" y="3810"/>
                  </a:moveTo>
                  <a:lnTo>
                    <a:pt x="1905" y="952"/>
                  </a:lnTo>
                  <a:cubicBezTo>
                    <a:pt x="1905" y="952"/>
                    <a:pt x="953" y="952"/>
                    <a:pt x="953" y="0"/>
                  </a:cubicBezTo>
                  <a:lnTo>
                    <a:pt x="0" y="3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0" name="任意多边形: 形状 369"/>
            <p:cNvSpPr/>
            <p:nvPr>
              <p:custDataLst>
                <p:tags r:id="rId355"/>
              </p:custDataLst>
            </p:nvPr>
          </p:nvSpPr>
          <p:spPr>
            <a:xfrm>
              <a:off x="1224915" y="5188267"/>
              <a:ext cx="9525" cy="1904"/>
            </a:xfrm>
            <a:custGeom>
              <a:avLst/>
              <a:gdLst>
                <a:gd name="connsiteX0" fmla="*/ 0 w 9525"/>
                <a:gd name="connsiteY0" fmla="*/ 1905 h 1904"/>
                <a:gd name="connsiteX1" fmla="*/ 0 w 9525"/>
                <a:gd name="connsiteY1" fmla="*/ 0 h 1904"/>
                <a:gd name="connsiteX2" fmla="*/ 0 w 9525"/>
                <a:gd name="connsiteY2" fmla="*/ 953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4">
                  <a:moveTo>
                    <a:pt x="0" y="1905"/>
                  </a:moveTo>
                  <a:lnTo>
                    <a:pt x="0" y="0"/>
                  </a:lnTo>
                  <a:lnTo>
                    <a:pt x="0" y="9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1" name="任意多边形: 形状 370"/>
            <p:cNvSpPr/>
            <p:nvPr>
              <p:custDataLst>
                <p:tags r:id="rId356"/>
              </p:custDataLst>
            </p:nvPr>
          </p:nvSpPr>
          <p:spPr>
            <a:xfrm>
              <a:off x="1216342" y="5201455"/>
              <a:ext cx="2857" cy="5862"/>
            </a:xfrm>
            <a:custGeom>
              <a:avLst/>
              <a:gdLst>
                <a:gd name="connsiteX0" fmla="*/ 952 w 2857"/>
                <a:gd name="connsiteY0" fmla="*/ 1100 h 5862"/>
                <a:gd name="connsiteX1" fmla="*/ 0 w 2857"/>
                <a:gd name="connsiteY1" fmla="*/ 5862 h 5862"/>
                <a:gd name="connsiteX2" fmla="*/ 2857 w 2857"/>
                <a:gd name="connsiteY2" fmla="*/ 1100 h 5862"/>
                <a:gd name="connsiteX3" fmla="*/ 952 w 2857"/>
                <a:gd name="connsiteY3" fmla="*/ 1100 h 5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5862">
                  <a:moveTo>
                    <a:pt x="952" y="1100"/>
                  </a:moveTo>
                  <a:cubicBezTo>
                    <a:pt x="952" y="2052"/>
                    <a:pt x="0" y="3957"/>
                    <a:pt x="0" y="5862"/>
                  </a:cubicBezTo>
                  <a:cubicBezTo>
                    <a:pt x="952" y="3957"/>
                    <a:pt x="1905" y="3005"/>
                    <a:pt x="2857" y="1100"/>
                  </a:cubicBezTo>
                  <a:cubicBezTo>
                    <a:pt x="1905" y="147"/>
                    <a:pt x="952" y="-805"/>
                    <a:pt x="952" y="1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2" name="任意多边形: 形状 371"/>
            <p:cNvSpPr/>
            <p:nvPr>
              <p:custDataLst>
                <p:tags r:id="rId357"/>
              </p:custDataLst>
            </p:nvPr>
          </p:nvSpPr>
          <p:spPr>
            <a:xfrm>
              <a:off x="1220152" y="5196840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3" name="任意多边形: 形状 372"/>
            <p:cNvSpPr/>
            <p:nvPr>
              <p:custDataLst>
                <p:tags r:id="rId358"/>
              </p:custDataLst>
            </p:nvPr>
          </p:nvSpPr>
          <p:spPr>
            <a:xfrm>
              <a:off x="1209675" y="5221604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4" name="任意多边形: 形状 373"/>
            <p:cNvSpPr/>
            <p:nvPr>
              <p:custDataLst>
                <p:tags r:id="rId359"/>
              </p:custDataLst>
            </p:nvPr>
          </p:nvSpPr>
          <p:spPr>
            <a:xfrm>
              <a:off x="1218247" y="5199697"/>
              <a:ext cx="952" cy="2857"/>
            </a:xfrm>
            <a:custGeom>
              <a:avLst/>
              <a:gdLst>
                <a:gd name="connsiteX0" fmla="*/ 0 w 952"/>
                <a:gd name="connsiteY0" fmla="*/ 2858 h 2857"/>
                <a:gd name="connsiteX1" fmla="*/ 953 w 952"/>
                <a:gd name="connsiteY1" fmla="*/ 0 h 2857"/>
                <a:gd name="connsiteX2" fmla="*/ 0 w 952"/>
                <a:gd name="connsiteY2" fmla="*/ 2858 h 2857"/>
                <a:gd name="connsiteX3" fmla="*/ 0 w 952"/>
                <a:gd name="connsiteY3" fmla="*/ 2858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2857">
                  <a:moveTo>
                    <a:pt x="0" y="2858"/>
                  </a:moveTo>
                  <a:cubicBezTo>
                    <a:pt x="953" y="1905"/>
                    <a:pt x="953" y="953"/>
                    <a:pt x="953" y="0"/>
                  </a:cubicBezTo>
                  <a:cubicBezTo>
                    <a:pt x="953" y="953"/>
                    <a:pt x="0" y="1905"/>
                    <a:pt x="0" y="2858"/>
                  </a:cubicBezTo>
                  <a:cubicBezTo>
                    <a:pt x="0" y="2858"/>
                    <a:pt x="0" y="2858"/>
                    <a:pt x="0" y="2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5" name="任意多边形: 形状 374"/>
            <p:cNvSpPr/>
            <p:nvPr>
              <p:custDataLst>
                <p:tags r:id="rId360"/>
              </p:custDataLst>
            </p:nvPr>
          </p:nvSpPr>
          <p:spPr>
            <a:xfrm>
              <a:off x="1212532" y="5209222"/>
              <a:ext cx="1905" cy="1905"/>
            </a:xfrm>
            <a:custGeom>
              <a:avLst/>
              <a:gdLst>
                <a:gd name="connsiteX0" fmla="*/ 0 w 1905"/>
                <a:gd name="connsiteY0" fmla="*/ 1905 h 1905"/>
                <a:gd name="connsiteX1" fmla="*/ 1905 w 1905"/>
                <a:gd name="connsiteY1" fmla="*/ 0 h 1905"/>
                <a:gd name="connsiteX2" fmla="*/ 0 w 1905"/>
                <a:gd name="connsiteY2" fmla="*/ 1905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1905">
                  <a:moveTo>
                    <a:pt x="0" y="1905"/>
                  </a:moveTo>
                  <a:cubicBezTo>
                    <a:pt x="953" y="953"/>
                    <a:pt x="953" y="953"/>
                    <a:pt x="1905" y="0"/>
                  </a:cubicBezTo>
                  <a:cubicBezTo>
                    <a:pt x="953" y="953"/>
                    <a:pt x="0" y="1905"/>
                    <a:pt x="0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6" name="任意多边形: 形状 375"/>
            <p:cNvSpPr/>
            <p:nvPr>
              <p:custDataLst>
                <p:tags r:id="rId361"/>
              </p:custDataLst>
            </p:nvPr>
          </p:nvSpPr>
          <p:spPr>
            <a:xfrm>
              <a:off x="1219200" y="5197792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7" name="任意多边形: 形状 376"/>
            <p:cNvSpPr/>
            <p:nvPr>
              <p:custDataLst>
                <p:tags r:id="rId362"/>
              </p:custDataLst>
            </p:nvPr>
          </p:nvSpPr>
          <p:spPr>
            <a:xfrm>
              <a:off x="1219200" y="5197369"/>
              <a:ext cx="423" cy="2328"/>
            </a:xfrm>
            <a:custGeom>
              <a:avLst/>
              <a:gdLst>
                <a:gd name="connsiteX0" fmla="*/ 0 w 423"/>
                <a:gd name="connsiteY0" fmla="*/ 423 h 2328"/>
                <a:gd name="connsiteX1" fmla="*/ 0 w 423"/>
                <a:gd name="connsiteY1" fmla="*/ 2328 h 2328"/>
                <a:gd name="connsiteX2" fmla="*/ 0 w 423"/>
                <a:gd name="connsiteY2" fmla="*/ 423 h 2328"/>
                <a:gd name="connsiteX3" fmla="*/ 0 w 423"/>
                <a:gd name="connsiteY3" fmla="*/ 423 h 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" h="2328">
                  <a:moveTo>
                    <a:pt x="0" y="423"/>
                  </a:moveTo>
                  <a:cubicBezTo>
                    <a:pt x="0" y="1376"/>
                    <a:pt x="0" y="1376"/>
                    <a:pt x="0" y="2328"/>
                  </a:cubicBezTo>
                  <a:cubicBezTo>
                    <a:pt x="0" y="1376"/>
                    <a:pt x="953" y="423"/>
                    <a:pt x="0" y="423"/>
                  </a:cubicBezTo>
                  <a:cubicBezTo>
                    <a:pt x="953" y="-529"/>
                    <a:pt x="0" y="423"/>
                    <a:pt x="0" y="4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8" name="任意多边形: 形状 377"/>
            <p:cNvSpPr/>
            <p:nvPr>
              <p:custDataLst>
                <p:tags r:id="rId363"/>
              </p:custDataLst>
            </p:nvPr>
          </p:nvSpPr>
          <p:spPr>
            <a:xfrm>
              <a:off x="1209675" y="5220277"/>
              <a:ext cx="6667" cy="12757"/>
            </a:xfrm>
            <a:custGeom>
              <a:avLst/>
              <a:gdLst>
                <a:gd name="connsiteX0" fmla="*/ 4763 w 6667"/>
                <a:gd name="connsiteY0" fmla="*/ 8948 h 12757"/>
                <a:gd name="connsiteX1" fmla="*/ 6668 w 6667"/>
                <a:gd name="connsiteY1" fmla="*/ 2280 h 12757"/>
                <a:gd name="connsiteX2" fmla="*/ 0 w 6667"/>
                <a:gd name="connsiteY2" fmla="*/ 1328 h 12757"/>
                <a:gd name="connsiteX3" fmla="*/ 0 w 6667"/>
                <a:gd name="connsiteY3" fmla="*/ 5138 h 12757"/>
                <a:gd name="connsiteX4" fmla="*/ 3810 w 6667"/>
                <a:gd name="connsiteY4" fmla="*/ 2280 h 12757"/>
                <a:gd name="connsiteX5" fmla="*/ 953 w 6667"/>
                <a:gd name="connsiteY5" fmla="*/ 7043 h 12757"/>
                <a:gd name="connsiteX6" fmla="*/ 2857 w 6667"/>
                <a:gd name="connsiteY6" fmla="*/ 12758 h 12757"/>
                <a:gd name="connsiteX7" fmla="*/ 4763 w 6667"/>
                <a:gd name="connsiteY7" fmla="*/ 8948 h 12757"/>
                <a:gd name="connsiteX8" fmla="*/ 4763 w 6667"/>
                <a:gd name="connsiteY8" fmla="*/ 8948 h 12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" h="12757">
                  <a:moveTo>
                    <a:pt x="4763" y="8948"/>
                  </a:moveTo>
                  <a:cubicBezTo>
                    <a:pt x="3810" y="7995"/>
                    <a:pt x="4763" y="5138"/>
                    <a:pt x="6668" y="2280"/>
                  </a:cubicBezTo>
                  <a:cubicBezTo>
                    <a:pt x="6668" y="-577"/>
                    <a:pt x="2857" y="-577"/>
                    <a:pt x="0" y="1328"/>
                  </a:cubicBezTo>
                  <a:cubicBezTo>
                    <a:pt x="0" y="1328"/>
                    <a:pt x="953" y="1328"/>
                    <a:pt x="0" y="5138"/>
                  </a:cubicBezTo>
                  <a:cubicBezTo>
                    <a:pt x="953" y="4185"/>
                    <a:pt x="3810" y="-577"/>
                    <a:pt x="3810" y="2280"/>
                  </a:cubicBezTo>
                  <a:cubicBezTo>
                    <a:pt x="2857" y="6090"/>
                    <a:pt x="1905" y="5138"/>
                    <a:pt x="953" y="7043"/>
                  </a:cubicBezTo>
                  <a:cubicBezTo>
                    <a:pt x="2857" y="6090"/>
                    <a:pt x="953" y="12758"/>
                    <a:pt x="2857" y="12758"/>
                  </a:cubicBezTo>
                  <a:lnTo>
                    <a:pt x="4763" y="8948"/>
                  </a:lnTo>
                  <a:cubicBezTo>
                    <a:pt x="3810" y="8948"/>
                    <a:pt x="3810" y="9900"/>
                    <a:pt x="4763" y="89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9" name="任意多边形: 形状 378"/>
            <p:cNvSpPr/>
            <p:nvPr>
              <p:custDataLst>
                <p:tags r:id="rId364"/>
              </p:custDataLst>
            </p:nvPr>
          </p:nvSpPr>
          <p:spPr>
            <a:xfrm>
              <a:off x="1209675" y="5215890"/>
              <a:ext cx="2857" cy="6667"/>
            </a:xfrm>
            <a:custGeom>
              <a:avLst/>
              <a:gdLst>
                <a:gd name="connsiteX0" fmla="*/ 2857 w 2857"/>
                <a:gd name="connsiteY0" fmla="*/ 952 h 6667"/>
                <a:gd name="connsiteX1" fmla="*/ 2857 w 2857"/>
                <a:gd name="connsiteY1" fmla="*/ 0 h 6667"/>
                <a:gd name="connsiteX2" fmla="*/ 0 w 2857"/>
                <a:gd name="connsiteY2" fmla="*/ 3810 h 6667"/>
                <a:gd name="connsiteX3" fmla="*/ 0 w 2857"/>
                <a:gd name="connsiteY3" fmla="*/ 6667 h 6667"/>
                <a:gd name="connsiteX4" fmla="*/ 2857 w 2857"/>
                <a:gd name="connsiteY4" fmla="*/ 952 h 6667"/>
                <a:gd name="connsiteX5" fmla="*/ 2857 w 2857"/>
                <a:gd name="connsiteY5" fmla="*/ 952 h 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" h="6667">
                  <a:moveTo>
                    <a:pt x="2857" y="952"/>
                  </a:moveTo>
                  <a:lnTo>
                    <a:pt x="2857" y="0"/>
                  </a:lnTo>
                  <a:cubicBezTo>
                    <a:pt x="1905" y="952"/>
                    <a:pt x="953" y="1905"/>
                    <a:pt x="0" y="3810"/>
                  </a:cubicBezTo>
                  <a:cubicBezTo>
                    <a:pt x="0" y="5715"/>
                    <a:pt x="0" y="6667"/>
                    <a:pt x="0" y="6667"/>
                  </a:cubicBezTo>
                  <a:lnTo>
                    <a:pt x="2857" y="952"/>
                  </a:lnTo>
                  <a:lnTo>
                    <a:pt x="2857" y="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0" name="任意多边形: 形状 379"/>
            <p:cNvSpPr/>
            <p:nvPr>
              <p:custDataLst>
                <p:tags r:id="rId365"/>
              </p:custDataLst>
            </p:nvPr>
          </p:nvSpPr>
          <p:spPr>
            <a:xfrm>
              <a:off x="1212532" y="5207317"/>
              <a:ext cx="4762" cy="7620"/>
            </a:xfrm>
            <a:custGeom>
              <a:avLst/>
              <a:gdLst>
                <a:gd name="connsiteX0" fmla="*/ 1905 w 4762"/>
                <a:gd name="connsiteY0" fmla="*/ 2858 h 7620"/>
                <a:gd name="connsiteX1" fmla="*/ 3810 w 4762"/>
                <a:gd name="connsiteY1" fmla="*/ 5715 h 7620"/>
                <a:gd name="connsiteX2" fmla="*/ 4763 w 4762"/>
                <a:gd name="connsiteY2" fmla="*/ 953 h 7620"/>
                <a:gd name="connsiteX3" fmla="*/ 1905 w 4762"/>
                <a:gd name="connsiteY3" fmla="*/ 2858 h 7620"/>
                <a:gd name="connsiteX4" fmla="*/ 2858 w 4762"/>
                <a:gd name="connsiteY4" fmla="*/ 0 h 7620"/>
                <a:gd name="connsiteX5" fmla="*/ 1905 w 4762"/>
                <a:gd name="connsiteY5" fmla="*/ 2858 h 7620"/>
                <a:gd name="connsiteX6" fmla="*/ 1905 w 4762"/>
                <a:gd name="connsiteY6" fmla="*/ 2858 h 7620"/>
                <a:gd name="connsiteX7" fmla="*/ 1905 w 4762"/>
                <a:gd name="connsiteY7" fmla="*/ 2858 h 7620"/>
                <a:gd name="connsiteX8" fmla="*/ 1905 w 4762"/>
                <a:gd name="connsiteY8" fmla="*/ 2858 h 7620"/>
                <a:gd name="connsiteX9" fmla="*/ 1905 w 4762"/>
                <a:gd name="connsiteY9" fmla="*/ 2858 h 7620"/>
                <a:gd name="connsiteX10" fmla="*/ 1905 w 4762"/>
                <a:gd name="connsiteY10" fmla="*/ 2858 h 7620"/>
                <a:gd name="connsiteX11" fmla="*/ 1905 w 4762"/>
                <a:gd name="connsiteY11" fmla="*/ 2858 h 7620"/>
                <a:gd name="connsiteX12" fmla="*/ 1905 w 4762"/>
                <a:gd name="connsiteY12" fmla="*/ 2858 h 7620"/>
                <a:gd name="connsiteX13" fmla="*/ 1905 w 4762"/>
                <a:gd name="connsiteY13" fmla="*/ 2858 h 7620"/>
                <a:gd name="connsiteX14" fmla="*/ 1905 w 4762"/>
                <a:gd name="connsiteY14" fmla="*/ 2858 h 7620"/>
                <a:gd name="connsiteX15" fmla="*/ 0 w 4762"/>
                <a:gd name="connsiteY15" fmla="*/ 7620 h 7620"/>
                <a:gd name="connsiteX16" fmla="*/ 1905 w 4762"/>
                <a:gd name="connsiteY16" fmla="*/ 2858 h 7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62" h="7620">
                  <a:moveTo>
                    <a:pt x="1905" y="2858"/>
                  </a:moveTo>
                  <a:cubicBezTo>
                    <a:pt x="2858" y="3810"/>
                    <a:pt x="1905" y="7620"/>
                    <a:pt x="3810" y="5715"/>
                  </a:cubicBezTo>
                  <a:cubicBezTo>
                    <a:pt x="4763" y="1905"/>
                    <a:pt x="3810" y="2858"/>
                    <a:pt x="4763" y="953"/>
                  </a:cubicBezTo>
                  <a:cubicBezTo>
                    <a:pt x="2858" y="6667"/>
                    <a:pt x="4763" y="-952"/>
                    <a:pt x="1905" y="2858"/>
                  </a:cubicBezTo>
                  <a:cubicBezTo>
                    <a:pt x="1905" y="1905"/>
                    <a:pt x="2858" y="953"/>
                    <a:pt x="2858" y="0"/>
                  </a:cubicBezTo>
                  <a:cubicBezTo>
                    <a:pt x="2858" y="953"/>
                    <a:pt x="1905" y="1905"/>
                    <a:pt x="1905" y="2858"/>
                  </a:cubicBezTo>
                  <a:lnTo>
                    <a:pt x="1905" y="2858"/>
                  </a:lnTo>
                  <a:lnTo>
                    <a:pt x="1905" y="2858"/>
                  </a:lnTo>
                  <a:lnTo>
                    <a:pt x="1905" y="2858"/>
                  </a:lnTo>
                  <a:cubicBezTo>
                    <a:pt x="1905" y="1905"/>
                    <a:pt x="1905" y="1905"/>
                    <a:pt x="1905" y="2858"/>
                  </a:cubicBezTo>
                  <a:lnTo>
                    <a:pt x="1905" y="2858"/>
                  </a:lnTo>
                  <a:cubicBezTo>
                    <a:pt x="1905" y="2858"/>
                    <a:pt x="1905" y="2858"/>
                    <a:pt x="1905" y="2858"/>
                  </a:cubicBezTo>
                  <a:cubicBezTo>
                    <a:pt x="953" y="3810"/>
                    <a:pt x="1905" y="2858"/>
                    <a:pt x="1905" y="2858"/>
                  </a:cubicBezTo>
                  <a:lnTo>
                    <a:pt x="1905" y="2858"/>
                  </a:lnTo>
                  <a:lnTo>
                    <a:pt x="1905" y="2858"/>
                  </a:lnTo>
                  <a:lnTo>
                    <a:pt x="0" y="7620"/>
                  </a:lnTo>
                  <a:cubicBezTo>
                    <a:pt x="953" y="6667"/>
                    <a:pt x="953" y="5715"/>
                    <a:pt x="1905" y="2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1" name="任意多边形: 形状 380"/>
            <p:cNvSpPr/>
            <p:nvPr>
              <p:custDataLst>
                <p:tags r:id="rId366"/>
              </p:custDataLst>
            </p:nvPr>
          </p:nvSpPr>
          <p:spPr>
            <a:xfrm>
              <a:off x="1231582" y="5185409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2" name="任意多边形: 形状 381"/>
            <p:cNvSpPr/>
            <p:nvPr>
              <p:custDataLst>
                <p:tags r:id="rId367"/>
              </p:custDataLst>
            </p:nvPr>
          </p:nvSpPr>
          <p:spPr>
            <a:xfrm>
              <a:off x="1226819" y="5183642"/>
              <a:ext cx="4762" cy="4625"/>
            </a:xfrm>
            <a:custGeom>
              <a:avLst/>
              <a:gdLst>
                <a:gd name="connsiteX0" fmla="*/ 3810 w 4762"/>
                <a:gd name="connsiteY0" fmla="*/ 3673 h 4625"/>
                <a:gd name="connsiteX1" fmla="*/ 3810 w 4762"/>
                <a:gd name="connsiteY1" fmla="*/ 1768 h 4625"/>
                <a:gd name="connsiteX2" fmla="*/ 4763 w 4762"/>
                <a:gd name="connsiteY2" fmla="*/ 1768 h 4625"/>
                <a:gd name="connsiteX3" fmla="*/ 3810 w 4762"/>
                <a:gd name="connsiteY3" fmla="*/ 815 h 4625"/>
                <a:gd name="connsiteX4" fmla="*/ 3810 w 4762"/>
                <a:gd name="connsiteY4" fmla="*/ 815 h 4625"/>
                <a:gd name="connsiteX5" fmla="*/ 0 w 4762"/>
                <a:gd name="connsiteY5" fmla="*/ 4625 h 4625"/>
                <a:gd name="connsiteX6" fmla="*/ 3810 w 4762"/>
                <a:gd name="connsiteY6" fmla="*/ 3673 h 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" h="4625">
                  <a:moveTo>
                    <a:pt x="3810" y="3673"/>
                  </a:moveTo>
                  <a:cubicBezTo>
                    <a:pt x="3810" y="3673"/>
                    <a:pt x="3810" y="2720"/>
                    <a:pt x="3810" y="1768"/>
                  </a:cubicBezTo>
                  <a:cubicBezTo>
                    <a:pt x="4763" y="815"/>
                    <a:pt x="4763" y="1768"/>
                    <a:pt x="4763" y="1768"/>
                  </a:cubicBezTo>
                  <a:cubicBezTo>
                    <a:pt x="4763" y="815"/>
                    <a:pt x="4763" y="-1090"/>
                    <a:pt x="3810" y="815"/>
                  </a:cubicBezTo>
                  <a:lnTo>
                    <a:pt x="3810" y="815"/>
                  </a:lnTo>
                  <a:cubicBezTo>
                    <a:pt x="2858" y="2720"/>
                    <a:pt x="0" y="4625"/>
                    <a:pt x="0" y="4625"/>
                  </a:cubicBezTo>
                  <a:cubicBezTo>
                    <a:pt x="953" y="4625"/>
                    <a:pt x="1905" y="4625"/>
                    <a:pt x="3810" y="36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3" name="任意多边形: 形状 382"/>
            <p:cNvSpPr/>
            <p:nvPr>
              <p:custDataLst>
                <p:tags r:id="rId368"/>
              </p:custDataLst>
            </p:nvPr>
          </p:nvSpPr>
          <p:spPr>
            <a:xfrm>
              <a:off x="1221105" y="5198745"/>
              <a:ext cx="2143" cy="4762"/>
            </a:xfrm>
            <a:custGeom>
              <a:avLst/>
              <a:gdLst>
                <a:gd name="connsiteX0" fmla="*/ 1905 w 2143"/>
                <a:gd name="connsiteY0" fmla="*/ 0 h 4762"/>
                <a:gd name="connsiteX1" fmla="*/ 0 w 2143"/>
                <a:gd name="connsiteY1" fmla="*/ 4763 h 4762"/>
                <a:gd name="connsiteX2" fmla="*/ 1905 w 2143"/>
                <a:gd name="connsiteY2" fmla="*/ 2858 h 4762"/>
                <a:gd name="connsiteX3" fmla="*/ 952 w 2143"/>
                <a:gd name="connsiteY3" fmla="*/ 2858 h 4762"/>
                <a:gd name="connsiteX4" fmla="*/ 1905 w 2143"/>
                <a:gd name="connsiteY4" fmla="*/ 0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" h="4762">
                  <a:moveTo>
                    <a:pt x="1905" y="0"/>
                  </a:moveTo>
                  <a:lnTo>
                    <a:pt x="0" y="4763"/>
                  </a:lnTo>
                  <a:lnTo>
                    <a:pt x="1905" y="2858"/>
                  </a:lnTo>
                  <a:lnTo>
                    <a:pt x="952" y="2858"/>
                  </a:lnTo>
                  <a:cubicBezTo>
                    <a:pt x="2857" y="0"/>
                    <a:pt x="1905" y="952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4" name="任意多边形: 形状 383"/>
            <p:cNvSpPr/>
            <p:nvPr>
              <p:custDataLst>
                <p:tags r:id="rId369"/>
              </p:custDataLst>
            </p:nvPr>
          </p:nvSpPr>
          <p:spPr>
            <a:xfrm>
              <a:off x="1207769" y="5220652"/>
              <a:ext cx="952" cy="3809"/>
            </a:xfrm>
            <a:custGeom>
              <a:avLst/>
              <a:gdLst>
                <a:gd name="connsiteX0" fmla="*/ 953 w 952"/>
                <a:gd name="connsiteY0" fmla="*/ 1905 h 3809"/>
                <a:gd name="connsiteX1" fmla="*/ 0 w 952"/>
                <a:gd name="connsiteY1" fmla="*/ 0 h 3809"/>
                <a:gd name="connsiteX2" fmla="*/ 0 w 952"/>
                <a:gd name="connsiteY2" fmla="*/ 3810 h 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3809">
                  <a:moveTo>
                    <a:pt x="953" y="1905"/>
                  </a:move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5" name="任意多边形: 形状 384"/>
            <p:cNvSpPr/>
            <p:nvPr>
              <p:custDataLst>
                <p:tags r:id="rId370"/>
              </p:custDataLst>
            </p:nvPr>
          </p:nvSpPr>
          <p:spPr>
            <a:xfrm>
              <a:off x="1204912" y="5227320"/>
              <a:ext cx="952" cy="1904"/>
            </a:xfrm>
            <a:custGeom>
              <a:avLst/>
              <a:gdLst>
                <a:gd name="connsiteX0" fmla="*/ 953 w 952"/>
                <a:gd name="connsiteY0" fmla="*/ 952 h 1904"/>
                <a:gd name="connsiteX1" fmla="*/ 0 w 952"/>
                <a:gd name="connsiteY1" fmla="*/ 0 h 1904"/>
                <a:gd name="connsiteX2" fmla="*/ 0 w 952"/>
                <a:gd name="connsiteY2" fmla="*/ 1905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1904">
                  <a:moveTo>
                    <a:pt x="953" y="952"/>
                  </a:moveTo>
                  <a:lnTo>
                    <a:pt x="0" y="0"/>
                  </a:lnTo>
                  <a:lnTo>
                    <a:pt x="0" y="19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6" name="任意多边形: 形状 385"/>
            <p:cNvSpPr/>
            <p:nvPr>
              <p:custDataLst>
                <p:tags r:id="rId371"/>
              </p:custDataLst>
            </p:nvPr>
          </p:nvSpPr>
          <p:spPr>
            <a:xfrm>
              <a:off x="1004887" y="5196840"/>
              <a:ext cx="952" cy="952"/>
            </a:xfrm>
            <a:custGeom>
              <a:avLst/>
              <a:gdLst>
                <a:gd name="connsiteX0" fmla="*/ 952 w 952"/>
                <a:gd name="connsiteY0" fmla="*/ 952 h 952"/>
                <a:gd name="connsiteX1" fmla="*/ 0 w 952"/>
                <a:gd name="connsiteY1" fmla="*/ 0 h 952"/>
                <a:gd name="connsiteX2" fmla="*/ 952 w 952"/>
                <a:gd name="connsiteY2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">
                  <a:moveTo>
                    <a:pt x="952" y="952"/>
                  </a:moveTo>
                  <a:lnTo>
                    <a:pt x="0" y="0"/>
                  </a:lnTo>
                  <a:cubicBezTo>
                    <a:pt x="0" y="952"/>
                    <a:pt x="0" y="952"/>
                    <a:pt x="952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7" name="任意多边形: 形状 386"/>
            <p:cNvSpPr/>
            <p:nvPr>
              <p:custDataLst>
                <p:tags r:id="rId372"/>
              </p:custDataLst>
            </p:nvPr>
          </p:nvSpPr>
          <p:spPr>
            <a:xfrm>
              <a:off x="1012507" y="5205650"/>
              <a:ext cx="9525" cy="714"/>
            </a:xfrm>
            <a:custGeom>
              <a:avLst/>
              <a:gdLst>
                <a:gd name="connsiteX0" fmla="*/ 0 w 9525"/>
                <a:gd name="connsiteY0" fmla="*/ 714 h 714"/>
                <a:gd name="connsiteX1" fmla="*/ 0 w 9525"/>
                <a:gd name="connsiteY1" fmla="*/ 714 h 714"/>
                <a:gd name="connsiteX2" fmla="*/ 0 w 9525"/>
                <a:gd name="connsiteY2" fmla="*/ 714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714">
                  <a:moveTo>
                    <a:pt x="0" y="714"/>
                  </a:moveTo>
                  <a:lnTo>
                    <a:pt x="0" y="714"/>
                  </a:lnTo>
                  <a:cubicBezTo>
                    <a:pt x="0" y="-238"/>
                    <a:pt x="0" y="-238"/>
                    <a:pt x="0" y="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8" name="任意多边形: 形状 387"/>
            <p:cNvSpPr/>
            <p:nvPr>
              <p:custDataLst>
                <p:tags r:id="rId373"/>
              </p:custDataLst>
            </p:nvPr>
          </p:nvSpPr>
          <p:spPr>
            <a:xfrm>
              <a:off x="1149667" y="5338573"/>
              <a:ext cx="1904" cy="3999"/>
            </a:xfrm>
            <a:custGeom>
              <a:avLst/>
              <a:gdLst>
                <a:gd name="connsiteX0" fmla="*/ 1905 w 1904"/>
                <a:gd name="connsiteY0" fmla="*/ 3999 h 3999"/>
                <a:gd name="connsiteX1" fmla="*/ 0 w 1904"/>
                <a:gd name="connsiteY1" fmla="*/ 189 h 3999"/>
                <a:gd name="connsiteX2" fmla="*/ 0 w 1904"/>
                <a:gd name="connsiteY2" fmla="*/ 1142 h 3999"/>
                <a:gd name="connsiteX3" fmla="*/ 1905 w 1904"/>
                <a:gd name="connsiteY3" fmla="*/ 3999 h 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" h="3999">
                  <a:moveTo>
                    <a:pt x="1905" y="3999"/>
                  </a:moveTo>
                  <a:cubicBezTo>
                    <a:pt x="952" y="2094"/>
                    <a:pt x="952" y="-763"/>
                    <a:pt x="0" y="189"/>
                  </a:cubicBezTo>
                  <a:lnTo>
                    <a:pt x="0" y="1142"/>
                  </a:lnTo>
                  <a:cubicBezTo>
                    <a:pt x="0" y="2094"/>
                    <a:pt x="952" y="3047"/>
                    <a:pt x="1905" y="39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9" name="任意多边形: 形状 388"/>
            <p:cNvSpPr/>
            <p:nvPr>
              <p:custDataLst>
                <p:tags r:id="rId374"/>
              </p:custDataLst>
            </p:nvPr>
          </p:nvSpPr>
          <p:spPr>
            <a:xfrm>
              <a:off x="1074420" y="5266372"/>
              <a:ext cx="1904" cy="952"/>
            </a:xfrm>
            <a:custGeom>
              <a:avLst/>
              <a:gdLst>
                <a:gd name="connsiteX0" fmla="*/ 0 w 1904"/>
                <a:gd name="connsiteY0" fmla="*/ 0 h 952"/>
                <a:gd name="connsiteX1" fmla="*/ 0 w 1904"/>
                <a:gd name="connsiteY1" fmla="*/ 0 h 952"/>
                <a:gd name="connsiteX2" fmla="*/ 1905 w 1904"/>
                <a:gd name="connsiteY2" fmla="*/ 953 h 952"/>
                <a:gd name="connsiteX3" fmla="*/ 0 w 1904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" h="952">
                  <a:moveTo>
                    <a:pt x="0" y="0"/>
                  </a:moveTo>
                  <a:lnTo>
                    <a:pt x="0" y="0"/>
                  </a:lnTo>
                  <a:cubicBezTo>
                    <a:pt x="952" y="953"/>
                    <a:pt x="952" y="953"/>
                    <a:pt x="1905" y="953"/>
                  </a:cubicBezTo>
                  <a:cubicBezTo>
                    <a:pt x="952" y="953"/>
                    <a:pt x="0" y="953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0" name="任意多边形: 形状 389"/>
            <p:cNvSpPr/>
            <p:nvPr>
              <p:custDataLst>
                <p:tags r:id="rId375"/>
              </p:custDataLst>
            </p:nvPr>
          </p:nvSpPr>
          <p:spPr>
            <a:xfrm>
              <a:off x="1068704" y="5266372"/>
              <a:ext cx="952" cy="2857"/>
            </a:xfrm>
            <a:custGeom>
              <a:avLst/>
              <a:gdLst>
                <a:gd name="connsiteX0" fmla="*/ 953 w 952"/>
                <a:gd name="connsiteY0" fmla="*/ 2858 h 2857"/>
                <a:gd name="connsiteX1" fmla="*/ 0 w 952"/>
                <a:gd name="connsiteY1" fmla="*/ 0 h 2857"/>
                <a:gd name="connsiteX2" fmla="*/ 953 w 952"/>
                <a:gd name="connsiteY2" fmla="*/ 2858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2857">
                  <a:moveTo>
                    <a:pt x="953" y="2858"/>
                  </a:moveTo>
                  <a:lnTo>
                    <a:pt x="0" y="0"/>
                  </a:lnTo>
                  <a:cubicBezTo>
                    <a:pt x="0" y="953"/>
                    <a:pt x="0" y="953"/>
                    <a:pt x="953" y="2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1" name="任意多边形: 形状 390"/>
            <p:cNvSpPr/>
            <p:nvPr>
              <p:custDataLst>
                <p:tags r:id="rId376"/>
              </p:custDataLst>
            </p:nvPr>
          </p:nvSpPr>
          <p:spPr>
            <a:xfrm>
              <a:off x="965940" y="5148262"/>
              <a:ext cx="846" cy="1904"/>
            </a:xfrm>
            <a:custGeom>
              <a:avLst/>
              <a:gdLst>
                <a:gd name="connsiteX0" fmla="*/ 847 w 846"/>
                <a:gd name="connsiteY0" fmla="*/ 1905 h 1904"/>
                <a:gd name="connsiteX1" fmla="*/ 847 w 846"/>
                <a:gd name="connsiteY1" fmla="*/ 0 h 1904"/>
                <a:gd name="connsiteX2" fmla="*/ 847 w 846"/>
                <a:gd name="connsiteY2" fmla="*/ 1905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6" h="1904">
                  <a:moveTo>
                    <a:pt x="847" y="1905"/>
                  </a:moveTo>
                  <a:cubicBezTo>
                    <a:pt x="847" y="953"/>
                    <a:pt x="847" y="953"/>
                    <a:pt x="847" y="0"/>
                  </a:cubicBezTo>
                  <a:cubicBezTo>
                    <a:pt x="-1058" y="1905"/>
                    <a:pt x="847" y="1905"/>
                    <a:pt x="847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2" name="任意多边形: 形状 391"/>
            <p:cNvSpPr/>
            <p:nvPr>
              <p:custDataLst>
                <p:tags r:id="rId377"/>
              </p:custDataLst>
            </p:nvPr>
          </p:nvSpPr>
          <p:spPr>
            <a:xfrm>
              <a:off x="1178242" y="5289232"/>
              <a:ext cx="2857" cy="3809"/>
            </a:xfrm>
            <a:custGeom>
              <a:avLst/>
              <a:gdLst>
                <a:gd name="connsiteX0" fmla="*/ 2857 w 2857"/>
                <a:gd name="connsiteY0" fmla="*/ 0 h 3809"/>
                <a:gd name="connsiteX1" fmla="*/ 0 w 2857"/>
                <a:gd name="connsiteY1" fmla="*/ 3810 h 3809"/>
                <a:gd name="connsiteX2" fmla="*/ 2857 w 2857"/>
                <a:gd name="connsiteY2" fmla="*/ 0 h 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" h="3809">
                  <a:moveTo>
                    <a:pt x="2857" y="0"/>
                  </a:moveTo>
                  <a:cubicBezTo>
                    <a:pt x="1905" y="1905"/>
                    <a:pt x="952" y="2858"/>
                    <a:pt x="0" y="3810"/>
                  </a:cubicBezTo>
                  <a:cubicBezTo>
                    <a:pt x="1905" y="1905"/>
                    <a:pt x="2857" y="952"/>
                    <a:pt x="285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3" name="任意多边形: 形状 392"/>
            <p:cNvSpPr/>
            <p:nvPr>
              <p:custDataLst>
                <p:tags r:id="rId378"/>
              </p:custDataLst>
            </p:nvPr>
          </p:nvSpPr>
          <p:spPr>
            <a:xfrm>
              <a:off x="1016317" y="5192315"/>
              <a:ext cx="952" cy="714"/>
            </a:xfrm>
            <a:custGeom>
              <a:avLst/>
              <a:gdLst>
                <a:gd name="connsiteX0" fmla="*/ 953 w 952"/>
                <a:gd name="connsiteY0" fmla="*/ 714 h 714"/>
                <a:gd name="connsiteX1" fmla="*/ 0 w 952"/>
                <a:gd name="connsiteY1" fmla="*/ 714 h 714"/>
                <a:gd name="connsiteX2" fmla="*/ 953 w 952"/>
                <a:gd name="connsiteY2" fmla="*/ 714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714">
                  <a:moveTo>
                    <a:pt x="953" y="714"/>
                  </a:moveTo>
                  <a:cubicBezTo>
                    <a:pt x="0" y="-238"/>
                    <a:pt x="0" y="-238"/>
                    <a:pt x="0" y="714"/>
                  </a:cubicBezTo>
                  <a:cubicBezTo>
                    <a:pt x="953" y="714"/>
                    <a:pt x="953" y="714"/>
                    <a:pt x="953" y="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4" name="任意多边形: 形状 393"/>
            <p:cNvSpPr/>
            <p:nvPr>
              <p:custDataLst>
                <p:tags r:id="rId379"/>
              </p:custDataLst>
            </p:nvPr>
          </p:nvSpPr>
          <p:spPr>
            <a:xfrm>
              <a:off x="1176337" y="5293042"/>
              <a:ext cx="1905" cy="4762"/>
            </a:xfrm>
            <a:custGeom>
              <a:avLst/>
              <a:gdLst>
                <a:gd name="connsiteX0" fmla="*/ 0 w 1905"/>
                <a:gd name="connsiteY0" fmla="*/ 4763 h 4762"/>
                <a:gd name="connsiteX1" fmla="*/ 0 w 1905"/>
                <a:gd name="connsiteY1" fmla="*/ 4763 h 4762"/>
                <a:gd name="connsiteX2" fmla="*/ 1905 w 1905"/>
                <a:gd name="connsiteY2" fmla="*/ 0 h 4762"/>
                <a:gd name="connsiteX3" fmla="*/ 0 w 1905"/>
                <a:gd name="connsiteY3" fmla="*/ 4763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" h="4762">
                  <a:moveTo>
                    <a:pt x="0" y="4763"/>
                  </a:moveTo>
                  <a:cubicBezTo>
                    <a:pt x="0" y="4763"/>
                    <a:pt x="953" y="3810"/>
                    <a:pt x="0" y="4763"/>
                  </a:cubicBezTo>
                  <a:cubicBezTo>
                    <a:pt x="953" y="2858"/>
                    <a:pt x="953" y="953"/>
                    <a:pt x="1905" y="0"/>
                  </a:cubicBezTo>
                  <a:cubicBezTo>
                    <a:pt x="953" y="953"/>
                    <a:pt x="0" y="2858"/>
                    <a:pt x="0" y="47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5" name="任意多边形: 形状 394"/>
            <p:cNvSpPr/>
            <p:nvPr>
              <p:custDataLst>
                <p:tags r:id="rId380"/>
              </p:custDataLst>
            </p:nvPr>
          </p:nvSpPr>
          <p:spPr>
            <a:xfrm>
              <a:off x="1183005" y="5121592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6" name="任意多边形: 形状 395"/>
            <p:cNvSpPr/>
            <p:nvPr>
              <p:custDataLst>
                <p:tags r:id="rId381"/>
              </p:custDataLst>
            </p:nvPr>
          </p:nvSpPr>
          <p:spPr>
            <a:xfrm>
              <a:off x="1242059" y="5125402"/>
              <a:ext cx="2857" cy="714"/>
            </a:xfrm>
            <a:custGeom>
              <a:avLst/>
              <a:gdLst>
                <a:gd name="connsiteX0" fmla="*/ 2858 w 2857"/>
                <a:gd name="connsiteY0" fmla="*/ 0 h 714"/>
                <a:gd name="connsiteX1" fmla="*/ 0 w 2857"/>
                <a:gd name="connsiteY1" fmla="*/ 0 h 714"/>
                <a:gd name="connsiteX2" fmla="*/ 2858 w 2857"/>
                <a:gd name="connsiteY2" fmla="*/ 0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" h="714">
                  <a:moveTo>
                    <a:pt x="2858" y="0"/>
                  </a:moveTo>
                  <a:cubicBezTo>
                    <a:pt x="1905" y="0"/>
                    <a:pt x="953" y="0"/>
                    <a:pt x="0" y="0"/>
                  </a:cubicBezTo>
                  <a:cubicBezTo>
                    <a:pt x="953" y="952"/>
                    <a:pt x="953" y="952"/>
                    <a:pt x="285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7" name="任意多边形: 形状 396"/>
            <p:cNvSpPr/>
            <p:nvPr>
              <p:custDataLst>
                <p:tags r:id="rId382"/>
              </p:custDataLst>
            </p:nvPr>
          </p:nvSpPr>
          <p:spPr>
            <a:xfrm>
              <a:off x="1195387" y="5250985"/>
              <a:ext cx="423" cy="1099"/>
            </a:xfrm>
            <a:custGeom>
              <a:avLst/>
              <a:gdLst>
                <a:gd name="connsiteX0" fmla="*/ 0 w 423"/>
                <a:gd name="connsiteY0" fmla="*/ 1100 h 1099"/>
                <a:gd name="connsiteX1" fmla="*/ 0 w 423"/>
                <a:gd name="connsiteY1" fmla="*/ 1100 h 1099"/>
                <a:gd name="connsiteX2" fmla="*/ 0 w 423"/>
                <a:gd name="connsiteY2" fmla="*/ 1100 h 1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" h="1099">
                  <a:moveTo>
                    <a:pt x="0" y="1100"/>
                  </a:moveTo>
                  <a:cubicBezTo>
                    <a:pt x="953" y="-805"/>
                    <a:pt x="0" y="147"/>
                    <a:pt x="0" y="1100"/>
                  </a:cubicBezTo>
                  <a:lnTo>
                    <a:pt x="0" y="1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8" name="任意多边形: 形状 397"/>
            <p:cNvSpPr/>
            <p:nvPr>
              <p:custDataLst>
                <p:tags r:id="rId383"/>
              </p:custDataLst>
            </p:nvPr>
          </p:nvSpPr>
          <p:spPr>
            <a:xfrm>
              <a:off x="1202055" y="5247322"/>
              <a:ext cx="9525" cy="423"/>
            </a:xfrm>
            <a:custGeom>
              <a:avLst/>
              <a:gdLst>
                <a:gd name="connsiteX0" fmla="*/ 0 w 9525"/>
                <a:gd name="connsiteY0" fmla="*/ 0 h 423"/>
                <a:gd name="connsiteX1" fmla="*/ 0 w 9525"/>
                <a:gd name="connsiteY1" fmla="*/ 0 h 423"/>
                <a:gd name="connsiteX2" fmla="*/ 0 w 9525"/>
                <a:gd name="connsiteY2" fmla="*/ 0 h 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423">
                  <a:moveTo>
                    <a:pt x="0" y="0"/>
                  </a:moveTo>
                  <a:cubicBezTo>
                    <a:pt x="0" y="0"/>
                    <a:pt x="0" y="953"/>
                    <a:pt x="0" y="0"/>
                  </a:cubicBezTo>
                  <a:cubicBezTo>
                    <a:pt x="0" y="953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9" name="任意多边形: 形状 398"/>
            <p:cNvSpPr/>
            <p:nvPr>
              <p:custDataLst>
                <p:tags r:id="rId384"/>
              </p:custDataLst>
            </p:nvPr>
          </p:nvSpPr>
          <p:spPr>
            <a:xfrm>
              <a:off x="1178242" y="5313045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0" name="任意多边形: 形状 399"/>
            <p:cNvSpPr/>
            <p:nvPr>
              <p:custDataLst>
                <p:tags r:id="rId385"/>
              </p:custDataLst>
            </p:nvPr>
          </p:nvSpPr>
          <p:spPr>
            <a:xfrm>
              <a:off x="1196340" y="5250179"/>
              <a:ext cx="952" cy="1904"/>
            </a:xfrm>
            <a:custGeom>
              <a:avLst/>
              <a:gdLst>
                <a:gd name="connsiteX0" fmla="*/ 953 w 952"/>
                <a:gd name="connsiteY0" fmla="*/ 0 h 1904"/>
                <a:gd name="connsiteX1" fmla="*/ 0 w 952"/>
                <a:gd name="connsiteY1" fmla="*/ 1905 h 1904"/>
                <a:gd name="connsiteX2" fmla="*/ 953 w 952"/>
                <a:gd name="connsiteY2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1904">
                  <a:moveTo>
                    <a:pt x="953" y="0"/>
                  </a:moveTo>
                  <a:cubicBezTo>
                    <a:pt x="953" y="0"/>
                    <a:pt x="0" y="953"/>
                    <a:pt x="0" y="1905"/>
                  </a:cubicBezTo>
                  <a:cubicBezTo>
                    <a:pt x="0" y="953"/>
                    <a:pt x="0" y="953"/>
                    <a:pt x="95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1" name="任意多边形: 形状 400"/>
            <p:cNvSpPr/>
            <p:nvPr>
              <p:custDataLst>
                <p:tags r:id="rId386"/>
              </p:custDataLst>
            </p:nvPr>
          </p:nvSpPr>
          <p:spPr>
            <a:xfrm>
              <a:off x="1196340" y="5249227"/>
              <a:ext cx="952" cy="952"/>
            </a:xfrm>
            <a:custGeom>
              <a:avLst/>
              <a:gdLst>
                <a:gd name="connsiteX0" fmla="*/ 0 w 952"/>
                <a:gd name="connsiteY0" fmla="*/ 952 h 952"/>
                <a:gd name="connsiteX1" fmla="*/ 953 w 952"/>
                <a:gd name="connsiteY1" fmla="*/ 0 h 952"/>
                <a:gd name="connsiteX2" fmla="*/ 0 w 952"/>
                <a:gd name="connsiteY2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">
                  <a:moveTo>
                    <a:pt x="0" y="952"/>
                  </a:moveTo>
                  <a:cubicBezTo>
                    <a:pt x="0" y="952"/>
                    <a:pt x="0" y="0"/>
                    <a:pt x="953" y="0"/>
                  </a:cubicBezTo>
                  <a:cubicBezTo>
                    <a:pt x="0" y="0"/>
                    <a:pt x="0" y="0"/>
                    <a:pt x="0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2" name="任意多边形: 形状 401"/>
            <p:cNvSpPr/>
            <p:nvPr>
              <p:custDataLst>
                <p:tags r:id="rId387"/>
              </p:custDataLst>
            </p:nvPr>
          </p:nvSpPr>
          <p:spPr>
            <a:xfrm>
              <a:off x="1194434" y="5252084"/>
              <a:ext cx="952" cy="1905"/>
            </a:xfrm>
            <a:custGeom>
              <a:avLst/>
              <a:gdLst>
                <a:gd name="connsiteX0" fmla="*/ 0 w 952"/>
                <a:gd name="connsiteY0" fmla="*/ 1905 h 1905"/>
                <a:gd name="connsiteX1" fmla="*/ 953 w 952"/>
                <a:gd name="connsiteY1" fmla="*/ 0 h 1905"/>
                <a:gd name="connsiteX2" fmla="*/ 953 w 952"/>
                <a:gd name="connsiteY2" fmla="*/ 0 h 1905"/>
                <a:gd name="connsiteX3" fmla="*/ 0 w 952"/>
                <a:gd name="connsiteY3" fmla="*/ 1905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1905">
                  <a:moveTo>
                    <a:pt x="0" y="1905"/>
                  </a:moveTo>
                  <a:cubicBezTo>
                    <a:pt x="0" y="953"/>
                    <a:pt x="953" y="953"/>
                    <a:pt x="953" y="0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3" y="0"/>
                    <a:pt x="953" y="953"/>
                    <a:pt x="0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3" name="任意多边形: 形状 402"/>
            <p:cNvSpPr/>
            <p:nvPr>
              <p:custDataLst>
                <p:tags r:id="rId388"/>
              </p:custDataLst>
            </p:nvPr>
          </p:nvSpPr>
          <p:spPr>
            <a:xfrm>
              <a:off x="1072515" y="5138023"/>
              <a:ext cx="1099" cy="714"/>
            </a:xfrm>
            <a:custGeom>
              <a:avLst/>
              <a:gdLst>
                <a:gd name="connsiteX0" fmla="*/ 0 w 1099"/>
                <a:gd name="connsiteY0" fmla="*/ 714 h 714"/>
                <a:gd name="connsiteX1" fmla="*/ 0 w 1099"/>
                <a:gd name="connsiteY1" fmla="*/ 714 h 714"/>
                <a:gd name="connsiteX2" fmla="*/ 0 w 1099"/>
                <a:gd name="connsiteY2" fmla="*/ 714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9" h="714">
                  <a:moveTo>
                    <a:pt x="0" y="714"/>
                  </a:moveTo>
                  <a:cubicBezTo>
                    <a:pt x="0" y="714"/>
                    <a:pt x="0" y="714"/>
                    <a:pt x="0" y="714"/>
                  </a:cubicBezTo>
                  <a:cubicBezTo>
                    <a:pt x="1905" y="-238"/>
                    <a:pt x="952" y="-238"/>
                    <a:pt x="0" y="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4" name="任意多边形: 形状 403"/>
            <p:cNvSpPr/>
            <p:nvPr>
              <p:custDataLst>
                <p:tags r:id="rId389"/>
              </p:custDataLst>
            </p:nvPr>
          </p:nvSpPr>
          <p:spPr>
            <a:xfrm>
              <a:off x="1118234" y="5324475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5" name="任意多边形: 形状 404"/>
            <p:cNvSpPr/>
            <p:nvPr>
              <p:custDataLst>
                <p:tags r:id="rId390"/>
              </p:custDataLst>
            </p:nvPr>
          </p:nvSpPr>
          <p:spPr>
            <a:xfrm>
              <a:off x="1114425" y="5320665"/>
              <a:ext cx="4762" cy="3809"/>
            </a:xfrm>
            <a:custGeom>
              <a:avLst/>
              <a:gdLst>
                <a:gd name="connsiteX0" fmla="*/ 0 w 4762"/>
                <a:gd name="connsiteY0" fmla="*/ 952 h 3809"/>
                <a:gd name="connsiteX1" fmla="*/ 3810 w 4762"/>
                <a:gd name="connsiteY1" fmla="*/ 3810 h 3809"/>
                <a:gd name="connsiteX2" fmla="*/ 4763 w 4762"/>
                <a:gd name="connsiteY2" fmla="*/ 0 h 3809"/>
                <a:gd name="connsiteX3" fmla="*/ 0 w 4762"/>
                <a:gd name="connsiteY3" fmla="*/ 952 h 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" h="3809">
                  <a:moveTo>
                    <a:pt x="0" y="952"/>
                  </a:moveTo>
                  <a:cubicBezTo>
                    <a:pt x="2857" y="1905"/>
                    <a:pt x="2857" y="2857"/>
                    <a:pt x="3810" y="3810"/>
                  </a:cubicBezTo>
                  <a:lnTo>
                    <a:pt x="4763" y="0"/>
                  </a:lnTo>
                  <a:lnTo>
                    <a:pt x="0" y="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6" name="任意多边形: 形状 405"/>
            <p:cNvSpPr/>
            <p:nvPr>
              <p:custDataLst>
                <p:tags r:id="rId391"/>
              </p:custDataLst>
            </p:nvPr>
          </p:nvSpPr>
          <p:spPr>
            <a:xfrm>
              <a:off x="962977" y="5122545"/>
              <a:ext cx="297179" cy="245745"/>
            </a:xfrm>
            <a:custGeom>
              <a:avLst/>
              <a:gdLst>
                <a:gd name="connsiteX0" fmla="*/ 25718 w 297179"/>
                <a:gd name="connsiteY0" fmla="*/ 57150 h 245745"/>
                <a:gd name="connsiteX1" fmla="*/ 27623 w 297179"/>
                <a:gd name="connsiteY1" fmla="*/ 60008 h 245745"/>
                <a:gd name="connsiteX2" fmla="*/ 22860 w 297179"/>
                <a:gd name="connsiteY2" fmla="*/ 59055 h 245745"/>
                <a:gd name="connsiteX3" fmla="*/ 35243 w 297179"/>
                <a:gd name="connsiteY3" fmla="*/ 66675 h 245745"/>
                <a:gd name="connsiteX4" fmla="*/ 36195 w 297179"/>
                <a:gd name="connsiteY4" fmla="*/ 68580 h 245745"/>
                <a:gd name="connsiteX5" fmla="*/ 35243 w 297179"/>
                <a:gd name="connsiteY5" fmla="*/ 67627 h 245745"/>
                <a:gd name="connsiteX6" fmla="*/ 42863 w 297179"/>
                <a:gd name="connsiteY6" fmla="*/ 73342 h 245745"/>
                <a:gd name="connsiteX7" fmla="*/ 42863 w 297179"/>
                <a:gd name="connsiteY7" fmla="*/ 75247 h 245745"/>
                <a:gd name="connsiteX8" fmla="*/ 46673 w 297179"/>
                <a:gd name="connsiteY8" fmla="*/ 78105 h 245745"/>
                <a:gd name="connsiteX9" fmla="*/ 45720 w 297179"/>
                <a:gd name="connsiteY9" fmla="*/ 78105 h 245745"/>
                <a:gd name="connsiteX10" fmla="*/ 50483 w 297179"/>
                <a:gd name="connsiteY10" fmla="*/ 82867 h 245745"/>
                <a:gd name="connsiteX11" fmla="*/ 50483 w 297179"/>
                <a:gd name="connsiteY11" fmla="*/ 82867 h 245745"/>
                <a:gd name="connsiteX12" fmla="*/ 54293 w 297179"/>
                <a:gd name="connsiteY12" fmla="*/ 84772 h 245745"/>
                <a:gd name="connsiteX13" fmla="*/ 53340 w 297179"/>
                <a:gd name="connsiteY13" fmla="*/ 84772 h 245745"/>
                <a:gd name="connsiteX14" fmla="*/ 56198 w 297179"/>
                <a:gd name="connsiteY14" fmla="*/ 87630 h 245745"/>
                <a:gd name="connsiteX15" fmla="*/ 52388 w 297179"/>
                <a:gd name="connsiteY15" fmla="*/ 85725 h 245745"/>
                <a:gd name="connsiteX16" fmla="*/ 58103 w 297179"/>
                <a:gd name="connsiteY16" fmla="*/ 94297 h 245745"/>
                <a:gd name="connsiteX17" fmla="*/ 56198 w 297179"/>
                <a:gd name="connsiteY17" fmla="*/ 92392 h 245745"/>
                <a:gd name="connsiteX18" fmla="*/ 60007 w 297179"/>
                <a:gd name="connsiteY18" fmla="*/ 100965 h 245745"/>
                <a:gd name="connsiteX19" fmla="*/ 60960 w 297179"/>
                <a:gd name="connsiteY19" fmla="*/ 95250 h 245745"/>
                <a:gd name="connsiteX20" fmla="*/ 64770 w 297179"/>
                <a:gd name="connsiteY20" fmla="*/ 99060 h 245745"/>
                <a:gd name="connsiteX21" fmla="*/ 67628 w 297179"/>
                <a:gd name="connsiteY21" fmla="*/ 102870 h 245745"/>
                <a:gd name="connsiteX22" fmla="*/ 66675 w 297179"/>
                <a:gd name="connsiteY22" fmla="*/ 103822 h 245745"/>
                <a:gd name="connsiteX23" fmla="*/ 71438 w 297179"/>
                <a:gd name="connsiteY23" fmla="*/ 105727 h 245745"/>
                <a:gd name="connsiteX24" fmla="*/ 72390 w 297179"/>
                <a:gd name="connsiteY24" fmla="*/ 110490 h 245745"/>
                <a:gd name="connsiteX25" fmla="*/ 76200 w 297179"/>
                <a:gd name="connsiteY25" fmla="*/ 110490 h 245745"/>
                <a:gd name="connsiteX26" fmla="*/ 84773 w 297179"/>
                <a:gd name="connsiteY26" fmla="*/ 119063 h 245745"/>
                <a:gd name="connsiteX27" fmla="*/ 83820 w 297179"/>
                <a:gd name="connsiteY27" fmla="*/ 120967 h 245745"/>
                <a:gd name="connsiteX28" fmla="*/ 86678 w 297179"/>
                <a:gd name="connsiteY28" fmla="*/ 121920 h 245745"/>
                <a:gd name="connsiteX29" fmla="*/ 86678 w 297179"/>
                <a:gd name="connsiteY29" fmla="*/ 122872 h 245745"/>
                <a:gd name="connsiteX30" fmla="*/ 90488 w 297179"/>
                <a:gd name="connsiteY30" fmla="*/ 123825 h 245745"/>
                <a:gd name="connsiteX31" fmla="*/ 97155 w 297179"/>
                <a:gd name="connsiteY31" fmla="*/ 133350 h 245745"/>
                <a:gd name="connsiteX32" fmla="*/ 96203 w 297179"/>
                <a:gd name="connsiteY32" fmla="*/ 134302 h 245745"/>
                <a:gd name="connsiteX33" fmla="*/ 104775 w 297179"/>
                <a:gd name="connsiteY33" fmla="*/ 140017 h 245745"/>
                <a:gd name="connsiteX34" fmla="*/ 106680 w 297179"/>
                <a:gd name="connsiteY34" fmla="*/ 143827 h 245745"/>
                <a:gd name="connsiteX35" fmla="*/ 112395 w 297179"/>
                <a:gd name="connsiteY35" fmla="*/ 144780 h 245745"/>
                <a:gd name="connsiteX36" fmla="*/ 111443 w 297179"/>
                <a:gd name="connsiteY36" fmla="*/ 141922 h 245745"/>
                <a:gd name="connsiteX37" fmla="*/ 116205 w 297179"/>
                <a:gd name="connsiteY37" fmla="*/ 145733 h 245745"/>
                <a:gd name="connsiteX38" fmla="*/ 114300 w 297179"/>
                <a:gd name="connsiteY38" fmla="*/ 145733 h 245745"/>
                <a:gd name="connsiteX39" fmla="*/ 115253 w 297179"/>
                <a:gd name="connsiteY39" fmla="*/ 146685 h 245745"/>
                <a:gd name="connsiteX40" fmla="*/ 113348 w 297179"/>
                <a:gd name="connsiteY40" fmla="*/ 147638 h 245745"/>
                <a:gd name="connsiteX41" fmla="*/ 112395 w 297179"/>
                <a:gd name="connsiteY41" fmla="*/ 145733 h 245745"/>
                <a:gd name="connsiteX42" fmla="*/ 108585 w 297179"/>
                <a:gd name="connsiteY42" fmla="*/ 145733 h 245745"/>
                <a:gd name="connsiteX43" fmla="*/ 110490 w 297179"/>
                <a:gd name="connsiteY43" fmla="*/ 146685 h 245745"/>
                <a:gd name="connsiteX44" fmla="*/ 109538 w 297179"/>
                <a:gd name="connsiteY44" fmla="*/ 146685 h 245745"/>
                <a:gd name="connsiteX45" fmla="*/ 111443 w 297179"/>
                <a:gd name="connsiteY45" fmla="*/ 147638 h 245745"/>
                <a:gd name="connsiteX46" fmla="*/ 110490 w 297179"/>
                <a:gd name="connsiteY46" fmla="*/ 149542 h 245745"/>
                <a:gd name="connsiteX47" fmla="*/ 111443 w 297179"/>
                <a:gd name="connsiteY47" fmla="*/ 149542 h 245745"/>
                <a:gd name="connsiteX48" fmla="*/ 115253 w 297179"/>
                <a:gd name="connsiteY48" fmla="*/ 155258 h 245745"/>
                <a:gd name="connsiteX49" fmla="*/ 131445 w 297179"/>
                <a:gd name="connsiteY49" fmla="*/ 164783 h 245745"/>
                <a:gd name="connsiteX50" fmla="*/ 127635 w 297179"/>
                <a:gd name="connsiteY50" fmla="*/ 166688 h 245745"/>
                <a:gd name="connsiteX51" fmla="*/ 120015 w 297179"/>
                <a:gd name="connsiteY51" fmla="*/ 159067 h 245745"/>
                <a:gd name="connsiteX52" fmla="*/ 120015 w 297179"/>
                <a:gd name="connsiteY52" fmla="*/ 160972 h 245745"/>
                <a:gd name="connsiteX53" fmla="*/ 125730 w 297179"/>
                <a:gd name="connsiteY53" fmla="*/ 165735 h 245745"/>
                <a:gd name="connsiteX54" fmla="*/ 126683 w 297179"/>
                <a:gd name="connsiteY54" fmla="*/ 169545 h 245745"/>
                <a:gd name="connsiteX55" fmla="*/ 134303 w 297179"/>
                <a:gd name="connsiteY55" fmla="*/ 174308 h 245745"/>
                <a:gd name="connsiteX56" fmla="*/ 130493 w 297179"/>
                <a:gd name="connsiteY56" fmla="*/ 172402 h 245745"/>
                <a:gd name="connsiteX57" fmla="*/ 138113 w 297179"/>
                <a:gd name="connsiteY57" fmla="*/ 178117 h 245745"/>
                <a:gd name="connsiteX58" fmla="*/ 137160 w 297179"/>
                <a:gd name="connsiteY58" fmla="*/ 177165 h 245745"/>
                <a:gd name="connsiteX59" fmla="*/ 140970 w 297179"/>
                <a:gd name="connsiteY59" fmla="*/ 181927 h 245745"/>
                <a:gd name="connsiteX60" fmla="*/ 140018 w 297179"/>
                <a:gd name="connsiteY60" fmla="*/ 180975 h 245745"/>
                <a:gd name="connsiteX61" fmla="*/ 154305 w 297179"/>
                <a:gd name="connsiteY61" fmla="*/ 194310 h 245745"/>
                <a:gd name="connsiteX62" fmla="*/ 151448 w 297179"/>
                <a:gd name="connsiteY62" fmla="*/ 195263 h 245745"/>
                <a:gd name="connsiteX63" fmla="*/ 164783 w 297179"/>
                <a:gd name="connsiteY63" fmla="*/ 198120 h 245745"/>
                <a:gd name="connsiteX64" fmla="*/ 157163 w 297179"/>
                <a:gd name="connsiteY64" fmla="*/ 201930 h 245745"/>
                <a:gd name="connsiteX65" fmla="*/ 160973 w 297179"/>
                <a:gd name="connsiteY65" fmla="*/ 206692 h 245745"/>
                <a:gd name="connsiteX66" fmla="*/ 162878 w 297179"/>
                <a:gd name="connsiteY66" fmla="*/ 203835 h 245745"/>
                <a:gd name="connsiteX67" fmla="*/ 165735 w 297179"/>
                <a:gd name="connsiteY67" fmla="*/ 211455 h 245745"/>
                <a:gd name="connsiteX68" fmla="*/ 169545 w 297179"/>
                <a:gd name="connsiteY68" fmla="*/ 211455 h 245745"/>
                <a:gd name="connsiteX69" fmla="*/ 166688 w 297179"/>
                <a:gd name="connsiteY69" fmla="*/ 213360 h 245745"/>
                <a:gd name="connsiteX70" fmla="*/ 172403 w 297179"/>
                <a:gd name="connsiteY70" fmla="*/ 215265 h 245745"/>
                <a:gd name="connsiteX71" fmla="*/ 170498 w 297179"/>
                <a:gd name="connsiteY71" fmla="*/ 218122 h 245745"/>
                <a:gd name="connsiteX72" fmla="*/ 175260 w 297179"/>
                <a:gd name="connsiteY72" fmla="*/ 222885 h 245745"/>
                <a:gd name="connsiteX73" fmla="*/ 174308 w 297179"/>
                <a:gd name="connsiteY73" fmla="*/ 220980 h 245745"/>
                <a:gd name="connsiteX74" fmla="*/ 186690 w 297179"/>
                <a:gd name="connsiteY74" fmla="*/ 227647 h 245745"/>
                <a:gd name="connsiteX75" fmla="*/ 184785 w 297179"/>
                <a:gd name="connsiteY75" fmla="*/ 228600 h 245745"/>
                <a:gd name="connsiteX76" fmla="*/ 185738 w 297179"/>
                <a:gd name="connsiteY76" fmla="*/ 232410 h 245745"/>
                <a:gd name="connsiteX77" fmla="*/ 191453 w 297179"/>
                <a:gd name="connsiteY77" fmla="*/ 232410 h 245745"/>
                <a:gd name="connsiteX78" fmla="*/ 196215 w 297179"/>
                <a:gd name="connsiteY78" fmla="*/ 230505 h 245745"/>
                <a:gd name="connsiteX79" fmla="*/ 197168 w 297179"/>
                <a:gd name="connsiteY79" fmla="*/ 232410 h 245745"/>
                <a:gd name="connsiteX80" fmla="*/ 198120 w 297179"/>
                <a:gd name="connsiteY80" fmla="*/ 229552 h 245745"/>
                <a:gd name="connsiteX81" fmla="*/ 199073 w 297179"/>
                <a:gd name="connsiteY81" fmla="*/ 235267 h 245745"/>
                <a:gd name="connsiteX82" fmla="*/ 197168 w 297179"/>
                <a:gd name="connsiteY82" fmla="*/ 237172 h 245745"/>
                <a:gd name="connsiteX83" fmla="*/ 189548 w 297179"/>
                <a:gd name="connsiteY83" fmla="*/ 236220 h 245745"/>
                <a:gd name="connsiteX84" fmla="*/ 194310 w 297179"/>
                <a:gd name="connsiteY84" fmla="*/ 240983 h 245745"/>
                <a:gd name="connsiteX85" fmla="*/ 190500 w 297179"/>
                <a:gd name="connsiteY85" fmla="*/ 240030 h 245745"/>
                <a:gd name="connsiteX86" fmla="*/ 200978 w 297179"/>
                <a:gd name="connsiteY86" fmla="*/ 245745 h 245745"/>
                <a:gd name="connsiteX87" fmla="*/ 201930 w 297179"/>
                <a:gd name="connsiteY87" fmla="*/ 244792 h 245745"/>
                <a:gd name="connsiteX88" fmla="*/ 203835 w 297179"/>
                <a:gd name="connsiteY88" fmla="*/ 242888 h 245745"/>
                <a:gd name="connsiteX89" fmla="*/ 204788 w 297179"/>
                <a:gd name="connsiteY89" fmla="*/ 239077 h 245745"/>
                <a:gd name="connsiteX90" fmla="*/ 203835 w 297179"/>
                <a:gd name="connsiteY90" fmla="*/ 240983 h 245745"/>
                <a:gd name="connsiteX91" fmla="*/ 201930 w 297179"/>
                <a:gd name="connsiteY91" fmla="*/ 242888 h 245745"/>
                <a:gd name="connsiteX92" fmla="*/ 197168 w 297179"/>
                <a:gd name="connsiteY92" fmla="*/ 242888 h 245745"/>
                <a:gd name="connsiteX93" fmla="*/ 200025 w 297179"/>
                <a:gd name="connsiteY93" fmla="*/ 240983 h 245745"/>
                <a:gd name="connsiteX94" fmla="*/ 201930 w 297179"/>
                <a:gd name="connsiteY94" fmla="*/ 240983 h 245745"/>
                <a:gd name="connsiteX95" fmla="*/ 202883 w 297179"/>
                <a:gd name="connsiteY95" fmla="*/ 239077 h 245745"/>
                <a:gd name="connsiteX96" fmla="*/ 203835 w 297179"/>
                <a:gd name="connsiteY96" fmla="*/ 234315 h 245745"/>
                <a:gd name="connsiteX97" fmla="*/ 205740 w 297179"/>
                <a:gd name="connsiteY97" fmla="*/ 240030 h 245745"/>
                <a:gd name="connsiteX98" fmla="*/ 208598 w 297179"/>
                <a:gd name="connsiteY98" fmla="*/ 230505 h 245745"/>
                <a:gd name="connsiteX99" fmla="*/ 207645 w 297179"/>
                <a:gd name="connsiteY99" fmla="*/ 235267 h 245745"/>
                <a:gd name="connsiteX100" fmla="*/ 211455 w 297179"/>
                <a:gd name="connsiteY100" fmla="*/ 222885 h 245745"/>
                <a:gd name="connsiteX101" fmla="*/ 214313 w 297179"/>
                <a:gd name="connsiteY101" fmla="*/ 219075 h 245745"/>
                <a:gd name="connsiteX102" fmla="*/ 204788 w 297179"/>
                <a:gd name="connsiteY102" fmla="*/ 216217 h 245745"/>
                <a:gd name="connsiteX103" fmla="*/ 210503 w 297179"/>
                <a:gd name="connsiteY103" fmla="*/ 208597 h 245745"/>
                <a:gd name="connsiteX104" fmla="*/ 215265 w 297179"/>
                <a:gd name="connsiteY104" fmla="*/ 211455 h 245745"/>
                <a:gd name="connsiteX105" fmla="*/ 214313 w 297179"/>
                <a:gd name="connsiteY105" fmla="*/ 209550 h 245745"/>
                <a:gd name="connsiteX106" fmla="*/ 216218 w 297179"/>
                <a:gd name="connsiteY106" fmla="*/ 207645 h 245745"/>
                <a:gd name="connsiteX107" fmla="*/ 215265 w 297179"/>
                <a:gd name="connsiteY107" fmla="*/ 205740 h 245745"/>
                <a:gd name="connsiteX108" fmla="*/ 218123 w 297179"/>
                <a:gd name="connsiteY108" fmla="*/ 199072 h 245745"/>
                <a:gd name="connsiteX109" fmla="*/ 216218 w 297179"/>
                <a:gd name="connsiteY109" fmla="*/ 191452 h 245745"/>
                <a:gd name="connsiteX110" fmla="*/ 218123 w 297179"/>
                <a:gd name="connsiteY110" fmla="*/ 191452 h 245745"/>
                <a:gd name="connsiteX111" fmla="*/ 224790 w 297179"/>
                <a:gd name="connsiteY111" fmla="*/ 177165 h 245745"/>
                <a:gd name="connsiteX112" fmla="*/ 227648 w 297179"/>
                <a:gd name="connsiteY112" fmla="*/ 176213 h 245745"/>
                <a:gd name="connsiteX113" fmla="*/ 227648 w 297179"/>
                <a:gd name="connsiteY113" fmla="*/ 172402 h 245745"/>
                <a:gd name="connsiteX114" fmla="*/ 229553 w 297179"/>
                <a:gd name="connsiteY114" fmla="*/ 174308 h 245745"/>
                <a:gd name="connsiteX115" fmla="*/ 230505 w 297179"/>
                <a:gd name="connsiteY115" fmla="*/ 166688 h 245745"/>
                <a:gd name="connsiteX116" fmla="*/ 227648 w 297179"/>
                <a:gd name="connsiteY116" fmla="*/ 175260 h 245745"/>
                <a:gd name="connsiteX117" fmla="*/ 226695 w 297179"/>
                <a:gd name="connsiteY117" fmla="*/ 162877 h 245745"/>
                <a:gd name="connsiteX118" fmla="*/ 228600 w 297179"/>
                <a:gd name="connsiteY118" fmla="*/ 160972 h 245745"/>
                <a:gd name="connsiteX119" fmla="*/ 232410 w 297179"/>
                <a:gd name="connsiteY119" fmla="*/ 145733 h 245745"/>
                <a:gd name="connsiteX120" fmla="*/ 236220 w 297179"/>
                <a:gd name="connsiteY120" fmla="*/ 146685 h 245745"/>
                <a:gd name="connsiteX121" fmla="*/ 232410 w 297179"/>
                <a:gd name="connsiteY121" fmla="*/ 154305 h 245745"/>
                <a:gd name="connsiteX122" fmla="*/ 234315 w 297179"/>
                <a:gd name="connsiteY122" fmla="*/ 151447 h 245745"/>
                <a:gd name="connsiteX123" fmla="*/ 232410 w 297179"/>
                <a:gd name="connsiteY123" fmla="*/ 156210 h 245745"/>
                <a:gd name="connsiteX124" fmla="*/ 242888 w 297179"/>
                <a:gd name="connsiteY124" fmla="*/ 135255 h 245745"/>
                <a:gd name="connsiteX125" fmla="*/ 241935 w 297179"/>
                <a:gd name="connsiteY125" fmla="*/ 132397 h 245745"/>
                <a:gd name="connsiteX126" fmla="*/ 240983 w 297179"/>
                <a:gd name="connsiteY126" fmla="*/ 134302 h 245745"/>
                <a:gd name="connsiteX127" fmla="*/ 239078 w 297179"/>
                <a:gd name="connsiteY127" fmla="*/ 132397 h 245745"/>
                <a:gd name="connsiteX128" fmla="*/ 241935 w 297179"/>
                <a:gd name="connsiteY128" fmla="*/ 121920 h 245745"/>
                <a:gd name="connsiteX129" fmla="*/ 243840 w 297179"/>
                <a:gd name="connsiteY129" fmla="*/ 121920 h 245745"/>
                <a:gd name="connsiteX130" fmla="*/ 241935 w 297179"/>
                <a:gd name="connsiteY130" fmla="*/ 125730 h 245745"/>
                <a:gd name="connsiteX131" fmla="*/ 245745 w 297179"/>
                <a:gd name="connsiteY131" fmla="*/ 118110 h 245745"/>
                <a:gd name="connsiteX132" fmla="*/ 243840 w 297179"/>
                <a:gd name="connsiteY132" fmla="*/ 120015 h 245745"/>
                <a:gd name="connsiteX133" fmla="*/ 245745 w 297179"/>
                <a:gd name="connsiteY133" fmla="*/ 109538 h 245745"/>
                <a:gd name="connsiteX134" fmla="*/ 242888 w 297179"/>
                <a:gd name="connsiteY134" fmla="*/ 112395 h 245745"/>
                <a:gd name="connsiteX135" fmla="*/ 242888 w 297179"/>
                <a:gd name="connsiteY135" fmla="*/ 119063 h 245745"/>
                <a:gd name="connsiteX136" fmla="*/ 237173 w 297179"/>
                <a:gd name="connsiteY136" fmla="*/ 125730 h 245745"/>
                <a:gd name="connsiteX137" fmla="*/ 237173 w 297179"/>
                <a:gd name="connsiteY137" fmla="*/ 127635 h 245745"/>
                <a:gd name="connsiteX138" fmla="*/ 237173 w 297179"/>
                <a:gd name="connsiteY138" fmla="*/ 128588 h 245745"/>
                <a:gd name="connsiteX139" fmla="*/ 237173 w 297179"/>
                <a:gd name="connsiteY139" fmla="*/ 128588 h 245745"/>
                <a:gd name="connsiteX140" fmla="*/ 237173 w 297179"/>
                <a:gd name="connsiteY140" fmla="*/ 128588 h 245745"/>
                <a:gd name="connsiteX141" fmla="*/ 237173 w 297179"/>
                <a:gd name="connsiteY141" fmla="*/ 128588 h 245745"/>
                <a:gd name="connsiteX142" fmla="*/ 238125 w 297179"/>
                <a:gd name="connsiteY142" fmla="*/ 127635 h 245745"/>
                <a:gd name="connsiteX143" fmla="*/ 236220 w 297179"/>
                <a:gd name="connsiteY143" fmla="*/ 136208 h 245745"/>
                <a:gd name="connsiteX144" fmla="*/ 235268 w 297179"/>
                <a:gd name="connsiteY144" fmla="*/ 136208 h 245745"/>
                <a:gd name="connsiteX145" fmla="*/ 235268 w 297179"/>
                <a:gd name="connsiteY145" fmla="*/ 139065 h 245745"/>
                <a:gd name="connsiteX146" fmla="*/ 232410 w 297179"/>
                <a:gd name="connsiteY146" fmla="*/ 138113 h 245745"/>
                <a:gd name="connsiteX147" fmla="*/ 230505 w 297179"/>
                <a:gd name="connsiteY147" fmla="*/ 141922 h 245745"/>
                <a:gd name="connsiteX148" fmla="*/ 226695 w 297179"/>
                <a:gd name="connsiteY148" fmla="*/ 148590 h 245745"/>
                <a:gd name="connsiteX149" fmla="*/ 225743 w 297179"/>
                <a:gd name="connsiteY149" fmla="*/ 151447 h 245745"/>
                <a:gd name="connsiteX150" fmla="*/ 223838 w 297179"/>
                <a:gd name="connsiteY150" fmla="*/ 157163 h 245745"/>
                <a:gd name="connsiteX151" fmla="*/ 223838 w 297179"/>
                <a:gd name="connsiteY151" fmla="*/ 157163 h 245745"/>
                <a:gd name="connsiteX152" fmla="*/ 216218 w 297179"/>
                <a:gd name="connsiteY152" fmla="*/ 175260 h 245745"/>
                <a:gd name="connsiteX153" fmla="*/ 213360 w 297179"/>
                <a:gd name="connsiteY153" fmla="*/ 182880 h 245745"/>
                <a:gd name="connsiteX154" fmla="*/ 212408 w 297179"/>
                <a:gd name="connsiteY154" fmla="*/ 182880 h 245745"/>
                <a:gd name="connsiteX155" fmla="*/ 208598 w 297179"/>
                <a:gd name="connsiteY155" fmla="*/ 191452 h 245745"/>
                <a:gd name="connsiteX156" fmla="*/ 200978 w 297179"/>
                <a:gd name="connsiteY156" fmla="*/ 207645 h 245745"/>
                <a:gd name="connsiteX157" fmla="*/ 201930 w 297179"/>
                <a:gd name="connsiteY157" fmla="*/ 208597 h 245745"/>
                <a:gd name="connsiteX158" fmla="*/ 199073 w 297179"/>
                <a:gd name="connsiteY158" fmla="*/ 219075 h 245745"/>
                <a:gd name="connsiteX159" fmla="*/ 200025 w 297179"/>
                <a:gd name="connsiteY159" fmla="*/ 219075 h 245745"/>
                <a:gd name="connsiteX160" fmla="*/ 199073 w 297179"/>
                <a:gd name="connsiteY160" fmla="*/ 221933 h 245745"/>
                <a:gd name="connsiteX161" fmla="*/ 198120 w 297179"/>
                <a:gd name="connsiteY161" fmla="*/ 223838 h 245745"/>
                <a:gd name="connsiteX162" fmla="*/ 196215 w 297179"/>
                <a:gd name="connsiteY162" fmla="*/ 226695 h 245745"/>
                <a:gd name="connsiteX163" fmla="*/ 196215 w 297179"/>
                <a:gd name="connsiteY163" fmla="*/ 225742 h 245745"/>
                <a:gd name="connsiteX164" fmla="*/ 194310 w 297179"/>
                <a:gd name="connsiteY164" fmla="*/ 227647 h 245745"/>
                <a:gd name="connsiteX165" fmla="*/ 191453 w 297179"/>
                <a:gd name="connsiteY165" fmla="*/ 225742 h 245745"/>
                <a:gd name="connsiteX166" fmla="*/ 190500 w 297179"/>
                <a:gd name="connsiteY166" fmla="*/ 224790 h 245745"/>
                <a:gd name="connsiteX167" fmla="*/ 190500 w 297179"/>
                <a:gd name="connsiteY167" fmla="*/ 224790 h 245745"/>
                <a:gd name="connsiteX168" fmla="*/ 190500 w 297179"/>
                <a:gd name="connsiteY168" fmla="*/ 224790 h 245745"/>
                <a:gd name="connsiteX169" fmla="*/ 189548 w 297179"/>
                <a:gd name="connsiteY169" fmla="*/ 222885 h 245745"/>
                <a:gd name="connsiteX170" fmla="*/ 190500 w 297179"/>
                <a:gd name="connsiteY170" fmla="*/ 224790 h 245745"/>
                <a:gd name="connsiteX171" fmla="*/ 186690 w 297179"/>
                <a:gd name="connsiteY171" fmla="*/ 221933 h 245745"/>
                <a:gd name="connsiteX172" fmla="*/ 186690 w 297179"/>
                <a:gd name="connsiteY172" fmla="*/ 220980 h 245745"/>
                <a:gd name="connsiteX173" fmla="*/ 186690 w 297179"/>
                <a:gd name="connsiteY173" fmla="*/ 220980 h 245745"/>
                <a:gd name="connsiteX174" fmla="*/ 184785 w 297179"/>
                <a:gd name="connsiteY174" fmla="*/ 221933 h 245745"/>
                <a:gd name="connsiteX175" fmla="*/ 182880 w 297179"/>
                <a:gd name="connsiteY175" fmla="*/ 220980 h 245745"/>
                <a:gd name="connsiteX176" fmla="*/ 180023 w 297179"/>
                <a:gd name="connsiteY176" fmla="*/ 215265 h 245745"/>
                <a:gd name="connsiteX177" fmla="*/ 171450 w 297179"/>
                <a:gd name="connsiteY177" fmla="*/ 210502 h 245745"/>
                <a:gd name="connsiteX178" fmla="*/ 172403 w 297179"/>
                <a:gd name="connsiteY178" fmla="*/ 210502 h 245745"/>
                <a:gd name="connsiteX179" fmla="*/ 168593 w 297179"/>
                <a:gd name="connsiteY179" fmla="*/ 206692 h 245745"/>
                <a:gd name="connsiteX180" fmla="*/ 169545 w 297179"/>
                <a:gd name="connsiteY180" fmla="*/ 204788 h 245745"/>
                <a:gd name="connsiteX181" fmla="*/ 164783 w 297179"/>
                <a:gd name="connsiteY181" fmla="*/ 202883 h 245745"/>
                <a:gd name="connsiteX182" fmla="*/ 165735 w 297179"/>
                <a:gd name="connsiteY182" fmla="*/ 200025 h 245745"/>
                <a:gd name="connsiteX183" fmla="*/ 157163 w 297179"/>
                <a:gd name="connsiteY183" fmla="*/ 194310 h 245745"/>
                <a:gd name="connsiteX184" fmla="*/ 158115 w 297179"/>
                <a:gd name="connsiteY184" fmla="*/ 193358 h 245745"/>
                <a:gd name="connsiteX185" fmla="*/ 153353 w 297179"/>
                <a:gd name="connsiteY185" fmla="*/ 189547 h 245745"/>
                <a:gd name="connsiteX186" fmla="*/ 134303 w 297179"/>
                <a:gd name="connsiteY186" fmla="*/ 164783 h 245745"/>
                <a:gd name="connsiteX187" fmla="*/ 130493 w 297179"/>
                <a:gd name="connsiteY187" fmla="*/ 161925 h 245745"/>
                <a:gd name="connsiteX188" fmla="*/ 131445 w 297179"/>
                <a:gd name="connsiteY188" fmla="*/ 160020 h 245745"/>
                <a:gd name="connsiteX189" fmla="*/ 122873 w 297179"/>
                <a:gd name="connsiteY189" fmla="*/ 151447 h 245745"/>
                <a:gd name="connsiteX190" fmla="*/ 124778 w 297179"/>
                <a:gd name="connsiteY190" fmla="*/ 150495 h 245745"/>
                <a:gd name="connsiteX191" fmla="*/ 122873 w 297179"/>
                <a:gd name="connsiteY191" fmla="*/ 148590 h 245745"/>
                <a:gd name="connsiteX192" fmla="*/ 124778 w 297179"/>
                <a:gd name="connsiteY192" fmla="*/ 149542 h 245745"/>
                <a:gd name="connsiteX193" fmla="*/ 117158 w 297179"/>
                <a:gd name="connsiteY193" fmla="*/ 147638 h 245745"/>
                <a:gd name="connsiteX194" fmla="*/ 112395 w 297179"/>
                <a:gd name="connsiteY194" fmla="*/ 142875 h 245745"/>
                <a:gd name="connsiteX195" fmla="*/ 114300 w 297179"/>
                <a:gd name="connsiteY195" fmla="*/ 141922 h 245745"/>
                <a:gd name="connsiteX196" fmla="*/ 105728 w 297179"/>
                <a:gd name="connsiteY196" fmla="*/ 133350 h 245745"/>
                <a:gd name="connsiteX197" fmla="*/ 103823 w 297179"/>
                <a:gd name="connsiteY197" fmla="*/ 131445 h 245745"/>
                <a:gd name="connsiteX198" fmla="*/ 98108 w 297179"/>
                <a:gd name="connsiteY198" fmla="*/ 124777 h 245745"/>
                <a:gd name="connsiteX199" fmla="*/ 99060 w 297179"/>
                <a:gd name="connsiteY199" fmla="*/ 125730 h 245745"/>
                <a:gd name="connsiteX200" fmla="*/ 94298 w 297179"/>
                <a:gd name="connsiteY200" fmla="*/ 120967 h 245745"/>
                <a:gd name="connsiteX201" fmla="*/ 94298 w 297179"/>
                <a:gd name="connsiteY201" fmla="*/ 120967 h 245745"/>
                <a:gd name="connsiteX202" fmla="*/ 87630 w 297179"/>
                <a:gd name="connsiteY202" fmla="*/ 112395 h 245745"/>
                <a:gd name="connsiteX203" fmla="*/ 86678 w 297179"/>
                <a:gd name="connsiteY203" fmla="*/ 113347 h 245745"/>
                <a:gd name="connsiteX204" fmla="*/ 80010 w 297179"/>
                <a:gd name="connsiteY204" fmla="*/ 104775 h 245745"/>
                <a:gd name="connsiteX205" fmla="*/ 80963 w 297179"/>
                <a:gd name="connsiteY205" fmla="*/ 106680 h 245745"/>
                <a:gd name="connsiteX206" fmla="*/ 78105 w 297179"/>
                <a:gd name="connsiteY206" fmla="*/ 97155 h 245745"/>
                <a:gd name="connsiteX207" fmla="*/ 80010 w 297179"/>
                <a:gd name="connsiteY207" fmla="*/ 98108 h 245745"/>
                <a:gd name="connsiteX208" fmla="*/ 74295 w 297179"/>
                <a:gd name="connsiteY208" fmla="*/ 95250 h 245745"/>
                <a:gd name="connsiteX209" fmla="*/ 75248 w 297179"/>
                <a:gd name="connsiteY209" fmla="*/ 92392 h 245745"/>
                <a:gd name="connsiteX210" fmla="*/ 64770 w 297179"/>
                <a:gd name="connsiteY210" fmla="*/ 82867 h 245745"/>
                <a:gd name="connsiteX211" fmla="*/ 62865 w 297179"/>
                <a:gd name="connsiteY211" fmla="*/ 83820 h 245745"/>
                <a:gd name="connsiteX212" fmla="*/ 55245 w 297179"/>
                <a:gd name="connsiteY212" fmla="*/ 74295 h 245745"/>
                <a:gd name="connsiteX213" fmla="*/ 55245 w 297179"/>
                <a:gd name="connsiteY213" fmla="*/ 73342 h 245745"/>
                <a:gd name="connsiteX214" fmla="*/ 46673 w 297179"/>
                <a:gd name="connsiteY214" fmla="*/ 67627 h 245745"/>
                <a:gd name="connsiteX215" fmla="*/ 37148 w 297179"/>
                <a:gd name="connsiteY215" fmla="*/ 54292 h 245745"/>
                <a:gd name="connsiteX216" fmla="*/ 31433 w 297179"/>
                <a:gd name="connsiteY216" fmla="*/ 48577 h 245745"/>
                <a:gd name="connsiteX217" fmla="*/ 31433 w 297179"/>
                <a:gd name="connsiteY217" fmla="*/ 48577 h 245745"/>
                <a:gd name="connsiteX218" fmla="*/ 29528 w 297179"/>
                <a:gd name="connsiteY218" fmla="*/ 46672 h 245745"/>
                <a:gd name="connsiteX219" fmla="*/ 28575 w 297179"/>
                <a:gd name="connsiteY219" fmla="*/ 45720 h 245745"/>
                <a:gd name="connsiteX220" fmla="*/ 25718 w 297179"/>
                <a:gd name="connsiteY220" fmla="*/ 44767 h 245745"/>
                <a:gd name="connsiteX221" fmla="*/ 26670 w 297179"/>
                <a:gd name="connsiteY221" fmla="*/ 44767 h 245745"/>
                <a:gd name="connsiteX222" fmla="*/ 23813 w 297179"/>
                <a:gd name="connsiteY222" fmla="*/ 41910 h 245745"/>
                <a:gd name="connsiteX223" fmla="*/ 21908 w 297179"/>
                <a:gd name="connsiteY223" fmla="*/ 40958 h 245745"/>
                <a:gd name="connsiteX224" fmla="*/ 20003 w 297179"/>
                <a:gd name="connsiteY224" fmla="*/ 40005 h 245745"/>
                <a:gd name="connsiteX225" fmla="*/ 19050 w 297179"/>
                <a:gd name="connsiteY225" fmla="*/ 39052 h 245745"/>
                <a:gd name="connsiteX226" fmla="*/ 19050 w 297179"/>
                <a:gd name="connsiteY226" fmla="*/ 39052 h 245745"/>
                <a:gd name="connsiteX227" fmla="*/ 21908 w 297179"/>
                <a:gd name="connsiteY227" fmla="*/ 40005 h 245745"/>
                <a:gd name="connsiteX228" fmla="*/ 26670 w 297179"/>
                <a:gd name="connsiteY228" fmla="*/ 40005 h 245745"/>
                <a:gd name="connsiteX229" fmla="*/ 32385 w 297179"/>
                <a:gd name="connsiteY229" fmla="*/ 39052 h 245745"/>
                <a:gd name="connsiteX230" fmla="*/ 32385 w 297179"/>
                <a:gd name="connsiteY230" fmla="*/ 40005 h 245745"/>
                <a:gd name="connsiteX231" fmla="*/ 34290 w 297179"/>
                <a:gd name="connsiteY231" fmla="*/ 39052 h 245745"/>
                <a:gd name="connsiteX232" fmla="*/ 38100 w 297179"/>
                <a:gd name="connsiteY232" fmla="*/ 39052 h 245745"/>
                <a:gd name="connsiteX233" fmla="*/ 44768 w 297179"/>
                <a:gd name="connsiteY233" fmla="*/ 39052 h 245745"/>
                <a:gd name="connsiteX234" fmla="*/ 54293 w 297179"/>
                <a:gd name="connsiteY234" fmla="*/ 36195 h 245745"/>
                <a:gd name="connsiteX235" fmla="*/ 60007 w 297179"/>
                <a:gd name="connsiteY235" fmla="*/ 34290 h 245745"/>
                <a:gd name="connsiteX236" fmla="*/ 58103 w 297179"/>
                <a:gd name="connsiteY236" fmla="*/ 31433 h 245745"/>
                <a:gd name="connsiteX237" fmla="*/ 61913 w 297179"/>
                <a:gd name="connsiteY237" fmla="*/ 32385 h 245745"/>
                <a:gd name="connsiteX238" fmla="*/ 60960 w 297179"/>
                <a:gd name="connsiteY238" fmla="*/ 32385 h 245745"/>
                <a:gd name="connsiteX239" fmla="*/ 69533 w 297179"/>
                <a:gd name="connsiteY239" fmla="*/ 34290 h 245745"/>
                <a:gd name="connsiteX240" fmla="*/ 109538 w 297179"/>
                <a:gd name="connsiteY240" fmla="*/ 30480 h 245745"/>
                <a:gd name="connsiteX241" fmla="*/ 107633 w 297179"/>
                <a:gd name="connsiteY241" fmla="*/ 28575 h 245745"/>
                <a:gd name="connsiteX242" fmla="*/ 112395 w 297179"/>
                <a:gd name="connsiteY242" fmla="*/ 28575 h 245745"/>
                <a:gd name="connsiteX243" fmla="*/ 110490 w 297179"/>
                <a:gd name="connsiteY243" fmla="*/ 30480 h 245745"/>
                <a:gd name="connsiteX244" fmla="*/ 116205 w 297179"/>
                <a:gd name="connsiteY244" fmla="*/ 28575 h 245745"/>
                <a:gd name="connsiteX245" fmla="*/ 116205 w 297179"/>
                <a:gd name="connsiteY245" fmla="*/ 31433 h 245745"/>
                <a:gd name="connsiteX246" fmla="*/ 119063 w 297179"/>
                <a:gd name="connsiteY246" fmla="*/ 30480 h 245745"/>
                <a:gd name="connsiteX247" fmla="*/ 118110 w 297179"/>
                <a:gd name="connsiteY247" fmla="*/ 30480 h 245745"/>
                <a:gd name="connsiteX248" fmla="*/ 123825 w 297179"/>
                <a:gd name="connsiteY248" fmla="*/ 28575 h 245745"/>
                <a:gd name="connsiteX249" fmla="*/ 125730 w 297179"/>
                <a:gd name="connsiteY249" fmla="*/ 29527 h 245745"/>
                <a:gd name="connsiteX250" fmla="*/ 127635 w 297179"/>
                <a:gd name="connsiteY250" fmla="*/ 29527 h 245745"/>
                <a:gd name="connsiteX251" fmla="*/ 133350 w 297179"/>
                <a:gd name="connsiteY251" fmla="*/ 28575 h 245745"/>
                <a:gd name="connsiteX252" fmla="*/ 130493 w 297179"/>
                <a:gd name="connsiteY252" fmla="*/ 27622 h 245745"/>
                <a:gd name="connsiteX253" fmla="*/ 133350 w 297179"/>
                <a:gd name="connsiteY253" fmla="*/ 25717 h 245745"/>
                <a:gd name="connsiteX254" fmla="*/ 157163 w 297179"/>
                <a:gd name="connsiteY254" fmla="*/ 24765 h 245745"/>
                <a:gd name="connsiteX255" fmla="*/ 168593 w 297179"/>
                <a:gd name="connsiteY255" fmla="*/ 21908 h 245745"/>
                <a:gd name="connsiteX256" fmla="*/ 170498 w 297179"/>
                <a:gd name="connsiteY256" fmla="*/ 20002 h 245745"/>
                <a:gd name="connsiteX257" fmla="*/ 180975 w 297179"/>
                <a:gd name="connsiteY257" fmla="*/ 22860 h 245745"/>
                <a:gd name="connsiteX258" fmla="*/ 186690 w 297179"/>
                <a:gd name="connsiteY258" fmla="*/ 19050 h 245745"/>
                <a:gd name="connsiteX259" fmla="*/ 189548 w 297179"/>
                <a:gd name="connsiteY259" fmla="*/ 20955 h 245745"/>
                <a:gd name="connsiteX260" fmla="*/ 215265 w 297179"/>
                <a:gd name="connsiteY260" fmla="*/ 18097 h 245745"/>
                <a:gd name="connsiteX261" fmla="*/ 215265 w 297179"/>
                <a:gd name="connsiteY261" fmla="*/ 16192 h 245745"/>
                <a:gd name="connsiteX262" fmla="*/ 220028 w 297179"/>
                <a:gd name="connsiteY262" fmla="*/ 18097 h 245745"/>
                <a:gd name="connsiteX263" fmla="*/ 224790 w 297179"/>
                <a:gd name="connsiteY263" fmla="*/ 16192 h 245745"/>
                <a:gd name="connsiteX264" fmla="*/ 224790 w 297179"/>
                <a:gd name="connsiteY264" fmla="*/ 15240 h 245745"/>
                <a:gd name="connsiteX265" fmla="*/ 280035 w 297179"/>
                <a:gd name="connsiteY265" fmla="*/ 10477 h 245745"/>
                <a:gd name="connsiteX266" fmla="*/ 280988 w 297179"/>
                <a:gd name="connsiteY266" fmla="*/ 9525 h 245745"/>
                <a:gd name="connsiteX267" fmla="*/ 280988 w 297179"/>
                <a:gd name="connsiteY267" fmla="*/ 7620 h 245745"/>
                <a:gd name="connsiteX268" fmla="*/ 288608 w 297179"/>
                <a:gd name="connsiteY268" fmla="*/ 8572 h 245745"/>
                <a:gd name="connsiteX269" fmla="*/ 297180 w 297179"/>
                <a:gd name="connsiteY269" fmla="*/ 5715 h 245745"/>
                <a:gd name="connsiteX270" fmla="*/ 295275 w 297179"/>
                <a:gd name="connsiteY270" fmla="*/ 6667 h 245745"/>
                <a:gd name="connsiteX271" fmla="*/ 290513 w 297179"/>
                <a:gd name="connsiteY271" fmla="*/ 0 h 245745"/>
                <a:gd name="connsiteX272" fmla="*/ 275273 w 297179"/>
                <a:gd name="connsiteY272" fmla="*/ 1905 h 245745"/>
                <a:gd name="connsiteX273" fmla="*/ 275273 w 297179"/>
                <a:gd name="connsiteY273" fmla="*/ 0 h 245745"/>
                <a:gd name="connsiteX274" fmla="*/ 268605 w 297179"/>
                <a:gd name="connsiteY274" fmla="*/ 1905 h 245745"/>
                <a:gd name="connsiteX275" fmla="*/ 268605 w 297179"/>
                <a:gd name="connsiteY275" fmla="*/ 1905 h 245745"/>
                <a:gd name="connsiteX276" fmla="*/ 244793 w 297179"/>
                <a:gd name="connsiteY276" fmla="*/ 3810 h 245745"/>
                <a:gd name="connsiteX277" fmla="*/ 245745 w 297179"/>
                <a:gd name="connsiteY277" fmla="*/ 4763 h 245745"/>
                <a:gd name="connsiteX278" fmla="*/ 241935 w 297179"/>
                <a:gd name="connsiteY278" fmla="*/ 4763 h 245745"/>
                <a:gd name="connsiteX279" fmla="*/ 245745 w 297179"/>
                <a:gd name="connsiteY279" fmla="*/ 6667 h 245745"/>
                <a:gd name="connsiteX280" fmla="*/ 227648 w 297179"/>
                <a:gd name="connsiteY280" fmla="*/ 5715 h 245745"/>
                <a:gd name="connsiteX281" fmla="*/ 225743 w 297179"/>
                <a:gd name="connsiteY281" fmla="*/ 7620 h 245745"/>
                <a:gd name="connsiteX282" fmla="*/ 224790 w 297179"/>
                <a:gd name="connsiteY282" fmla="*/ 6667 h 245745"/>
                <a:gd name="connsiteX283" fmla="*/ 223838 w 297179"/>
                <a:gd name="connsiteY283" fmla="*/ 7620 h 245745"/>
                <a:gd name="connsiteX284" fmla="*/ 220028 w 297179"/>
                <a:gd name="connsiteY284" fmla="*/ 6667 h 245745"/>
                <a:gd name="connsiteX285" fmla="*/ 221933 w 297179"/>
                <a:gd name="connsiteY285" fmla="*/ 5715 h 245745"/>
                <a:gd name="connsiteX286" fmla="*/ 212408 w 297179"/>
                <a:gd name="connsiteY286" fmla="*/ 6667 h 245745"/>
                <a:gd name="connsiteX287" fmla="*/ 216218 w 297179"/>
                <a:gd name="connsiteY287" fmla="*/ 6667 h 245745"/>
                <a:gd name="connsiteX288" fmla="*/ 185738 w 297179"/>
                <a:gd name="connsiteY288" fmla="*/ 11430 h 245745"/>
                <a:gd name="connsiteX289" fmla="*/ 186690 w 297179"/>
                <a:gd name="connsiteY289" fmla="*/ 12383 h 245745"/>
                <a:gd name="connsiteX290" fmla="*/ 173355 w 297179"/>
                <a:gd name="connsiteY290" fmla="*/ 14288 h 245745"/>
                <a:gd name="connsiteX291" fmla="*/ 173355 w 297179"/>
                <a:gd name="connsiteY291" fmla="*/ 14288 h 245745"/>
                <a:gd name="connsiteX292" fmla="*/ 167640 w 297179"/>
                <a:gd name="connsiteY292" fmla="*/ 16192 h 245745"/>
                <a:gd name="connsiteX293" fmla="*/ 166688 w 297179"/>
                <a:gd name="connsiteY293" fmla="*/ 14288 h 245745"/>
                <a:gd name="connsiteX294" fmla="*/ 158115 w 297179"/>
                <a:gd name="connsiteY294" fmla="*/ 18097 h 245745"/>
                <a:gd name="connsiteX295" fmla="*/ 157163 w 297179"/>
                <a:gd name="connsiteY295" fmla="*/ 17145 h 245745"/>
                <a:gd name="connsiteX296" fmla="*/ 151448 w 297179"/>
                <a:gd name="connsiteY296" fmla="*/ 19050 h 245745"/>
                <a:gd name="connsiteX297" fmla="*/ 152400 w 297179"/>
                <a:gd name="connsiteY297" fmla="*/ 16192 h 245745"/>
                <a:gd name="connsiteX298" fmla="*/ 136208 w 297179"/>
                <a:gd name="connsiteY298" fmla="*/ 17145 h 245745"/>
                <a:gd name="connsiteX299" fmla="*/ 140970 w 297179"/>
                <a:gd name="connsiteY299" fmla="*/ 19050 h 245745"/>
                <a:gd name="connsiteX300" fmla="*/ 135255 w 297179"/>
                <a:gd name="connsiteY300" fmla="*/ 21908 h 245745"/>
                <a:gd name="connsiteX301" fmla="*/ 123825 w 297179"/>
                <a:gd name="connsiteY301" fmla="*/ 20002 h 245745"/>
                <a:gd name="connsiteX302" fmla="*/ 124778 w 297179"/>
                <a:gd name="connsiteY302" fmla="*/ 20002 h 245745"/>
                <a:gd name="connsiteX303" fmla="*/ 117158 w 297179"/>
                <a:gd name="connsiteY303" fmla="*/ 20955 h 245745"/>
                <a:gd name="connsiteX304" fmla="*/ 113348 w 297179"/>
                <a:gd name="connsiteY304" fmla="*/ 23813 h 245745"/>
                <a:gd name="connsiteX305" fmla="*/ 119063 w 297179"/>
                <a:gd name="connsiteY305" fmla="*/ 22860 h 245745"/>
                <a:gd name="connsiteX306" fmla="*/ 107633 w 297179"/>
                <a:gd name="connsiteY306" fmla="*/ 26670 h 245745"/>
                <a:gd name="connsiteX307" fmla="*/ 110490 w 297179"/>
                <a:gd name="connsiteY307" fmla="*/ 24765 h 245745"/>
                <a:gd name="connsiteX308" fmla="*/ 105728 w 297179"/>
                <a:gd name="connsiteY308" fmla="*/ 24765 h 245745"/>
                <a:gd name="connsiteX309" fmla="*/ 116205 w 297179"/>
                <a:gd name="connsiteY309" fmla="*/ 20955 h 245745"/>
                <a:gd name="connsiteX310" fmla="*/ 111443 w 297179"/>
                <a:gd name="connsiteY310" fmla="*/ 20955 h 245745"/>
                <a:gd name="connsiteX311" fmla="*/ 100965 w 297179"/>
                <a:gd name="connsiteY311" fmla="*/ 23813 h 245745"/>
                <a:gd name="connsiteX312" fmla="*/ 100965 w 297179"/>
                <a:gd name="connsiteY312" fmla="*/ 22860 h 245745"/>
                <a:gd name="connsiteX313" fmla="*/ 98108 w 297179"/>
                <a:gd name="connsiteY313" fmla="*/ 23813 h 245745"/>
                <a:gd name="connsiteX314" fmla="*/ 100013 w 297179"/>
                <a:gd name="connsiteY314" fmla="*/ 21908 h 245745"/>
                <a:gd name="connsiteX315" fmla="*/ 89535 w 297179"/>
                <a:gd name="connsiteY315" fmla="*/ 22860 h 245745"/>
                <a:gd name="connsiteX316" fmla="*/ 94298 w 297179"/>
                <a:gd name="connsiteY316" fmla="*/ 24765 h 245745"/>
                <a:gd name="connsiteX317" fmla="*/ 79058 w 297179"/>
                <a:gd name="connsiteY317" fmla="*/ 23813 h 245745"/>
                <a:gd name="connsiteX318" fmla="*/ 81915 w 297179"/>
                <a:gd name="connsiteY318" fmla="*/ 24765 h 245745"/>
                <a:gd name="connsiteX319" fmla="*/ 76200 w 297179"/>
                <a:gd name="connsiteY319" fmla="*/ 23813 h 245745"/>
                <a:gd name="connsiteX320" fmla="*/ 74295 w 297179"/>
                <a:gd name="connsiteY320" fmla="*/ 25717 h 245745"/>
                <a:gd name="connsiteX321" fmla="*/ 68580 w 297179"/>
                <a:gd name="connsiteY321" fmla="*/ 27622 h 245745"/>
                <a:gd name="connsiteX322" fmla="*/ 68580 w 297179"/>
                <a:gd name="connsiteY322" fmla="*/ 26670 h 245745"/>
                <a:gd name="connsiteX323" fmla="*/ 60007 w 297179"/>
                <a:gd name="connsiteY323" fmla="*/ 29527 h 245745"/>
                <a:gd name="connsiteX324" fmla="*/ 62865 w 297179"/>
                <a:gd name="connsiteY324" fmla="*/ 27622 h 245745"/>
                <a:gd name="connsiteX325" fmla="*/ 58103 w 297179"/>
                <a:gd name="connsiteY325" fmla="*/ 20955 h 245745"/>
                <a:gd name="connsiteX326" fmla="*/ 59055 w 297179"/>
                <a:gd name="connsiteY326" fmla="*/ 19050 h 245745"/>
                <a:gd name="connsiteX327" fmla="*/ 50483 w 297179"/>
                <a:gd name="connsiteY327" fmla="*/ 20955 h 245745"/>
                <a:gd name="connsiteX328" fmla="*/ 46673 w 297179"/>
                <a:gd name="connsiteY328" fmla="*/ 23813 h 245745"/>
                <a:gd name="connsiteX329" fmla="*/ 42863 w 297179"/>
                <a:gd name="connsiteY329" fmla="*/ 22860 h 245745"/>
                <a:gd name="connsiteX330" fmla="*/ 46673 w 297179"/>
                <a:gd name="connsiteY330" fmla="*/ 21908 h 245745"/>
                <a:gd name="connsiteX331" fmla="*/ 47625 w 297179"/>
                <a:gd name="connsiteY331" fmla="*/ 20955 h 245745"/>
                <a:gd name="connsiteX332" fmla="*/ 40005 w 297179"/>
                <a:gd name="connsiteY332" fmla="*/ 21908 h 245745"/>
                <a:gd name="connsiteX333" fmla="*/ 41910 w 297179"/>
                <a:gd name="connsiteY333" fmla="*/ 21908 h 245745"/>
                <a:gd name="connsiteX334" fmla="*/ 35243 w 297179"/>
                <a:gd name="connsiteY334" fmla="*/ 24765 h 245745"/>
                <a:gd name="connsiteX335" fmla="*/ 35243 w 297179"/>
                <a:gd name="connsiteY335" fmla="*/ 23813 h 245745"/>
                <a:gd name="connsiteX336" fmla="*/ 31433 w 297179"/>
                <a:gd name="connsiteY336" fmla="*/ 24765 h 245745"/>
                <a:gd name="connsiteX337" fmla="*/ 34290 w 297179"/>
                <a:gd name="connsiteY337" fmla="*/ 21908 h 245745"/>
                <a:gd name="connsiteX338" fmla="*/ 26670 w 297179"/>
                <a:gd name="connsiteY338" fmla="*/ 23813 h 245745"/>
                <a:gd name="connsiteX339" fmla="*/ 21908 w 297179"/>
                <a:gd name="connsiteY339" fmla="*/ 22860 h 245745"/>
                <a:gd name="connsiteX340" fmla="*/ 11430 w 297179"/>
                <a:gd name="connsiteY340" fmla="*/ 24765 h 245745"/>
                <a:gd name="connsiteX341" fmla="*/ 7620 w 297179"/>
                <a:gd name="connsiteY341" fmla="*/ 26670 h 245745"/>
                <a:gd name="connsiteX342" fmla="*/ 3810 w 297179"/>
                <a:gd name="connsiteY342" fmla="*/ 28575 h 245745"/>
                <a:gd name="connsiteX343" fmla="*/ 3810 w 297179"/>
                <a:gd name="connsiteY343" fmla="*/ 29527 h 245745"/>
                <a:gd name="connsiteX344" fmla="*/ 3810 w 297179"/>
                <a:gd name="connsiteY344" fmla="*/ 30480 h 245745"/>
                <a:gd name="connsiteX345" fmla="*/ 2858 w 297179"/>
                <a:gd name="connsiteY345" fmla="*/ 30480 h 245745"/>
                <a:gd name="connsiteX346" fmla="*/ 0 w 297179"/>
                <a:gd name="connsiteY346" fmla="*/ 32385 h 245745"/>
                <a:gd name="connsiteX347" fmla="*/ 0 w 297179"/>
                <a:gd name="connsiteY347" fmla="*/ 34290 h 245745"/>
                <a:gd name="connsiteX348" fmla="*/ 1905 w 297179"/>
                <a:gd name="connsiteY348" fmla="*/ 36195 h 245745"/>
                <a:gd name="connsiteX349" fmla="*/ 9525 w 297179"/>
                <a:gd name="connsiteY349" fmla="*/ 40958 h 245745"/>
                <a:gd name="connsiteX350" fmla="*/ 11430 w 297179"/>
                <a:gd name="connsiteY350" fmla="*/ 44767 h 245745"/>
                <a:gd name="connsiteX351" fmla="*/ 13335 w 297179"/>
                <a:gd name="connsiteY351" fmla="*/ 44767 h 245745"/>
                <a:gd name="connsiteX352" fmla="*/ 18098 w 297179"/>
                <a:gd name="connsiteY352" fmla="*/ 46672 h 245745"/>
                <a:gd name="connsiteX353" fmla="*/ 20003 w 297179"/>
                <a:gd name="connsiteY353" fmla="*/ 52388 h 245745"/>
                <a:gd name="connsiteX354" fmla="*/ 28575 w 297179"/>
                <a:gd name="connsiteY354" fmla="*/ 60008 h 245745"/>
                <a:gd name="connsiteX355" fmla="*/ 25718 w 297179"/>
                <a:gd name="connsiteY355" fmla="*/ 57150 h 245745"/>
                <a:gd name="connsiteX356" fmla="*/ 60007 w 297179"/>
                <a:gd name="connsiteY356" fmla="*/ 95250 h 245745"/>
                <a:gd name="connsiteX357" fmla="*/ 57150 w 297179"/>
                <a:gd name="connsiteY357" fmla="*/ 92392 h 245745"/>
                <a:gd name="connsiteX358" fmla="*/ 60007 w 297179"/>
                <a:gd name="connsiteY358" fmla="*/ 95250 h 245745"/>
                <a:gd name="connsiteX359" fmla="*/ 114300 w 297179"/>
                <a:gd name="connsiteY359" fmla="*/ 151447 h 245745"/>
                <a:gd name="connsiteX360" fmla="*/ 112395 w 297179"/>
                <a:gd name="connsiteY360" fmla="*/ 148590 h 245745"/>
                <a:gd name="connsiteX361" fmla="*/ 114300 w 297179"/>
                <a:gd name="connsiteY361" fmla="*/ 151447 h 245745"/>
                <a:gd name="connsiteX362" fmla="*/ 227648 w 297179"/>
                <a:gd name="connsiteY362" fmla="*/ 143827 h 245745"/>
                <a:gd name="connsiteX363" fmla="*/ 227648 w 297179"/>
                <a:gd name="connsiteY363" fmla="*/ 143827 h 245745"/>
                <a:gd name="connsiteX364" fmla="*/ 227648 w 297179"/>
                <a:gd name="connsiteY364" fmla="*/ 143827 h 245745"/>
                <a:gd name="connsiteX365" fmla="*/ 230505 w 297179"/>
                <a:gd name="connsiteY365" fmla="*/ 139065 h 245745"/>
                <a:gd name="connsiteX366" fmla="*/ 230505 w 297179"/>
                <a:gd name="connsiteY366" fmla="*/ 139065 h 245745"/>
                <a:gd name="connsiteX367" fmla="*/ 229553 w 297179"/>
                <a:gd name="connsiteY367" fmla="*/ 140970 h 245745"/>
                <a:gd name="connsiteX368" fmla="*/ 230505 w 297179"/>
                <a:gd name="connsiteY368" fmla="*/ 139065 h 245745"/>
                <a:gd name="connsiteX369" fmla="*/ 124778 w 297179"/>
                <a:gd name="connsiteY369" fmla="*/ 22860 h 245745"/>
                <a:gd name="connsiteX370" fmla="*/ 124778 w 297179"/>
                <a:gd name="connsiteY370" fmla="*/ 22860 h 245745"/>
                <a:gd name="connsiteX371" fmla="*/ 124778 w 297179"/>
                <a:gd name="connsiteY371" fmla="*/ 22860 h 2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</a:cxnLst>
              <a:rect l="l" t="t" r="r" b="b"/>
              <a:pathLst>
                <a:path w="297179" h="245745">
                  <a:moveTo>
                    <a:pt x="25718" y="57150"/>
                  </a:moveTo>
                  <a:lnTo>
                    <a:pt x="27623" y="60008"/>
                  </a:lnTo>
                  <a:cubicBezTo>
                    <a:pt x="23813" y="58102"/>
                    <a:pt x="21908" y="55245"/>
                    <a:pt x="22860" y="59055"/>
                  </a:cubicBezTo>
                  <a:cubicBezTo>
                    <a:pt x="25718" y="57150"/>
                    <a:pt x="32385" y="68580"/>
                    <a:pt x="35243" y="66675"/>
                  </a:cubicBezTo>
                  <a:lnTo>
                    <a:pt x="36195" y="68580"/>
                  </a:lnTo>
                  <a:cubicBezTo>
                    <a:pt x="36195" y="67627"/>
                    <a:pt x="35243" y="68580"/>
                    <a:pt x="35243" y="67627"/>
                  </a:cubicBezTo>
                  <a:cubicBezTo>
                    <a:pt x="37148" y="72390"/>
                    <a:pt x="39053" y="68580"/>
                    <a:pt x="42863" y="73342"/>
                  </a:cubicBezTo>
                  <a:cubicBezTo>
                    <a:pt x="43815" y="75247"/>
                    <a:pt x="44768" y="76200"/>
                    <a:pt x="42863" y="75247"/>
                  </a:cubicBezTo>
                  <a:lnTo>
                    <a:pt x="46673" y="78105"/>
                  </a:lnTo>
                  <a:cubicBezTo>
                    <a:pt x="47625" y="79058"/>
                    <a:pt x="46673" y="79058"/>
                    <a:pt x="45720" y="78105"/>
                  </a:cubicBezTo>
                  <a:lnTo>
                    <a:pt x="50483" y="82867"/>
                  </a:lnTo>
                  <a:lnTo>
                    <a:pt x="50483" y="82867"/>
                  </a:lnTo>
                  <a:cubicBezTo>
                    <a:pt x="51435" y="82867"/>
                    <a:pt x="53340" y="83820"/>
                    <a:pt x="54293" y="84772"/>
                  </a:cubicBezTo>
                  <a:cubicBezTo>
                    <a:pt x="55245" y="86677"/>
                    <a:pt x="53340" y="84772"/>
                    <a:pt x="53340" y="84772"/>
                  </a:cubicBezTo>
                  <a:lnTo>
                    <a:pt x="56198" y="87630"/>
                  </a:lnTo>
                  <a:cubicBezTo>
                    <a:pt x="56198" y="89535"/>
                    <a:pt x="53340" y="87630"/>
                    <a:pt x="52388" y="85725"/>
                  </a:cubicBezTo>
                  <a:cubicBezTo>
                    <a:pt x="52388" y="90488"/>
                    <a:pt x="55245" y="87630"/>
                    <a:pt x="58103" y="94297"/>
                  </a:cubicBezTo>
                  <a:lnTo>
                    <a:pt x="56198" y="92392"/>
                  </a:lnTo>
                  <a:cubicBezTo>
                    <a:pt x="56198" y="95250"/>
                    <a:pt x="58103" y="97155"/>
                    <a:pt x="60007" y="100965"/>
                  </a:cubicBezTo>
                  <a:cubicBezTo>
                    <a:pt x="60007" y="100013"/>
                    <a:pt x="57150" y="92392"/>
                    <a:pt x="60960" y="95250"/>
                  </a:cubicBezTo>
                  <a:cubicBezTo>
                    <a:pt x="61913" y="96202"/>
                    <a:pt x="62865" y="97155"/>
                    <a:pt x="64770" y="99060"/>
                  </a:cubicBezTo>
                  <a:cubicBezTo>
                    <a:pt x="63818" y="100013"/>
                    <a:pt x="65723" y="100965"/>
                    <a:pt x="67628" y="102870"/>
                  </a:cubicBezTo>
                  <a:lnTo>
                    <a:pt x="66675" y="103822"/>
                  </a:lnTo>
                  <a:cubicBezTo>
                    <a:pt x="68580" y="105727"/>
                    <a:pt x="69533" y="104775"/>
                    <a:pt x="71438" y="105727"/>
                  </a:cubicBezTo>
                  <a:cubicBezTo>
                    <a:pt x="73343" y="108585"/>
                    <a:pt x="72390" y="109538"/>
                    <a:pt x="72390" y="110490"/>
                  </a:cubicBezTo>
                  <a:cubicBezTo>
                    <a:pt x="75248" y="114300"/>
                    <a:pt x="71438" y="106680"/>
                    <a:pt x="76200" y="110490"/>
                  </a:cubicBezTo>
                  <a:cubicBezTo>
                    <a:pt x="78105" y="114300"/>
                    <a:pt x="80963" y="116205"/>
                    <a:pt x="84773" y="119063"/>
                  </a:cubicBezTo>
                  <a:cubicBezTo>
                    <a:pt x="86678" y="121920"/>
                    <a:pt x="83820" y="119063"/>
                    <a:pt x="83820" y="120967"/>
                  </a:cubicBezTo>
                  <a:lnTo>
                    <a:pt x="86678" y="121920"/>
                  </a:lnTo>
                  <a:cubicBezTo>
                    <a:pt x="86678" y="122872"/>
                    <a:pt x="86678" y="122872"/>
                    <a:pt x="86678" y="122872"/>
                  </a:cubicBezTo>
                  <a:cubicBezTo>
                    <a:pt x="88583" y="123825"/>
                    <a:pt x="87630" y="121920"/>
                    <a:pt x="90488" y="123825"/>
                  </a:cubicBezTo>
                  <a:cubicBezTo>
                    <a:pt x="92393" y="122872"/>
                    <a:pt x="93345" y="131445"/>
                    <a:pt x="97155" y="133350"/>
                  </a:cubicBezTo>
                  <a:cubicBezTo>
                    <a:pt x="97155" y="134302"/>
                    <a:pt x="96203" y="133350"/>
                    <a:pt x="96203" y="134302"/>
                  </a:cubicBezTo>
                  <a:cubicBezTo>
                    <a:pt x="100965" y="138113"/>
                    <a:pt x="100013" y="137160"/>
                    <a:pt x="104775" y="140017"/>
                  </a:cubicBezTo>
                  <a:lnTo>
                    <a:pt x="106680" y="143827"/>
                  </a:lnTo>
                  <a:cubicBezTo>
                    <a:pt x="105728" y="140970"/>
                    <a:pt x="109538" y="142875"/>
                    <a:pt x="112395" y="144780"/>
                  </a:cubicBezTo>
                  <a:cubicBezTo>
                    <a:pt x="112395" y="143827"/>
                    <a:pt x="112395" y="142875"/>
                    <a:pt x="111443" y="141922"/>
                  </a:cubicBezTo>
                  <a:lnTo>
                    <a:pt x="116205" y="145733"/>
                  </a:lnTo>
                  <a:cubicBezTo>
                    <a:pt x="116205" y="146685"/>
                    <a:pt x="115253" y="146685"/>
                    <a:pt x="114300" y="145733"/>
                  </a:cubicBezTo>
                  <a:cubicBezTo>
                    <a:pt x="114300" y="145733"/>
                    <a:pt x="115253" y="145733"/>
                    <a:pt x="115253" y="146685"/>
                  </a:cubicBezTo>
                  <a:cubicBezTo>
                    <a:pt x="116205" y="148590"/>
                    <a:pt x="114300" y="148590"/>
                    <a:pt x="113348" y="147638"/>
                  </a:cubicBezTo>
                  <a:cubicBezTo>
                    <a:pt x="113348" y="146685"/>
                    <a:pt x="113348" y="145733"/>
                    <a:pt x="112395" y="145733"/>
                  </a:cubicBezTo>
                  <a:cubicBezTo>
                    <a:pt x="110490" y="145733"/>
                    <a:pt x="108585" y="144780"/>
                    <a:pt x="108585" y="145733"/>
                  </a:cubicBezTo>
                  <a:cubicBezTo>
                    <a:pt x="108585" y="145733"/>
                    <a:pt x="109538" y="146685"/>
                    <a:pt x="110490" y="146685"/>
                  </a:cubicBezTo>
                  <a:cubicBezTo>
                    <a:pt x="110490" y="146685"/>
                    <a:pt x="109538" y="146685"/>
                    <a:pt x="109538" y="146685"/>
                  </a:cubicBezTo>
                  <a:cubicBezTo>
                    <a:pt x="109538" y="146685"/>
                    <a:pt x="110490" y="146685"/>
                    <a:pt x="111443" y="147638"/>
                  </a:cubicBezTo>
                  <a:lnTo>
                    <a:pt x="110490" y="149542"/>
                  </a:lnTo>
                  <a:lnTo>
                    <a:pt x="111443" y="149542"/>
                  </a:lnTo>
                  <a:lnTo>
                    <a:pt x="115253" y="155258"/>
                  </a:lnTo>
                  <a:cubicBezTo>
                    <a:pt x="120015" y="158115"/>
                    <a:pt x="124778" y="159067"/>
                    <a:pt x="131445" y="164783"/>
                  </a:cubicBezTo>
                  <a:cubicBezTo>
                    <a:pt x="128588" y="163830"/>
                    <a:pt x="129540" y="165735"/>
                    <a:pt x="127635" y="166688"/>
                  </a:cubicBezTo>
                  <a:cubicBezTo>
                    <a:pt x="127635" y="163830"/>
                    <a:pt x="122873" y="162877"/>
                    <a:pt x="120015" y="159067"/>
                  </a:cubicBezTo>
                  <a:cubicBezTo>
                    <a:pt x="120968" y="160972"/>
                    <a:pt x="120015" y="160972"/>
                    <a:pt x="120015" y="160972"/>
                  </a:cubicBezTo>
                  <a:lnTo>
                    <a:pt x="125730" y="165735"/>
                  </a:lnTo>
                  <a:cubicBezTo>
                    <a:pt x="124778" y="166688"/>
                    <a:pt x="125730" y="167640"/>
                    <a:pt x="126683" y="169545"/>
                  </a:cubicBezTo>
                  <a:cubicBezTo>
                    <a:pt x="127635" y="166688"/>
                    <a:pt x="131445" y="172402"/>
                    <a:pt x="134303" y="174308"/>
                  </a:cubicBezTo>
                  <a:cubicBezTo>
                    <a:pt x="133350" y="175260"/>
                    <a:pt x="132398" y="175260"/>
                    <a:pt x="130493" y="172402"/>
                  </a:cubicBezTo>
                  <a:cubicBezTo>
                    <a:pt x="131445" y="177165"/>
                    <a:pt x="136208" y="174308"/>
                    <a:pt x="138113" y="178117"/>
                  </a:cubicBezTo>
                  <a:cubicBezTo>
                    <a:pt x="137160" y="177165"/>
                    <a:pt x="137160" y="177165"/>
                    <a:pt x="137160" y="177165"/>
                  </a:cubicBezTo>
                  <a:cubicBezTo>
                    <a:pt x="139065" y="178117"/>
                    <a:pt x="141923" y="182880"/>
                    <a:pt x="140970" y="181927"/>
                  </a:cubicBezTo>
                  <a:lnTo>
                    <a:pt x="140018" y="180975"/>
                  </a:lnTo>
                  <a:cubicBezTo>
                    <a:pt x="143828" y="185738"/>
                    <a:pt x="152400" y="194310"/>
                    <a:pt x="154305" y="194310"/>
                  </a:cubicBezTo>
                  <a:cubicBezTo>
                    <a:pt x="154305" y="194310"/>
                    <a:pt x="151448" y="195263"/>
                    <a:pt x="151448" y="195263"/>
                  </a:cubicBezTo>
                  <a:lnTo>
                    <a:pt x="164783" y="198120"/>
                  </a:lnTo>
                  <a:cubicBezTo>
                    <a:pt x="162878" y="199072"/>
                    <a:pt x="161925" y="204788"/>
                    <a:pt x="157163" y="201930"/>
                  </a:cubicBezTo>
                  <a:cubicBezTo>
                    <a:pt x="158115" y="202883"/>
                    <a:pt x="159068" y="204788"/>
                    <a:pt x="160973" y="206692"/>
                  </a:cubicBezTo>
                  <a:cubicBezTo>
                    <a:pt x="160973" y="205740"/>
                    <a:pt x="160973" y="202883"/>
                    <a:pt x="162878" y="203835"/>
                  </a:cubicBezTo>
                  <a:cubicBezTo>
                    <a:pt x="163830" y="207645"/>
                    <a:pt x="163830" y="206692"/>
                    <a:pt x="165735" y="211455"/>
                  </a:cubicBezTo>
                  <a:cubicBezTo>
                    <a:pt x="164783" y="210502"/>
                    <a:pt x="168593" y="209550"/>
                    <a:pt x="169545" y="211455"/>
                  </a:cubicBezTo>
                  <a:cubicBezTo>
                    <a:pt x="168593" y="211455"/>
                    <a:pt x="167640" y="213360"/>
                    <a:pt x="166688" y="213360"/>
                  </a:cubicBezTo>
                  <a:lnTo>
                    <a:pt x="172403" y="215265"/>
                  </a:lnTo>
                  <a:cubicBezTo>
                    <a:pt x="171450" y="214313"/>
                    <a:pt x="170498" y="217170"/>
                    <a:pt x="170498" y="218122"/>
                  </a:cubicBezTo>
                  <a:cubicBezTo>
                    <a:pt x="170498" y="217170"/>
                    <a:pt x="174308" y="221933"/>
                    <a:pt x="175260" y="222885"/>
                  </a:cubicBezTo>
                  <a:lnTo>
                    <a:pt x="174308" y="220980"/>
                  </a:lnTo>
                  <a:cubicBezTo>
                    <a:pt x="178118" y="225742"/>
                    <a:pt x="181928" y="222885"/>
                    <a:pt x="186690" y="227647"/>
                  </a:cubicBezTo>
                  <a:cubicBezTo>
                    <a:pt x="185738" y="227647"/>
                    <a:pt x="184785" y="227647"/>
                    <a:pt x="184785" y="228600"/>
                  </a:cubicBezTo>
                  <a:cubicBezTo>
                    <a:pt x="183833" y="229552"/>
                    <a:pt x="183833" y="230505"/>
                    <a:pt x="185738" y="232410"/>
                  </a:cubicBezTo>
                  <a:cubicBezTo>
                    <a:pt x="186690" y="232410"/>
                    <a:pt x="189548" y="232410"/>
                    <a:pt x="191453" y="232410"/>
                  </a:cubicBezTo>
                  <a:cubicBezTo>
                    <a:pt x="193358" y="232410"/>
                    <a:pt x="195263" y="230505"/>
                    <a:pt x="196215" y="230505"/>
                  </a:cubicBezTo>
                  <a:cubicBezTo>
                    <a:pt x="196215" y="231458"/>
                    <a:pt x="197168" y="231458"/>
                    <a:pt x="197168" y="232410"/>
                  </a:cubicBezTo>
                  <a:cubicBezTo>
                    <a:pt x="198120" y="233363"/>
                    <a:pt x="198120" y="230505"/>
                    <a:pt x="198120" y="229552"/>
                  </a:cubicBezTo>
                  <a:cubicBezTo>
                    <a:pt x="198120" y="230505"/>
                    <a:pt x="199073" y="232410"/>
                    <a:pt x="199073" y="235267"/>
                  </a:cubicBezTo>
                  <a:cubicBezTo>
                    <a:pt x="198120" y="236220"/>
                    <a:pt x="198120" y="237172"/>
                    <a:pt x="197168" y="237172"/>
                  </a:cubicBezTo>
                  <a:cubicBezTo>
                    <a:pt x="195263" y="238125"/>
                    <a:pt x="192405" y="237172"/>
                    <a:pt x="189548" y="236220"/>
                  </a:cubicBezTo>
                  <a:cubicBezTo>
                    <a:pt x="192405" y="239077"/>
                    <a:pt x="189548" y="238125"/>
                    <a:pt x="194310" y="240983"/>
                  </a:cubicBezTo>
                  <a:cubicBezTo>
                    <a:pt x="196215" y="242888"/>
                    <a:pt x="191453" y="240983"/>
                    <a:pt x="190500" y="240030"/>
                  </a:cubicBezTo>
                  <a:cubicBezTo>
                    <a:pt x="194310" y="243840"/>
                    <a:pt x="198120" y="245745"/>
                    <a:pt x="200978" y="245745"/>
                  </a:cubicBezTo>
                  <a:cubicBezTo>
                    <a:pt x="200978" y="244792"/>
                    <a:pt x="200978" y="244792"/>
                    <a:pt x="201930" y="244792"/>
                  </a:cubicBezTo>
                  <a:cubicBezTo>
                    <a:pt x="202883" y="244792"/>
                    <a:pt x="203835" y="243840"/>
                    <a:pt x="203835" y="242888"/>
                  </a:cubicBezTo>
                  <a:cubicBezTo>
                    <a:pt x="204788" y="240983"/>
                    <a:pt x="205740" y="240030"/>
                    <a:pt x="204788" y="239077"/>
                  </a:cubicBezTo>
                  <a:lnTo>
                    <a:pt x="203835" y="240983"/>
                  </a:lnTo>
                  <a:cubicBezTo>
                    <a:pt x="202883" y="241935"/>
                    <a:pt x="203835" y="242888"/>
                    <a:pt x="201930" y="242888"/>
                  </a:cubicBezTo>
                  <a:cubicBezTo>
                    <a:pt x="200025" y="242888"/>
                    <a:pt x="199073" y="242888"/>
                    <a:pt x="197168" y="242888"/>
                  </a:cubicBezTo>
                  <a:cubicBezTo>
                    <a:pt x="197168" y="241935"/>
                    <a:pt x="198120" y="240983"/>
                    <a:pt x="200025" y="240983"/>
                  </a:cubicBezTo>
                  <a:cubicBezTo>
                    <a:pt x="200025" y="240983"/>
                    <a:pt x="200978" y="240983"/>
                    <a:pt x="201930" y="240983"/>
                  </a:cubicBezTo>
                  <a:cubicBezTo>
                    <a:pt x="202883" y="240983"/>
                    <a:pt x="202883" y="240030"/>
                    <a:pt x="202883" y="239077"/>
                  </a:cubicBezTo>
                  <a:cubicBezTo>
                    <a:pt x="202883" y="237172"/>
                    <a:pt x="203835" y="236220"/>
                    <a:pt x="203835" y="234315"/>
                  </a:cubicBezTo>
                  <a:cubicBezTo>
                    <a:pt x="204788" y="233363"/>
                    <a:pt x="205740" y="239077"/>
                    <a:pt x="205740" y="240030"/>
                  </a:cubicBezTo>
                  <a:cubicBezTo>
                    <a:pt x="205740" y="238125"/>
                    <a:pt x="207645" y="231458"/>
                    <a:pt x="208598" y="230505"/>
                  </a:cubicBezTo>
                  <a:lnTo>
                    <a:pt x="207645" y="235267"/>
                  </a:lnTo>
                  <a:cubicBezTo>
                    <a:pt x="209550" y="230505"/>
                    <a:pt x="208598" y="225742"/>
                    <a:pt x="211455" y="222885"/>
                  </a:cubicBezTo>
                  <a:cubicBezTo>
                    <a:pt x="212408" y="221933"/>
                    <a:pt x="215265" y="220027"/>
                    <a:pt x="214313" y="219075"/>
                  </a:cubicBezTo>
                  <a:cubicBezTo>
                    <a:pt x="211455" y="220027"/>
                    <a:pt x="205740" y="219075"/>
                    <a:pt x="204788" y="216217"/>
                  </a:cubicBezTo>
                  <a:cubicBezTo>
                    <a:pt x="204788" y="216217"/>
                    <a:pt x="209550" y="210502"/>
                    <a:pt x="210503" y="208597"/>
                  </a:cubicBezTo>
                  <a:cubicBezTo>
                    <a:pt x="212408" y="206692"/>
                    <a:pt x="212408" y="213360"/>
                    <a:pt x="215265" y="211455"/>
                  </a:cubicBezTo>
                  <a:cubicBezTo>
                    <a:pt x="215265" y="211455"/>
                    <a:pt x="214313" y="209550"/>
                    <a:pt x="214313" y="209550"/>
                  </a:cubicBezTo>
                  <a:cubicBezTo>
                    <a:pt x="215265" y="208597"/>
                    <a:pt x="215265" y="210502"/>
                    <a:pt x="216218" y="207645"/>
                  </a:cubicBezTo>
                  <a:cubicBezTo>
                    <a:pt x="214313" y="206692"/>
                    <a:pt x="219075" y="201930"/>
                    <a:pt x="215265" y="205740"/>
                  </a:cubicBezTo>
                  <a:cubicBezTo>
                    <a:pt x="216218" y="202883"/>
                    <a:pt x="217170" y="202883"/>
                    <a:pt x="218123" y="199072"/>
                  </a:cubicBezTo>
                  <a:cubicBezTo>
                    <a:pt x="216218" y="200025"/>
                    <a:pt x="215265" y="194310"/>
                    <a:pt x="216218" y="191452"/>
                  </a:cubicBezTo>
                  <a:cubicBezTo>
                    <a:pt x="216218" y="191452"/>
                    <a:pt x="217170" y="191452"/>
                    <a:pt x="218123" y="191452"/>
                  </a:cubicBezTo>
                  <a:cubicBezTo>
                    <a:pt x="220980" y="185738"/>
                    <a:pt x="222885" y="182880"/>
                    <a:pt x="224790" y="177165"/>
                  </a:cubicBezTo>
                  <a:cubicBezTo>
                    <a:pt x="225743" y="177165"/>
                    <a:pt x="226695" y="174308"/>
                    <a:pt x="227648" y="176213"/>
                  </a:cubicBezTo>
                  <a:cubicBezTo>
                    <a:pt x="227648" y="175260"/>
                    <a:pt x="227648" y="174308"/>
                    <a:pt x="227648" y="172402"/>
                  </a:cubicBezTo>
                  <a:cubicBezTo>
                    <a:pt x="230505" y="169545"/>
                    <a:pt x="226695" y="176213"/>
                    <a:pt x="229553" y="174308"/>
                  </a:cubicBezTo>
                  <a:cubicBezTo>
                    <a:pt x="228600" y="173355"/>
                    <a:pt x="229553" y="169545"/>
                    <a:pt x="230505" y="166688"/>
                  </a:cubicBezTo>
                  <a:cubicBezTo>
                    <a:pt x="228600" y="166688"/>
                    <a:pt x="227648" y="172402"/>
                    <a:pt x="227648" y="175260"/>
                  </a:cubicBezTo>
                  <a:cubicBezTo>
                    <a:pt x="225743" y="174308"/>
                    <a:pt x="224790" y="169545"/>
                    <a:pt x="226695" y="162877"/>
                  </a:cubicBezTo>
                  <a:cubicBezTo>
                    <a:pt x="227648" y="158115"/>
                    <a:pt x="228600" y="161925"/>
                    <a:pt x="228600" y="160972"/>
                  </a:cubicBezTo>
                  <a:cubicBezTo>
                    <a:pt x="232410" y="152400"/>
                    <a:pt x="227648" y="152400"/>
                    <a:pt x="232410" y="145733"/>
                  </a:cubicBezTo>
                  <a:cubicBezTo>
                    <a:pt x="235268" y="143827"/>
                    <a:pt x="235268" y="146685"/>
                    <a:pt x="236220" y="146685"/>
                  </a:cubicBezTo>
                  <a:cubicBezTo>
                    <a:pt x="235268" y="150495"/>
                    <a:pt x="233363" y="152400"/>
                    <a:pt x="232410" y="154305"/>
                  </a:cubicBezTo>
                  <a:lnTo>
                    <a:pt x="234315" y="151447"/>
                  </a:lnTo>
                  <a:cubicBezTo>
                    <a:pt x="234315" y="152400"/>
                    <a:pt x="233363" y="155258"/>
                    <a:pt x="232410" y="156210"/>
                  </a:cubicBezTo>
                  <a:cubicBezTo>
                    <a:pt x="234315" y="154305"/>
                    <a:pt x="239078" y="141922"/>
                    <a:pt x="242888" y="135255"/>
                  </a:cubicBezTo>
                  <a:cubicBezTo>
                    <a:pt x="242888" y="134302"/>
                    <a:pt x="242888" y="131445"/>
                    <a:pt x="241935" y="132397"/>
                  </a:cubicBezTo>
                  <a:lnTo>
                    <a:pt x="240983" y="134302"/>
                  </a:lnTo>
                  <a:cubicBezTo>
                    <a:pt x="239078" y="136208"/>
                    <a:pt x="240983" y="129540"/>
                    <a:pt x="239078" y="132397"/>
                  </a:cubicBezTo>
                  <a:cubicBezTo>
                    <a:pt x="239078" y="129540"/>
                    <a:pt x="240030" y="125730"/>
                    <a:pt x="241935" y="121920"/>
                  </a:cubicBezTo>
                  <a:lnTo>
                    <a:pt x="243840" y="121920"/>
                  </a:lnTo>
                  <a:cubicBezTo>
                    <a:pt x="242888" y="121920"/>
                    <a:pt x="241935" y="123825"/>
                    <a:pt x="241935" y="125730"/>
                  </a:cubicBezTo>
                  <a:cubicBezTo>
                    <a:pt x="241935" y="123825"/>
                    <a:pt x="246698" y="120967"/>
                    <a:pt x="245745" y="118110"/>
                  </a:cubicBezTo>
                  <a:lnTo>
                    <a:pt x="243840" y="120015"/>
                  </a:lnTo>
                  <a:cubicBezTo>
                    <a:pt x="243840" y="117158"/>
                    <a:pt x="243840" y="112395"/>
                    <a:pt x="245745" y="109538"/>
                  </a:cubicBezTo>
                  <a:cubicBezTo>
                    <a:pt x="243840" y="110490"/>
                    <a:pt x="245745" y="110490"/>
                    <a:pt x="242888" y="112395"/>
                  </a:cubicBezTo>
                  <a:cubicBezTo>
                    <a:pt x="245745" y="111442"/>
                    <a:pt x="239078" y="120967"/>
                    <a:pt x="242888" y="119063"/>
                  </a:cubicBezTo>
                  <a:cubicBezTo>
                    <a:pt x="240030" y="120967"/>
                    <a:pt x="240030" y="122872"/>
                    <a:pt x="237173" y="125730"/>
                  </a:cubicBezTo>
                  <a:cubicBezTo>
                    <a:pt x="238125" y="125730"/>
                    <a:pt x="239078" y="124777"/>
                    <a:pt x="237173" y="127635"/>
                  </a:cubicBezTo>
                  <a:cubicBezTo>
                    <a:pt x="237173" y="127635"/>
                    <a:pt x="237173" y="128588"/>
                    <a:pt x="237173" y="128588"/>
                  </a:cubicBezTo>
                  <a:cubicBezTo>
                    <a:pt x="237173" y="128588"/>
                    <a:pt x="237173" y="128588"/>
                    <a:pt x="237173" y="128588"/>
                  </a:cubicBezTo>
                  <a:lnTo>
                    <a:pt x="237173" y="128588"/>
                  </a:lnTo>
                  <a:cubicBezTo>
                    <a:pt x="237173" y="128588"/>
                    <a:pt x="237173" y="128588"/>
                    <a:pt x="237173" y="128588"/>
                  </a:cubicBezTo>
                  <a:cubicBezTo>
                    <a:pt x="238125" y="127635"/>
                    <a:pt x="238125" y="127635"/>
                    <a:pt x="238125" y="127635"/>
                  </a:cubicBezTo>
                  <a:cubicBezTo>
                    <a:pt x="239078" y="129540"/>
                    <a:pt x="236220" y="134302"/>
                    <a:pt x="236220" y="136208"/>
                  </a:cubicBezTo>
                  <a:cubicBezTo>
                    <a:pt x="235268" y="138113"/>
                    <a:pt x="236220" y="135255"/>
                    <a:pt x="235268" y="136208"/>
                  </a:cubicBezTo>
                  <a:lnTo>
                    <a:pt x="235268" y="139065"/>
                  </a:lnTo>
                  <a:cubicBezTo>
                    <a:pt x="234315" y="139065"/>
                    <a:pt x="231458" y="142875"/>
                    <a:pt x="232410" y="138113"/>
                  </a:cubicBezTo>
                  <a:lnTo>
                    <a:pt x="230505" y="141922"/>
                  </a:lnTo>
                  <a:cubicBezTo>
                    <a:pt x="228600" y="143827"/>
                    <a:pt x="227648" y="146685"/>
                    <a:pt x="226695" y="148590"/>
                  </a:cubicBezTo>
                  <a:cubicBezTo>
                    <a:pt x="225743" y="150495"/>
                    <a:pt x="225743" y="153352"/>
                    <a:pt x="225743" y="151447"/>
                  </a:cubicBezTo>
                  <a:lnTo>
                    <a:pt x="223838" y="157163"/>
                  </a:lnTo>
                  <a:lnTo>
                    <a:pt x="223838" y="157163"/>
                  </a:lnTo>
                  <a:cubicBezTo>
                    <a:pt x="220980" y="162877"/>
                    <a:pt x="220980" y="169545"/>
                    <a:pt x="216218" y="175260"/>
                  </a:cubicBezTo>
                  <a:cubicBezTo>
                    <a:pt x="215265" y="177165"/>
                    <a:pt x="215265" y="179070"/>
                    <a:pt x="213360" y="182880"/>
                  </a:cubicBezTo>
                  <a:lnTo>
                    <a:pt x="212408" y="182880"/>
                  </a:lnTo>
                  <a:cubicBezTo>
                    <a:pt x="211455" y="185738"/>
                    <a:pt x="208598" y="189547"/>
                    <a:pt x="208598" y="191452"/>
                  </a:cubicBezTo>
                  <a:cubicBezTo>
                    <a:pt x="204788" y="193358"/>
                    <a:pt x="202883" y="203835"/>
                    <a:pt x="200978" y="207645"/>
                  </a:cubicBezTo>
                  <a:lnTo>
                    <a:pt x="201930" y="208597"/>
                  </a:lnTo>
                  <a:cubicBezTo>
                    <a:pt x="200978" y="211455"/>
                    <a:pt x="200025" y="214313"/>
                    <a:pt x="199073" y="219075"/>
                  </a:cubicBezTo>
                  <a:lnTo>
                    <a:pt x="200025" y="219075"/>
                  </a:lnTo>
                  <a:cubicBezTo>
                    <a:pt x="200025" y="220027"/>
                    <a:pt x="200025" y="220980"/>
                    <a:pt x="199073" y="221933"/>
                  </a:cubicBezTo>
                  <a:cubicBezTo>
                    <a:pt x="199073" y="222885"/>
                    <a:pt x="198120" y="222885"/>
                    <a:pt x="198120" y="223838"/>
                  </a:cubicBezTo>
                  <a:cubicBezTo>
                    <a:pt x="197168" y="224790"/>
                    <a:pt x="196215" y="225742"/>
                    <a:pt x="196215" y="226695"/>
                  </a:cubicBezTo>
                  <a:cubicBezTo>
                    <a:pt x="196215" y="225742"/>
                    <a:pt x="196215" y="225742"/>
                    <a:pt x="196215" y="225742"/>
                  </a:cubicBezTo>
                  <a:cubicBezTo>
                    <a:pt x="195263" y="224790"/>
                    <a:pt x="195263" y="227647"/>
                    <a:pt x="194310" y="227647"/>
                  </a:cubicBezTo>
                  <a:cubicBezTo>
                    <a:pt x="193358" y="227647"/>
                    <a:pt x="191453" y="227647"/>
                    <a:pt x="191453" y="225742"/>
                  </a:cubicBezTo>
                  <a:cubicBezTo>
                    <a:pt x="190500" y="225742"/>
                    <a:pt x="190500" y="224790"/>
                    <a:pt x="190500" y="224790"/>
                  </a:cubicBezTo>
                  <a:cubicBezTo>
                    <a:pt x="190500" y="224790"/>
                    <a:pt x="190500" y="224790"/>
                    <a:pt x="190500" y="224790"/>
                  </a:cubicBezTo>
                  <a:cubicBezTo>
                    <a:pt x="190500" y="224790"/>
                    <a:pt x="190500" y="224790"/>
                    <a:pt x="190500" y="224790"/>
                  </a:cubicBezTo>
                  <a:cubicBezTo>
                    <a:pt x="190500" y="223838"/>
                    <a:pt x="189548" y="223838"/>
                    <a:pt x="189548" y="222885"/>
                  </a:cubicBezTo>
                  <a:cubicBezTo>
                    <a:pt x="189548" y="223838"/>
                    <a:pt x="189548" y="223838"/>
                    <a:pt x="190500" y="224790"/>
                  </a:cubicBezTo>
                  <a:cubicBezTo>
                    <a:pt x="189548" y="223838"/>
                    <a:pt x="188595" y="222885"/>
                    <a:pt x="186690" y="221933"/>
                  </a:cubicBezTo>
                  <a:lnTo>
                    <a:pt x="186690" y="220980"/>
                  </a:lnTo>
                  <a:cubicBezTo>
                    <a:pt x="186690" y="220980"/>
                    <a:pt x="186690" y="220980"/>
                    <a:pt x="186690" y="220980"/>
                  </a:cubicBezTo>
                  <a:cubicBezTo>
                    <a:pt x="185738" y="219075"/>
                    <a:pt x="185738" y="220027"/>
                    <a:pt x="184785" y="221933"/>
                  </a:cubicBezTo>
                  <a:cubicBezTo>
                    <a:pt x="183833" y="221933"/>
                    <a:pt x="182880" y="220980"/>
                    <a:pt x="182880" y="220980"/>
                  </a:cubicBezTo>
                  <a:cubicBezTo>
                    <a:pt x="183833" y="218122"/>
                    <a:pt x="179070" y="218122"/>
                    <a:pt x="180023" y="215265"/>
                  </a:cubicBezTo>
                  <a:cubicBezTo>
                    <a:pt x="178118" y="215265"/>
                    <a:pt x="173355" y="209550"/>
                    <a:pt x="171450" y="210502"/>
                  </a:cubicBezTo>
                  <a:cubicBezTo>
                    <a:pt x="171450" y="210502"/>
                    <a:pt x="171450" y="209550"/>
                    <a:pt x="172403" y="210502"/>
                  </a:cubicBezTo>
                  <a:cubicBezTo>
                    <a:pt x="171450" y="208597"/>
                    <a:pt x="170498" y="207645"/>
                    <a:pt x="168593" y="206692"/>
                  </a:cubicBezTo>
                  <a:lnTo>
                    <a:pt x="169545" y="204788"/>
                  </a:lnTo>
                  <a:lnTo>
                    <a:pt x="164783" y="202883"/>
                  </a:lnTo>
                  <a:cubicBezTo>
                    <a:pt x="163830" y="200025"/>
                    <a:pt x="163830" y="199072"/>
                    <a:pt x="165735" y="200025"/>
                  </a:cubicBezTo>
                  <a:cubicBezTo>
                    <a:pt x="160020" y="197167"/>
                    <a:pt x="161925" y="197167"/>
                    <a:pt x="157163" y="194310"/>
                  </a:cubicBezTo>
                  <a:lnTo>
                    <a:pt x="158115" y="193358"/>
                  </a:lnTo>
                  <a:cubicBezTo>
                    <a:pt x="157163" y="192405"/>
                    <a:pt x="154305" y="190500"/>
                    <a:pt x="153353" y="189547"/>
                  </a:cubicBezTo>
                  <a:cubicBezTo>
                    <a:pt x="152400" y="184785"/>
                    <a:pt x="140018" y="174308"/>
                    <a:pt x="134303" y="164783"/>
                  </a:cubicBezTo>
                  <a:cubicBezTo>
                    <a:pt x="133350" y="168592"/>
                    <a:pt x="132398" y="160020"/>
                    <a:pt x="130493" y="161925"/>
                  </a:cubicBezTo>
                  <a:cubicBezTo>
                    <a:pt x="130493" y="160972"/>
                    <a:pt x="129540" y="160020"/>
                    <a:pt x="131445" y="160020"/>
                  </a:cubicBezTo>
                  <a:cubicBezTo>
                    <a:pt x="127635" y="156210"/>
                    <a:pt x="126683" y="153352"/>
                    <a:pt x="122873" y="151447"/>
                  </a:cubicBezTo>
                  <a:cubicBezTo>
                    <a:pt x="122873" y="150495"/>
                    <a:pt x="124778" y="151447"/>
                    <a:pt x="124778" y="150495"/>
                  </a:cubicBezTo>
                  <a:cubicBezTo>
                    <a:pt x="124778" y="150495"/>
                    <a:pt x="122873" y="149542"/>
                    <a:pt x="122873" y="148590"/>
                  </a:cubicBezTo>
                  <a:cubicBezTo>
                    <a:pt x="122873" y="147638"/>
                    <a:pt x="123825" y="148590"/>
                    <a:pt x="124778" y="149542"/>
                  </a:cubicBezTo>
                  <a:cubicBezTo>
                    <a:pt x="120968" y="145733"/>
                    <a:pt x="119063" y="146685"/>
                    <a:pt x="117158" y="147638"/>
                  </a:cubicBezTo>
                  <a:cubicBezTo>
                    <a:pt x="116205" y="144780"/>
                    <a:pt x="115253" y="143827"/>
                    <a:pt x="112395" y="142875"/>
                  </a:cubicBezTo>
                  <a:cubicBezTo>
                    <a:pt x="112395" y="141922"/>
                    <a:pt x="111443" y="140017"/>
                    <a:pt x="114300" y="141922"/>
                  </a:cubicBezTo>
                  <a:cubicBezTo>
                    <a:pt x="113348" y="140017"/>
                    <a:pt x="107633" y="132397"/>
                    <a:pt x="105728" y="133350"/>
                  </a:cubicBezTo>
                  <a:cubicBezTo>
                    <a:pt x="105728" y="132397"/>
                    <a:pt x="103823" y="131445"/>
                    <a:pt x="103823" y="131445"/>
                  </a:cubicBezTo>
                  <a:cubicBezTo>
                    <a:pt x="100965" y="128588"/>
                    <a:pt x="100965" y="127635"/>
                    <a:pt x="98108" y="124777"/>
                  </a:cubicBezTo>
                  <a:lnTo>
                    <a:pt x="99060" y="125730"/>
                  </a:lnTo>
                  <a:cubicBezTo>
                    <a:pt x="96203" y="125730"/>
                    <a:pt x="96203" y="123825"/>
                    <a:pt x="94298" y="120967"/>
                  </a:cubicBezTo>
                  <a:lnTo>
                    <a:pt x="94298" y="120967"/>
                  </a:lnTo>
                  <a:cubicBezTo>
                    <a:pt x="90488" y="114300"/>
                    <a:pt x="91440" y="119063"/>
                    <a:pt x="87630" y="112395"/>
                  </a:cubicBezTo>
                  <a:lnTo>
                    <a:pt x="86678" y="113347"/>
                  </a:lnTo>
                  <a:cubicBezTo>
                    <a:pt x="83820" y="114300"/>
                    <a:pt x="83820" y="106680"/>
                    <a:pt x="80010" y="104775"/>
                  </a:cubicBezTo>
                  <a:lnTo>
                    <a:pt x="80963" y="106680"/>
                  </a:lnTo>
                  <a:cubicBezTo>
                    <a:pt x="79058" y="105727"/>
                    <a:pt x="79058" y="99060"/>
                    <a:pt x="78105" y="97155"/>
                  </a:cubicBezTo>
                  <a:cubicBezTo>
                    <a:pt x="78105" y="96202"/>
                    <a:pt x="79058" y="97155"/>
                    <a:pt x="80010" y="98108"/>
                  </a:cubicBezTo>
                  <a:cubicBezTo>
                    <a:pt x="77153" y="92392"/>
                    <a:pt x="78105" y="99060"/>
                    <a:pt x="74295" y="95250"/>
                  </a:cubicBezTo>
                  <a:cubicBezTo>
                    <a:pt x="74295" y="94297"/>
                    <a:pt x="77153" y="94297"/>
                    <a:pt x="75248" y="92392"/>
                  </a:cubicBezTo>
                  <a:cubicBezTo>
                    <a:pt x="74295" y="90488"/>
                    <a:pt x="66675" y="87630"/>
                    <a:pt x="64770" y="82867"/>
                  </a:cubicBezTo>
                  <a:cubicBezTo>
                    <a:pt x="64770" y="83820"/>
                    <a:pt x="64770" y="85725"/>
                    <a:pt x="62865" y="83820"/>
                  </a:cubicBezTo>
                  <a:cubicBezTo>
                    <a:pt x="60007" y="80963"/>
                    <a:pt x="59055" y="75247"/>
                    <a:pt x="55245" y="74295"/>
                  </a:cubicBezTo>
                  <a:cubicBezTo>
                    <a:pt x="55245" y="74295"/>
                    <a:pt x="55245" y="73342"/>
                    <a:pt x="55245" y="73342"/>
                  </a:cubicBezTo>
                  <a:cubicBezTo>
                    <a:pt x="53340" y="71438"/>
                    <a:pt x="48578" y="67627"/>
                    <a:pt x="46673" y="67627"/>
                  </a:cubicBezTo>
                  <a:cubicBezTo>
                    <a:pt x="48578" y="62865"/>
                    <a:pt x="34290" y="57150"/>
                    <a:pt x="37148" y="54292"/>
                  </a:cubicBezTo>
                  <a:lnTo>
                    <a:pt x="31433" y="48577"/>
                  </a:lnTo>
                  <a:lnTo>
                    <a:pt x="31433" y="48577"/>
                  </a:lnTo>
                  <a:cubicBezTo>
                    <a:pt x="30480" y="47625"/>
                    <a:pt x="30480" y="46672"/>
                    <a:pt x="29528" y="46672"/>
                  </a:cubicBezTo>
                  <a:cubicBezTo>
                    <a:pt x="29528" y="46672"/>
                    <a:pt x="28575" y="45720"/>
                    <a:pt x="28575" y="45720"/>
                  </a:cubicBezTo>
                  <a:cubicBezTo>
                    <a:pt x="27623" y="45720"/>
                    <a:pt x="26670" y="44767"/>
                    <a:pt x="25718" y="44767"/>
                  </a:cubicBezTo>
                  <a:cubicBezTo>
                    <a:pt x="25718" y="43815"/>
                    <a:pt x="26670" y="44767"/>
                    <a:pt x="26670" y="44767"/>
                  </a:cubicBezTo>
                  <a:cubicBezTo>
                    <a:pt x="25718" y="42863"/>
                    <a:pt x="25718" y="42863"/>
                    <a:pt x="23813" y="41910"/>
                  </a:cubicBezTo>
                  <a:cubicBezTo>
                    <a:pt x="22860" y="41910"/>
                    <a:pt x="22860" y="40958"/>
                    <a:pt x="21908" y="40958"/>
                  </a:cubicBezTo>
                  <a:cubicBezTo>
                    <a:pt x="20955" y="40958"/>
                    <a:pt x="20955" y="40005"/>
                    <a:pt x="20003" y="40005"/>
                  </a:cubicBezTo>
                  <a:cubicBezTo>
                    <a:pt x="20003" y="40005"/>
                    <a:pt x="19050" y="40005"/>
                    <a:pt x="19050" y="39052"/>
                  </a:cubicBezTo>
                  <a:cubicBezTo>
                    <a:pt x="19050" y="39052"/>
                    <a:pt x="19050" y="39052"/>
                    <a:pt x="19050" y="39052"/>
                  </a:cubicBezTo>
                  <a:lnTo>
                    <a:pt x="21908" y="40005"/>
                  </a:lnTo>
                  <a:cubicBezTo>
                    <a:pt x="21908" y="40005"/>
                    <a:pt x="24765" y="40005"/>
                    <a:pt x="26670" y="40005"/>
                  </a:cubicBezTo>
                  <a:cubicBezTo>
                    <a:pt x="29528" y="40005"/>
                    <a:pt x="30480" y="40005"/>
                    <a:pt x="32385" y="39052"/>
                  </a:cubicBezTo>
                  <a:cubicBezTo>
                    <a:pt x="32385" y="39052"/>
                    <a:pt x="32385" y="39052"/>
                    <a:pt x="32385" y="40005"/>
                  </a:cubicBezTo>
                  <a:cubicBezTo>
                    <a:pt x="32385" y="40005"/>
                    <a:pt x="33338" y="40005"/>
                    <a:pt x="34290" y="39052"/>
                  </a:cubicBezTo>
                  <a:cubicBezTo>
                    <a:pt x="35243" y="39052"/>
                    <a:pt x="36195" y="39052"/>
                    <a:pt x="38100" y="39052"/>
                  </a:cubicBezTo>
                  <a:cubicBezTo>
                    <a:pt x="40005" y="39052"/>
                    <a:pt x="42863" y="39052"/>
                    <a:pt x="44768" y="39052"/>
                  </a:cubicBezTo>
                  <a:cubicBezTo>
                    <a:pt x="49530" y="39052"/>
                    <a:pt x="52388" y="39052"/>
                    <a:pt x="54293" y="36195"/>
                  </a:cubicBezTo>
                  <a:lnTo>
                    <a:pt x="60007" y="34290"/>
                  </a:lnTo>
                  <a:cubicBezTo>
                    <a:pt x="53340" y="35242"/>
                    <a:pt x="60960" y="32385"/>
                    <a:pt x="58103" y="31433"/>
                  </a:cubicBezTo>
                  <a:cubicBezTo>
                    <a:pt x="60960" y="30480"/>
                    <a:pt x="65723" y="32385"/>
                    <a:pt x="61913" y="32385"/>
                  </a:cubicBezTo>
                  <a:lnTo>
                    <a:pt x="60960" y="32385"/>
                  </a:lnTo>
                  <a:cubicBezTo>
                    <a:pt x="60007" y="35242"/>
                    <a:pt x="69533" y="32385"/>
                    <a:pt x="69533" y="34290"/>
                  </a:cubicBezTo>
                  <a:cubicBezTo>
                    <a:pt x="82868" y="32385"/>
                    <a:pt x="97155" y="32385"/>
                    <a:pt x="109538" y="30480"/>
                  </a:cubicBezTo>
                  <a:lnTo>
                    <a:pt x="107633" y="28575"/>
                  </a:lnTo>
                  <a:lnTo>
                    <a:pt x="112395" y="28575"/>
                  </a:lnTo>
                  <a:cubicBezTo>
                    <a:pt x="113348" y="28575"/>
                    <a:pt x="114300" y="29527"/>
                    <a:pt x="110490" y="30480"/>
                  </a:cubicBezTo>
                  <a:cubicBezTo>
                    <a:pt x="112395" y="31433"/>
                    <a:pt x="116205" y="28575"/>
                    <a:pt x="116205" y="28575"/>
                  </a:cubicBezTo>
                  <a:cubicBezTo>
                    <a:pt x="122873" y="28575"/>
                    <a:pt x="114300" y="31433"/>
                    <a:pt x="116205" y="31433"/>
                  </a:cubicBezTo>
                  <a:lnTo>
                    <a:pt x="119063" y="30480"/>
                  </a:lnTo>
                  <a:lnTo>
                    <a:pt x="118110" y="30480"/>
                  </a:lnTo>
                  <a:cubicBezTo>
                    <a:pt x="120015" y="29527"/>
                    <a:pt x="120015" y="28575"/>
                    <a:pt x="123825" y="28575"/>
                  </a:cubicBezTo>
                  <a:cubicBezTo>
                    <a:pt x="126683" y="28575"/>
                    <a:pt x="124778" y="29527"/>
                    <a:pt x="125730" y="29527"/>
                  </a:cubicBezTo>
                  <a:cubicBezTo>
                    <a:pt x="125730" y="29527"/>
                    <a:pt x="125730" y="29527"/>
                    <a:pt x="127635" y="29527"/>
                  </a:cubicBezTo>
                  <a:lnTo>
                    <a:pt x="133350" y="28575"/>
                  </a:lnTo>
                  <a:lnTo>
                    <a:pt x="130493" y="27622"/>
                  </a:lnTo>
                  <a:cubicBezTo>
                    <a:pt x="133350" y="26670"/>
                    <a:pt x="136208" y="26670"/>
                    <a:pt x="133350" y="25717"/>
                  </a:cubicBezTo>
                  <a:cubicBezTo>
                    <a:pt x="137160" y="27622"/>
                    <a:pt x="154305" y="23813"/>
                    <a:pt x="157163" y="24765"/>
                  </a:cubicBezTo>
                  <a:cubicBezTo>
                    <a:pt x="160973" y="22860"/>
                    <a:pt x="163830" y="22860"/>
                    <a:pt x="168593" y="21908"/>
                  </a:cubicBezTo>
                  <a:cubicBezTo>
                    <a:pt x="167640" y="21908"/>
                    <a:pt x="166688" y="20002"/>
                    <a:pt x="170498" y="20002"/>
                  </a:cubicBezTo>
                  <a:cubicBezTo>
                    <a:pt x="169545" y="23813"/>
                    <a:pt x="177165" y="20955"/>
                    <a:pt x="180975" y="22860"/>
                  </a:cubicBezTo>
                  <a:cubicBezTo>
                    <a:pt x="178118" y="21908"/>
                    <a:pt x="191453" y="20955"/>
                    <a:pt x="186690" y="19050"/>
                  </a:cubicBezTo>
                  <a:cubicBezTo>
                    <a:pt x="189548" y="19050"/>
                    <a:pt x="186690" y="20002"/>
                    <a:pt x="189548" y="20955"/>
                  </a:cubicBezTo>
                  <a:cubicBezTo>
                    <a:pt x="197168" y="19050"/>
                    <a:pt x="205740" y="20002"/>
                    <a:pt x="215265" y="18097"/>
                  </a:cubicBezTo>
                  <a:cubicBezTo>
                    <a:pt x="215265" y="17145"/>
                    <a:pt x="213360" y="17145"/>
                    <a:pt x="215265" y="16192"/>
                  </a:cubicBezTo>
                  <a:lnTo>
                    <a:pt x="220028" y="18097"/>
                  </a:lnTo>
                  <a:cubicBezTo>
                    <a:pt x="221933" y="18097"/>
                    <a:pt x="220980" y="15240"/>
                    <a:pt x="224790" y="16192"/>
                  </a:cubicBezTo>
                  <a:cubicBezTo>
                    <a:pt x="223838" y="16192"/>
                    <a:pt x="223838" y="15240"/>
                    <a:pt x="224790" y="15240"/>
                  </a:cubicBezTo>
                  <a:cubicBezTo>
                    <a:pt x="242888" y="15240"/>
                    <a:pt x="260985" y="8572"/>
                    <a:pt x="280035" y="10477"/>
                  </a:cubicBezTo>
                  <a:cubicBezTo>
                    <a:pt x="277178" y="9525"/>
                    <a:pt x="279083" y="9525"/>
                    <a:pt x="280988" y="9525"/>
                  </a:cubicBezTo>
                  <a:cubicBezTo>
                    <a:pt x="280035" y="9525"/>
                    <a:pt x="280988" y="8572"/>
                    <a:pt x="280988" y="7620"/>
                  </a:cubicBezTo>
                  <a:lnTo>
                    <a:pt x="288608" y="8572"/>
                  </a:lnTo>
                  <a:cubicBezTo>
                    <a:pt x="289560" y="6667"/>
                    <a:pt x="297180" y="7620"/>
                    <a:pt x="297180" y="5715"/>
                  </a:cubicBezTo>
                  <a:lnTo>
                    <a:pt x="295275" y="6667"/>
                  </a:lnTo>
                  <a:cubicBezTo>
                    <a:pt x="298133" y="3810"/>
                    <a:pt x="290513" y="2858"/>
                    <a:pt x="290513" y="0"/>
                  </a:cubicBezTo>
                  <a:cubicBezTo>
                    <a:pt x="287655" y="2858"/>
                    <a:pt x="280988" y="-1905"/>
                    <a:pt x="275273" y="1905"/>
                  </a:cubicBezTo>
                  <a:cubicBezTo>
                    <a:pt x="274320" y="1905"/>
                    <a:pt x="276225" y="952"/>
                    <a:pt x="275273" y="0"/>
                  </a:cubicBezTo>
                  <a:cubicBezTo>
                    <a:pt x="274320" y="952"/>
                    <a:pt x="272415" y="1905"/>
                    <a:pt x="268605" y="1905"/>
                  </a:cubicBezTo>
                  <a:lnTo>
                    <a:pt x="268605" y="1905"/>
                  </a:lnTo>
                  <a:cubicBezTo>
                    <a:pt x="259080" y="3810"/>
                    <a:pt x="255270" y="2858"/>
                    <a:pt x="244793" y="3810"/>
                  </a:cubicBezTo>
                  <a:lnTo>
                    <a:pt x="245745" y="4763"/>
                  </a:lnTo>
                  <a:cubicBezTo>
                    <a:pt x="243840" y="4763"/>
                    <a:pt x="242888" y="4763"/>
                    <a:pt x="241935" y="4763"/>
                  </a:cubicBezTo>
                  <a:cubicBezTo>
                    <a:pt x="240030" y="6667"/>
                    <a:pt x="248603" y="3810"/>
                    <a:pt x="245745" y="6667"/>
                  </a:cubicBezTo>
                  <a:cubicBezTo>
                    <a:pt x="242888" y="4763"/>
                    <a:pt x="229553" y="8572"/>
                    <a:pt x="227648" y="5715"/>
                  </a:cubicBezTo>
                  <a:cubicBezTo>
                    <a:pt x="223838" y="5715"/>
                    <a:pt x="228600" y="6667"/>
                    <a:pt x="225743" y="7620"/>
                  </a:cubicBezTo>
                  <a:lnTo>
                    <a:pt x="224790" y="6667"/>
                  </a:lnTo>
                  <a:lnTo>
                    <a:pt x="223838" y="7620"/>
                  </a:lnTo>
                  <a:cubicBezTo>
                    <a:pt x="221933" y="7620"/>
                    <a:pt x="220028" y="6667"/>
                    <a:pt x="220028" y="6667"/>
                  </a:cubicBezTo>
                  <a:cubicBezTo>
                    <a:pt x="220980" y="6667"/>
                    <a:pt x="221933" y="6667"/>
                    <a:pt x="221933" y="5715"/>
                  </a:cubicBezTo>
                  <a:cubicBezTo>
                    <a:pt x="219075" y="4763"/>
                    <a:pt x="213360" y="6667"/>
                    <a:pt x="212408" y="6667"/>
                  </a:cubicBezTo>
                  <a:lnTo>
                    <a:pt x="216218" y="6667"/>
                  </a:lnTo>
                  <a:cubicBezTo>
                    <a:pt x="206693" y="8572"/>
                    <a:pt x="195263" y="8572"/>
                    <a:pt x="185738" y="11430"/>
                  </a:cubicBezTo>
                  <a:lnTo>
                    <a:pt x="186690" y="12383"/>
                  </a:lnTo>
                  <a:cubicBezTo>
                    <a:pt x="180023" y="14288"/>
                    <a:pt x="180975" y="12383"/>
                    <a:pt x="173355" y="14288"/>
                  </a:cubicBezTo>
                  <a:lnTo>
                    <a:pt x="173355" y="14288"/>
                  </a:lnTo>
                  <a:cubicBezTo>
                    <a:pt x="171450" y="15240"/>
                    <a:pt x="169545" y="15240"/>
                    <a:pt x="167640" y="16192"/>
                  </a:cubicBezTo>
                  <a:cubicBezTo>
                    <a:pt x="169545" y="15240"/>
                    <a:pt x="163830" y="15240"/>
                    <a:pt x="166688" y="14288"/>
                  </a:cubicBezTo>
                  <a:cubicBezTo>
                    <a:pt x="159068" y="16192"/>
                    <a:pt x="162878" y="15240"/>
                    <a:pt x="158115" y="18097"/>
                  </a:cubicBezTo>
                  <a:lnTo>
                    <a:pt x="157163" y="17145"/>
                  </a:lnTo>
                  <a:cubicBezTo>
                    <a:pt x="155258" y="18097"/>
                    <a:pt x="155258" y="19050"/>
                    <a:pt x="151448" y="19050"/>
                  </a:cubicBezTo>
                  <a:cubicBezTo>
                    <a:pt x="154305" y="18097"/>
                    <a:pt x="148590" y="18097"/>
                    <a:pt x="152400" y="16192"/>
                  </a:cubicBezTo>
                  <a:cubicBezTo>
                    <a:pt x="143828" y="15240"/>
                    <a:pt x="140970" y="20002"/>
                    <a:pt x="136208" y="17145"/>
                  </a:cubicBezTo>
                  <a:cubicBezTo>
                    <a:pt x="132398" y="20002"/>
                    <a:pt x="143828" y="18097"/>
                    <a:pt x="140970" y="19050"/>
                  </a:cubicBezTo>
                  <a:cubicBezTo>
                    <a:pt x="142875" y="20002"/>
                    <a:pt x="138113" y="21908"/>
                    <a:pt x="135255" y="21908"/>
                  </a:cubicBezTo>
                  <a:cubicBezTo>
                    <a:pt x="132398" y="21908"/>
                    <a:pt x="130493" y="19050"/>
                    <a:pt x="123825" y="20002"/>
                  </a:cubicBezTo>
                  <a:cubicBezTo>
                    <a:pt x="124778" y="20002"/>
                    <a:pt x="124778" y="20002"/>
                    <a:pt x="124778" y="20002"/>
                  </a:cubicBezTo>
                  <a:cubicBezTo>
                    <a:pt x="121920" y="20002"/>
                    <a:pt x="120015" y="21908"/>
                    <a:pt x="117158" y="20955"/>
                  </a:cubicBezTo>
                  <a:cubicBezTo>
                    <a:pt x="115253" y="22860"/>
                    <a:pt x="113348" y="20955"/>
                    <a:pt x="113348" y="23813"/>
                  </a:cubicBezTo>
                  <a:lnTo>
                    <a:pt x="119063" y="22860"/>
                  </a:lnTo>
                  <a:cubicBezTo>
                    <a:pt x="116205" y="23813"/>
                    <a:pt x="113348" y="26670"/>
                    <a:pt x="107633" y="26670"/>
                  </a:cubicBezTo>
                  <a:cubicBezTo>
                    <a:pt x="107633" y="25717"/>
                    <a:pt x="109538" y="25717"/>
                    <a:pt x="110490" y="24765"/>
                  </a:cubicBezTo>
                  <a:cubicBezTo>
                    <a:pt x="108585" y="24765"/>
                    <a:pt x="107633" y="25717"/>
                    <a:pt x="105728" y="24765"/>
                  </a:cubicBezTo>
                  <a:cubicBezTo>
                    <a:pt x="105728" y="22860"/>
                    <a:pt x="113348" y="23813"/>
                    <a:pt x="116205" y="20955"/>
                  </a:cubicBezTo>
                  <a:cubicBezTo>
                    <a:pt x="114300" y="20002"/>
                    <a:pt x="109538" y="23813"/>
                    <a:pt x="111443" y="20955"/>
                  </a:cubicBezTo>
                  <a:cubicBezTo>
                    <a:pt x="109538" y="23813"/>
                    <a:pt x="104775" y="20955"/>
                    <a:pt x="100965" y="23813"/>
                  </a:cubicBezTo>
                  <a:lnTo>
                    <a:pt x="100965" y="22860"/>
                  </a:lnTo>
                  <a:cubicBezTo>
                    <a:pt x="100013" y="22860"/>
                    <a:pt x="99060" y="23813"/>
                    <a:pt x="98108" y="23813"/>
                  </a:cubicBezTo>
                  <a:lnTo>
                    <a:pt x="100013" y="21908"/>
                  </a:lnTo>
                  <a:cubicBezTo>
                    <a:pt x="96203" y="23813"/>
                    <a:pt x="93345" y="21908"/>
                    <a:pt x="89535" y="22860"/>
                  </a:cubicBezTo>
                  <a:cubicBezTo>
                    <a:pt x="96203" y="21908"/>
                    <a:pt x="91440" y="23813"/>
                    <a:pt x="94298" y="24765"/>
                  </a:cubicBezTo>
                  <a:cubicBezTo>
                    <a:pt x="85725" y="27622"/>
                    <a:pt x="88583" y="21908"/>
                    <a:pt x="79058" y="23813"/>
                  </a:cubicBezTo>
                  <a:cubicBezTo>
                    <a:pt x="80010" y="23813"/>
                    <a:pt x="83820" y="23813"/>
                    <a:pt x="81915" y="24765"/>
                  </a:cubicBezTo>
                  <a:cubicBezTo>
                    <a:pt x="80010" y="24765"/>
                    <a:pt x="77153" y="24765"/>
                    <a:pt x="76200" y="23813"/>
                  </a:cubicBezTo>
                  <a:cubicBezTo>
                    <a:pt x="69533" y="24765"/>
                    <a:pt x="77153" y="24765"/>
                    <a:pt x="74295" y="25717"/>
                  </a:cubicBezTo>
                  <a:cubicBezTo>
                    <a:pt x="71438" y="24765"/>
                    <a:pt x="71438" y="26670"/>
                    <a:pt x="68580" y="27622"/>
                  </a:cubicBezTo>
                  <a:lnTo>
                    <a:pt x="68580" y="26670"/>
                  </a:lnTo>
                  <a:cubicBezTo>
                    <a:pt x="60960" y="26670"/>
                    <a:pt x="66675" y="29527"/>
                    <a:pt x="60007" y="29527"/>
                  </a:cubicBezTo>
                  <a:lnTo>
                    <a:pt x="62865" y="27622"/>
                  </a:lnTo>
                  <a:lnTo>
                    <a:pt x="58103" y="20955"/>
                  </a:lnTo>
                  <a:lnTo>
                    <a:pt x="59055" y="19050"/>
                  </a:lnTo>
                  <a:cubicBezTo>
                    <a:pt x="55245" y="20955"/>
                    <a:pt x="54293" y="20955"/>
                    <a:pt x="50483" y="20955"/>
                  </a:cubicBezTo>
                  <a:cubicBezTo>
                    <a:pt x="51435" y="21908"/>
                    <a:pt x="50483" y="23813"/>
                    <a:pt x="46673" y="23813"/>
                  </a:cubicBezTo>
                  <a:cubicBezTo>
                    <a:pt x="44768" y="23813"/>
                    <a:pt x="47625" y="22860"/>
                    <a:pt x="42863" y="22860"/>
                  </a:cubicBezTo>
                  <a:cubicBezTo>
                    <a:pt x="43815" y="21908"/>
                    <a:pt x="44768" y="20955"/>
                    <a:pt x="46673" y="21908"/>
                  </a:cubicBezTo>
                  <a:cubicBezTo>
                    <a:pt x="46673" y="21908"/>
                    <a:pt x="47625" y="20955"/>
                    <a:pt x="47625" y="20955"/>
                  </a:cubicBezTo>
                  <a:cubicBezTo>
                    <a:pt x="44768" y="20002"/>
                    <a:pt x="41910" y="21908"/>
                    <a:pt x="40005" y="21908"/>
                  </a:cubicBezTo>
                  <a:cubicBezTo>
                    <a:pt x="40958" y="21908"/>
                    <a:pt x="41910" y="21908"/>
                    <a:pt x="41910" y="21908"/>
                  </a:cubicBezTo>
                  <a:lnTo>
                    <a:pt x="35243" y="24765"/>
                  </a:lnTo>
                  <a:cubicBezTo>
                    <a:pt x="34290" y="24765"/>
                    <a:pt x="35243" y="23813"/>
                    <a:pt x="35243" y="23813"/>
                  </a:cubicBezTo>
                  <a:cubicBezTo>
                    <a:pt x="34290" y="23813"/>
                    <a:pt x="33338" y="24765"/>
                    <a:pt x="31433" y="24765"/>
                  </a:cubicBezTo>
                  <a:cubicBezTo>
                    <a:pt x="31433" y="23813"/>
                    <a:pt x="31433" y="22860"/>
                    <a:pt x="34290" y="21908"/>
                  </a:cubicBezTo>
                  <a:cubicBezTo>
                    <a:pt x="32385" y="22860"/>
                    <a:pt x="30480" y="22860"/>
                    <a:pt x="26670" y="23813"/>
                  </a:cubicBezTo>
                  <a:cubicBezTo>
                    <a:pt x="25718" y="23813"/>
                    <a:pt x="20003" y="23813"/>
                    <a:pt x="21908" y="22860"/>
                  </a:cubicBezTo>
                  <a:cubicBezTo>
                    <a:pt x="18098" y="22860"/>
                    <a:pt x="14288" y="23813"/>
                    <a:pt x="11430" y="24765"/>
                  </a:cubicBezTo>
                  <a:cubicBezTo>
                    <a:pt x="9525" y="25717"/>
                    <a:pt x="8573" y="25717"/>
                    <a:pt x="7620" y="26670"/>
                  </a:cubicBezTo>
                  <a:cubicBezTo>
                    <a:pt x="6668" y="27622"/>
                    <a:pt x="4763" y="27622"/>
                    <a:pt x="3810" y="28575"/>
                  </a:cubicBezTo>
                  <a:cubicBezTo>
                    <a:pt x="3810" y="28575"/>
                    <a:pt x="3810" y="29527"/>
                    <a:pt x="3810" y="29527"/>
                  </a:cubicBezTo>
                  <a:cubicBezTo>
                    <a:pt x="3810" y="29527"/>
                    <a:pt x="3810" y="30480"/>
                    <a:pt x="3810" y="30480"/>
                  </a:cubicBezTo>
                  <a:cubicBezTo>
                    <a:pt x="3810" y="30480"/>
                    <a:pt x="3810" y="30480"/>
                    <a:pt x="2858" y="30480"/>
                  </a:cubicBezTo>
                  <a:cubicBezTo>
                    <a:pt x="1905" y="30480"/>
                    <a:pt x="953" y="31433"/>
                    <a:pt x="0" y="32385"/>
                  </a:cubicBezTo>
                  <a:cubicBezTo>
                    <a:pt x="0" y="33338"/>
                    <a:pt x="0" y="33338"/>
                    <a:pt x="0" y="34290"/>
                  </a:cubicBezTo>
                  <a:cubicBezTo>
                    <a:pt x="953" y="35242"/>
                    <a:pt x="1905" y="36195"/>
                    <a:pt x="1905" y="36195"/>
                  </a:cubicBezTo>
                  <a:cubicBezTo>
                    <a:pt x="3810" y="38100"/>
                    <a:pt x="7620" y="39052"/>
                    <a:pt x="9525" y="40958"/>
                  </a:cubicBezTo>
                  <a:cubicBezTo>
                    <a:pt x="9525" y="41910"/>
                    <a:pt x="10478" y="43815"/>
                    <a:pt x="11430" y="44767"/>
                  </a:cubicBezTo>
                  <a:cubicBezTo>
                    <a:pt x="14288" y="47625"/>
                    <a:pt x="13335" y="45720"/>
                    <a:pt x="13335" y="44767"/>
                  </a:cubicBezTo>
                  <a:cubicBezTo>
                    <a:pt x="13335" y="43815"/>
                    <a:pt x="13335" y="42863"/>
                    <a:pt x="18098" y="46672"/>
                  </a:cubicBezTo>
                  <a:cubicBezTo>
                    <a:pt x="23813" y="51435"/>
                    <a:pt x="19050" y="49530"/>
                    <a:pt x="20003" y="52388"/>
                  </a:cubicBezTo>
                  <a:cubicBezTo>
                    <a:pt x="21908" y="53340"/>
                    <a:pt x="26670" y="55245"/>
                    <a:pt x="28575" y="60008"/>
                  </a:cubicBezTo>
                  <a:cubicBezTo>
                    <a:pt x="27623" y="59055"/>
                    <a:pt x="26670" y="58102"/>
                    <a:pt x="25718" y="57150"/>
                  </a:cubicBezTo>
                  <a:close/>
                  <a:moveTo>
                    <a:pt x="60007" y="95250"/>
                  </a:moveTo>
                  <a:cubicBezTo>
                    <a:pt x="59055" y="94297"/>
                    <a:pt x="57150" y="93345"/>
                    <a:pt x="57150" y="92392"/>
                  </a:cubicBezTo>
                  <a:cubicBezTo>
                    <a:pt x="59055" y="92392"/>
                    <a:pt x="60007" y="93345"/>
                    <a:pt x="60007" y="95250"/>
                  </a:cubicBezTo>
                  <a:close/>
                  <a:moveTo>
                    <a:pt x="114300" y="151447"/>
                  </a:moveTo>
                  <a:cubicBezTo>
                    <a:pt x="113348" y="151447"/>
                    <a:pt x="113348" y="150495"/>
                    <a:pt x="112395" y="148590"/>
                  </a:cubicBezTo>
                  <a:cubicBezTo>
                    <a:pt x="113348" y="149542"/>
                    <a:pt x="113348" y="150495"/>
                    <a:pt x="114300" y="151447"/>
                  </a:cubicBezTo>
                  <a:close/>
                  <a:moveTo>
                    <a:pt x="227648" y="143827"/>
                  </a:moveTo>
                  <a:cubicBezTo>
                    <a:pt x="227648" y="143827"/>
                    <a:pt x="227648" y="143827"/>
                    <a:pt x="227648" y="143827"/>
                  </a:cubicBezTo>
                  <a:cubicBezTo>
                    <a:pt x="226695" y="145733"/>
                    <a:pt x="226695" y="144780"/>
                    <a:pt x="227648" y="143827"/>
                  </a:cubicBezTo>
                  <a:close/>
                  <a:moveTo>
                    <a:pt x="230505" y="139065"/>
                  </a:moveTo>
                  <a:cubicBezTo>
                    <a:pt x="230505" y="139065"/>
                    <a:pt x="229553" y="139065"/>
                    <a:pt x="230505" y="139065"/>
                  </a:cubicBezTo>
                  <a:cubicBezTo>
                    <a:pt x="230505" y="139065"/>
                    <a:pt x="229553" y="140017"/>
                    <a:pt x="229553" y="140970"/>
                  </a:cubicBezTo>
                  <a:cubicBezTo>
                    <a:pt x="229553" y="140970"/>
                    <a:pt x="229553" y="140970"/>
                    <a:pt x="230505" y="139065"/>
                  </a:cubicBezTo>
                  <a:close/>
                  <a:moveTo>
                    <a:pt x="124778" y="22860"/>
                  </a:moveTo>
                  <a:lnTo>
                    <a:pt x="124778" y="22860"/>
                  </a:lnTo>
                  <a:cubicBezTo>
                    <a:pt x="125730" y="21908"/>
                    <a:pt x="125730" y="22860"/>
                    <a:pt x="124778" y="228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7" name="任意多边形: 形状 406"/>
            <p:cNvSpPr/>
            <p:nvPr>
              <p:custDataLst>
                <p:tags r:id="rId392"/>
              </p:custDataLst>
            </p:nvPr>
          </p:nvSpPr>
          <p:spPr>
            <a:xfrm>
              <a:off x="1069657" y="5267854"/>
              <a:ext cx="0" cy="423"/>
            </a:xfrm>
            <a:custGeom>
              <a:avLst/>
              <a:gdLst>
                <a:gd name="connsiteX0" fmla="*/ 0 w 0"/>
                <a:gd name="connsiteY0" fmla="*/ 423 h 423"/>
                <a:gd name="connsiteX1" fmla="*/ 0 w 0"/>
                <a:gd name="connsiteY1" fmla="*/ 423 h 423"/>
                <a:gd name="connsiteX2" fmla="*/ 0 w 0"/>
                <a:gd name="connsiteY2" fmla="*/ 423 h 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23">
                  <a:moveTo>
                    <a:pt x="0" y="423"/>
                  </a:moveTo>
                  <a:cubicBezTo>
                    <a:pt x="0" y="423"/>
                    <a:pt x="0" y="423"/>
                    <a:pt x="0" y="423"/>
                  </a:cubicBezTo>
                  <a:cubicBezTo>
                    <a:pt x="0" y="-529"/>
                    <a:pt x="0" y="423"/>
                    <a:pt x="0" y="4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8" name="任意多边形: 形状 407"/>
            <p:cNvSpPr/>
            <p:nvPr>
              <p:custDataLst>
                <p:tags r:id="rId393"/>
              </p:custDataLst>
            </p:nvPr>
          </p:nvSpPr>
          <p:spPr>
            <a:xfrm>
              <a:off x="966787" y="5150696"/>
              <a:ext cx="423" cy="423"/>
            </a:xfrm>
            <a:custGeom>
              <a:avLst/>
              <a:gdLst>
                <a:gd name="connsiteX0" fmla="*/ 0 w 423"/>
                <a:gd name="connsiteY0" fmla="*/ 423 h 423"/>
                <a:gd name="connsiteX1" fmla="*/ 0 w 423"/>
                <a:gd name="connsiteY1" fmla="*/ 423 h 423"/>
                <a:gd name="connsiteX2" fmla="*/ 0 w 423"/>
                <a:gd name="connsiteY2" fmla="*/ 423 h 423"/>
                <a:gd name="connsiteX3" fmla="*/ 0 w 423"/>
                <a:gd name="connsiteY3" fmla="*/ 423 h 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" h="423">
                  <a:moveTo>
                    <a:pt x="0" y="423"/>
                  </a:moveTo>
                  <a:lnTo>
                    <a:pt x="0" y="423"/>
                  </a:lnTo>
                  <a:cubicBezTo>
                    <a:pt x="952" y="423"/>
                    <a:pt x="0" y="-529"/>
                    <a:pt x="0" y="423"/>
                  </a:cubicBezTo>
                  <a:cubicBezTo>
                    <a:pt x="0" y="423"/>
                    <a:pt x="0" y="423"/>
                    <a:pt x="0" y="4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9" name="任意多边形: 形状 408"/>
            <p:cNvSpPr/>
            <p:nvPr>
              <p:custDataLst>
                <p:tags r:id="rId394"/>
              </p:custDataLst>
            </p:nvPr>
          </p:nvSpPr>
          <p:spPr>
            <a:xfrm>
              <a:off x="1175384" y="5332095"/>
              <a:ext cx="952" cy="1904"/>
            </a:xfrm>
            <a:custGeom>
              <a:avLst/>
              <a:gdLst>
                <a:gd name="connsiteX0" fmla="*/ 953 w 952"/>
                <a:gd name="connsiteY0" fmla="*/ 0 h 1904"/>
                <a:gd name="connsiteX1" fmla="*/ 0 w 952"/>
                <a:gd name="connsiteY1" fmla="*/ 1905 h 1904"/>
                <a:gd name="connsiteX2" fmla="*/ 953 w 952"/>
                <a:gd name="connsiteY2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1904">
                  <a:moveTo>
                    <a:pt x="953" y="0"/>
                  </a:moveTo>
                  <a:cubicBezTo>
                    <a:pt x="0" y="952"/>
                    <a:pt x="0" y="952"/>
                    <a:pt x="0" y="1905"/>
                  </a:cubicBezTo>
                  <a:cubicBezTo>
                    <a:pt x="0" y="1905"/>
                    <a:pt x="0" y="952"/>
                    <a:pt x="95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0" name="任意多边形: 形状 409"/>
            <p:cNvSpPr/>
            <p:nvPr>
              <p:custDataLst>
                <p:tags r:id="rId395"/>
              </p:custDataLst>
            </p:nvPr>
          </p:nvSpPr>
          <p:spPr>
            <a:xfrm>
              <a:off x="1199197" y="5238750"/>
              <a:ext cx="1375" cy="2857"/>
            </a:xfrm>
            <a:custGeom>
              <a:avLst/>
              <a:gdLst>
                <a:gd name="connsiteX0" fmla="*/ 953 w 1375"/>
                <a:gd name="connsiteY0" fmla="*/ 0 h 2857"/>
                <a:gd name="connsiteX1" fmla="*/ 0 w 1375"/>
                <a:gd name="connsiteY1" fmla="*/ 2858 h 2857"/>
                <a:gd name="connsiteX2" fmla="*/ 953 w 1375"/>
                <a:gd name="connsiteY2" fmla="*/ 0 h 2857"/>
                <a:gd name="connsiteX3" fmla="*/ 953 w 1375"/>
                <a:gd name="connsiteY3" fmla="*/ 0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5" h="2857">
                  <a:moveTo>
                    <a:pt x="953" y="0"/>
                  </a:moveTo>
                  <a:lnTo>
                    <a:pt x="0" y="2858"/>
                  </a:lnTo>
                  <a:cubicBezTo>
                    <a:pt x="953" y="953"/>
                    <a:pt x="1905" y="953"/>
                    <a:pt x="953" y="0"/>
                  </a:cubicBezTo>
                  <a:cubicBezTo>
                    <a:pt x="1905" y="0"/>
                    <a:pt x="953" y="953"/>
                    <a:pt x="95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1" name="任意多边形: 形状 410"/>
            <p:cNvSpPr/>
            <p:nvPr>
              <p:custDataLst>
                <p:tags r:id="rId396"/>
              </p:custDataLst>
            </p:nvPr>
          </p:nvSpPr>
          <p:spPr>
            <a:xfrm>
              <a:off x="1217294" y="5216842"/>
              <a:ext cx="952" cy="1990"/>
            </a:xfrm>
            <a:custGeom>
              <a:avLst/>
              <a:gdLst>
                <a:gd name="connsiteX0" fmla="*/ 953 w 952"/>
                <a:gd name="connsiteY0" fmla="*/ 953 h 1990"/>
                <a:gd name="connsiteX1" fmla="*/ 953 w 952"/>
                <a:gd name="connsiteY1" fmla="*/ 0 h 1990"/>
                <a:gd name="connsiteX2" fmla="*/ 0 w 952"/>
                <a:gd name="connsiteY2" fmla="*/ 0 h 1990"/>
                <a:gd name="connsiteX3" fmla="*/ 953 w 952"/>
                <a:gd name="connsiteY3" fmla="*/ 953 h 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1990">
                  <a:moveTo>
                    <a:pt x="953" y="953"/>
                  </a:moveTo>
                  <a:cubicBezTo>
                    <a:pt x="953" y="953"/>
                    <a:pt x="953" y="0"/>
                    <a:pt x="953" y="0"/>
                  </a:cubicBezTo>
                  <a:lnTo>
                    <a:pt x="0" y="0"/>
                  </a:lnTo>
                  <a:cubicBezTo>
                    <a:pt x="0" y="1905"/>
                    <a:pt x="0" y="2858"/>
                    <a:pt x="953" y="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2" name="任意多边形: 形状 411"/>
            <p:cNvSpPr/>
            <p:nvPr>
              <p:custDataLst>
                <p:tags r:id="rId397"/>
              </p:custDataLst>
            </p:nvPr>
          </p:nvSpPr>
          <p:spPr>
            <a:xfrm>
              <a:off x="1205865" y="5233798"/>
              <a:ext cx="1904" cy="3999"/>
            </a:xfrm>
            <a:custGeom>
              <a:avLst/>
              <a:gdLst>
                <a:gd name="connsiteX0" fmla="*/ 0 w 1904"/>
                <a:gd name="connsiteY0" fmla="*/ 3999 h 3999"/>
                <a:gd name="connsiteX1" fmla="*/ 1905 w 1904"/>
                <a:gd name="connsiteY1" fmla="*/ 189 h 3999"/>
                <a:gd name="connsiteX2" fmla="*/ 1905 w 1904"/>
                <a:gd name="connsiteY2" fmla="*/ 189 h 3999"/>
                <a:gd name="connsiteX3" fmla="*/ 0 w 1904"/>
                <a:gd name="connsiteY3" fmla="*/ 3999 h 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" h="3999">
                  <a:moveTo>
                    <a:pt x="0" y="3999"/>
                  </a:moveTo>
                  <a:cubicBezTo>
                    <a:pt x="953" y="3999"/>
                    <a:pt x="1905" y="2094"/>
                    <a:pt x="1905" y="189"/>
                  </a:cubicBezTo>
                  <a:lnTo>
                    <a:pt x="1905" y="189"/>
                  </a:lnTo>
                  <a:cubicBezTo>
                    <a:pt x="953" y="-763"/>
                    <a:pt x="0" y="2094"/>
                    <a:pt x="0" y="39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3" name="任意多边形: 形状 412"/>
            <p:cNvSpPr/>
            <p:nvPr>
              <p:custDataLst>
                <p:tags r:id="rId398"/>
              </p:custDataLst>
            </p:nvPr>
          </p:nvSpPr>
          <p:spPr>
            <a:xfrm>
              <a:off x="1207769" y="5231708"/>
              <a:ext cx="952" cy="2278"/>
            </a:xfrm>
            <a:custGeom>
              <a:avLst/>
              <a:gdLst>
                <a:gd name="connsiteX0" fmla="*/ 0 w 952"/>
                <a:gd name="connsiteY0" fmla="*/ 2279 h 2278"/>
                <a:gd name="connsiteX1" fmla="*/ 953 w 952"/>
                <a:gd name="connsiteY1" fmla="*/ 374 h 2278"/>
                <a:gd name="connsiteX2" fmla="*/ 0 w 952"/>
                <a:gd name="connsiteY2" fmla="*/ 2279 h 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2278">
                  <a:moveTo>
                    <a:pt x="0" y="2279"/>
                  </a:moveTo>
                  <a:cubicBezTo>
                    <a:pt x="0" y="1326"/>
                    <a:pt x="0" y="1326"/>
                    <a:pt x="953" y="374"/>
                  </a:cubicBezTo>
                  <a:cubicBezTo>
                    <a:pt x="0" y="-579"/>
                    <a:pt x="0" y="374"/>
                    <a:pt x="0" y="22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4" name="任意多边形: 形状 413"/>
            <p:cNvSpPr/>
            <p:nvPr>
              <p:custDataLst>
                <p:tags r:id="rId399"/>
              </p:custDataLst>
            </p:nvPr>
          </p:nvSpPr>
          <p:spPr>
            <a:xfrm>
              <a:off x="1193720" y="5253915"/>
              <a:ext cx="989" cy="3959"/>
            </a:xfrm>
            <a:custGeom>
              <a:avLst/>
              <a:gdLst>
                <a:gd name="connsiteX0" fmla="*/ 714 w 989"/>
                <a:gd name="connsiteY0" fmla="*/ 1980 h 3959"/>
                <a:gd name="connsiteX1" fmla="*/ 714 w 989"/>
                <a:gd name="connsiteY1" fmla="*/ 75 h 3959"/>
                <a:gd name="connsiteX2" fmla="*/ 714 w 989"/>
                <a:gd name="connsiteY2" fmla="*/ 1980 h 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9" h="3959">
                  <a:moveTo>
                    <a:pt x="714" y="1980"/>
                  </a:moveTo>
                  <a:cubicBezTo>
                    <a:pt x="1667" y="1027"/>
                    <a:pt x="-238" y="1027"/>
                    <a:pt x="714" y="75"/>
                  </a:cubicBezTo>
                  <a:cubicBezTo>
                    <a:pt x="-238" y="-878"/>
                    <a:pt x="-238" y="7695"/>
                    <a:pt x="714" y="19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5" name="任意多边形: 形状 414"/>
            <p:cNvSpPr/>
            <p:nvPr>
              <p:custDataLst>
                <p:tags r:id="rId400"/>
              </p:custDataLst>
            </p:nvPr>
          </p:nvSpPr>
          <p:spPr>
            <a:xfrm>
              <a:off x="1207769" y="5237797"/>
              <a:ext cx="1905" cy="1905"/>
            </a:xfrm>
            <a:custGeom>
              <a:avLst/>
              <a:gdLst>
                <a:gd name="connsiteX0" fmla="*/ 1905 w 1905"/>
                <a:gd name="connsiteY0" fmla="*/ 0 h 1905"/>
                <a:gd name="connsiteX1" fmla="*/ 0 w 1905"/>
                <a:gd name="connsiteY1" fmla="*/ 0 h 1905"/>
                <a:gd name="connsiteX2" fmla="*/ 953 w 1905"/>
                <a:gd name="connsiteY2" fmla="*/ 1905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1905">
                  <a:moveTo>
                    <a:pt x="1905" y="0"/>
                  </a:moveTo>
                  <a:lnTo>
                    <a:pt x="0" y="0"/>
                  </a:lnTo>
                  <a:lnTo>
                    <a:pt x="953" y="19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6" name="任意多边形: 形状 415"/>
            <p:cNvSpPr/>
            <p:nvPr>
              <p:custDataLst>
                <p:tags r:id="rId401"/>
              </p:custDataLst>
            </p:nvPr>
          </p:nvSpPr>
          <p:spPr>
            <a:xfrm>
              <a:off x="1202055" y="5248275"/>
              <a:ext cx="1904" cy="3809"/>
            </a:xfrm>
            <a:custGeom>
              <a:avLst/>
              <a:gdLst>
                <a:gd name="connsiteX0" fmla="*/ 0 w 1904"/>
                <a:gd name="connsiteY0" fmla="*/ 3810 h 3809"/>
                <a:gd name="connsiteX1" fmla="*/ 1905 w 1904"/>
                <a:gd name="connsiteY1" fmla="*/ 953 h 3809"/>
                <a:gd name="connsiteX2" fmla="*/ 1905 w 1904"/>
                <a:gd name="connsiteY2" fmla="*/ 0 h 3809"/>
                <a:gd name="connsiteX3" fmla="*/ 0 w 1904"/>
                <a:gd name="connsiteY3" fmla="*/ 3810 h 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" h="3809">
                  <a:moveTo>
                    <a:pt x="0" y="3810"/>
                  </a:moveTo>
                  <a:lnTo>
                    <a:pt x="1905" y="953"/>
                  </a:lnTo>
                  <a:cubicBezTo>
                    <a:pt x="1905" y="953"/>
                    <a:pt x="1905" y="0"/>
                    <a:pt x="1905" y="0"/>
                  </a:cubicBezTo>
                  <a:cubicBezTo>
                    <a:pt x="952" y="1905"/>
                    <a:pt x="0" y="3810"/>
                    <a:pt x="0" y="38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7" name="任意多边形: 形状 416"/>
            <p:cNvSpPr/>
            <p:nvPr>
              <p:custDataLst>
                <p:tags r:id="rId402"/>
              </p:custDataLst>
            </p:nvPr>
          </p:nvSpPr>
          <p:spPr>
            <a:xfrm>
              <a:off x="1203959" y="5245417"/>
              <a:ext cx="952" cy="2857"/>
            </a:xfrm>
            <a:custGeom>
              <a:avLst/>
              <a:gdLst>
                <a:gd name="connsiteX0" fmla="*/ 0 w 952"/>
                <a:gd name="connsiteY0" fmla="*/ 2858 h 2857"/>
                <a:gd name="connsiteX1" fmla="*/ 953 w 952"/>
                <a:gd name="connsiteY1" fmla="*/ 0 h 2857"/>
                <a:gd name="connsiteX2" fmla="*/ 0 w 952"/>
                <a:gd name="connsiteY2" fmla="*/ 2858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2857">
                  <a:moveTo>
                    <a:pt x="0" y="2858"/>
                  </a:moveTo>
                  <a:cubicBezTo>
                    <a:pt x="0" y="1905"/>
                    <a:pt x="953" y="953"/>
                    <a:pt x="953" y="0"/>
                  </a:cubicBezTo>
                  <a:cubicBezTo>
                    <a:pt x="953" y="953"/>
                    <a:pt x="0" y="1905"/>
                    <a:pt x="0" y="2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8" name="任意多边形: 形状 417"/>
            <p:cNvSpPr/>
            <p:nvPr>
              <p:custDataLst>
                <p:tags r:id="rId403"/>
              </p:custDataLst>
            </p:nvPr>
          </p:nvSpPr>
          <p:spPr>
            <a:xfrm>
              <a:off x="1206817" y="5241607"/>
              <a:ext cx="952" cy="2857"/>
            </a:xfrm>
            <a:custGeom>
              <a:avLst/>
              <a:gdLst>
                <a:gd name="connsiteX0" fmla="*/ 952 w 952"/>
                <a:gd name="connsiteY0" fmla="*/ 0 h 2857"/>
                <a:gd name="connsiteX1" fmla="*/ 952 w 952"/>
                <a:gd name="connsiteY1" fmla="*/ 952 h 2857"/>
                <a:gd name="connsiteX2" fmla="*/ 0 w 952"/>
                <a:gd name="connsiteY2" fmla="*/ 2858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2857">
                  <a:moveTo>
                    <a:pt x="952" y="0"/>
                  </a:moveTo>
                  <a:lnTo>
                    <a:pt x="952" y="952"/>
                  </a:lnTo>
                  <a:lnTo>
                    <a:pt x="0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9" name="任意多边形: 形状 418"/>
            <p:cNvSpPr/>
            <p:nvPr>
              <p:custDataLst>
                <p:tags r:id="rId404"/>
              </p:custDataLst>
            </p:nvPr>
          </p:nvSpPr>
          <p:spPr>
            <a:xfrm>
              <a:off x="1186815" y="5284470"/>
              <a:ext cx="1666" cy="4183"/>
            </a:xfrm>
            <a:custGeom>
              <a:avLst/>
              <a:gdLst>
                <a:gd name="connsiteX0" fmla="*/ 953 w 1666"/>
                <a:gd name="connsiteY0" fmla="*/ 0 h 4183"/>
                <a:gd name="connsiteX1" fmla="*/ 0 w 1666"/>
                <a:gd name="connsiteY1" fmla="*/ 3810 h 4183"/>
                <a:gd name="connsiteX2" fmla="*/ 953 w 1666"/>
                <a:gd name="connsiteY2" fmla="*/ 1905 h 4183"/>
                <a:gd name="connsiteX3" fmla="*/ 953 w 1666"/>
                <a:gd name="connsiteY3" fmla="*/ 0 h 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6" h="4183">
                  <a:moveTo>
                    <a:pt x="953" y="0"/>
                  </a:moveTo>
                  <a:lnTo>
                    <a:pt x="0" y="3810"/>
                  </a:lnTo>
                  <a:cubicBezTo>
                    <a:pt x="0" y="4763"/>
                    <a:pt x="953" y="3810"/>
                    <a:pt x="953" y="1905"/>
                  </a:cubicBezTo>
                  <a:cubicBezTo>
                    <a:pt x="1905" y="952"/>
                    <a:pt x="1905" y="0"/>
                    <a:pt x="95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0" name="任意多边形: 形状 419"/>
            <p:cNvSpPr/>
            <p:nvPr>
              <p:custDataLst>
                <p:tags r:id="rId405"/>
              </p:custDataLst>
            </p:nvPr>
          </p:nvSpPr>
          <p:spPr>
            <a:xfrm>
              <a:off x="1193482" y="5275897"/>
              <a:ext cx="1905" cy="1905"/>
            </a:xfrm>
            <a:custGeom>
              <a:avLst/>
              <a:gdLst>
                <a:gd name="connsiteX0" fmla="*/ 1905 w 1905"/>
                <a:gd name="connsiteY0" fmla="*/ 0 h 1905"/>
                <a:gd name="connsiteX1" fmla="*/ 0 w 1905"/>
                <a:gd name="connsiteY1" fmla="*/ 953 h 1905"/>
                <a:gd name="connsiteX2" fmla="*/ 1905 w 1905"/>
                <a:gd name="connsiteY2" fmla="*/ 1905 h 1905"/>
                <a:gd name="connsiteX3" fmla="*/ 1905 w 1905"/>
                <a:gd name="connsiteY3" fmla="*/ 0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" h="1905">
                  <a:moveTo>
                    <a:pt x="1905" y="0"/>
                  </a:moveTo>
                  <a:cubicBezTo>
                    <a:pt x="953" y="953"/>
                    <a:pt x="953" y="953"/>
                    <a:pt x="0" y="953"/>
                  </a:cubicBezTo>
                  <a:lnTo>
                    <a:pt x="1905" y="1905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1" name="任意多边形: 形状 420"/>
            <p:cNvSpPr/>
            <p:nvPr>
              <p:custDataLst>
                <p:tags r:id="rId406"/>
              </p:custDataLst>
            </p:nvPr>
          </p:nvSpPr>
          <p:spPr>
            <a:xfrm>
              <a:off x="1192291" y="5285137"/>
              <a:ext cx="1190" cy="4272"/>
            </a:xfrm>
            <a:custGeom>
              <a:avLst/>
              <a:gdLst>
                <a:gd name="connsiteX0" fmla="*/ 238 w 1190"/>
                <a:gd name="connsiteY0" fmla="*/ 1237 h 4272"/>
                <a:gd name="connsiteX1" fmla="*/ 1191 w 1190"/>
                <a:gd name="connsiteY1" fmla="*/ 2190 h 4272"/>
                <a:gd name="connsiteX2" fmla="*/ 238 w 1190"/>
                <a:gd name="connsiteY2" fmla="*/ 1237 h 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" h="4272">
                  <a:moveTo>
                    <a:pt x="238" y="1237"/>
                  </a:moveTo>
                  <a:cubicBezTo>
                    <a:pt x="238" y="2190"/>
                    <a:pt x="-714" y="6952"/>
                    <a:pt x="1191" y="2190"/>
                  </a:cubicBezTo>
                  <a:cubicBezTo>
                    <a:pt x="238" y="1237"/>
                    <a:pt x="1191" y="-1620"/>
                    <a:pt x="238" y="12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2" name="任意多边形: 形状 421"/>
            <p:cNvSpPr/>
            <p:nvPr>
              <p:custDataLst>
                <p:tags r:id="rId407"/>
              </p:custDataLst>
            </p:nvPr>
          </p:nvSpPr>
          <p:spPr>
            <a:xfrm>
              <a:off x="1167765" y="5334000"/>
              <a:ext cx="1904" cy="1904"/>
            </a:xfrm>
            <a:custGeom>
              <a:avLst/>
              <a:gdLst>
                <a:gd name="connsiteX0" fmla="*/ 1905 w 1904"/>
                <a:gd name="connsiteY0" fmla="*/ 1905 h 1904"/>
                <a:gd name="connsiteX1" fmla="*/ 1905 w 1904"/>
                <a:gd name="connsiteY1" fmla="*/ 953 h 1904"/>
                <a:gd name="connsiteX2" fmla="*/ 0 w 1904"/>
                <a:gd name="connsiteY2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1904">
                  <a:moveTo>
                    <a:pt x="1905" y="1905"/>
                  </a:moveTo>
                  <a:lnTo>
                    <a:pt x="1905" y="95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3" name="任意多边形: 形状 422"/>
            <p:cNvSpPr/>
            <p:nvPr>
              <p:custDataLst>
                <p:tags r:id="rId408"/>
              </p:custDataLst>
            </p:nvPr>
          </p:nvSpPr>
          <p:spPr>
            <a:xfrm>
              <a:off x="1139190" y="5348393"/>
              <a:ext cx="4007" cy="3704"/>
            </a:xfrm>
            <a:custGeom>
              <a:avLst/>
              <a:gdLst>
                <a:gd name="connsiteX0" fmla="*/ 0 w 4007"/>
                <a:gd name="connsiteY0" fmla="*/ 847 h 3704"/>
                <a:gd name="connsiteX1" fmla="*/ 3810 w 4007"/>
                <a:gd name="connsiteY1" fmla="*/ 3704 h 3704"/>
                <a:gd name="connsiteX2" fmla="*/ 2857 w 4007"/>
                <a:gd name="connsiteY2" fmla="*/ 847 h 3704"/>
                <a:gd name="connsiteX3" fmla="*/ 0 w 4007"/>
                <a:gd name="connsiteY3" fmla="*/ 847 h 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7" h="3704">
                  <a:moveTo>
                    <a:pt x="0" y="847"/>
                  </a:moveTo>
                  <a:cubicBezTo>
                    <a:pt x="2857" y="4657"/>
                    <a:pt x="1905" y="847"/>
                    <a:pt x="3810" y="3704"/>
                  </a:cubicBezTo>
                  <a:cubicBezTo>
                    <a:pt x="4763" y="3704"/>
                    <a:pt x="1905" y="847"/>
                    <a:pt x="2857" y="847"/>
                  </a:cubicBezTo>
                  <a:cubicBezTo>
                    <a:pt x="953" y="847"/>
                    <a:pt x="0" y="-1058"/>
                    <a:pt x="0" y="8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4" name="任意多边形: 形状 423"/>
            <p:cNvSpPr/>
            <p:nvPr>
              <p:custDataLst>
                <p:tags r:id="rId409"/>
              </p:custDataLst>
            </p:nvPr>
          </p:nvSpPr>
          <p:spPr>
            <a:xfrm>
              <a:off x="1142047" y="5350192"/>
              <a:ext cx="952" cy="952"/>
            </a:xfrm>
            <a:custGeom>
              <a:avLst/>
              <a:gdLst>
                <a:gd name="connsiteX0" fmla="*/ 0 w 952"/>
                <a:gd name="connsiteY0" fmla="*/ 0 h 952"/>
                <a:gd name="connsiteX1" fmla="*/ 953 w 952"/>
                <a:gd name="connsiteY1" fmla="*/ 953 h 952"/>
                <a:gd name="connsiteX2" fmla="*/ 0 w 952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">
                  <a:moveTo>
                    <a:pt x="0" y="0"/>
                  </a:moveTo>
                  <a:cubicBezTo>
                    <a:pt x="0" y="0"/>
                    <a:pt x="953" y="0"/>
                    <a:pt x="953" y="953"/>
                  </a:cubicBezTo>
                  <a:cubicBezTo>
                    <a:pt x="953" y="0"/>
                    <a:pt x="953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5" name="任意多边形: 形状 424"/>
            <p:cNvSpPr/>
            <p:nvPr>
              <p:custDataLst>
                <p:tags r:id="rId410"/>
              </p:custDataLst>
            </p:nvPr>
          </p:nvSpPr>
          <p:spPr>
            <a:xfrm>
              <a:off x="1254442" y="5125402"/>
              <a:ext cx="2857" cy="952"/>
            </a:xfrm>
            <a:custGeom>
              <a:avLst/>
              <a:gdLst>
                <a:gd name="connsiteX0" fmla="*/ 0 w 2857"/>
                <a:gd name="connsiteY0" fmla="*/ 0 h 952"/>
                <a:gd name="connsiteX1" fmla="*/ 2857 w 2857"/>
                <a:gd name="connsiteY1" fmla="*/ 952 h 952"/>
                <a:gd name="connsiteX2" fmla="*/ 952 w 2857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" h="952">
                  <a:moveTo>
                    <a:pt x="0" y="0"/>
                  </a:moveTo>
                  <a:lnTo>
                    <a:pt x="2857" y="952"/>
                  </a:lnTo>
                  <a:lnTo>
                    <a:pt x="95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6" name="任意多边形: 形状 425"/>
            <p:cNvSpPr/>
            <p:nvPr>
              <p:custDataLst>
                <p:tags r:id="rId411"/>
              </p:custDataLst>
            </p:nvPr>
          </p:nvSpPr>
          <p:spPr>
            <a:xfrm>
              <a:off x="1260157" y="5123497"/>
              <a:ext cx="2857" cy="1905"/>
            </a:xfrm>
            <a:custGeom>
              <a:avLst/>
              <a:gdLst>
                <a:gd name="connsiteX0" fmla="*/ 0 w 2857"/>
                <a:gd name="connsiteY0" fmla="*/ 0 h 1905"/>
                <a:gd name="connsiteX1" fmla="*/ 953 w 2857"/>
                <a:gd name="connsiteY1" fmla="*/ 1905 h 1905"/>
                <a:gd name="connsiteX2" fmla="*/ 2857 w 2857"/>
                <a:gd name="connsiteY2" fmla="*/ 0 h 1905"/>
                <a:gd name="connsiteX3" fmla="*/ 0 w 2857"/>
                <a:gd name="connsiteY3" fmla="*/ 0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1905">
                  <a:moveTo>
                    <a:pt x="0" y="0"/>
                  </a:moveTo>
                  <a:lnTo>
                    <a:pt x="953" y="1905"/>
                  </a:lnTo>
                  <a:lnTo>
                    <a:pt x="2857" y="0"/>
                  </a:lnTo>
                  <a:cubicBezTo>
                    <a:pt x="953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7" name="任意多边形: 形状 426"/>
            <p:cNvSpPr/>
            <p:nvPr>
              <p:custDataLst>
                <p:tags r:id="rId412"/>
              </p:custDataLst>
            </p:nvPr>
          </p:nvSpPr>
          <p:spPr>
            <a:xfrm>
              <a:off x="1024890" y="5223509"/>
              <a:ext cx="1347" cy="1905"/>
            </a:xfrm>
            <a:custGeom>
              <a:avLst/>
              <a:gdLst>
                <a:gd name="connsiteX0" fmla="*/ 952 w 1347"/>
                <a:gd name="connsiteY0" fmla="*/ 1905 h 1905"/>
                <a:gd name="connsiteX1" fmla="*/ 952 w 1347"/>
                <a:gd name="connsiteY1" fmla="*/ 1905 h 1905"/>
                <a:gd name="connsiteX2" fmla="*/ 0 w 1347"/>
                <a:gd name="connsiteY2" fmla="*/ 0 h 1905"/>
                <a:gd name="connsiteX3" fmla="*/ 952 w 1347"/>
                <a:gd name="connsiteY3" fmla="*/ 1905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7" h="1905">
                  <a:moveTo>
                    <a:pt x="952" y="1905"/>
                  </a:moveTo>
                  <a:lnTo>
                    <a:pt x="952" y="1905"/>
                  </a:lnTo>
                  <a:cubicBezTo>
                    <a:pt x="1905" y="953"/>
                    <a:pt x="952" y="953"/>
                    <a:pt x="0" y="0"/>
                  </a:cubicBezTo>
                  <a:lnTo>
                    <a:pt x="952" y="19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8" name="任意多边形: 形状 427"/>
            <p:cNvSpPr/>
            <p:nvPr>
              <p:custDataLst>
                <p:tags r:id="rId413"/>
              </p:custDataLst>
            </p:nvPr>
          </p:nvSpPr>
          <p:spPr>
            <a:xfrm>
              <a:off x="1002029" y="5194934"/>
              <a:ext cx="952" cy="1905"/>
            </a:xfrm>
            <a:custGeom>
              <a:avLst/>
              <a:gdLst>
                <a:gd name="connsiteX0" fmla="*/ 0 w 952"/>
                <a:gd name="connsiteY0" fmla="*/ 1905 h 1905"/>
                <a:gd name="connsiteX1" fmla="*/ 0 w 952"/>
                <a:gd name="connsiteY1" fmla="*/ 1905 h 1905"/>
                <a:gd name="connsiteX2" fmla="*/ 953 w 952"/>
                <a:gd name="connsiteY2" fmla="*/ 0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1905">
                  <a:moveTo>
                    <a:pt x="0" y="1905"/>
                  </a:moveTo>
                  <a:lnTo>
                    <a:pt x="0" y="1905"/>
                  </a:lnTo>
                  <a:lnTo>
                    <a:pt x="95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9" name="任意多边形: 形状 428"/>
            <p:cNvSpPr/>
            <p:nvPr>
              <p:custDataLst>
                <p:tags r:id="rId414"/>
              </p:custDataLst>
            </p:nvPr>
          </p:nvSpPr>
          <p:spPr>
            <a:xfrm>
              <a:off x="978217" y="5173027"/>
              <a:ext cx="4762" cy="4762"/>
            </a:xfrm>
            <a:custGeom>
              <a:avLst/>
              <a:gdLst>
                <a:gd name="connsiteX0" fmla="*/ 0 w 4762"/>
                <a:gd name="connsiteY0" fmla="*/ 0 h 4762"/>
                <a:gd name="connsiteX1" fmla="*/ 2857 w 4762"/>
                <a:gd name="connsiteY1" fmla="*/ 2857 h 4762"/>
                <a:gd name="connsiteX2" fmla="*/ 4762 w 4762"/>
                <a:gd name="connsiteY2" fmla="*/ 4763 h 4762"/>
                <a:gd name="connsiteX3" fmla="*/ 3810 w 4762"/>
                <a:gd name="connsiteY3" fmla="*/ 3810 h 4762"/>
                <a:gd name="connsiteX4" fmla="*/ 1905 w 4762"/>
                <a:gd name="connsiteY4" fmla="*/ 1905 h 4762"/>
                <a:gd name="connsiteX5" fmla="*/ 0 w 4762"/>
                <a:gd name="connsiteY5" fmla="*/ 0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" h="4762">
                  <a:moveTo>
                    <a:pt x="0" y="0"/>
                  </a:moveTo>
                  <a:cubicBezTo>
                    <a:pt x="952" y="952"/>
                    <a:pt x="1905" y="1905"/>
                    <a:pt x="2857" y="2857"/>
                  </a:cubicBezTo>
                  <a:cubicBezTo>
                    <a:pt x="3810" y="3810"/>
                    <a:pt x="3810" y="3810"/>
                    <a:pt x="4762" y="4763"/>
                  </a:cubicBezTo>
                  <a:cubicBezTo>
                    <a:pt x="3810" y="4763"/>
                    <a:pt x="3810" y="3810"/>
                    <a:pt x="3810" y="3810"/>
                  </a:cubicBezTo>
                  <a:cubicBezTo>
                    <a:pt x="2857" y="2857"/>
                    <a:pt x="2857" y="1905"/>
                    <a:pt x="1905" y="1905"/>
                  </a:cubicBezTo>
                  <a:cubicBezTo>
                    <a:pt x="952" y="0"/>
                    <a:pt x="952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30" name="图形 29"/>
          <p:cNvGrpSpPr/>
          <p:nvPr userDrawn="1">
            <p:custDataLst>
              <p:tags r:id="rId415"/>
            </p:custDataLst>
          </p:nvPr>
        </p:nvGrpSpPr>
        <p:grpSpPr>
          <a:xfrm>
            <a:off x="2579371" y="1305243"/>
            <a:ext cx="232409" cy="104775"/>
            <a:chOff x="1383982" y="4240530"/>
            <a:chExt cx="232409" cy="104775"/>
          </a:xfrm>
          <a:solidFill>
            <a:schemeClr val="accent6"/>
          </a:solidFill>
        </p:grpSpPr>
        <p:sp>
          <p:nvSpPr>
            <p:cNvPr id="431" name="任意多边形: 形状 430"/>
            <p:cNvSpPr/>
            <p:nvPr>
              <p:custDataLst>
                <p:tags r:id="rId416"/>
              </p:custDataLst>
            </p:nvPr>
          </p:nvSpPr>
          <p:spPr>
            <a:xfrm>
              <a:off x="1615045" y="4333600"/>
              <a:ext cx="1347" cy="698"/>
            </a:xfrm>
            <a:custGeom>
              <a:avLst/>
              <a:gdLst>
                <a:gd name="connsiteX0" fmla="*/ 395 w 1347"/>
                <a:gd name="connsiteY0" fmla="*/ 275 h 698"/>
                <a:gd name="connsiteX1" fmla="*/ 1347 w 1347"/>
                <a:gd name="connsiteY1" fmla="*/ 275 h 698"/>
                <a:gd name="connsiteX2" fmla="*/ 395 w 1347"/>
                <a:gd name="connsiteY2" fmla="*/ 275 h 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7" h="698">
                  <a:moveTo>
                    <a:pt x="395" y="275"/>
                  </a:moveTo>
                  <a:cubicBezTo>
                    <a:pt x="395" y="1227"/>
                    <a:pt x="1347" y="275"/>
                    <a:pt x="1347" y="275"/>
                  </a:cubicBezTo>
                  <a:cubicBezTo>
                    <a:pt x="395" y="-678"/>
                    <a:pt x="-558" y="1227"/>
                    <a:pt x="395" y="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2" name="任意多边形: 形状 431"/>
            <p:cNvSpPr/>
            <p:nvPr>
              <p:custDataLst>
                <p:tags r:id="rId417"/>
              </p:custDataLst>
            </p:nvPr>
          </p:nvSpPr>
          <p:spPr>
            <a:xfrm>
              <a:off x="1604010" y="4326255"/>
              <a:ext cx="1904" cy="952"/>
            </a:xfrm>
            <a:custGeom>
              <a:avLst/>
              <a:gdLst>
                <a:gd name="connsiteX0" fmla="*/ 1905 w 1904"/>
                <a:gd name="connsiteY0" fmla="*/ 952 h 952"/>
                <a:gd name="connsiteX1" fmla="*/ 1905 w 1904"/>
                <a:gd name="connsiteY1" fmla="*/ 952 h 952"/>
                <a:gd name="connsiteX2" fmla="*/ 0 w 1904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952">
                  <a:moveTo>
                    <a:pt x="1905" y="952"/>
                  </a:moveTo>
                  <a:lnTo>
                    <a:pt x="1905" y="95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3" name="任意多边形: 形状 432"/>
            <p:cNvSpPr/>
            <p:nvPr>
              <p:custDataLst>
                <p:tags r:id="rId418"/>
              </p:custDataLst>
            </p:nvPr>
          </p:nvSpPr>
          <p:spPr>
            <a:xfrm>
              <a:off x="1599095" y="4318635"/>
              <a:ext cx="5866" cy="5714"/>
            </a:xfrm>
            <a:custGeom>
              <a:avLst/>
              <a:gdLst>
                <a:gd name="connsiteX0" fmla="*/ 152 w 5866"/>
                <a:gd name="connsiteY0" fmla="*/ 0 h 5714"/>
                <a:gd name="connsiteX1" fmla="*/ 3962 w 5866"/>
                <a:gd name="connsiteY1" fmla="*/ 4763 h 5714"/>
                <a:gd name="connsiteX2" fmla="*/ 3962 w 5866"/>
                <a:gd name="connsiteY2" fmla="*/ 5715 h 5714"/>
                <a:gd name="connsiteX3" fmla="*/ 5867 w 5866"/>
                <a:gd name="connsiteY3" fmla="*/ 5715 h 5714"/>
                <a:gd name="connsiteX4" fmla="*/ 152 w 5866"/>
                <a:gd name="connsiteY4" fmla="*/ 0 h 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6" h="5714">
                  <a:moveTo>
                    <a:pt x="152" y="0"/>
                  </a:moveTo>
                  <a:cubicBezTo>
                    <a:pt x="-801" y="1905"/>
                    <a:pt x="3009" y="2857"/>
                    <a:pt x="3962" y="4763"/>
                  </a:cubicBezTo>
                  <a:lnTo>
                    <a:pt x="3962" y="5715"/>
                  </a:lnTo>
                  <a:lnTo>
                    <a:pt x="5867" y="5715"/>
                  </a:lnTo>
                  <a:cubicBezTo>
                    <a:pt x="3009" y="3810"/>
                    <a:pt x="152" y="1905"/>
                    <a:pt x="15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4" name="任意多边形: 形状 433"/>
            <p:cNvSpPr/>
            <p:nvPr>
              <p:custDataLst>
                <p:tags r:id="rId419"/>
              </p:custDataLst>
            </p:nvPr>
          </p:nvSpPr>
          <p:spPr>
            <a:xfrm>
              <a:off x="1598056" y="4311967"/>
              <a:ext cx="1190" cy="952"/>
            </a:xfrm>
            <a:custGeom>
              <a:avLst/>
              <a:gdLst>
                <a:gd name="connsiteX0" fmla="*/ 238 w 1190"/>
                <a:gd name="connsiteY0" fmla="*/ 0 h 952"/>
                <a:gd name="connsiteX1" fmla="*/ 1191 w 1190"/>
                <a:gd name="connsiteY1" fmla="*/ 952 h 952"/>
                <a:gd name="connsiteX2" fmla="*/ 238 w 1190"/>
                <a:gd name="connsiteY2" fmla="*/ 0 h 952"/>
                <a:gd name="connsiteX3" fmla="*/ 238 w 1190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0" h="952">
                  <a:moveTo>
                    <a:pt x="238" y="0"/>
                  </a:moveTo>
                  <a:cubicBezTo>
                    <a:pt x="238" y="952"/>
                    <a:pt x="-714" y="-953"/>
                    <a:pt x="1191" y="952"/>
                  </a:cubicBezTo>
                  <a:cubicBezTo>
                    <a:pt x="1191" y="952"/>
                    <a:pt x="1191" y="952"/>
                    <a:pt x="238" y="0"/>
                  </a:cubicBezTo>
                  <a:cubicBezTo>
                    <a:pt x="1191" y="0"/>
                    <a:pt x="1191" y="0"/>
                    <a:pt x="23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5" name="任意多边形: 形状 434"/>
            <p:cNvSpPr/>
            <p:nvPr>
              <p:custDataLst>
                <p:tags r:id="rId420"/>
              </p:custDataLst>
            </p:nvPr>
          </p:nvSpPr>
          <p:spPr>
            <a:xfrm>
              <a:off x="1599247" y="4312645"/>
              <a:ext cx="423" cy="549"/>
            </a:xfrm>
            <a:custGeom>
              <a:avLst/>
              <a:gdLst>
                <a:gd name="connsiteX0" fmla="*/ 0 w 423"/>
                <a:gd name="connsiteY0" fmla="*/ 275 h 549"/>
                <a:gd name="connsiteX1" fmla="*/ 0 w 423"/>
                <a:gd name="connsiteY1" fmla="*/ 275 h 549"/>
                <a:gd name="connsiteX2" fmla="*/ 0 w 423"/>
                <a:gd name="connsiteY2" fmla="*/ 275 h 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" h="549">
                  <a:moveTo>
                    <a:pt x="0" y="275"/>
                  </a:moveTo>
                  <a:cubicBezTo>
                    <a:pt x="952" y="1227"/>
                    <a:pt x="0" y="-678"/>
                    <a:pt x="0" y="275"/>
                  </a:cubicBezTo>
                  <a:lnTo>
                    <a:pt x="0" y="2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6" name="任意多边形: 形状 435"/>
            <p:cNvSpPr/>
            <p:nvPr>
              <p:custDataLst>
                <p:tags r:id="rId421"/>
              </p:custDataLst>
            </p:nvPr>
          </p:nvSpPr>
          <p:spPr>
            <a:xfrm>
              <a:off x="1595437" y="4307762"/>
              <a:ext cx="1904" cy="2299"/>
            </a:xfrm>
            <a:custGeom>
              <a:avLst/>
              <a:gdLst>
                <a:gd name="connsiteX0" fmla="*/ 0 w 1904"/>
                <a:gd name="connsiteY0" fmla="*/ 1347 h 2299"/>
                <a:gd name="connsiteX1" fmla="*/ 1905 w 1904"/>
                <a:gd name="connsiteY1" fmla="*/ 2300 h 2299"/>
                <a:gd name="connsiteX2" fmla="*/ 1905 w 1904"/>
                <a:gd name="connsiteY2" fmla="*/ 395 h 2299"/>
                <a:gd name="connsiteX3" fmla="*/ 0 w 1904"/>
                <a:gd name="connsiteY3" fmla="*/ 1347 h 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" h="2299">
                  <a:moveTo>
                    <a:pt x="0" y="1347"/>
                  </a:moveTo>
                  <a:lnTo>
                    <a:pt x="1905" y="2300"/>
                  </a:lnTo>
                  <a:cubicBezTo>
                    <a:pt x="1905" y="1347"/>
                    <a:pt x="952" y="395"/>
                    <a:pt x="1905" y="395"/>
                  </a:cubicBezTo>
                  <a:cubicBezTo>
                    <a:pt x="0" y="-558"/>
                    <a:pt x="0" y="395"/>
                    <a:pt x="0" y="13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7" name="任意多边形: 形状 436"/>
            <p:cNvSpPr/>
            <p:nvPr>
              <p:custDataLst>
                <p:tags r:id="rId422"/>
              </p:custDataLst>
            </p:nvPr>
          </p:nvSpPr>
          <p:spPr>
            <a:xfrm>
              <a:off x="1593532" y="4308157"/>
              <a:ext cx="714" cy="423"/>
            </a:xfrm>
            <a:custGeom>
              <a:avLst/>
              <a:gdLst>
                <a:gd name="connsiteX0" fmla="*/ 0 w 714"/>
                <a:gd name="connsiteY0" fmla="*/ 0 h 423"/>
                <a:gd name="connsiteX1" fmla="*/ 0 w 714"/>
                <a:gd name="connsiteY1" fmla="*/ 0 h 423"/>
                <a:gd name="connsiteX2" fmla="*/ 0 w 714"/>
                <a:gd name="connsiteY2" fmla="*/ 0 h 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423">
                  <a:moveTo>
                    <a:pt x="0" y="0"/>
                  </a:moveTo>
                  <a:lnTo>
                    <a:pt x="0" y="0"/>
                  </a:lnTo>
                  <a:cubicBezTo>
                    <a:pt x="952" y="953"/>
                    <a:pt x="952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8" name="任意多边形: 形状 437"/>
            <p:cNvSpPr/>
            <p:nvPr>
              <p:custDataLst>
                <p:tags r:id="rId423"/>
              </p:custDataLst>
            </p:nvPr>
          </p:nvSpPr>
          <p:spPr>
            <a:xfrm>
              <a:off x="1593532" y="4309110"/>
              <a:ext cx="1904" cy="952"/>
            </a:xfrm>
            <a:custGeom>
              <a:avLst/>
              <a:gdLst>
                <a:gd name="connsiteX0" fmla="*/ 1905 w 1904"/>
                <a:gd name="connsiteY0" fmla="*/ 952 h 952"/>
                <a:gd name="connsiteX1" fmla="*/ 0 w 1904"/>
                <a:gd name="connsiteY1" fmla="*/ 0 h 952"/>
                <a:gd name="connsiteX2" fmla="*/ 1905 w 1904"/>
                <a:gd name="connsiteY2" fmla="*/ 952 h 952"/>
                <a:gd name="connsiteX3" fmla="*/ 1905 w 1904"/>
                <a:gd name="connsiteY3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" h="952">
                  <a:moveTo>
                    <a:pt x="1905" y="952"/>
                  </a:moveTo>
                  <a:lnTo>
                    <a:pt x="0" y="0"/>
                  </a:lnTo>
                  <a:cubicBezTo>
                    <a:pt x="952" y="0"/>
                    <a:pt x="0" y="952"/>
                    <a:pt x="1905" y="952"/>
                  </a:cubicBezTo>
                  <a:cubicBezTo>
                    <a:pt x="952" y="952"/>
                    <a:pt x="1905" y="952"/>
                    <a:pt x="1905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9" name="任意多边形: 形状 438"/>
            <p:cNvSpPr/>
            <p:nvPr>
              <p:custDataLst>
                <p:tags r:id="rId424"/>
              </p:custDataLst>
            </p:nvPr>
          </p:nvSpPr>
          <p:spPr>
            <a:xfrm>
              <a:off x="1595437" y="4311014"/>
              <a:ext cx="1990" cy="1990"/>
            </a:xfrm>
            <a:custGeom>
              <a:avLst/>
              <a:gdLst>
                <a:gd name="connsiteX0" fmla="*/ 952 w 1990"/>
                <a:gd name="connsiteY0" fmla="*/ 0 h 1990"/>
                <a:gd name="connsiteX1" fmla="*/ 0 w 1990"/>
                <a:gd name="connsiteY1" fmla="*/ 953 h 1990"/>
                <a:gd name="connsiteX2" fmla="*/ 952 w 1990"/>
                <a:gd name="connsiteY2" fmla="*/ 0 h 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0" h="1990">
                  <a:moveTo>
                    <a:pt x="952" y="0"/>
                  </a:moveTo>
                  <a:cubicBezTo>
                    <a:pt x="952" y="953"/>
                    <a:pt x="1905" y="1905"/>
                    <a:pt x="0" y="953"/>
                  </a:cubicBezTo>
                  <a:cubicBezTo>
                    <a:pt x="1905" y="2858"/>
                    <a:pt x="2858" y="1905"/>
                    <a:pt x="95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0" name="任意多边形: 形状 439"/>
            <p:cNvSpPr/>
            <p:nvPr>
              <p:custDataLst>
                <p:tags r:id="rId425"/>
              </p:custDataLst>
            </p:nvPr>
          </p:nvSpPr>
          <p:spPr>
            <a:xfrm>
              <a:off x="1597342" y="4319587"/>
              <a:ext cx="952" cy="952"/>
            </a:xfrm>
            <a:custGeom>
              <a:avLst/>
              <a:gdLst>
                <a:gd name="connsiteX0" fmla="*/ 0 w 952"/>
                <a:gd name="connsiteY0" fmla="*/ 0 h 952"/>
                <a:gd name="connsiteX1" fmla="*/ 0 w 952"/>
                <a:gd name="connsiteY1" fmla="*/ 952 h 952"/>
                <a:gd name="connsiteX2" fmla="*/ 953 w 952"/>
                <a:gd name="connsiteY2" fmla="*/ 952 h 952"/>
                <a:gd name="connsiteX3" fmla="*/ 0 w 952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952">
                  <a:moveTo>
                    <a:pt x="0" y="0"/>
                  </a:moveTo>
                  <a:lnTo>
                    <a:pt x="0" y="952"/>
                  </a:lnTo>
                  <a:lnTo>
                    <a:pt x="953" y="952"/>
                  </a:lnTo>
                  <a:cubicBezTo>
                    <a:pt x="953" y="952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1" name="任意多边形: 形状 440"/>
            <p:cNvSpPr/>
            <p:nvPr>
              <p:custDataLst>
                <p:tags r:id="rId426"/>
              </p:custDataLst>
            </p:nvPr>
          </p:nvSpPr>
          <p:spPr>
            <a:xfrm>
              <a:off x="1589722" y="4301489"/>
              <a:ext cx="952" cy="2857"/>
            </a:xfrm>
            <a:custGeom>
              <a:avLst/>
              <a:gdLst>
                <a:gd name="connsiteX0" fmla="*/ 952 w 952"/>
                <a:gd name="connsiteY0" fmla="*/ 0 h 2857"/>
                <a:gd name="connsiteX1" fmla="*/ 0 w 952"/>
                <a:gd name="connsiteY1" fmla="*/ 1905 h 2857"/>
                <a:gd name="connsiteX2" fmla="*/ 952 w 952"/>
                <a:gd name="connsiteY2" fmla="*/ 2858 h 2857"/>
                <a:gd name="connsiteX3" fmla="*/ 952 w 952"/>
                <a:gd name="connsiteY3" fmla="*/ 0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2857">
                  <a:moveTo>
                    <a:pt x="952" y="0"/>
                  </a:moveTo>
                  <a:cubicBezTo>
                    <a:pt x="952" y="0"/>
                    <a:pt x="0" y="953"/>
                    <a:pt x="0" y="1905"/>
                  </a:cubicBezTo>
                  <a:lnTo>
                    <a:pt x="952" y="2858"/>
                  </a:lnTo>
                  <a:cubicBezTo>
                    <a:pt x="952" y="953"/>
                    <a:pt x="0" y="0"/>
                    <a:pt x="95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2" name="任意多边形: 形状 441"/>
            <p:cNvSpPr/>
            <p:nvPr>
              <p:custDataLst>
                <p:tags r:id="rId427"/>
              </p:custDataLst>
            </p:nvPr>
          </p:nvSpPr>
          <p:spPr>
            <a:xfrm>
              <a:off x="1587817" y="4301489"/>
              <a:ext cx="1905" cy="952"/>
            </a:xfrm>
            <a:custGeom>
              <a:avLst/>
              <a:gdLst>
                <a:gd name="connsiteX0" fmla="*/ 1905 w 1905"/>
                <a:gd name="connsiteY0" fmla="*/ 953 h 952"/>
                <a:gd name="connsiteX1" fmla="*/ 0 w 1905"/>
                <a:gd name="connsiteY1" fmla="*/ 0 h 952"/>
                <a:gd name="connsiteX2" fmla="*/ 1905 w 1905"/>
                <a:gd name="connsiteY2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952">
                  <a:moveTo>
                    <a:pt x="1905" y="953"/>
                  </a:moveTo>
                  <a:lnTo>
                    <a:pt x="0" y="0"/>
                  </a:lnTo>
                  <a:cubicBezTo>
                    <a:pt x="953" y="953"/>
                    <a:pt x="1905" y="953"/>
                    <a:pt x="1905" y="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3" name="任意多边形: 形状 442"/>
            <p:cNvSpPr/>
            <p:nvPr>
              <p:custDataLst>
                <p:tags r:id="rId428"/>
              </p:custDataLst>
            </p:nvPr>
          </p:nvSpPr>
          <p:spPr>
            <a:xfrm>
              <a:off x="1591627" y="4309110"/>
              <a:ext cx="2857" cy="1904"/>
            </a:xfrm>
            <a:custGeom>
              <a:avLst/>
              <a:gdLst>
                <a:gd name="connsiteX0" fmla="*/ 0 w 2857"/>
                <a:gd name="connsiteY0" fmla="*/ 952 h 1904"/>
                <a:gd name="connsiteX1" fmla="*/ 2858 w 2857"/>
                <a:gd name="connsiteY1" fmla="*/ 1905 h 1904"/>
                <a:gd name="connsiteX2" fmla="*/ 0 w 2857"/>
                <a:gd name="connsiteY2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" h="1904">
                  <a:moveTo>
                    <a:pt x="0" y="952"/>
                  </a:moveTo>
                  <a:lnTo>
                    <a:pt x="2858" y="19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4" name="任意多边形: 形状 443"/>
            <p:cNvSpPr/>
            <p:nvPr>
              <p:custDataLst>
                <p:tags r:id="rId429"/>
              </p:custDataLst>
            </p:nvPr>
          </p:nvSpPr>
          <p:spPr>
            <a:xfrm>
              <a:off x="1585912" y="4295775"/>
              <a:ext cx="1904" cy="952"/>
            </a:xfrm>
            <a:custGeom>
              <a:avLst/>
              <a:gdLst>
                <a:gd name="connsiteX0" fmla="*/ 952 w 1904"/>
                <a:gd name="connsiteY0" fmla="*/ 0 h 952"/>
                <a:gd name="connsiteX1" fmla="*/ 1905 w 1904"/>
                <a:gd name="connsiteY1" fmla="*/ 952 h 952"/>
                <a:gd name="connsiteX2" fmla="*/ 0 w 1904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952">
                  <a:moveTo>
                    <a:pt x="952" y="0"/>
                  </a:moveTo>
                  <a:lnTo>
                    <a:pt x="1905" y="95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5" name="任意多边形: 形状 444"/>
            <p:cNvSpPr/>
            <p:nvPr>
              <p:custDataLst>
                <p:tags r:id="rId430"/>
              </p:custDataLst>
            </p:nvPr>
          </p:nvSpPr>
          <p:spPr>
            <a:xfrm>
              <a:off x="1582102" y="4291012"/>
              <a:ext cx="2857" cy="1905"/>
            </a:xfrm>
            <a:custGeom>
              <a:avLst/>
              <a:gdLst>
                <a:gd name="connsiteX0" fmla="*/ 1905 w 2857"/>
                <a:gd name="connsiteY0" fmla="*/ 1905 h 1905"/>
                <a:gd name="connsiteX1" fmla="*/ 2858 w 2857"/>
                <a:gd name="connsiteY1" fmla="*/ 952 h 1905"/>
                <a:gd name="connsiteX2" fmla="*/ 0 w 2857"/>
                <a:gd name="connsiteY2" fmla="*/ 0 h 1905"/>
                <a:gd name="connsiteX3" fmla="*/ 1905 w 2857"/>
                <a:gd name="connsiteY3" fmla="*/ 1905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1905">
                  <a:moveTo>
                    <a:pt x="1905" y="1905"/>
                  </a:moveTo>
                  <a:cubicBezTo>
                    <a:pt x="2858" y="1905"/>
                    <a:pt x="1905" y="0"/>
                    <a:pt x="2858" y="952"/>
                  </a:cubicBezTo>
                  <a:cubicBezTo>
                    <a:pt x="1905" y="0"/>
                    <a:pt x="952" y="0"/>
                    <a:pt x="0" y="0"/>
                  </a:cubicBezTo>
                  <a:cubicBezTo>
                    <a:pt x="952" y="0"/>
                    <a:pt x="952" y="952"/>
                    <a:pt x="1905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6" name="任意多边形: 形状 445"/>
            <p:cNvSpPr/>
            <p:nvPr>
              <p:custDataLst>
                <p:tags r:id="rId431"/>
              </p:custDataLst>
            </p:nvPr>
          </p:nvSpPr>
          <p:spPr>
            <a:xfrm>
              <a:off x="1580197" y="4290060"/>
              <a:ext cx="1904" cy="952"/>
            </a:xfrm>
            <a:custGeom>
              <a:avLst/>
              <a:gdLst>
                <a:gd name="connsiteX0" fmla="*/ 0 w 1904"/>
                <a:gd name="connsiteY0" fmla="*/ 0 h 952"/>
                <a:gd name="connsiteX1" fmla="*/ 1905 w 1904"/>
                <a:gd name="connsiteY1" fmla="*/ 952 h 952"/>
                <a:gd name="connsiteX2" fmla="*/ 0 w 1904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952">
                  <a:moveTo>
                    <a:pt x="0" y="0"/>
                  </a:moveTo>
                  <a:cubicBezTo>
                    <a:pt x="0" y="0"/>
                    <a:pt x="952" y="0"/>
                    <a:pt x="1905" y="952"/>
                  </a:cubicBezTo>
                  <a:cubicBezTo>
                    <a:pt x="952" y="0"/>
                    <a:pt x="952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7" name="任意多边形: 形状 446"/>
            <p:cNvSpPr/>
            <p:nvPr>
              <p:custDataLst>
                <p:tags r:id="rId432"/>
              </p:custDataLst>
            </p:nvPr>
          </p:nvSpPr>
          <p:spPr>
            <a:xfrm>
              <a:off x="1586864" y="4297680"/>
              <a:ext cx="9525" cy="1905"/>
            </a:xfrm>
            <a:custGeom>
              <a:avLst/>
              <a:gdLst>
                <a:gd name="connsiteX0" fmla="*/ 0 w 9525"/>
                <a:gd name="connsiteY0" fmla="*/ 1905 h 1905"/>
                <a:gd name="connsiteX1" fmla="*/ 0 w 9525"/>
                <a:gd name="connsiteY1" fmla="*/ 0 h 1905"/>
                <a:gd name="connsiteX2" fmla="*/ 0 w 9525"/>
                <a:gd name="connsiteY2" fmla="*/ 1905 h 1905"/>
                <a:gd name="connsiteX3" fmla="*/ 0 w 9525"/>
                <a:gd name="connsiteY3" fmla="*/ 1905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1905">
                  <a:moveTo>
                    <a:pt x="0" y="1905"/>
                  </a:moveTo>
                  <a:cubicBezTo>
                    <a:pt x="0" y="1905"/>
                    <a:pt x="0" y="952"/>
                    <a:pt x="0" y="0"/>
                  </a:cubicBezTo>
                  <a:lnTo>
                    <a:pt x="0" y="1905"/>
                  </a:lnTo>
                  <a:lnTo>
                    <a:pt x="0" y="19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8" name="任意多边形: 形状 447"/>
            <p:cNvSpPr/>
            <p:nvPr>
              <p:custDataLst>
                <p:tags r:id="rId433"/>
              </p:custDataLst>
            </p:nvPr>
          </p:nvSpPr>
          <p:spPr>
            <a:xfrm>
              <a:off x="1584960" y="4297680"/>
              <a:ext cx="952" cy="952"/>
            </a:xfrm>
            <a:custGeom>
              <a:avLst/>
              <a:gdLst>
                <a:gd name="connsiteX0" fmla="*/ 952 w 952"/>
                <a:gd name="connsiteY0" fmla="*/ 952 h 952"/>
                <a:gd name="connsiteX1" fmla="*/ 952 w 952"/>
                <a:gd name="connsiteY1" fmla="*/ 952 h 952"/>
                <a:gd name="connsiteX2" fmla="*/ 0 w 952"/>
                <a:gd name="connsiteY2" fmla="*/ 0 h 952"/>
                <a:gd name="connsiteX3" fmla="*/ 952 w 952"/>
                <a:gd name="connsiteY3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952">
                  <a:moveTo>
                    <a:pt x="952" y="952"/>
                  </a:moveTo>
                  <a:lnTo>
                    <a:pt x="952" y="952"/>
                  </a:lnTo>
                  <a:cubicBezTo>
                    <a:pt x="952" y="0"/>
                    <a:pt x="0" y="0"/>
                    <a:pt x="0" y="0"/>
                  </a:cubicBezTo>
                  <a:cubicBezTo>
                    <a:pt x="0" y="0"/>
                    <a:pt x="952" y="952"/>
                    <a:pt x="952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9" name="任意多边形: 形状 448"/>
            <p:cNvSpPr/>
            <p:nvPr>
              <p:custDataLst>
                <p:tags r:id="rId434"/>
              </p:custDataLst>
            </p:nvPr>
          </p:nvSpPr>
          <p:spPr>
            <a:xfrm>
              <a:off x="1586150" y="4299585"/>
              <a:ext cx="714" cy="9525"/>
            </a:xfrm>
            <a:custGeom>
              <a:avLst/>
              <a:gdLst>
                <a:gd name="connsiteX0" fmla="*/ 714 w 714"/>
                <a:gd name="connsiteY0" fmla="*/ 0 h 9525"/>
                <a:gd name="connsiteX1" fmla="*/ 714 w 714"/>
                <a:gd name="connsiteY1" fmla="*/ 0 h 9525"/>
                <a:gd name="connsiteX2" fmla="*/ 714 w 714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9525">
                  <a:moveTo>
                    <a:pt x="714" y="0"/>
                  </a:moveTo>
                  <a:lnTo>
                    <a:pt x="714" y="0"/>
                  </a:lnTo>
                  <a:cubicBezTo>
                    <a:pt x="-238" y="0"/>
                    <a:pt x="-238" y="0"/>
                    <a:pt x="7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0" name="任意多边形: 形状 449"/>
            <p:cNvSpPr/>
            <p:nvPr>
              <p:custDataLst>
                <p:tags r:id="rId435"/>
              </p:custDataLst>
            </p:nvPr>
          </p:nvSpPr>
          <p:spPr>
            <a:xfrm>
              <a:off x="1586864" y="4305630"/>
              <a:ext cx="2857" cy="1574"/>
            </a:xfrm>
            <a:custGeom>
              <a:avLst/>
              <a:gdLst>
                <a:gd name="connsiteX0" fmla="*/ 2858 w 2857"/>
                <a:gd name="connsiteY0" fmla="*/ 622 h 1574"/>
                <a:gd name="connsiteX1" fmla="*/ 0 w 2857"/>
                <a:gd name="connsiteY1" fmla="*/ 1575 h 1574"/>
                <a:gd name="connsiteX2" fmla="*/ 2858 w 2857"/>
                <a:gd name="connsiteY2" fmla="*/ 622 h 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" h="1574">
                  <a:moveTo>
                    <a:pt x="2858" y="622"/>
                  </a:moveTo>
                  <a:cubicBezTo>
                    <a:pt x="1905" y="622"/>
                    <a:pt x="0" y="-1283"/>
                    <a:pt x="0" y="1575"/>
                  </a:cubicBezTo>
                  <a:cubicBezTo>
                    <a:pt x="1905" y="622"/>
                    <a:pt x="952" y="-330"/>
                    <a:pt x="2858" y="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1" name="任意多边形: 形状 450"/>
            <p:cNvSpPr/>
            <p:nvPr>
              <p:custDataLst>
                <p:tags r:id="rId436"/>
              </p:custDataLst>
            </p:nvPr>
          </p:nvSpPr>
          <p:spPr>
            <a:xfrm>
              <a:off x="1585912" y="4301489"/>
              <a:ext cx="1904" cy="1905"/>
            </a:xfrm>
            <a:custGeom>
              <a:avLst/>
              <a:gdLst>
                <a:gd name="connsiteX0" fmla="*/ 0 w 1904"/>
                <a:gd name="connsiteY0" fmla="*/ 0 h 1905"/>
                <a:gd name="connsiteX1" fmla="*/ 952 w 1904"/>
                <a:gd name="connsiteY1" fmla="*/ 1905 h 1905"/>
                <a:gd name="connsiteX2" fmla="*/ 1905 w 1904"/>
                <a:gd name="connsiteY2" fmla="*/ 953 h 1905"/>
                <a:gd name="connsiteX3" fmla="*/ 0 w 1904"/>
                <a:gd name="connsiteY3" fmla="*/ 0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" h="1905">
                  <a:moveTo>
                    <a:pt x="0" y="0"/>
                  </a:moveTo>
                  <a:lnTo>
                    <a:pt x="952" y="1905"/>
                  </a:lnTo>
                  <a:cubicBezTo>
                    <a:pt x="952" y="1905"/>
                    <a:pt x="952" y="953"/>
                    <a:pt x="1905" y="95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2" name="任意多边形: 形状 451"/>
            <p:cNvSpPr/>
            <p:nvPr>
              <p:custDataLst>
                <p:tags r:id="rId437"/>
              </p:custDataLst>
            </p:nvPr>
          </p:nvSpPr>
          <p:spPr>
            <a:xfrm>
              <a:off x="1584960" y="4300537"/>
              <a:ext cx="952" cy="952"/>
            </a:xfrm>
            <a:custGeom>
              <a:avLst/>
              <a:gdLst>
                <a:gd name="connsiteX0" fmla="*/ 0 w 952"/>
                <a:gd name="connsiteY0" fmla="*/ 0 h 952"/>
                <a:gd name="connsiteX1" fmla="*/ 952 w 952"/>
                <a:gd name="connsiteY1" fmla="*/ 952 h 952"/>
                <a:gd name="connsiteX2" fmla="*/ 952 w 952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">
                  <a:moveTo>
                    <a:pt x="0" y="0"/>
                  </a:moveTo>
                  <a:lnTo>
                    <a:pt x="952" y="952"/>
                  </a:lnTo>
                  <a:lnTo>
                    <a:pt x="95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3" name="任意多边形: 形状 452"/>
            <p:cNvSpPr/>
            <p:nvPr>
              <p:custDataLst>
                <p:tags r:id="rId438"/>
              </p:custDataLst>
            </p:nvPr>
          </p:nvSpPr>
          <p:spPr>
            <a:xfrm>
              <a:off x="1579245" y="4291012"/>
              <a:ext cx="2328" cy="2857"/>
            </a:xfrm>
            <a:custGeom>
              <a:avLst/>
              <a:gdLst>
                <a:gd name="connsiteX0" fmla="*/ 1905 w 2328"/>
                <a:gd name="connsiteY0" fmla="*/ 1905 h 2857"/>
                <a:gd name="connsiteX1" fmla="*/ 0 w 2328"/>
                <a:gd name="connsiteY1" fmla="*/ 0 h 2857"/>
                <a:gd name="connsiteX2" fmla="*/ 1905 w 2328"/>
                <a:gd name="connsiteY2" fmla="*/ 2857 h 2857"/>
                <a:gd name="connsiteX3" fmla="*/ 1905 w 2328"/>
                <a:gd name="connsiteY3" fmla="*/ 1905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" h="2857">
                  <a:moveTo>
                    <a:pt x="1905" y="1905"/>
                  </a:moveTo>
                  <a:cubicBezTo>
                    <a:pt x="952" y="1905"/>
                    <a:pt x="952" y="952"/>
                    <a:pt x="0" y="0"/>
                  </a:cubicBezTo>
                  <a:cubicBezTo>
                    <a:pt x="0" y="952"/>
                    <a:pt x="952" y="1905"/>
                    <a:pt x="1905" y="2857"/>
                  </a:cubicBezTo>
                  <a:cubicBezTo>
                    <a:pt x="1905" y="2857"/>
                    <a:pt x="2857" y="2857"/>
                    <a:pt x="1905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4" name="任意多边形: 形状 453"/>
            <p:cNvSpPr/>
            <p:nvPr>
              <p:custDataLst>
                <p:tags r:id="rId439"/>
              </p:custDataLst>
            </p:nvPr>
          </p:nvSpPr>
          <p:spPr>
            <a:xfrm>
              <a:off x="1583293" y="4295775"/>
              <a:ext cx="714" cy="9525"/>
            </a:xfrm>
            <a:custGeom>
              <a:avLst/>
              <a:gdLst>
                <a:gd name="connsiteX0" fmla="*/ 714 w 714"/>
                <a:gd name="connsiteY0" fmla="*/ 0 h 9525"/>
                <a:gd name="connsiteX1" fmla="*/ 714 w 714"/>
                <a:gd name="connsiteY1" fmla="*/ 0 h 9525"/>
                <a:gd name="connsiteX2" fmla="*/ 714 w 714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9525">
                  <a:moveTo>
                    <a:pt x="714" y="0"/>
                  </a:moveTo>
                  <a:lnTo>
                    <a:pt x="714" y="0"/>
                  </a:lnTo>
                  <a:cubicBezTo>
                    <a:pt x="-238" y="0"/>
                    <a:pt x="-238" y="0"/>
                    <a:pt x="7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5" name="任意多边形: 形状 454"/>
            <p:cNvSpPr/>
            <p:nvPr>
              <p:custDataLst>
                <p:tags r:id="rId440"/>
              </p:custDataLst>
            </p:nvPr>
          </p:nvSpPr>
          <p:spPr>
            <a:xfrm>
              <a:off x="1573529" y="4284344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6" name="任意多边形: 形状 455"/>
            <p:cNvSpPr/>
            <p:nvPr>
              <p:custDataLst>
                <p:tags r:id="rId441"/>
              </p:custDataLst>
            </p:nvPr>
          </p:nvSpPr>
          <p:spPr>
            <a:xfrm>
              <a:off x="1581150" y="4293869"/>
              <a:ext cx="952" cy="952"/>
            </a:xfrm>
            <a:custGeom>
              <a:avLst/>
              <a:gdLst>
                <a:gd name="connsiteX0" fmla="*/ 0 w 952"/>
                <a:gd name="connsiteY0" fmla="*/ 0 h 952"/>
                <a:gd name="connsiteX1" fmla="*/ 952 w 952"/>
                <a:gd name="connsiteY1" fmla="*/ 953 h 952"/>
                <a:gd name="connsiteX2" fmla="*/ 0 w 952"/>
                <a:gd name="connsiteY2" fmla="*/ 0 h 952"/>
                <a:gd name="connsiteX3" fmla="*/ 0 w 952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952">
                  <a:moveTo>
                    <a:pt x="0" y="0"/>
                  </a:moveTo>
                  <a:cubicBezTo>
                    <a:pt x="0" y="953"/>
                    <a:pt x="952" y="953"/>
                    <a:pt x="952" y="953"/>
                  </a:cubicBezTo>
                  <a:cubicBezTo>
                    <a:pt x="952" y="953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7" name="任意多边形: 形状 456"/>
            <p:cNvSpPr/>
            <p:nvPr>
              <p:custDataLst>
                <p:tags r:id="rId442"/>
              </p:custDataLst>
            </p:nvPr>
          </p:nvSpPr>
          <p:spPr>
            <a:xfrm>
              <a:off x="1578292" y="4288155"/>
              <a:ext cx="9525" cy="952"/>
            </a:xfrm>
            <a:custGeom>
              <a:avLst/>
              <a:gdLst>
                <a:gd name="connsiteX0" fmla="*/ 0 w 9525"/>
                <a:gd name="connsiteY0" fmla="*/ 0 h 952"/>
                <a:gd name="connsiteX1" fmla="*/ 0 w 9525"/>
                <a:gd name="connsiteY1" fmla="*/ 952 h 952"/>
                <a:gd name="connsiteX2" fmla="*/ 0 w 9525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">
                  <a:moveTo>
                    <a:pt x="0" y="0"/>
                  </a:moveTo>
                  <a:cubicBezTo>
                    <a:pt x="0" y="0"/>
                    <a:pt x="0" y="952"/>
                    <a:pt x="0" y="952"/>
                  </a:cubicBezTo>
                  <a:cubicBezTo>
                    <a:pt x="0" y="952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8" name="任意多边形: 形状 457"/>
            <p:cNvSpPr/>
            <p:nvPr>
              <p:custDataLst>
                <p:tags r:id="rId443"/>
              </p:custDataLst>
            </p:nvPr>
          </p:nvSpPr>
          <p:spPr>
            <a:xfrm>
              <a:off x="1583054" y="4295060"/>
              <a:ext cx="714" cy="714"/>
            </a:xfrm>
            <a:custGeom>
              <a:avLst/>
              <a:gdLst>
                <a:gd name="connsiteX0" fmla="*/ 0 w 714"/>
                <a:gd name="connsiteY0" fmla="*/ 714 h 714"/>
                <a:gd name="connsiteX1" fmla="*/ 0 w 714"/>
                <a:gd name="connsiteY1" fmla="*/ 714 h 714"/>
                <a:gd name="connsiteX2" fmla="*/ 0 w 714"/>
                <a:gd name="connsiteY2" fmla="*/ 714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714">
                  <a:moveTo>
                    <a:pt x="0" y="714"/>
                  </a:moveTo>
                  <a:lnTo>
                    <a:pt x="0" y="714"/>
                  </a:lnTo>
                  <a:cubicBezTo>
                    <a:pt x="953" y="-238"/>
                    <a:pt x="953" y="-238"/>
                    <a:pt x="0" y="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9" name="任意多边形: 形状 458"/>
            <p:cNvSpPr/>
            <p:nvPr>
              <p:custDataLst>
                <p:tags r:id="rId444"/>
              </p:custDataLst>
            </p:nvPr>
          </p:nvSpPr>
          <p:spPr>
            <a:xfrm>
              <a:off x="1582102" y="4295775"/>
              <a:ext cx="952" cy="9525"/>
            </a:xfrm>
            <a:custGeom>
              <a:avLst/>
              <a:gdLst>
                <a:gd name="connsiteX0" fmla="*/ 952 w 952"/>
                <a:gd name="connsiteY0" fmla="*/ 0 h 9525"/>
                <a:gd name="connsiteX1" fmla="*/ 0 w 952"/>
                <a:gd name="connsiteY1" fmla="*/ 0 h 9525"/>
                <a:gd name="connsiteX2" fmla="*/ 952 w 952"/>
                <a:gd name="connsiteY2" fmla="*/ 0 h 9525"/>
                <a:gd name="connsiteX3" fmla="*/ 952 w 952"/>
                <a:gd name="connsiteY3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9525">
                  <a:moveTo>
                    <a:pt x="952" y="0"/>
                  </a:moveTo>
                  <a:cubicBezTo>
                    <a:pt x="952" y="0"/>
                    <a:pt x="0" y="0"/>
                    <a:pt x="0" y="0"/>
                  </a:cubicBezTo>
                  <a:cubicBezTo>
                    <a:pt x="952" y="0"/>
                    <a:pt x="952" y="0"/>
                    <a:pt x="952" y="0"/>
                  </a:cubicBezTo>
                  <a:cubicBezTo>
                    <a:pt x="952" y="0"/>
                    <a:pt x="952" y="0"/>
                    <a:pt x="95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0" name="任意多边形: 形状 459"/>
            <p:cNvSpPr/>
            <p:nvPr>
              <p:custDataLst>
                <p:tags r:id="rId445"/>
              </p:custDataLst>
            </p:nvPr>
          </p:nvSpPr>
          <p:spPr>
            <a:xfrm>
              <a:off x="1565910" y="4284344"/>
              <a:ext cx="7619" cy="4949"/>
            </a:xfrm>
            <a:custGeom>
              <a:avLst/>
              <a:gdLst>
                <a:gd name="connsiteX0" fmla="*/ 0 w 7619"/>
                <a:gd name="connsiteY0" fmla="*/ 2857 h 4949"/>
                <a:gd name="connsiteX1" fmla="*/ 2857 w 7619"/>
                <a:gd name="connsiteY1" fmla="*/ 4763 h 4949"/>
                <a:gd name="connsiteX2" fmla="*/ 7620 w 7619"/>
                <a:gd name="connsiteY2" fmla="*/ 0 h 4949"/>
                <a:gd name="connsiteX3" fmla="*/ 5715 w 7619"/>
                <a:gd name="connsiteY3" fmla="*/ 0 h 4949"/>
                <a:gd name="connsiteX4" fmla="*/ 5715 w 7619"/>
                <a:gd name="connsiteY4" fmla="*/ 2857 h 4949"/>
                <a:gd name="connsiteX5" fmla="*/ 4763 w 7619"/>
                <a:gd name="connsiteY5" fmla="*/ 0 h 4949"/>
                <a:gd name="connsiteX6" fmla="*/ 0 w 7619"/>
                <a:gd name="connsiteY6" fmla="*/ 953 h 4949"/>
                <a:gd name="connsiteX7" fmla="*/ 0 w 7619"/>
                <a:gd name="connsiteY7" fmla="*/ 2857 h 4949"/>
                <a:gd name="connsiteX8" fmla="*/ 0 w 7619"/>
                <a:gd name="connsiteY8" fmla="*/ 2857 h 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9" h="4949">
                  <a:moveTo>
                    <a:pt x="0" y="2857"/>
                  </a:moveTo>
                  <a:cubicBezTo>
                    <a:pt x="952" y="1905"/>
                    <a:pt x="2857" y="2857"/>
                    <a:pt x="2857" y="4763"/>
                  </a:cubicBezTo>
                  <a:cubicBezTo>
                    <a:pt x="4763" y="5715"/>
                    <a:pt x="6667" y="2857"/>
                    <a:pt x="7620" y="0"/>
                  </a:cubicBezTo>
                  <a:cubicBezTo>
                    <a:pt x="7620" y="0"/>
                    <a:pt x="6667" y="953"/>
                    <a:pt x="5715" y="0"/>
                  </a:cubicBezTo>
                  <a:cubicBezTo>
                    <a:pt x="5715" y="953"/>
                    <a:pt x="6667" y="3810"/>
                    <a:pt x="5715" y="2857"/>
                  </a:cubicBezTo>
                  <a:cubicBezTo>
                    <a:pt x="3810" y="1905"/>
                    <a:pt x="4763" y="953"/>
                    <a:pt x="4763" y="0"/>
                  </a:cubicBezTo>
                  <a:cubicBezTo>
                    <a:pt x="4763" y="1905"/>
                    <a:pt x="952" y="-952"/>
                    <a:pt x="0" y="953"/>
                  </a:cubicBezTo>
                  <a:lnTo>
                    <a:pt x="0" y="2857"/>
                  </a:lnTo>
                  <a:cubicBezTo>
                    <a:pt x="952" y="1905"/>
                    <a:pt x="0" y="1905"/>
                    <a:pt x="0" y="28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1" name="任意多边形: 形状 460"/>
            <p:cNvSpPr/>
            <p:nvPr>
              <p:custDataLst>
                <p:tags r:id="rId446"/>
              </p:custDataLst>
            </p:nvPr>
          </p:nvSpPr>
          <p:spPr>
            <a:xfrm>
              <a:off x="1573529" y="4284583"/>
              <a:ext cx="1905" cy="2619"/>
            </a:xfrm>
            <a:custGeom>
              <a:avLst/>
              <a:gdLst>
                <a:gd name="connsiteX0" fmla="*/ 1905 w 1905"/>
                <a:gd name="connsiteY0" fmla="*/ 2619 h 2619"/>
                <a:gd name="connsiteX1" fmla="*/ 1905 w 1905"/>
                <a:gd name="connsiteY1" fmla="*/ 2619 h 2619"/>
                <a:gd name="connsiteX2" fmla="*/ 1905 w 1905"/>
                <a:gd name="connsiteY2" fmla="*/ 714 h 2619"/>
                <a:gd name="connsiteX3" fmla="*/ 0 w 1905"/>
                <a:gd name="connsiteY3" fmla="*/ 714 h 2619"/>
                <a:gd name="connsiteX4" fmla="*/ 1905 w 1905"/>
                <a:gd name="connsiteY4" fmla="*/ 2619 h 2619"/>
                <a:gd name="connsiteX5" fmla="*/ 1905 w 1905"/>
                <a:gd name="connsiteY5" fmla="*/ 2619 h 2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" h="2619">
                  <a:moveTo>
                    <a:pt x="1905" y="2619"/>
                  </a:moveTo>
                  <a:lnTo>
                    <a:pt x="1905" y="2619"/>
                  </a:lnTo>
                  <a:cubicBezTo>
                    <a:pt x="1905" y="2619"/>
                    <a:pt x="1905" y="1667"/>
                    <a:pt x="1905" y="714"/>
                  </a:cubicBezTo>
                  <a:cubicBezTo>
                    <a:pt x="953" y="-238"/>
                    <a:pt x="0" y="-238"/>
                    <a:pt x="0" y="714"/>
                  </a:cubicBezTo>
                  <a:lnTo>
                    <a:pt x="1905" y="2619"/>
                  </a:lnTo>
                  <a:lnTo>
                    <a:pt x="1905" y="26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2" name="任意多边形: 形状 461"/>
            <p:cNvSpPr/>
            <p:nvPr>
              <p:custDataLst>
                <p:tags r:id="rId447"/>
              </p:custDataLst>
            </p:nvPr>
          </p:nvSpPr>
          <p:spPr>
            <a:xfrm>
              <a:off x="1575435" y="4287202"/>
              <a:ext cx="3810" cy="5000"/>
            </a:xfrm>
            <a:custGeom>
              <a:avLst/>
              <a:gdLst>
                <a:gd name="connsiteX0" fmla="*/ 2857 w 3810"/>
                <a:gd name="connsiteY0" fmla="*/ 2858 h 5000"/>
                <a:gd name="connsiteX1" fmla="*/ 0 w 3810"/>
                <a:gd name="connsiteY1" fmla="*/ 3810 h 5000"/>
                <a:gd name="connsiteX2" fmla="*/ 2857 w 3810"/>
                <a:gd name="connsiteY2" fmla="*/ 4763 h 5000"/>
                <a:gd name="connsiteX3" fmla="*/ 2857 w 3810"/>
                <a:gd name="connsiteY3" fmla="*/ 2858 h 5000"/>
                <a:gd name="connsiteX4" fmla="*/ 3810 w 3810"/>
                <a:gd name="connsiteY4" fmla="*/ 3810 h 5000"/>
                <a:gd name="connsiteX5" fmla="*/ 2857 w 3810"/>
                <a:gd name="connsiteY5" fmla="*/ 2858 h 5000"/>
                <a:gd name="connsiteX6" fmla="*/ 2857 w 3810"/>
                <a:gd name="connsiteY6" fmla="*/ 2858 h 5000"/>
                <a:gd name="connsiteX7" fmla="*/ 2857 w 3810"/>
                <a:gd name="connsiteY7" fmla="*/ 2858 h 5000"/>
                <a:gd name="connsiteX8" fmla="*/ 2857 w 3810"/>
                <a:gd name="connsiteY8" fmla="*/ 2858 h 5000"/>
                <a:gd name="connsiteX9" fmla="*/ 2857 w 3810"/>
                <a:gd name="connsiteY9" fmla="*/ 2858 h 5000"/>
                <a:gd name="connsiteX10" fmla="*/ 2857 w 3810"/>
                <a:gd name="connsiteY10" fmla="*/ 2858 h 5000"/>
                <a:gd name="connsiteX11" fmla="*/ 2857 w 3810"/>
                <a:gd name="connsiteY11" fmla="*/ 2858 h 5000"/>
                <a:gd name="connsiteX12" fmla="*/ 2857 w 3810"/>
                <a:gd name="connsiteY12" fmla="*/ 2858 h 5000"/>
                <a:gd name="connsiteX13" fmla="*/ 2857 w 3810"/>
                <a:gd name="connsiteY13" fmla="*/ 2858 h 5000"/>
                <a:gd name="connsiteX14" fmla="*/ 2857 w 3810"/>
                <a:gd name="connsiteY14" fmla="*/ 2858 h 5000"/>
                <a:gd name="connsiteX15" fmla="*/ 952 w 3810"/>
                <a:gd name="connsiteY15" fmla="*/ 0 h 5000"/>
                <a:gd name="connsiteX16" fmla="*/ 2857 w 3810"/>
                <a:gd name="connsiteY16" fmla="*/ 2858 h 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10" h="5000">
                  <a:moveTo>
                    <a:pt x="2857" y="2858"/>
                  </a:moveTo>
                  <a:cubicBezTo>
                    <a:pt x="1905" y="2858"/>
                    <a:pt x="0" y="1905"/>
                    <a:pt x="0" y="3810"/>
                  </a:cubicBezTo>
                  <a:cubicBezTo>
                    <a:pt x="952" y="5715"/>
                    <a:pt x="1905" y="4763"/>
                    <a:pt x="2857" y="4763"/>
                  </a:cubicBezTo>
                  <a:cubicBezTo>
                    <a:pt x="0" y="2858"/>
                    <a:pt x="3810" y="4763"/>
                    <a:pt x="2857" y="2858"/>
                  </a:cubicBezTo>
                  <a:cubicBezTo>
                    <a:pt x="3810" y="3810"/>
                    <a:pt x="3810" y="3810"/>
                    <a:pt x="3810" y="3810"/>
                  </a:cubicBezTo>
                  <a:cubicBezTo>
                    <a:pt x="3810" y="3810"/>
                    <a:pt x="3810" y="2858"/>
                    <a:pt x="2857" y="2858"/>
                  </a:cubicBezTo>
                  <a:lnTo>
                    <a:pt x="2857" y="2858"/>
                  </a:lnTo>
                  <a:lnTo>
                    <a:pt x="2857" y="2858"/>
                  </a:lnTo>
                  <a:lnTo>
                    <a:pt x="2857" y="2858"/>
                  </a:lnTo>
                  <a:cubicBezTo>
                    <a:pt x="2857" y="2858"/>
                    <a:pt x="2857" y="2858"/>
                    <a:pt x="2857" y="2858"/>
                  </a:cubicBezTo>
                  <a:lnTo>
                    <a:pt x="2857" y="2858"/>
                  </a:lnTo>
                  <a:cubicBezTo>
                    <a:pt x="2857" y="2858"/>
                    <a:pt x="2857" y="2858"/>
                    <a:pt x="2857" y="2858"/>
                  </a:cubicBezTo>
                  <a:cubicBezTo>
                    <a:pt x="1905" y="1905"/>
                    <a:pt x="2857" y="2858"/>
                    <a:pt x="2857" y="2858"/>
                  </a:cubicBezTo>
                  <a:lnTo>
                    <a:pt x="2857" y="2858"/>
                  </a:lnTo>
                  <a:lnTo>
                    <a:pt x="2857" y="2858"/>
                  </a:lnTo>
                  <a:lnTo>
                    <a:pt x="952" y="0"/>
                  </a:lnTo>
                  <a:cubicBezTo>
                    <a:pt x="952" y="953"/>
                    <a:pt x="1905" y="1905"/>
                    <a:pt x="2857" y="2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3" name="任意多边形: 形状 462"/>
            <p:cNvSpPr/>
            <p:nvPr>
              <p:custDataLst>
                <p:tags r:id="rId448"/>
              </p:custDataLst>
            </p:nvPr>
          </p:nvSpPr>
          <p:spPr>
            <a:xfrm>
              <a:off x="1584007" y="4306252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4" name="任意多边形: 形状 463"/>
            <p:cNvSpPr/>
            <p:nvPr>
              <p:custDataLst>
                <p:tags r:id="rId449"/>
              </p:custDataLst>
            </p:nvPr>
          </p:nvSpPr>
          <p:spPr>
            <a:xfrm>
              <a:off x="1584007" y="4302442"/>
              <a:ext cx="1347" cy="5000"/>
            </a:xfrm>
            <a:custGeom>
              <a:avLst/>
              <a:gdLst>
                <a:gd name="connsiteX0" fmla="*/ 0 w 1347"/>
                <a:gd name="connsiteY0" fmla="*/ 2857 h 5000"/>
                <a:gd name="connsiteX1" fmla="*/ 952 w 1347"/>
                <a:gd name="connsiteY1" fmla="*/ 3810 h 5000"/>
                <a:gd name="connsiteX2" fmla="*/ 0 w 1347"/>
                <a:gd name="connsiteY2" fmla="*/ 4763 h 5000"/>
                <a:gd name="connsiteX3" fmla="*/ 952 w 1347"/>
                <a:gd name="connsiteY3" fmla="*/ 3810 h 5000"/>
                <a:gd name="connsiteX4" fmla="*/ 952 w 1347"/>
                <a:gd name="connsiteY4" fmla="*/ 3810 h 5000"/>
                <a:gd name="connsiteX5" fmla="*/ 952 w 1347"/>
                <a:gd name="connsiteY5" fmla="*/ 0 h 5000"/>
                <a:gd name="connsiteX6" fmla="*/ 0 w 1347"/>
                <a:gd name="connsiteY6" fmla="*/ 2857 h 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7" h="5000">
                  <a:moveTo>
                    <a:pt x="0" y="2857"/>
                  </a:moveTo>
                  <a:cubicBezTo>
                    <a:pt x="0" y="2857"/>
                    <a:pt x="952" y="2857"/>
                    <a:pt x="952" y="3810"/>
                  </a:cubicBezTo>
                  <a:cubicBezTo>
                    <a:pt x="952" y="4763"/>
                    <a:pt x="952" y="3810"/>
                    <a:pt x="0" y="4763"/>
                  </a:cubicBezTo>
                  <a:cubicBezTo>
                    <a:pt x="952" y="4763"/>
                    <a:pt x="1905" y="5715"/>
                    <a:pt x="952" y="3810"/>
                  </a:cubicBezTo>
                  <a:lnTo>
                    <a:pt x="952" y="3810"/>
                  </a:lnTo>
                  <a:cubicBezTo>
                    <a:pt x="0" y="2857"/>
                    <a:pt x="0" y="0"/>
                    <a:pt x="952" y="0"/>
                  </a:cubicBezTo>
                  <a:cubicBezTo>
                    <a:pt x="952" y="952"/>
                    <a:pt x="0" y="952"/>
                    <a:pt x="0" y="28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5" name="任意多边形: 形状 464"/>
            <p:cNvSpPr/>
            <p:nvPr>
              <p:custDataLst>
                <p:tags r:id="rId450"/>
              </p:custDataLst>
            </p:nvPr>
          </p:nvSpPr>
          <p:spPr>
            <a:xfrm>
              <a:off x="1578292" y="4295775"/>
              <a:ext cx="2857" cy="2328"/>
            </a:xfrm>
            <a:custGeom>
              <a:avLst/>
              <a:gdLst>
                <a:gd name="connsiteX0" fmla="*/ 2858 w 2857"/>
                <a:gd name="connsiteY0" fmla="*/ 1905 h 2328"/>
                <a:gd name="connsiteX1" fmla="*/ 0 w 2857"/>
                <a:gd name="connsiteY1" fmla="*/ 0 h 2328"/>
                <a:gd name="connsiteX2" fmla="*/ 0 w 2857"/>
                <a:gd name="connsiteY2" fmla="*/ 1905 h 2328"/>
                <a:gd name="connsiteX3" fmla="*/ 0 w 2857"/>
                <a:gd name="connsiteY3" fmla="*/ 1905 h 2328"/>
                <a:gd name="connsiteX4" fmla="*/ 2858 w 2857"/>
                <a:gd name="connsiteY4" fmla="*/ 1905 h 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" h="2328">
                  <a:moveTo>
                    <a:pt x="2858" y="1905"/>
                  </a:moveTo>
                  <a:lnTo>
                    <a:pt x="0" y="0"/>
                  </a:lnTo>
                  <a:lnTo>
                    <a:pt x="0" y="1905"/>
                  </a:lnTo>
                  <a:lnTo>
                    <a:pt x="0" y="1905"/>
                  </a:lnTo>
                  <a:cubicBezTo>
                    <a:pt x="1905" y="2857"/>
                    <a:pt x="1905" y="1905"/>
                    <a:pt x="2858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6" name="任意多边形: 形状 465"/>
            <p:cNvSpPr/>
            <p:nvPr>
              <p:custDataLst>
                <p:tags r:id="rId451"/>
              </p:custDataLst>
            </p:nvPr>
          </p:nvSpPr>
          <p:spPr>
            <a:xfrm>
              <a:off x="1572577" y="4282439"/>
              <a:ext cx="2857" cy="952"/>
            </a:xfrm>
            <a:custGeom>
              <a:avLst/>
              <a:gdLst>
                <a:gd name="connsiteX0" fmla="*/ 952 w 2857"/>
                <a:gd name="connsiteY0" fmla="*/ 953 h 952"/>
                <a:gd name="connsiteX1" fmla="*/ 2858 w 2857"/>
                <a:gd name="connsiteY1" fmla="*/ 953 h 952"/>
                <a:gd name="connsiteX2" fmla="*/ 0 w 2857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" h="952">
                  <a:moveTo>
                    <a:pt x="952" y="953"/>
                  </a:moveTo>
                  <a:lnTo>
                    <a:pt x="2858" y="95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7" name="任意多边形: 形状 466"/>
            <p:cNvSpPr/>
            <p:nvPr>
              <p:custDataLst>
                <p:tags r:id="rId452"/>
              </p:custDataLst>
            </p:nvPr>
          </p:nvSpPr>
          <p:spPr>
            <a:xfrm>
              <a:off x="1571625" y="4279582"/>
              <a:ext cx="952" cy="952"/>
            </a:xfrm>
            <a:custGeom>
              <a:avLst/>
              <a:gdLst>
                <a:gd name="connsiteX0" fmla="*/ 0 w 952"/>
                <a:gd name="connsiteY0" fmla="*/ 953 h 952"/>
                <a:gd name="connsiteX1" fmla="*/ 952 w 952"/>
                <a:gd name="connsiteY1" fmla="*/ 953 h 952"/>
                <a:gd name="connsiteX2" fmla="*/ 0 w 952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">
                  <a:moveTo>
                    <a:pt x="0" y="953"/>
                  </a:moveTo>
                  <a:lnTo>
                    <a:pt x="952" y="95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8" name="任意多边形: 形状 467"/>
            <p:cNvSpPr/>
            <p:nvPr>
              <p:custDataLst>
                <p:tags r:id="rId453"/>
              </p:custDataLst>
            </p:nvPr>
          </p:nvSpPr>
          <p:spPr>
            <a:xfrm>
              <a:off x="1431607" y="4307205"/>
              <a:ext cx="952" cy="9525"/>
            </a:xfrm>
            <a:custGeom>
              <a:avLst/>
              <a:gdLst>
                <a:gd name="connsiteX0" fmla="*/ 0 w 952"/>
                <a:gd name="connsiteY0" fmla="*/ 0 h 9525"/>
                <a:gd name="connsiteX1" fmla="*/ 953 w 952"/>
                <a:gd name="connsiteY1" fmla="*/ 0 h 9525"/>
                <a:gd name="connsiteX2" fmla="*/ 0 w 952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5">
                  <a:moveTo>
                    <a:pt x="0" y="0"/>
                  </a:moveTo>
                  <a:lnTo>
                    <a:pt x="953" y="0"/>
                  </a:lnTo>
                  <a:cubicBezTo>
                    <a:pt x="953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9" name="任意多边形: 形状 468"/>
            <p:cNvSpPr/>
            <p:nvPr>
              <p:custDataLst>
                <p:tags r:id="rId454"/>
              </p:custDataLst>
            </p:nvPr>
          </p:nvSpPr>
          <p:spPr>
            <a:xfrm>
              <a:off x="1427797" y="4307205"/>
              <a:ext cx="1904" cy="9525"/>
            </a:xfrm>
            <a:custGeom>
              <a:avLst/>
              <a:gdLst>
                <a:gd name="connsiteX0" fmla="*/ 1905 w 1904"/>
                <a:gd name="connsiteY0" fmla="*/ 0 h 9525"/>
                <a:gd name="connsiteX1" fmla="*/ 0 w 1904"/>
                <a:gd name="connsiteY1" fmla="*/ 0 h 9525"/>
                <a:gd name="connsiteX2" fmla="*/ 1905 w 1904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9525">
                  <a:moveTo>
                    <a:pt x="1905" y="0"/>
                  </a:moveTo>
                  <a:lnTo>
                    <a:pt x="0" y="0"/>
                  </a:lnTo>
                  <a:cubicBezTo>
                    <a:pt x="952" y="0"/>
                    <a:pt x="1905" y="0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0" name="任意多边形: 形状 469"/>
            <p:cNvSpPr/>
            <p:nvPr>
              <p:custDataLst>
                <p:tags r:id="rId455"/>
              </p:custDataLst>
            </p:nvPr>
          </p:nvSpPr>
          <p:spPr>
            <a:xfrm>
              <a:off x="1491361" y="4260109"/>
              <a:ext cx="3110" cy="1375"/>
            </a:xfrm>
            <a:custGeom>
              <a:avLst/>
              <a:gdLst>
                <a:gd name="connsiteX0" fmla="*/ 3111 w 3110"/>
                <a:gd name="connsiteY0" fmla="*/ 423 h 1375"/>
                <a:gd name="connsiteX1" fmla="*/ 253 w 3110"/>
                <a:gd name="connsiteY1" fmla="*/ 423 h 1375"/>
                <a:gd name="connsiteX2" fmla="*/ 1206 w 3110"/>
                <a:gd name="connsiteY2" fmla="*/ 1376 h 1375"/>
                <a:gd name="connsiteX3" fmla="*/ 3111 w 3110"/>
                <a:gd name="connsiteY3" fmla="*/ 423 h 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0" h="1375">
                  <a:moveTo>
                    <a:pt x="3111" y="423"/>
                  </a:moveTo>
                  <a:cubicBezTo>
                    <a:pt x="1206" y="423"/>
                    <a:pt x="-699" y="-529"/>
                    <a:pt x="253" y="423"/>
                  </a:cubicBezTo>
                  <a:lnTo>
                    <a:pt x="1206" y="1376"/>
                  </a:lnTo>
                  <a:cubicBezTo>
                    <a:pt x="2158" y="423"/>
                    <a:pt x="3111" y="423"/>
                    <a:pt x="3111" y="4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1" name="任意多边形: 形状 470"/>
            <p:cNvSpPr/>
            <p:nvPr>
              <p:custDataLst>
                <p:tags r:id="rId456"/>
              </p:custDataLst>
            </p:nvPr>
          </p:nvSpPr>
          <p:spPr>
            <a:xfrm>
              <a:off x="1442085" y="4291964"/>
              <a:ext cx="952" cy="952"/>
            </a:xfrm>
            <a:custGeom>
              <a:avLst/>
              <a:gdLst>
                <a:gd name="connsiteX0" fmla="*/ 0 w 952"/>
                <a:gd name="connsiteY0" fmla="*/ 953 h 952"/>
                <a:gd name="connsiteX1" fmla="*/ 0 w 952"/>
                <a:gd name="connsiteY1" fmla="*/ 953 h 952"/>
                <a:gd name="connsiteX2" fmla="*/ 952 w 952"/>
                <a:gd name="connsiteY2" fmla="*/ 0 h 952"/>
                <a:gd name="connsiteX3" fmla="*/ 0 w 952"/>
                <a:gd name="connsiteY3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952">
                  <a:moveTo>
                    <a:pt x="0" y="953"/>
                  </a:moveTo>
                  <a:lnTo>
                    <a:pt x="0" y="953"/>
                  </a:lnTo>
                  <a:cubicBezTo>
                    <a:pt x="952" y="953"/>
                    <a:pt x="952" y="0"/>
                    <a:pt x="952" y="0"/>
                  </a:cubicBezTo>
                  <a:cubicBezTo>
                    <a:pt x="952" y="0"/>
                    <a:pt x="0" y="0"/>
                    <a:pt x="0" y="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2" name="任意多边形: 形状 471"/>
            <p:cNvSpPr/>
            <p:nvPr>
              <p:custDataLst>
                <p:tags r:id="rId457"/>
              </p:custDataLst>
            </p:nvPr>
          </p:nvSpPr>
          <p:spPr>
            <a:xfrm>
              <a:off x="1441132" y="4297680"/>
              <a:ext cx="1905" cy="9525"/>
            </a:xfrm>
            <a:custGeom>
              <a:avLst/>
              <a:gdLst>
                <a:gd name="connsiteX0" fmla="*/ 1905 w 1905"/>
                <a:gd name="connsiteY0" fmla="*/ 0 h 9525"/>
                <a:gd name="connsiteX1" fmla="*/ 0 w 1905"/>
                <a:gd name="connsiteY1" fmla="*/ 0 h 9525"/>
                <a:gd name="connsiteX2" fmla="*/ 1905 w 190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9525">
                  <a:moveTo>
                    <a:pt x="1905" y="0"/>
                  </a:moveTo>
                  <a:lnTo>
                    <a:pt x="0" y="0"/>
                  </a:lnTo>
                  <a:cubicBezTo>
                    <a:pt x="953" y="0"/>
                    <a:pt x="1905" y="0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3" name="任意多边形: 形状 472"/>
            <p:cNvSpPr/>
            <p:nvPr>
              <p:custDataLst>
                <p:tags r:id="rId458"/>
              </p:custDataLst>
            </p:nvPr>
          </p:nvSpPr>
          <p:spPr>
            <a:xfrm>
              <a:off x="1450419" y="4307205"/>
              <a:ext cx="1190" cy="952"/>
            </a:xfrm>
            <a:custGeom>
              <a:avLst/>
              <a:gdLst>
                <a:gd name="connsiteX0" fmla="*/ 238 w 1190"/>
                <a:gd name="connsiteY0" fmla="*/ 952 h 952"/>
                <a:gd name="connsiteX1" fmla="*/ 1191 w 1190"/>
                <a:gd name="connsiteY1" fmla="*/ 0 h 952"/>
                <a:gd name="connsiteX2" fmla="*/ 238 w 1190"/>
                <a:gd name="connsiteY2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" h="952">
                  <a:moveTo>
                    <a:pt x="238" y="952"/>
                  </a:moveTo>
                  <a:lnTo>
                    <a:pt x="1191" y="0"/>
                  </a:lnTo>
                  <a:cubicBezTo>
                    <a:pt x="-714" y="0"/>
                    <a:pt x="238" y="952"/>
                    <a:pt x="238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4" name="任意多边形: 形状 473"/>
            <p:cNvSpPr/>
            <p:nvPr>
              <p:custDataLst>
                <p:tags r:id="rId459"/>
              </p:custDataLst>
            </p:nvPr>
          </p:nvSpPr>
          <p:spPr>
            <a:xfrm>
              <a:off x="1545907" y="4249102"/>
              <a:ext cx="1905" cy="3214"/>
            </a:xfrm>
            <a:custGeom>
              <a:avLst/>
              <a:gdLst>
                <a:gd name="connsiteX0" fmla="*/ 1905 w 1905"/>
                <a:gd name="connsiteY0" fmla="*/ 2858 h 3214"/>
                <a:gd name="connsiteX1" fmla="*/ 0 w 1905"/>
                <a:gd name="connsiteY1" fmla="*/ 0 h 3214"/>
                <a:gd name="connsiteX2" fmla="*/ 1905 w 1905"/>
                <a:gd name="connsiteY2" fmla="*/ 2858 h 3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3214">
                  <a:moveTo>
                    <a:pt x="1905" y="2858"/>
                  </a:moveTo>
                  <a:cubicBezTo>
                    <a:pt x="1905" y="1905"/>
                    <a:pt x="953" y="953"/>
                    <a:pt x="0" y="0"/>
                  </a:cubicBezTo>
                  <a:cubicBezTo>
                    <a:pt x="953" y="2858"/>
                    <a:pt x="0" y="3810"/>
                    <a:pt x="1905" y="2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5" name="任意多边形: 形状 474"/>
            <p:cNvSpPr/>
            <p:nvPr>
              <p:custDataLst>
                <p:tags r:id="rId460"/>
              </p:custDataLst>
            </p:nvPr>
          </p:nvSpPr>
          <p:spPr>
            <a:xfrm>
              <a:off x="1400175" y="4314825"/>
              <a:ext cx="2857" cy="9525"/>
            </a:xfrm>
            <a:custGeom>
              <a:avLst/>
              <a:gdLst>
                <a:gd name="connsiteX0" fmla="*/ 0 w 2857"/>
                <a:gd name="connsiteY0" fmla="*/ 0 h 9525"/>
                <a:gd name="connsiteX1" fmla="*/ 2857 w 2857"/>
                <a:gd name="connsiteY1" fmla="*/ 0 h 9525"/>
                <a:gd name="connsiteX2" fmla="*/ 0 w 2857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" h="9525">
                  <a:moveTo>
                    <a:pt x="0" y="0"/>
                  </a:moveTo>
                  <a:cubicBezTo>
                    <a:pt x="952" y="0"/>
                    <a:pt x="1905" y="0"/>
                    <a:pt x="2857" y="0"/>
                  </a:cubicBezTo>
                  <a:cubicBezTo>
                    <a:pt x="952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6" name="任意多边形: 形状 475"/>
            <p:cNvSpPr/>
            <p:nvPr>
              <p:custDataLst>
                <p:tags r:id="rId461"/>
              </p:custDataLst>
            </p:nvPr>
          </p:nvSpPr>
          <p:spPr>
            <a:xfrm>
              <a:off x="1543050" y="4245292"/>
              <a:ext cx="2857" cy="3809"/>
            </a:xfrm>
            <a:custGeom>
              <a:avLst/>
              <a:gdLst>
                <a:gd name="connsiteX0" fmla="*/ 0 w 2857"/>
                <a:gd name="connsiteY0" fmla="*/ 0 h 3809"/>
                <a:gd name="connsiteX1" fmla="*/ 0 w 2857"/>
                <a:gd name="connsiteY1" fmla="*/ 952 h 3809"/>
                <a:gd name="connsiteX2" fmla="*/ 2857 w 2857"/>
                <a:gd name="connsiteY2" fmla="*/ 3810 h 3809"/>
                <a:gd name="connsiteX3" fmla="*/ 0 w 2857"/>
                <a:gd name="connsiteY3" fmla="*/ 0 h 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3809">
                  <a:moveTo>
                    <a:pt x="0" y="0"/>
                  </a:moveTo>
                  <a:cubicBezTo>
                    <a:pt x="0" y="0"/>
                    <a:pt x="0" y="952"/>
                    <a:pt x="0" y="952"/>
                  </a:cubicBezTo>
                  <a:cubicBezTo>
                    <a:pt x="952" y="1905"/>
                    <a:pt x="1905" y="2857"/>
                    <a:pt x="2857" y="3810"/>
                  </a:cubicBezTo>
                  <a:cubicBezTo>
                    <a:pt x="1905" y="2857"/>
                    <a:pt x="952" y="952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7" name="任意多边形: 形状 476"/>
            <p:cNvSpPr/>
            <p:nvPr>
              <p:custDataLst>
                <p:tags r:id="rId462"/>
              </p:custDataLst>
            </p:nvPr>
          </p:nvSpPr>
          <p:spPr>
            <a:xfrm>
              <a:off x="1566862" y="4326255"/>
              <a:ext cx="714" cy="9525"/>
            </a:xfrm>
            <a:custGeom>
              <a:avLst/>
              <a:gdLst>
                <a:gd name="connsiteX0" fmla="*/ 0 w 714"/>
                <a:gd name="connsiteY0" fmla="*/ 0 h 9525"/>
                <a:gd name="connsiteX1" fmla="*/ 0 w 714"/>
                <a:gd name="connsiteY1" fmla="*/ 0 h 9525"/>
                <a:gd name="connsiteX2" fmla="*/ 0 w 714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9525">
                  <a:moveTo>
                    <a:pt x="0" y="0"/>
                  </a:moveTo>
                  <a:cubicBezTo>
                    <a:pt x="952" y="0"/>
                    <a:pt x="952" y="0"/>
                    <a:pt x="0" y="0"/>
                  </a:cubicBezTo>
                  <a:cubicBezTo>
                    <a:pt x="952" y="0"/>
                    <a:pt x="952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8" name="任意多边形: 形状 477"/>
            <p:cNvSpPr/>
            <p:nvPr>
              <p:custDataLst>
                <p:tags r:id="rId463"/>
              </p:custDataLst>
            </p:nvPr>
          </p:nvSpPr>
          <p:spPr>
            <a:xfrm>
              <a:off x="1598295" y="4342447"/>
              <a:ext cx="952" cy="9525"/>
            </a:xfrm>
            <a:custGeom>
              <a:avLst/>
              <a:gdLst>
                <a:gd name="connsiteX0" fmla="*/ 952 w 952"/>
                <a:gd name="connsiteY0" fmla="*/ 0 h 9525"/>
                <a:gd name="connsiteX1" fmla="*/ 0 w 952"/>
                <a:gd name="connsiteY1" fmla="*/ 0 h 9525"/>
                <a:gd name="connsiteX2" fmla="*/ 952 w 952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5">
                  <a:moveTo>
                    <a:pt x="952" y="0"/>
                  </a:moveTo>
                  <a:cubicBezTo>
                    <a:pt x="952" y="0"/>
                    <a:pt x="0" y="0"/>
                    <a:pt x="0" y="0"/>
                  </a:cubicBezTo>
                  <a:cubicBezTo>
                    <a:pt x="0" y="0"/>
                    <a:pt x="952" y="0"/>
                    <a:pt x="95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9" name="任意多边形: 形状 478"/>
            <p:cNvSpPr/>
            <p:nvPr>
              <p:custDataLst>
                <p:tags r:id="rId464"/>
              </p:custDataLst>
            </p:nvPr>
          </p:nvSpPr>
          <p:spPr>
            <a:xfrm>
              <a:off x="1562100" y="4269105"/>
              <a:ext cx="714" cy="423"/>
            </a:xfrm>
            <a:custGeom>
              <a:avLst/>
              <a:gdLst>
                <a:gd name="connsiteX0" fmla="*/ 0 w 714"/>
                <a:gd name="connsiteY0" fmla="*/ 0 h 423"/>
                <a:gd name="connsiteX1" fmla="*/ 0 w 714"/>
                <a:gd name="connsiteY1" fmla="*/ 0 h 423"/>
                <a:gd name="connsiteX2" fmla="*/ 0 w 714"/>
                <a:gd name="connsiteY2" fmla="*/ 0 h 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423">
                  <a:moveTo>
                    <a:pt x="0" y="0"/>
                  </a:moveTo>
                  <a:cubicBezTo>
                    <a:pt x="952" y="952"/>
                    <a:pt x="952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0" name="任意多边形: 形状 479"/>
            <p:cNvSpPr/>
            <p:nvPr>
              <p:custDataLst>
                <p:tags r:id="rId465"/>
              </p:custDataLst>
            </p:nvPr>
          </p:nvSpPr>
          <p:spPr>
            <a:xfrm>
              <a:off x="1561147" y="4274819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1" name="任意多边形: 形状 480"/>
            <p:cNvSpPr/>
            <p:nvPr>
              <p:custDataLst>
                <p:tags r:id="rId466"/>
              </p:custDataLst>
            </p:nvPr>
          </p:nvSpPr>
          <p:spPr>
            <a:xfrm>
              <a:off x="1532572" y="4251007"/>
              <a:ext cx="714" cy="9525"/>
            </a:xfrm>
            <a:custGeom>
              <a:avLst/>
              <a:gdLst>
                <a:gd name="connsiteX0" fmla="*/ 0 w 714"/>
                <a:gd name="connsiteY0" fmla="*/ 0 h 9525"/>
                <a:gd name="connsiteX1" fmla="*/ 0 w 714"/>
                <a:gd name="connsiteY1" fmla="*/ 0 h 9525"/>
                <a:gd name="connsiteX2" fmla="*/ 0 w 714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9525">
                  <a:moveTo>
                    <a:pt x="0" y="0"/>
                  </a:moveTo>
                  <a:lnTo>
                    <a:pt x="0" y="0"/>
                  </a:lnTo>
                  <a:cubicBezTo>
                    <a:pt x="952" y="0"/>
                    <a:pt x="952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2" name="任意多边形: 形状 481"/>
            <p:cNvSpPr/>
            <p:nvPr>
              <p:custDataLst>
                <p:tags r:id="rId467"/>
              </p:custDataLst>
            </p:nvPr>
          </p:nvSpPr>
          <p:spPr>
            <a:xfrm>
              <a:off x="1562629" y="4269105"/>
              <a:ext cx="423" cy="952"/>
            </a:xfrm>
            <a:custGeom>
              <a:avLst/>
              <a:gdLst>
                <a:gd name="connsiteX0" fmla="*/ 423 w 423"/>
                <a:gd name="connsiteY0" fmla="*/ 952 h 952"/>
                <a:gd name="connsiteX1" fmla="*/ 423 w 423"/>
                <a:gd name="connsiteY1" fmla="*/ 0 h 952"/>
                <a:gd name="connsiteX2" fmla="*/ 423 w 423"/>
                <a:gd name="connsiteY2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" h="952">
                  <a:moveTo>
                    <a:pt x="423" y="952"/>
                  </a:moveTo>
                  <a:cubicBezTo>
                    <a:pt x="423" y="952"/>
                    <a:pt x="423" y="0"/>
                    <a:pt x="423" y="0"/>
                  </a:cubicBezTo>
                  <a:cubicBezTo>
                    <a:pt x="-529" y="952"/>
                    <a:pt x="423" y="952"/>
                    <a:pt x="423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3" name="任意多边形: 形状 482"/>
            <p:cNvSpPr/>
            <p:nvPr>
              <p:custDataLst>
                <p:tags r:id="rId468"/>
              </p:custDataLst>
            </p:nvPr>
          </p:nvSpPr>
          <p:spPr>
            <a:xfrm>
              <a:off x="1563052" y="4270057"/>
              <a:ext cx="714" cy="9525"/>
            </a:xfrm>
            <a:custGeom>
              <a:avLst/>
              <a:gdLst>
                <a:gd name="connsiteX0" fmla="*/ 0 w 714"/>
                <a:gd name="connsiteY0" fmla="*/ 0 h 9525"/>
                <a:gd name="connsiteX1" fmla="*/ 0 w 714"/>
                <a:gd name="connsiteY1" fmla="*/ 0 h 9525"/>
                <a:gd name="connsiteX2" fmla="*/ 0 w 714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952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52" y="0"/>
                    <a:pt x="952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4" name="任意多边形: 形状 483"/>
            <p:cNvSpPr/>
            <p:nvPr>
              <p:custDataLst>
                <p:tags r:id="rId469"/>
              </p:custDataLst>
            </p:nvPr>
          </p:nvSpPr>
          <p:spPr>
            <a:xfrm>
              <a:off x="1562100" y="4268152"/>
              <a:ext cx="952" cy="952"/>
            </a:xfrm>
            <a:custGeom>
              <a:avLst/>
              <a:gdLst>
                <a:gd name="connsiteX0" fmla="*/ 0 w 952"/>
                <a:gd name="connsiteY0" fmla="*/ 0 h 952"/>
                <a:gd name="connsiteX1" fmla="*/ 952 w 952"/>
                <a:gd name="connsiteY1" fmla="*/ 953 h 952"/>
                <a:gd name="connsiteX2" fmla="*/ 0 w 952"/>
                <a:gd name="connsiteY2" fmla="*/ 0 h 952"/>
                <a:gd name="connsiteX3" fmla="*/ 0 w 952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952">
                  <a:moveTo>
                    <a:pt x="0" y="0"/>
                  </a:moveTo>
                  <a:cubicBezTo>
                    <a:pt x="0" y="0"/>
                    <a:pt x="952" y="953"/>
                    <a:pt x="952" y="953"/>
                  </a:cubicBezTo>
                  <a:cubicBezTo>
                    <a:pt x="0" y="953"/>
                    <a:pt x="0" y="953"/>
                    <a:pt x="0" y="0"/>
                  </a:cubicBezTo>
                  <a:cubicBezTo>
                    <a:pt x="0" y="953"/>
                    <a:pt x="0" y="953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5" name="任意多边形: 形状 484"/>
            <p:cNvSpPr/>
            <p:nvPr>
              <p:custDataLst>
                <p:tags r:id="rId470"/>
              </p:custDataLst>
            </p:nvPr>
          </p:nvSpPr>
          <p:spPr>
            <a:xfrm>
              <a:off x="1503997" y="4320116"/>
              <a:ext cx="714" cy="423"/>
            </a:xfrm>
            <a:custGeom>
              <a:avLst/>
              <a:gdLst>
                <a:gd name="connsiteX0" fmla="*/ 0 w 714"/>
                <a:gd name="connsiteY0" fmla="*/ 423 h 423"/>
                <a:gd name="connsiteX1" fmla="*/ 0 w 714"/>
                <a:gd name="connsiteY1" fmla="*/ 423 h 423"/>
                <a:gd name="connsiteX2" fmla="*/ 0 w 714"/>
                <a:gd name="connsiteY2" fmla="*/ 423 h 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423">
                  <a:moveTo>
                    <a:pt x="0" y="423"/>
                  </a:moveTo>
                  <a:lnTo>
                    <a:pt x="0" y="423"/>
                  </a:lnTo>
                  <a:cubicBezTo>
                    <a:pt x="952" y="-529"/>
                    <a:pt x="952" y="423"/>
                    <a:pt x="0" y="4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6" name="任意多边形: 形状 485"/>
            <p:cNvSpPr/>
            <p:nvPr>
              <p:custDataLst>
                <p:tags r:id="rId471"/>
              </p:custDataLst>
            </p:nvPr>
          </p:nvSpPr>
          <p:spPr>
            <a:xfrm>
              <a:off x="1482089" y="4279582"/>
              <a:ext cx="9525" cy="952"/>
            </a:xfrm>
            <a:custGeom>
              <a:avLst/>
              <a:gdLst>
                <a:gd name="connsiteX0" fmla="*/ 0 w 9525"/>
                <a:gd name="connsiteY0" fmla="*/ 953 h 952"/>
                <a:gd name="connsiteX1" fmla="*/ 0 w 9525"/>
                <a:gd name="connsiteY1" fmla="*/ 0 h 952"/>
                <a:gd name="connsiteX2" fmla="*/ 0 w 9525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">
                  <a:moveTo>
                    <a:pt x="0" y="953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7" name="任意多边形: 形状 486"/>
            <p:cNvSpPr/>
            <p:nvPr>
              <p:custDataLst>
                <p:tags r:id="rId472"/>
              </p:custDataLst>
            </p:nvPr>
          </p:nvSpPr>
          <p:spPr>
            <a:xfrm>
              <a:off x="1479232" y="4277677"/>
              <a:ext cx="1905" cy="4762"/>
            </a:xfrm>
            <a:custGeom>
              <a:avLst/>
              <a:gdLst>
                <a:gd name="connsiteX0" fmla="*/ 0 w 1905"/>
                <a:gd name="connsiteY0" fmla="*/ 4763 h 4762"/>
                <a:gd name="connsiteX1" fmla="*/ 1905 w 1905"/>
                <a:gd name="connsiteY1" fmla="*/ 2858 h 4762"/>
                <a:gd name="connsiteX2" fmla="*/ 0 w 1905"/>
                <a:gd name="connsiteY2" fmla="*/ 0 h 4762"/>
                <a:gd name="connsiteX3" fmla="*/ 0 w 1905"/>
                <a:gd name="connsiteY3" fmla="*/ 4763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" h="4762">
                  <a:moveTo>
                    <a:pt x="0" y="4763"/>
                  </a:moveTo>
                  <a:cubicBezTo>
                    <a:pt x="0" y="2858"/>
                    <a:pt x="953" y="2858"/>
                    <a:pt x="1905" y="2858"/>
                  </a:cubicBezTo>
                  <a:lnTo>
                    <a:pt x="0" y="0"/>
                  </a:lnTo>
                  <a:lnTo>
                    <a:pt x="0" y="47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8" name="任意多边形: 形状 487"/>
            <p:cNvSpPr/>
            <p:nvPr>
              <p:custDataLst>
                <p:tags r:id="rId473"/>
              </p:custDataLst>
            </p:nvPr>
          </p:nvSpPr>
          <p:spPr>
            <a:xfrm>
              <a:off x="1383982" y="4240530"/>
              <a:ext cx="226694" cy="102869"/>
            </a:xfrm>
            <a:custGeom>
              <a:avLst/>
              <a:gdLst>
                <a:gd name="connsiteX0" fmla="*/ 53340 w 226694"/>
                <a:gd name="connsiteY0" fmla="*/ 66675 h 102869"/>
                <a:gd name="connsiteX1" fmla="*/ 53340 w 226694"/>
                <a:gd name="connsiteY1" fmla="*/ 65722 h 102869"/>
                <a:gd name="connsiteX2" fmla="*/ 56198 w 226694"/>
                <a:gd name="connsiteY2" fmla="*/ 63818 h 102869"/>
                <a:gd name="connsiteX3" fmla="*/ 53340 w 226694"/>
                <a:gd name="connsiteY3" fmla="*/ 65722 h 102869"/>
                <a:gd name="connsiteX4" fmla="*/ 49530 w 226694"/>
                <a:gd name="connsiteY4" fmla="*/ 67627 h 102869"/>
                <a:gd name="connsiteX5" fmla="*/ 50482 w 226694"/>
                <a:gd name="connsiteY5" fmla="*/ 66675 h 102869"/>
                <a:gd name="connsiteX6" fmla="*/ 51435 w 226694"/>
                <a:gd name="connsiteY6" fmla="*/ 66675 h 102869"/>
                <a:gd name="connsiteX7" fmla="*/ 45720 w 226694"/>
                <a:gd name="connsiteY7" fmla="*/ 67627 h 102869"/>
                <a:gd name="connsiteX8" fmla="*/ 47625 w 226694"/>
                <a:gd name="connsiteY8" fmla="*/ 66675 h 102869"/>
                <a:gd name="connsiteX9" fmla="*/ 44768 w 226694"/>
                <a:gd name="connsiteY9" fmla="*/ 66675 h 102869"/>
                <a:gd name="connsiteX10" fmla="*/ 46673 w 226694"/>
                <a:gd name="connsiteY10" fmla="*/ 66675 h 102869"/>
                <a:gd name="connsiteX11" fmla="*/ 44768 w 226694"/>
                <a:gd name="connsiteY11" fmla="*/ 66675 h 102869"/>
                <a:gd name="connsiteX12" fmla="*/ 44768 w 226694"/>
                <a:gd name="connsiteY12" fmla="*/ 66675 h 102869"/>
                <a:gd name="connsiteX13" fmla="*/ 38100 w 226694"/>
                <a:gd name="connsiteY13" fmla="*/ 67627 h 102869"/>
                <a:gd name="connsiteX14" fmla="*/ 40957 w 226694"/>
                <a:gd name="connsiteY14" fmla="*/ 67627 h 102869"/>
                <a:gd name="connsiteX15" fmla="*/ 37148 w 226694"/>
                <a:gd name="connsiteY15" fmla="*/ 67627 h 102869"/>
                <a:gd name="connsiteX16" fmla="*/ 43815 w 226694"/>
                <a:gd name="connsiteY16" fmla="*/ 66675 h 102869"/>
                <a:gd name="connsiteX17" fmla="*/ 44768 w 226694"/>
                <a:gd name="connsiteY17" fmla="*/ 65722 h 102869"/>
                <a:gd name="connsiteX18" fmla="*/ 46673 w 226694"/>
                <a:gd name="connsiteY18" fmla="*/ 65722 h 102869"/>
                <a:gd name="connsiteX19" fmla="*/ 46673 w 226694"/>
                <a:gd name="connsiteY19" fmla="*/ 65722 h 102869"/>
                <a:gd name="connsiteX20" fmla="*/ 47625 w 226694"/>
                <a:gd name="connsiteY20" fmla="*/ 65722 h 102869"/>
                <a:gd name="connsiteX21" fmla="*/ 51435 w 226694"/>
                <a:gd name="connsiteY21" fmla="*/ 64770 h 102869"/>
                <a:gd name="connsiteX22" fmla="*/ 56198 w 226694"/>
                <a:gd name="connsiteY22" fmla="*/ 63818 h 102869"/>
                <a:gd name="connsiteX23" fmla="*/ 41910 w 226694"/>
                <a:gd name="connsiteY23" fmla="*/ 65722 h 102869"/>
                <a:gd name="connsiteX24" fmla="*/ 41910 w 226694"/>
                <a:gd name="connsiteY24" fmla="*/ 65722 h 102869"/>
                <a:gd name="connsiteX25" fmla="*/ 45720 w 226694"/>
                <a:gd name="connsiteY25" fmla="*/ 64770 h 102869"/>
                <a:gd name="connsiteX26" fmla="*/ 50482 w 226694"/>
                <a:gd name="connsiteY26" fmla="*/ 64770 h 102869"/>
                <a:gd name="connsiteX27" fmla="*/ 44768 w 226694"/>
                <a:gd name="connsiteY27" fmla="*/ 64770 h 102869"/>
                <a:gd name="connsiteX28" fmla="*/ 52388 w 226694"/>
                <a:gd name="connsiteY28" fmla="*/ 63818 h 102869"/>
                <a:gd name="connsiteX29" fmla="*/ 46673 w 226694"/>
                <a:gd name="connsiteY29" fmla="*/ 63818 h 102869"/>
                <a:gd name="connsiteX30" fmla="*/ 47625 w 226694"/>
                <a:gd name="connsiteY30" fmla="*/ 61913 h 102869"/>
                <a:gd name="connsiteX31" fmla="*/ 50482 w 226694"/>
                <a:gd name="connsiteY31" fmla="*/ 61913 h 102869"/>
                <a:gd name="connsiteX32" fmla="*/ 48578 w 226694"/>
                <a:gd name="connsiteY32" fmla="*/ 60960 h 102869"/>
                <a:gd name="connsiteX33" fmla="*/ 49530 w 226694"/>
                <a:gd name="connsiteY33" fmla="*/ 60960 h 102869"/>
                <a:gd name="connsiteX34" fmla="*/ 47625 w 226694"/>
                <a:gd name="connsiteY34" fmla="*/ 60007 h 102869"/>
                <a:gd name="connsiteX35" fmla="*/ 49530 w 226694"/>
                <a:gd name="connsiteY35" fmla="*/ 60007 h 102869"/>
                <a:gd name="connsiteX36" fmla="*/ 51435 w 226694"/>
                <a:gd name="connsiteY36" fmla="*/ 59055 h 102869"/>
                <a:gd name="connsiteX37" fmla="*/ 52388 w 226694"/>
                <a:gd name="connsiteY37" fmla="*/ 60007 h 102869"/>
                <a:gd name="connsiteX38" fmla="*/ 52388 w 226694"/>
                <a:gd name="connsiteY38" fmla="*/ 58102 h 102869"/>
                <a:gd name="connsiteX39" fmla="*/ 53340 w 226694"/>
                <a:gd name="connsiteY39" fmla="*/ 56197 h 102869"/>
                <a:gd name="connsiteX40" fmla="*/ 56198 w 226694"/>
                <a:gd name="connsiteY40" fmla="*/ 56197 h 102869"/>
                <a:gd name="connsiteX41" fmla="*/ 57150 w 226694"/>
                <a:gd name="connsiteY41" fmla="*/ 51435 h 102869"/>
                <a:gd name="connsiteX42" fmla="*/ 55245 w 226694"/>
                <a:gd name="connsiteY42" fmla="*/ 50482 h 102869"/>
                <a:gd name="connsiteX43" fmla="*/ 58103 w 226694"/>
                <a:gd name="connsiteY43" fmla="*/ 48577 h 102869"/>
                <a:gd name="connsiteX44" fmla="*/ 58103 w 226694"/>
                <a:gd name="connsiteY44" fmla="*/ 50482 h 102869"/>
                <a:gd name="connsiteX45" fmla="*/ 58103 w 226694"/>
                <a:gd name="connsiteY45" fmla="*/ 49530 h 102869"/>
                <a:gd name="connsiteX46" fmla="*/ 59055 w 226694"/>
                <a:gd name="connsiteY46" fmla="*/ 52388 h 102869"/>
                <a:gd name="connsiteX47" fmla="*/ 57150 w 226694"/>
                <a:gd name="connsiteY47" fmla="*/ 51435 h 102869"/>
                <a:gd name="connsiteX48" fmla="*/ 57150 w 226694"/>
                <a:gd name="connsiteY48" fmla="*/ 55245 h 102869"/>
                <a:gd name="connsiteX49" fmla="*/ 58103 w 226694"/>
                <a:gd name="connsiteY49" fmla="*/ 54293 h 102869"/>
                <a:gd name="connsiteX50" fmla="*/ 58103 w 226694"/>
                <a:gd name="connsiteY50" fmla="*/ 55245 h 102869"/>
                <a:gd name="connsiteX51" fmla="*/ 59055 w 226694"/>
                <a:gd name="connsiteY51" fmla="*/ 54293 h 102869"/>
                <a:gd name="connsiteX52" fmla="*/ 60960 w 226694"/>
                <a:gd name="connsiteY52" fmla="*/ 56197 h 102869"/>
                <a:gd name="connsiteX53" fmla="*/ 60960 w 226694"/>
                <a:gd name="connsiteY53" fmla="*/ 55245 h 102869"/>
                <a:gd name="connsiteX54" fmla="*/ 64770 w 226694"/>
                <a:gd name="connsiteY54" fmla="*/ 54293 h 102869"/>
                <a:gd name="connsiteX55" fmla="*/ 71438 w 226694"/>
                <a:gd name="connsiteY55" fmla="*/ 44768 h 102869"/>
                <a:gd name="connsiteX56" fmla="*/ 72390 w 226694"/>
                <a:gd name="connsiteY56" fmla="*/ 48577 h 102869"/>
                <a:gd name="connsiteX57" fmla="*/ 66675 w 226694"/>
                <a:gd name="connsiteY57" fmla="*/ 51435 h 102869"/>
                <a:gd name="connsiteX58" fmla="*/ 67628 w 226694"/>
                <a:gd name="connsiteY58" fmla="*/ 52388 h 102869"/>
                <a:gd name="connsiteX59" fmla="*/ 70485 w 226694"/>
                <a:gd name="connsiteY59" fmla="*/ 49530 h 102869"/>
                <a:gd name="connsiteX60" fmla="*/ 73343 w 226694"/>
                <a:gd name="connsiteY60" fmla="*/ 50482 h 102869"/>
                <a:gd name="connsiteX61" fmla="*/ 77153 w 226694"/>
                <a:gd name="connsiteY61" fmla="*/ 45720 h 102869"/>
                <a:gd name="connsiteX62" fmla="*/ 75248 w 226694"/>
                <a:gd name="connsiteY62" fmla="*/ 48577 h 102869"/>
                <a:gd name="connsiteX63" fmla="*/ 79057 w 226694"/>
                <a:gd name="connsiteY63" fmla="*/ 44768 h 102869"/>
                <a:gd name="connsiteX64" fmla="*/ 78105 w 226694"/>
                <a:gd name="connsiteY64" fmla="*/ 45720 h 102869"/>
                <a:gd name="connsiteX65" fmla="*/ 81915 w 226694"/>
                <a:gd name="connsiteY65" fmla="*/ 44768 h 102869"/>
                <a:gd name="connsiteX66" fmla="*/ 81915 w 226694"/>
                <a:gd name="connsiteY66" fmla="*/ 44768 h 102869"/>
                <a:gd name="connsiteX67" fmla="*/ 90488 w 226694"/>
                <a:gd name="connsiteY67" fmla="*/ 38100 h 102869"/>
                <a:gd name="connsiteX68" fmla="*/ 91440 w 226694"/>
                <a:gd name="connsiteY68" fmla="*/ 40957 h 102869"/>
                <a:gd name="connsiteX69" fmla="*/ 93345 w 226694"/>
                <a:gd name="connsiteY69" fmla="*/ 31432 h 102869"/>
                <a:gd name="connsiteX70" fmla="*/ 95250 w 226694"/>
                <a:gd name="connsiteY70" fmla="*/ 39052 h 102869"/>
                <a:gd name="connsiteX71" fmla="*/ 98107 w 226694"/>
                <a:gd name="connsiteY71" fmla="*/ 37147 h 102869"/>
                <a:gd name="connsiteX72" fmla="*/ 96203 w 226694"/>
                <a:gd name="connsiteY72" fmla="*/ 34290 h 102869"/>
                <a:gd name="connsiteX73" fmla="*/ 100965 w 226694"/>
                <a:gd name="connsiteY73" fmla="*/ 35243 h 102869"/>
                <a:gd name="connsiteX74" fmla="*/ 100965 w 226694"/>
                <a:gd name="connsiteY74" fmla="*/ 31432 h 102869"/>
                <a:gd name="connsiteX75" fmla="*/ 101918 w 226694"/>
                <a:gd name="connsiteY75" fmla="*/ 34290 h 102869"/>
                <a:gd name="connsiteX76" fmla="*/ 103823 w 226694"/>
                <a:gd name="connsiteY76" fmla="*/ 30480 h 102869"/>
                <a:gd name="connsiteX77" fmla="*/ 105728 w 226694"/>
                <a:gd name="connsiteY77" fmla="*/ 33338 h 102869"/>
                <a:gd name="connsiteX78" fmla="*/ 108585 w 226694"/>
                <a:gd name="connsiteY78" fmla="*/ 31432 h 102869"/>
                <a:gd name="connsiteX79" fmla="*/ 106680 w 226694"/>
                <a:gd name="connsiteY79" fmla="*/ 31432 h 102869"/>
                <a:gd name="connsiteX80" fmla="*/ 111443 w 226694"/>
                <a:gd name="connsiteY80" fmla="*/ 24765 h 102869"/>
                <a:gd name="connsiteX81" fmla="*/ 114300 w 226694"/>
                <a:gd name="connsiteY81" fmla="*/ 28575 h 102869"/>
                <a:gd name="connsiteX82" fmla="*/ 117157 w 226694"/>
                <a:gd name="connsiteY82" fmla="*/ 18097 h 102869"/>
                <a:gd name="connsiteX83" fmla="*/ 118110 w 226694"/>
                <a:gd name="connsiteY83" fmla="*/ 19050 h 102869"/>
                <a:gd name="connsiteX84" fmla="*/ 120015 w 226694"/>
                <a:gd name="connsiteY84" fmla="*/ 17145 h 102869"/>
                <a:gd name="connsiteX85" fmla="*/ 116205 w 226694"/>
                <a:gd name="connsiteY85" fmla="*/ 28575 h 102869"/>
                <a:gd name="connsiteX86" fmla="*/ 119063 w 226694"/>
                <a:gd name="connsiteY86" fmla="*/ 28575 h 102869"/>
                <a:gd name="connsiteX87" fmla="*/ 118110 w 226694"/>
                <a:gd name="connsiteY87" fmla="*/ 30480 h 102869"/>
                <a:gd name="connsiteX88" fmla="*/ 122873 w 226694"/>
                <a:gd name="connsiteY88" fmla="*/ 28575 h 102869"/>
                <a:gd name="connsiteX89" fmla="*/ 124778 w 226694"/>
                <a:gd name="connsiteY89" fmla="*/ 23813 h 102869"/>
                <a:gd name="connsiteX90" fmla="*/ 120968 w 226694"/>
                <a:gd name="connsiteY90" fmla="*/ 27622 h 102869"/>
                <a:gd name="connsiteX91" fmla="*/ 124778 w 226694"/>
                <a:gd name="connsiteY91" fmla="*/ 20955 h 102869"/>
                <a:gd name="connsiteX92" fmla="*/ 125730 w 226694"/>
                <a:gd name="connsiteY92" fmla="*/ 24765 h 102869"/>
                <a:gd name="connsiteX93" fmla="*/ 128588 w 226694"/>
                <a:gd name="connsiteY93" fmla="*/ 22860 h 102869"/>
                <a:gd name="connsiteX94" fmla="*/ 130493 w 226694"/>
                <a:gd name="connsiteY94" fmla="*/ 24765 h 102869"/>
                <a:gd name="connsiteX95" fmla="*/ 135255 w 226694"/>
                <a:gd name="connsiteY95" fmla="*/ 21907 h 102869"/>
                <a:gd name="connsiteX96" fmla="*/ 138113 w 226694"/>
                <a:gd name="connsiteY96" fmla="*/ 21907 h 102869"/>
                <a:gd name="connsiteX97" fmla="*/ 133350 w 226694"/>
                <a:gd name="connsiteY97" fmla="*/ 13335 h 102869"/>
                <a:gd name="connsiteX98" fmla="*/ 139065 w 226694"/>
                <a:gd name="connsiteY98" fmla="*/ 14288 h 102869"/>
                <a:gd name="connsiteX99" fmla="*/ 140970 w 226694"/>
                <a:gd name="connsiteY99" fmla="*/ 19050 h 102869"/>
                <a:gd name="connsiteX100" fmla="*/ 140970 w 226694"/>
                <a:gd name="connsiteY100" fmla="*/ 17145 h 102869"/>
                <a:gd name="connsiteX101" fmla="*/ 142875 w 226694"/>
                <a:gd name="connsiteY101" fmla="*/ 18097 h 102869"/>
                <a:gd name="connsiteX102" fmla="*/ 142875 w 226694"/>
                <a:gd name="connsiteY102" fmla="*/ 16193 h 102869"/>
                <a:gd name="connsiteX103" fmla="*/ 146685 w 226694"/>
                <a:gd name="connsiteY103" fmla="*/ 15240 h 102869"/>
                <a:gd name="connsiteX104" fmla="*/ 148590 w 226694"/>
                <a:gd name="connsiteY104" fmla="*/ 9525 h 102869"/>
                <a:gd name="connsiteX105" fmla="*/ 149543 w 226694"/>
                <a:gd name="connsiteY105" fmla="*/ 10477 h 102869"/>
                <a:gd name="connsiteX106" fmla="*/ 152400 w 226694"/>
                <a:gd name="connsiteY106" fmla="*/ 9525 h 102869"/>
                <a:gd name="connsiteX107" fmla="*/ 155258 w 226694"/>
                <a:gd name="connsiteY107" fmla="*/ 14288 h 102869"/>
                <a:gd name="connsiteX108" fmla="*/ 154305 w 226694"/>
                <a:gd name="connsiteY108" fmla="*/ 16193 h 102869"/>
                <a:gd name="connsiteX109" fmla="*/ 156210 w 226694"/>
                <a:gd name="connsiteY109" fmla="*/ 17145 h 102869"/>
                <a:gd name="connsiteX110" fmla="*/ 154305 w 226694"/>
                <a:gd name="connsiteY110" fmla="*/ 18097 h 102869"/>
                <a:gd name="connsiteX111" fmla="*/ 158115 w 226694"/>
                <a:gd name="connsiteY111" fmla="*/ 20002 h 102869"/>
                <a:gd name="connsiteX112" fmla="*/ 155258 w 226694"/>
                <a:gd name="connsiteY112" fmla="*/ 16193 h 102869"/>
                <a:gd name="connsiteX113" fmla="*/ 163830 w 226694"/>
                <a:gd name="connsiteY113" fmla="*/ 17145 h 102869"/>
                <a:gd name="connsiteX114" fmla="*/ 163830 w 226694"/>
                <a:gd name="connsiteY114" fmla="*/ 19050 h 102869"/>
                <a:gd name="connsiteX115" fmla="*/ 171450 w 226694"/>
                <a:gd name="connsiteY115" fmla="*/ 24765 h 102869"/>
                <a:gd name="connsiteX116" fmla="*/ 168593 w 226694"/>
                <a:gd name="connsiteY116" fmla="*/ 27622 h 102869"/>
                <a:gd name="connsiteX117" fmla="*/ 165735 w 226694"/>
                <a:gd name="connsiteY117" fmla="*/ 22860 h 102869"/>
                <a:gd name="connsiteX118" fmla="*/ 166688 w 226694"/>
                <a:gd name="connsiteY118" fmla="*/ 24765 h 102869"/>
                <a:gd name="connsiteX119" fmla="*/ 164783 w 226694"/>
                <a:gd name="connsiteY119" fmla="*/ 22860 h 102869"/>
                <a:gd name="connsiteX120" fmla="*/ 171450 w 226694"/>
                <a:gd name="connsiteY120" fmla="*/ 33338 h 102869"/>
                <a:gd name="connsiteX121" fmla="*/ 173355 w 226694"/>
                <a:gd name="connsiteY121" fmla="*/ 33338 h 102869"/>
                <a:gd name="connsiteX122" fmla="*/ 172403 w 226694"/>
                <a:gd name="connsiteY122" fmla="*/ 32385 h 102869"/>
                <a:gd name="connsiteX123" fmla="*/ 174308 w 226694"/>
                <a:gd name="connsiteY123" fmla="*/ 31432 h 102869"/>
                <a:gd name="connsiteX124" fmla="*/ 179070 w 226694"/>
                <a:gd name="connsiteY124" fmla="*/ 35243 h 102869"/>
                <a:gd name="connsiteX125" fmla="*/ 178118 w 226694"/>
                <a:gd name="connsiteY125" fmla="*/ 36195 h 102869"/>
                <a:gd name="connsiteX126" fmla="*/ 177165 w 226694"/>
                <a:gd name="connsiteY126" fmla="*/ 34290 h 102869"/>
                <a:gd name="connsiteX127" fmla="*/ 180022 w 226694"/>
                <a:gd name="connsiteY127" fmla="*/ 38100 h 102869"/>
                <a:gd name="connsiteX128" fmla="*/ 180022 w 226694"/>
                <a:gd name="connsiteY128" fmla="*/ 36195 h 102869"/>
                <a:gd name="connsiteX129" fmla="*/ 185738 w 226694"/>
                <a:gd name="connsiteY129" fmla="*/ 40005 h 102869"/>
                <a:gd name="connsiteX130" fmla="*/ 185738 w 226694"/>
                <a:gd name="connsiteY130" fmla="*/ 37147 h 102869"/>
                <a:gd name="connsiteX131" fmla="*/ 181928 w 226694"/>
                <a:gd name="connsiteY131" fmla="*/ 36195 h 102869"/>
                <a:gd name="connsiteX132" fmla="*/ 180975 w 226694"/>
                <a:gd name="connsiteY132" fmla="*/ 30480 h 102869"/>
                <a:gd name="connsiteX133" fmla="*/ 180022 w 226694"/>
                <a:gd name="connsiteY133" fmla="*/ 30480 h 102869"/>
                <a:gd name="connsiteX134" fmla="*/ 179070 w 226694"/>
                <a:gd name="connsiteY134" fmla="*/ 30480 h 102869"/>
                <a:gd name="connsiteX135" fmla="*/ 179070 w 226694"/>
                <a:gd name="connsiteY135" fmla="*/ 30480 h 102869"/>
                <a:gd name="connsiteX136" fmla="*/ 179070 w 226694"/>
                <a:gd name="connsiteY136" fmla="*/ 30480 h 102869"/>
                <a:gd name="connsiteX137" fmla="*/ 179070 w 226694"/>
                <a:gd name="connsiteY137" fmla="*/ 30480 h 102869"/>
                <a:gd name="connsiteX138" fmla="*/ 179070 w 226694"/>
                <a:gd name="connsiteY138" fmla="*/ 31432 h 102869"/>
                <a:gd name="connsiteX139" fmla="*/ 174308 w 226694"/>
                <a:gd name="connsiteY139" fmla="*/ 28575 h 102869"/>
                <a:gd name="connsiteX140" fmla="*/ 175260 w 226694"/>
                <a:gd name="connsiteY140" fmla="*/ 27622 h 102869"/>
                <a:gd name="connsiteX141" fmla="*/ 173355 w 226694"/>
                <a:gd name="connsiteY141" fmla="*/ 26670 h 102869"/>
                <a:gd name="connsiteX142" fmla="*/ 175260 w 226694"/>
                <a:gd name="connsiteY142" fmla="*/ 24765 h 102869"/>
                <a:gd name="connsiteX143" fmla="*/ 174308 w 226694"/>
                <a:gd name="connsiteY143" fmla="*/ 22860 h 102869"/>
                <a:gd name="connsiteX144" fmla="*/ 171450 w 226694"/>
                <a:gd name="connsiteY144" fmla="*/ 19050 h 102869"/>
                <a:gd name="connsiteX145" fmla="*/ 169545 w 226694"/>
                <a:gd name="connsiteY145" fmla="*/ 18097 h 102869"/>
                <a:gd name="connsiteX146" fmla="*/ 167640 w 226694"/>
                <a:gd name="connsiteY146" fmla="*/ 17145 h 102869"/>
                <a:gd name="connsiteX147" fmla="*/ 167640 w 226694"/>
                <a:gd name="connsiteY147" fmla="*/ 17145 h 102869"/>
                <a:gd name="connsiteX148" fmla="*/ 163830 w 226694"/>
                <a:gd name="connsiteY148" fmla="*/ 13335 h 102869"/>
                <a:gd name="connsiteX149" fmla="*/ 161925 w 226694"/>
                <a:gd name="connsiteY149" fmla="*/ 11430 h 102869"/>
                <a:gd name="connsiteX150" fmla="*/ 159068 w 226694"/>
                <a:gd name="connsiteY150" fmla="*/ 6668 h 102869"/>
                <a:gd name="connsiteX151" fmla="*/ 154305 w 226694"/>
                <a:gd name="connsiteY151" fmla="*/ 1905 h 102869"/>
                <a:gd name="connsiteX152" fmla="*/ 154305 w 226694"/>
                <a:gd name="connsiteY152" fmla="*/ 952 h 102869"/>
                <a:gd name="connsiteX153" fmla="*/ 154305 w 226694"/>
                <a:gd name="connsiteY153" fmla="*/ 0 h 102869"/>
                <a:gd name="connsiteX154" fmla="*/ 145733 w 226694"/>
                <a:gd name="connsiteY154" fmla="*/ 3810 h 102869"/>
                <a:gd name="connsiteX155" fmla="*/ 134303 w 226694"/>
                <a:gd name="connsiteY155" fmla="*/ 7620 h 102869"/>
                <a:gd name="connsiteX156" fmla="*/ 135255 w 226694"/>
                <a:gd name="connsiteY156" fmla="*/ 8572 h 102869"/>
                <a:gd name="connsiteX157" fmla="*/ 130493 w 226694"/>
                <a:gd name="connsiteY157" fmla="*/ 11430 h 102869"/>
                <a:gd name="connsiteX158" fmla="*/ 131445 w 226694"/>
                <a:gd name="connsiteY158" fmla="*/ 12382 h 102869"/>
                <a:gd name="connsiteX159" fmla="*/ 123825 w 226694"/>
                <a:gd name="connsiteY159" fmla="*/ 15240 h 102869"/>
                <a:gd name="connsiteX160" fmla="*/ 124778 w 226694"/>
                <a:gd name="connsiteY160" fmla="*/ 14288 h 102869"/>
                <a:gd name="connsiteX161" fmla="*/ 114300 w 226694"/>
                <a:gd name="connsiteY161" fmla="*/ 19050 h 102869"/>
                <a:gd name="connsiteX162" fmla="*/ 112395 w 226694"/>
                <a:gd name="connsiteY162" fmla="*/ 20002 h 102869"/>
                <a:gd name="connsiteX163" fmla="*/ 112395 w 226694"/>
                <a:gd name="connsiteY163" fmla="*/ 20002 h 102869"/>
                <a:gd name="connsiteX164" fmla="*/ 112395 w 226694"/>
                <a:gd name="connsiteY164" fmla="*/ 20002 h 102869"/>
                <a:gd name="connsiteX165" fmla="*/ 111443 w 226694"/>
                <a:gd name="connsiteY165" fmla="*/ 20002 h 102869"/>
                <a:gd name="connsiteX166" fmla="*/ 112395 w 226694"/>
                <a:gd name="connsiteY166" fmla="*/ 20002 h 102869"/>
                <a:gd name="connsiteX167" fmla="*/ 110490 w 226694"/>
                <a:gd name="connsiteY167" fmla="*/ 21907 h 102869"/>
                <a:gd name="connsiteX168" fmla="*/ 109538 w 226694"/>
                <a:gd name="connsiteY168" fmla="*/ 20955 h 102869"/>
                <a:gd name="connsiteX169" fmla="*/ 109538 w 226694"/>
                <a:gd name="connsiteY169" fmla="*/ 20955 h 102869"/>
                <a:gd name="connsiteX170" fmla="*/ 109538 w 226694"/>
                <a:gd name="connsiteY170" fmla="*/ 22860 h 102869"/>
                <a:gd name="connsiteX171" fmla="*/ 108585 w 226694"/>
                <a:gd name="connsiteY171" fmla="*/ 23813 h 102869"/>
                <a:gd name="connsiteX172" fmla="*/ 104775 w 226694"/>
                <a:gd name="connsiteY172" fmla="*/ 23813 h 102869"/>
                <a:gd name="connsiteX173" fmla="*/ 100965 w 226694"/>
                <a:gd name="connsiteY173" fmla="*/ 28575 h 102869"/>
                <a:gd name="connsiteX174" fmla="*/ 100965 w 226694"/>
                <a:gd name="connsiteY174" fmla="*/ 27622 h 102869"/>
                <a:gd name="connsiteX175" fmla="*/ 98107 w 226694"/>
                <a:gd name="connsiteY175" fmla="*/ 28575 h 102869"/>
                <a:gd name="connsiteX176" fmla="*/ 97155 w 226694"/>
                <a:gd name="connsiteY176" fmla="*/ 27622 h 102869"/>
                <a:gd name="connsiteX177" fmla="*/ 96203 w 226694"/>
                <a:gd name="connsiteY177" fmla="*/ 30480 h 102869"/>
                <a:gd name="connsiteX178" fmla="*/ 94298 w 226694"/>
                <a:gd name="connsiteY178" fmla="*/ 28575 h 102869"/>
                <a:gd name="connsiteX179" fmla="*/ 90488 w 226694"/>
                <a:gd name="connsiteY179" fmla="*/ 33338 h 102869"/>
                <a:gd name="connsiteX180" fmla="*/ 90488 w 226694"/>
                <a:gd name="connsiteY180" fmla="*/ 32385 h 102869"/>
                <a:gd name="connsiteX181" fmla="*/ 87630 w 226694"/>
                <a:gd name="connsiteY181" fmla="*/ 34290 h 102869"/>
                <a:gd name="connsiteX182" fmla="*/ 70485 w 226694"/>
                <a:gd name="connsiteY182" fmla="*/ 40005 h 102869"/>
                <a:gd name="connsiteX183" fmla="*/ 68580 w 226694"/>
                <a:gd name="connsiteY183" fmla="*/ 41910 h 102869"/>
                <a:gd name="connsiteX184" fmla="*/ 67628 w 226694"/>
                <a:gd name="connsiteY184" fmla="*/ 40005 h 102869"/>
                <a:gd name="connsiteX185" fmla="*/ 61913 w 226694"/>
                <a:gd name="connsiteY185" fmla="*/ 43815 h 102869"/>
                <a:gd name="connsiteX186" fmla="*/ 61913 w 226694"/>
                <a:gd name="connsiteY186" fmla="*/ 41910 h 102869"/>
                <a:gd name="connsiteX187" fmla="*/ 60960 w 226694"/>
                <a:gd name="connsiteY187" fmla="*/ 42863 h 102869"/>
                <a:gd name="connsiteX188" fmla="*/ 60960 w 226694"/>
                <a:gd name="connsiteY188" fmla="*/ 41910 h 102869"/>
                <a:gd name="connsiteX189" fmla="*/ 60007 w 226694"/>
                <a:gd name="connsiteY189" fmla="*/ 47625 h 102869"/>
                <a:gd name="connsiteX190" fmla="*/ 57150 w 226694"/>
                <a:gd name="connsiteY190" fmla="*/ 49530 h 102869"/>
                <a:gd name="connsiteX191" fmla="*/ 57150 w 226694"/>
                <a:gd name="connsiteY191" fmla="*/ 47625 h 102869"/>
                <a:gd name="connsiteX192" fmla="*/ 50482 w 226694"/>
                <a:gd name="connsiteY192" fmla="*/ 51435 h 102869"/>
                <a:gd name="connsiteX193" fmla="*/ 48578 w 226694"/>
                <a:gd name="connsiteY193" fmla="*/ 52388 h 102869"/>
                <a:gd name="connsiteX194" fmla="*/ 41910 w 226694"/>
                <a:gd name="connsiteY194" fmla="*/ 55245 h 102869"/>
                <a:gd name="connsiteX195" fmla="*/ 42863 w 226694"/>
                <a:gd name="connsiteY195" fmla="*/ 55245 h 102869"/>
                <a:gd name="connsiteX196" fmla="*/ 39053 w 226694"/>
                <a:gd name="connsiteY196" fmla="*/ 58102 h 102869"/>
                <a:gd name="connsiteX197" fmla="*/ 39053 w 226694"/>
                <a:gd name="connsiteY197" fmla="*/ 58102 h 102869"/>
                <a:gd name="connsiteX198" fmla="*/ 29528 w 226694"/>
                <a:gd name="connsiteY198" fmla="*/ 60960 h 102869"/>
                <a:gd name="connsiteX199" fmla="*/ 32385 w 226694"/>
                <a:gd name="connsiteY199" fmla="*/ 60960 h 102869"/>
                <a:gd name="connsiteX200" fmla="*/ 30480 w 226694"/>
                <a:gd name="connsiteY200" fmla="*/ 61913 h 102869"/>
                <a:gd name="connsiteX201" fmla="*/ 23813 w 226694"/>
                <a:gd name="connsiteY201" fmla="*/ 63818 h 102869"/>
                <a:gd name="connsiteX202" fmla="*/ 26670 w 226694"/>
                <a:gd name="connsiteY202" fmla="*/ 62865 h 102869"/>
                <a:gd name="connsiteX203" fmla="*/ 20003 w 226694"/>
                <a:gd name="connsiteY203" fmla="*/ 64770 h 102869"/>
                <a:gd name="connsiteX204" fmla="*/ 9525 w 226694"/>
                <a:gd name="connsiteY204" fmla="*/ 66675 h 102869"/>
                <a:gd name="connsiteX205" fmla="*/ 9525 w 226694"/>
                <a:gd name="connsiteY205" fmla="*/ 65722 h 102869"/>
                <a:gd name="connsiteX206" fmla="*/ 11430 w 226694"/>
                <a:gd name="connsiteY206" fmla="*/ 67627 h 102869"/>
                <a:gd name="connsiteX207" fmla="*/ 1905 w 226694"/>
                <a:gd name="connsiteY207" fmla="*/ 69532 h 102869"/>
                <a:gd name="connsiteX208" fmla="*/ 0 w 226694"/>
                <a:gd name="connsiteY208" fmla="*/ 71438 h 102869"/>
                <a:gd name="connsiteX209" fmla="*/ 6668 w 226694"/>
                <a:gd name="connsiteY209" fmla="*/ 72390 h 102869"/>
                <a:gd name="connsiteX210" fmla="*/ 13335 w 226694"/>
                <a:gd name="connsiteY210" fmla="*/ 71438 h 102869"/>
                <a:gd name="connsiteX211" fmla="*/ 21907 w 226694"/>
                <a:gd name="connsiteY211" fmla="*/ 73343 h 102869"/>
                <a:gd name="connsiteX212" fmla="*/ 20955 w 226694"/>
                <a:gd name="connsiteY212" fmla="*/ 73343 h 102869"/>
                <a:gd name="connsiteX213" fmla="*/ 33338 w 226694"/>
                <a:gd name="connsiteY213" fmla="*/ 73343 h 102869"/>
                <a:gd name="connsiteX214" fmla="*/ 38100 w 226694"/>
                <a:gd name="connsiteY214" fmla="*/ 75247 h 102869"/>
                <a:gd name="connsiteX215" fmla="*/ 42863 w 226694"/>
                <a:gd name="connsiteY215" fmla="*/ 77152 h 102869"/>
                <a:gd name="connsiteX216" fmla="*/ 49530 w 226694"/>
                <a:gd name="connsiteY216" fmla="*/ 78105 h 102869"/>
                <a:gd name="connsiteX217" fmla="*/ 49530 w 226694"/>
                <a:gd name="connsiteY217" fmla="*/ 78105 h 102869"/>
                <a:gd name="connsiteX218" fmla="*/ 57150 w 226694"/>
                <a:gd name="connsiteY218" fmla="*/ 77152 h 102869"/>
                <a:gd name="connsiteX219" fmla="*/ 57150 w 226694"/>
                <a:gd name="connsiteY219" fmla="*/ 78105 h 102869"/>
                <a:gd name="connsiteX220" fmla="*/ 65723 w 226694"/>
                <a:gd name="connsiteY220" fmla="*/ 78105 h 102869"/>
                <a:gd name="connsiteX221" fmla="*/ 65723 w 226694"/>
                <a:gd name="connsiteY221" fmla="*/ 79057 h 102869"/>
                <a:gd name="connsiteX222" fmla="*/ 76200 w 226694"/>
                <a:gd name="connsiteY222" fmla="*/ 80963 h 102869"/>
                <a:gd name="connsiteX223" fmla="*/ 75248 w 226694"/>
                <a:gd name="connsiteY223" fmla="*/ 81915 h 102869"/>
                <a:gd name="connsiteX224" fmla="*/ 88582 w 226694"/>
                <a:gd name="connsiteY224" fmla="*/ 82868 h 102869"/>
                <a:gd name="connsiteX225" fmla="*/ 91440 w 226694"/>
                <a:gd name="connsiteY225" fmla="*/ 81915 h 102869"/>
                <a:gd name="connsiteX226" fmla="*/ 90488 w 226694"/>
                <a:gd name="connsiteY226" fmla="*/ 79057 h 102869"/>
                <a:gd name="connsiteX227" fmla="*/ 92393 w 226694"/>
                <a:gd name="connsiteY227" fmla="*/ 80963 h 102869"/>
                <a:gd name="connsiteX228" fmla="*/ 92393 w 226694"/>
                <a:gd name="connsiteY228" fmla="*/ 80963 h 102869"/>
                <a:gd name="connsiteX229" fmla="*/ 97155 w 226694"/>
                <a:gd name="connsiteY229" fmla="*/ 83820 h 102869"/>
                <a:gd name="connsiteX230" fmla="*/ 120015 w 226694"/>
                <a:gd name="connsiteY230" fmla="*/ 88582 h 102869"/>
                <a:gd name="connsiteX231" fmla="*/ 119063 w 226694"/>
                <a:gd name="connsiteY231" fmla="*/ 86677 h 102869"/>
                <a:gd name="connsiteX232" fmla="*/ 121920 w 226694"/>
                <a:gd name="connsiteY232" fmla="*/ 86677 h 102869"/>
                <a:gd name="connsiteX233" fmla="*/ 120968 w 226694"/>
                <a:gd name="connsiteY233" fmla="*/ 87630 h 102869"/>
                <a:gd name="connsiteX234" fmla="*/ 123825 w 226694"/>
                <a:gd name="connsiteY234" fmla="*/ 86677 h 102869"/>
                <a:gd name="connsiteX235" fmla="*/ 122873 w 226694"/>
                <a:gd name="connsiteY235" fmla="*/ 88582 h 102869"/>
                <a:gd name="connsiteX236" fmla="*/ 124778 w 226694"/>
                <a:gd name="connsiteY236" fmla="*/ 88582 h 102869"/>
                <a:gd name="connsiteX237" fmla="*/ 124778 w 226694"/>
                <a:gd name="connsiteY237" fmla="*/ 88582 h 102869"/>
                <a:gd name="connsiteX238" fmla="*/ 128588 w 226694"/>
                <a:gd name="connsiteY238" fmla="*/ 87630 h 102869"/>
                <a:gd name="connsiteX239" fmla="*/ 129540 w 226694"/>
                <a:gd name="connsiteY239" fmla="*/ 89535 h 102869"/>
                <a:gd name="connsiteX240" fmla="*/ 130493 w 226694"/>
                <a:gd name="connsiteY240" fmla="*/ 89535 h 102869"/>
                <a:gd name="connsiteX241" fmla="*/ 133350 w 226694"/>
                <a:gd name="connsiteY241" fmla="*/ 90488 h 102869"/>
                <a:gd name="connsiteX242" fmla="*/ 132398 w 226694"/>
                <a:gd name="connsiteY242" fmla="*/ 88582 h 102869"/>
                <a:gd name="connsiteX243" fmla="*/ 134303 w 226694"/>
                <a:gd name="connsiteY243" fmla="*/ 86677 h 102869"/>
                <a:gd name="connsiteX244" fmla="*/ 147638 w 226694"/>
                <a:gd name="connsiteY244" fmla="*/ 90488 h 102869"/>
                <a:gd name="connsiteX245" fmla="*/ 154305 w 226694"/>
                <a:gd name="connsiteY245" fmla="*/ 90488 h 102869"/>
                <a:gd name="connsiteX246" fmla="*/ 155258 w 226694"/>
                <a:gd name="connsiteY246" fmla="*/ 88582 h 102869"/>
                <a:gd name="connsiteX247" fmla="*/ 160020 w 226694"/>
                <a:gd name="connsiteY247" fmla="*/ 93345 h 102869"/>
                <a:gd name="connsiteX248" fmla="*/ 163830 w 226694"/>
                <a:gd name="connsiteY248" fmla="*/ 91440 h 102869"/>
                <a:gd name="connsiteX249" fmla="*/ 164783 w 226694"/>
                <a:gd name="connsiteY249" fmla="*/ 94297 h 102869"/>
                <a:gd name="connsiteX250" fmla="*/ 179070 w 226694"/>
                <a:gd name="connsiteY250" fmla="*/ 97155 h 102869"/>
                <a:gd name="connsiteX251" fmla="*/ 180022 w 226694"/>
                <a:gd name="connsiteY251" fmla="*/ 95250 h 102869"/>
                <a:gd name="connsiteX252" fmla="*/ 182880 w 226694"/>
                <a:gd name="connsiteY252" fmla="*/ 98107 h 102869"/>
                <a:gd name="connsiteX253" fmla="*/ 185738 w 226694"/>
                <a:gd name="connsiteY253" fmla="*/ 97155 h 102869"/>
                <a:gd name="connsiteX254" fmla="*/ 185738 w 226694"/>
                <a:gd name="connsiteY254" fmla="*/ 96202 h 102869"/>
                <a:gd name="connsiteX255" fmla="*/ 216218 w 226694"/>
                <a:gd name="connsiteY255" fmla="*/ 102870 h 102869"/>
                <a:gd name="connsiteX256" fmla="*/ 217170 w 226694"/>
                <a:gd name="connsiteY256" fmla="*/ 101918 h 102869"/>
                <a:gd name="connsiteX257" fmla="*/ 217170 w 226694"/>
                <a:gd name="connsiteY257" fmla="*/ 100013 h 102869"/>
                <a:gd name="connsiteX258" fmla="*/ 220980 w 226694"/>
                <a:gd name="connsiteY258" fmla="*/ 101918 h 102869"/>
                <a:gd name="connsiteX259" fmla="*/ 226695 w 226694"/>
                <a:gd name="connsiteY259" fmla="*/ 100965 h 102869"/>
                <a:gd name="connsiteX260" fmla="*/ 225743 w 226694"/>
                <a:gd name="connsiteY260" fmla="*/ 100965 h 102869"/>
                <a:gd name="connsiteX261" fmla="*/ 224790 w 226694"/>
                <a:gd name="connsiteY261" fmla="*/ 93345 h 102869"/>
                <a:gd name="connsiteX262" fmla="*/ 216218 w 226694"/>
                <a:gd name="connsiteY262" fmla="*/ 92393 h 102869"/>
                <a:gd name="connsiteX263" fmla="*/ 216218 w 226694"/>
                <a:gd name="connsiteY263" fmla="*/ 91440 h 102869"/>
                <a:gd name="connsiteX264" fmla="*/ 212408 w 226694"/>
                <a:gd name="connsiteY264" fmla="*/ 91440 h 102869"/>
                <a:gd name="connsiteX265" fmla="*/ 212408 w 226694"/>
                <a:gd name="connsiteY265" fmla="*/ 91440 h 102869"/>
                <a:gd name="connsiteX266" fmla="*/ 199072 w 226694"/>
                <a:gd name="connsiteY266" fmla="*/ 87630 h 102869"/>
                <a:gd name="connsiteX267" fmla="*/ 199072 w 226694"/>
                <a:gd name="connsiteY267" fmla="*/ 88582 h 102869"/>
                <a:gd name="connsiteX268" fmla="*/ 197168 w 226694"/>
                <a:gd name="connsiteY268" fmla="*/ 87630 h 102869"/>
                <a:gd name="connsiteX269" fmla="*/ 199072 w 226694"/>
                <a:gd name="connsiteY269" fmla="*/ 90488 h 102869"/>
                <a:gd name="connsiteX270" fmla="*/ 189547 w 226694"/>
                <a:gd name="connsiteY270" fmla="*/ 85725 h 102869"/>
                <a:gd name="connsiteX271" fmla="*/ 187643 w 226694"/>
                <a:gd name="connsiteY271" fmla="*/ 86677 h 102869"/>
                <a:gd name="connsiteX272" fmla="*/ 187643 w 226694"/>
                <a:gd name="connsiteY272" fmla="*/ 85725 h 102869"/>
                <a:gd name="connsiteX273" fmla="*/ 186690 w 226694"/>
                <a:gd name="connsiteY273" fmla="*/ 86677 h 102869"/>
                <a:gd name="connsiteX274" fmla="*/ 184785 w 226694"/>
                <a:gd name="connsiteY274" fmla="*/ 84772 h 102869"/>
                <a:gd name="connsiteX275" fmla="*/ 185738 w 226694"/>
                <a:gd name="connsiteY275" fmla="*/ 84772 h 102869"/>
                <a:gd name="connsiteX276" fmla="*/ 180022 w 226694"/>
                <a:gd name="connsiteY276" fmla="*/ 83820 h 102869"/>
                <a:gd name="connsiteX277" fmla="*/ 181928 w 226694"/>
                <a:gd name="connsiteY277" fmla="*/ 84772 h 102869"/>
                <a:gd name="connsiteX278" fmla="*/ 164783 w 226694"/>
                <a:gd name="connsiteY278" fmla="*/ 83820 h 102869"/>
                <a:gd name="connsiteX279" fmla="*/ 164783 w 226694"/>
                <a:gd name="connsiteY279" fmla="*/ 84772 h 102869"/>
                <a:gd name="connsiteX280" fmla="*/ 155258 w 226694"/>
                <a:gd name="connsiteY280" fmla="*/ 83820 h 102869"/>
                <a:gd name="connsiteX281" fmla="*/ 155258 w 226694"/>
                <a:gd name="connsiteY281" fmla="*/ 83820 h 102869"/>
                <a:gd name="connsiteX282" fmla="*/ 151448 w 226694"/>
                <a:gd name="connsiteY282" fmla="*/ 83820 h 102869"/>
                <a:gd name="connsiteX283" fmla="*/ 151448 w 226694"/>
                <a:gd name="connsiteY283" fmla="*/ 81915 h 102869"/>
                <a:gd name="connsiteX284" fmla="*/ 145733 w 226694"/>
                <a:gd name="connsiteY284" fmla="*/ 84772 h 102869"/>
                <a:gd name="connsiteX285" fmla="*/ 144780 w 226694"/>
                <a:gd name="connsiteY285" fmla="*/ 83820 h 102869"/>
                <a:gd name="connsiteX286" fmla="*/ 140970 w 226694"/>
                <a:gd name="connsiteY286" fmla="*/ 84772 h 102869"/>
                <a:gd name="connsiteX287" fmla="*/ 141923 w 226694"/>
                <a:gd name="connsiteY287" fmla="*/ 81915 h 102869"/>
                <a:gd name="connsiteX288" fmla="*/ 133350 w 226694"/>
                <a:gd name="connsiteY288" fmla="*/ 80010 h 102869"/>
                <a:gd name="connsiteX289" fmla="*/ 136208 w 226694"/>
                <a:gd name="connsiteY289" fmla="*/ 82868 h 102869"/>
                <a:gd name="connsiteX290" fmla="*/ 132398 w 226694"/>
                <a:gd name="connsiteY290" fmla="*/ 83820 h 102869"/>
                <a:gd name="connsiteX291" fmla="*/ 126682 w 226694"/>
                <a:gd name="connsiteY291" fmla="*/ 79057 h 102869"/>
                <a:gd name="connsiteX292" fmla="*/ 127635 w 226694"/>
                <a:gd name="connsiteY292" fmla="*/ 79057 h 102869"/>
                <a:gd name="connsiteX293" fmla="*/ 122873 w 226694"/>
                <a:gd name="connsiteY293" fmla="*/ 78105 h 102869"/>
                <a:gd name="connsiteX294" fmla="*/ 120015 w 226694"/>
                <a:gd name="connsiteY294" fmla="*/ 80010 h 102869"/>
                <a:gd name="connsiteX295" fmla="*/ 123825 w 226694"/>
                <a:gd name="connsiteY295" fmla="*/ 80010 h 102869"/>
                <a:gd name="connsiteX296" fmla="*/ 117157 w 226694"/>
                <a:gd name="connsiteY296" fmla="*/ 80963 h 102869"/>
                <a:gd name="connsiteX297" fmla="*/ 119063 w 226694"/>
                <a:gd name="connsiteY297" fmla="*/ 80010 h 102869"/>
                <a:gd name="connsiteX298" fmla="*/ 116205 w 226694"/>
                <a:gd name="connsiteY298" fmla="*/ 79057 h 102869"/>
                <a:gd name="connsiteX299" fmla="*/ 122873 w 226694"/>
                <a:gd name="connsiteY299" fmla="*/ 78105 h 102869"/>
                <a:gd name="connsiteX300" fmla="*/ 120015 w 226694"/>
                <a:gd name="connsiteY300" fmla="*/ 77152 h 102869"/>
                <a:gd name="connsiteX301" fmla="*/ 113348 w 226694"/>
                <a:gd name="connsiteY301" fmla="*/ 78105 h 102869"/>
                <a:gd name="connsiteX302" fmla="*/ 113348 w 226694"/>
                <a:gd name="connsiteY302" fmla="*/ 77152 h 102869"/>
                <a:gd name="connsiteX303" fmla="*/ 111443 w 226694"/>
                <a:gd name="connsiteY303" fmla="*/ 78105 h 102869"/>
                <a:gd name="connsiteX304" fmla="*/ 113348 w 226694"/>
                <a:gd name="connsiteY304" fmla="*/ 76200 h 102869"/>
                <a:gd name="connsiteX305" fmla="*/ 107632 w 226694"/>
                <a:gd name="connsiteY305" fmla="*/ 75247 h 102869"/>
                <a:gd name="connsiteX306" fmla="*/ 109538 w 226694"/>
                <a:gd name="connsiteY306" fmla="*/ 78105 h 102869"/>
                <a:gd name="connsiteX307" fmla="*/ 101918 w 226694"/>
                <a:gd name="connsiteY307" fmla="*/ 74295 h 102869"/>
                <a:gd name="connsiteX308" fmla="*/ 103823 w 226694"/>
                <a:gd name="connsiteY308" fmla="*/ 76200 h 102869"/>
                <a:gd name="connsiteX309" fmla="*/ 100965 w 226694"/>
                <a:gd name="connsiteY309" fmla="*/ 74295 h 102869"/>
                <a:gd name="connsiteX310" fmla="*/ 100013 w 226694"/>
                <a:gd name="connsiteY310" fmla="*/ 76200 h 102869"/>
                <a:gd name="connsiteX311" fmla="*/ 96203 w 226694"/>
                <a:gd name="connsiteY311" fmla="*/ 77152 h 102869"/>
                <a:gd name="connsiteX312" fmla="*/ 96203 w 226694"/>
                <a:gd name="connsiteY312" fmla="*/ 76200 h 102869"/>
                <a:gd name="connsiteX313" fmla="*/ 91440 w 226694"/>
                <a:gd name="connsiteY313" fmla="*/ 77152 h 102869"/>
                <a:gd name="connsiteX314" fmla="*/ 93345 w 226694"/>
                <a:gd name="connsiteY314" fmla="*/ 75247 h 102869"/>
                <a:gd name="connsiteX315" fmla="*/ 91440 w 226694"/>
                <a:gd name="connsiteY315" fmla="*/ 75247 h 102869"/>
                <a:gd name="connsiteX316" fmla="*/ 92393 w 226694"/>
                <a:gd name="connsiteY316" fmla="*/ 74295 h 102869"/>
                <a:gd name="connsiteX317" fmla="*/ 87630 w 226694"/>
                <a:gd name="connsiteY317" fmla="*/ 74295 h 102869"/>
                <a:gd name="connsiteX318" fmla="*/ 84773 w 226694"/>
                <a:gd name="connsiteY318" fmla="*/ 76200 h 102869"/>
                <a:gd name="connsiteX319" fmla="*/ 82868 w 226694"/>
                <a:gd name="connsiteY319" fmla="*/ 75247 h 102869"/>
                <a:gd name="connsiteX320" fmla="*/ 85725 w 226694"/>
                <a:gd name="connsiteY320" fmla="*/ 75247 h 102869"/>
                <a:gd name="connsiteX321" fmla="*/ 86678 w 226694"/>
                <a:gd name="connsiteY321" fmla="*/ 74295 h 102869"/>
                <a:gd name="connsiteX322" fmla="*/ 81915 w 226694"/>
                <a:gd name="connsiteY322" fmla="*/ 73343 h 102869"/>
                <a:gd name="connsiteX323" fmla="*/ 82868 w 226694"/>
                <a:gd name="connsiteY323" fmla="*/ 73343 h 102869"/>
                <a:gd name="connsiteX324" fmla="*/ 79057 w 226694"/>
                <a:gd name="connsiteY324" fmla="*/ 74295 h 102869"/>
                <a:gd name="connsiteX325" fmla="*/ 80010 w 226694"/>
                <a:gd name="connsiteY325" fmla="*/ 73343 h 102869"/>
                <a:gd name="connsiteX326" fmla="*/ 77153 w 226694"/>
                <a:gd name="connsiteY326" fmla="*/ 74295 h 102869"/>
                <a:gd name="connsiteX327" fmla="*/ 79057 w 226694"/>
                <a:gd name="connsiteY327" fmla="*/ 72390 h 102869"/>
                <a:gd name="connsiteX328" fmla="*/ 75248 w 226694"/>
                <a:gd name="connsiteY328" fmla="*/ 73343 h 102869"/>
                <a:gd name="connsiteX329" fmla="*/ 74295 w 226694"/>
                <a:gd name="connsiteY329" fmla="*/ 71438 h 102869"/>
                <a:gd name="connsiteX330" fmla="*/ 66675 w 226694"/>
                <a:gd name="connsiteY330" fmla="*/ 71438 h 102869"/>
                <a:gd name="connsiteX331" fmla="*/ 65723 w 226694"/>
                <a:gd name="connsiteY331" fmla="*/ 71438 h 102869"/>
                <a:gd name="connsiteX332" fmla="*/ 58103 w 226694"/>
                <a:gd name="connsiteY332" fmla="*/ 70485 h 102869"/>
                <a:gd name="connsiteX333" fmla="*/ 57150 w 226694"/>
                <a:gd name="connsiteY333" fmla="*/ 68580 h 102869"/>
                <a:gd name="connsiteX334" fmla="*/ 56198 w 226694"/>
                <a:gd name="connsiteY334" fmla="*/ 71438 h 102869"/>
                <a:gd name="connsiteX335" fmla="*/ 56198 w 226694"/>
                <a:gd name="connsiteY335" fmla="*/ 69532 h 102869"/>
                <a:gd name="connsiteX336" fmla="*/ 53340 w 226694"/>
                <a:gd name="connsiteY336" fmla="*/ 70485 h 102869"/>
                <a:gd name="connsiteX337" fmla="*/ 53340 w 226694"/>
                <a:gd name="connsiteY337" fmla="*/ 66675 h 102869"/>
                <a:gd name="connsiteX338" fmla="*/ 41910 w 226694"/>
                <a:gd name="connsiteY338" fmla="*/ 65722 h 102869"/>
                <a:gd name="connsiteX339" fmla="*/ 43815 w 226694"/>
                <a:gd name="connsiteY339" fmla="*/ 65722 h 102869"/>
                <a:gd name="connsiteX340" fmla="*/ 41910 w 226694"/>
                <a:gd name="connsiteY340" fmla="*/ 65722 h 102869"/>
                <a:gd name="connsiteX341" fmla="*/ 40005 w 226694"/>
                <a:gd name="connsiteY341" fmla="*/ 66675 h 102869"/>
                <a:gd name="connsiteX342" fmla="*/ 41910 w 226694"/>
                <a:gd name="connsiteY342" fmla="*/ 65722 h 102869"/>
                <a:gd name="connsiteX343" fmla="*/ 62865 w 226694"/>
                <a:gd name="connsiteY343" fmla="*/ 52388 h 102869"/>
                <a:gd name="connsiteX344" fmla="*/ 60960 w 226694"/>
                <a:gd name="connsiteY344" fmla="*/ 53340 h 102869"/>
                <a:gd name="connsiteX345" fmla="*/ 62865 w 226694"/>
                <a:gd name="connsiteY345" fmla="*/ 52388 h 102869"/>
                <a:gd name="connsiteX346" fmla="*/ 172403 w 226694"/>
                <a:gd name="connsiteY346" fmla="*/ 22860 h 102869"/>
                <a:gd name="connsiteX347" fmla="*/ 172403 w 226694"/>
                <a:gd name="connsiteY347" fmla="*/ 22860 h 102869"/>
                <a:gd name="connsiteX348" fmla="*/ 172403 w 226694"/>
                <a:gd name="connsiteY348" fmla="*/ 22860 h 102869"/>
                <a:gd name="connsiteX349" fmla="*/ 173355 w 226694"/>
                <a:gd name="connsiteY349" fmla="*/ 24765 h 102869"/>
                <a:gd name="connsiteX350" fmla="*/ 173355 w 226694"/>
                <a:gd name="connsiteY350" fmla="*/ 24765 h 102869"/>
                <a:gd name="connsiteX351" fmla="*/ 172403 w 226694"/>
                <a:gd name="connsiteY351" fmla="*/ 23813 h 102869"/>
                <a:gd name="connsiteX352" fmla="*/ 173355 w 226694"/>
                <a:gd name="connsiteY352" fmla="*/ 24765 h 102869"/>
                <a:gd name="connsiteX353" fmla="*/ 127635 w 226694"/>
                <a:gd name="connsiteY353" fmla="*/ 89535 h 102869"/>
                <a:gd name="connsiteX354" fmla="*/ 127635 w 226694"/>
                <a:gd name="connsiteY354" fmla="*/ 89535 h 102869"/>
                <a:gd name="connsiteX355" fmla="*/ 127635 w 226694"/>
                <a:gd name="connsiteY355" fmla="*/ 89535 h 10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</a:cxnLst>
              <a:rect l="l" t="t" r="r" b="b"/>
              <a:pathLst>
                <a:path w="226694" h="102869">
                  <a:moveTo>
                    <a:pt x="53340" y="66675"/>
                  </a:moveTo>
                  <a:cubicBezTo>
                    <a:pt x="53340" y="66675"/>
                    <a:pt x="53340" y="65722"/>
                    <a:pt x="53340" y="65722"/>
                  </a:cubicBezTo>
                  <a:cubicBezTo>
                    <a:pt x="55245" y="64770"/>
                    <a:pt x="55245" y="64770"/>
                    <a:pt x="56198" y="63818"/>
                  </a:cubicBezTo>
                  <a:cubicBezTo>
                    <a:pt x="54293" y="65722"/>
                    <a:pt x="54293" y="65722"/>
                    <a:pt x="53340" y="65722"/>
                  </a:cubicBezTo>
                  <a:cubicBezTo>
                    <a:pt x="52388" y="65722"/>
                    <a:pt x="52388" y="65722"/>
                    <a:pt x="49530" y="67627"/>
                  </a:cubicBezTo>
                  <a:cubicBezTo>
                    <a:pt x="49530" y="67627"/>
                    <a:pt x="50482" y="67627"/>
                    <a:pt x="50482" y="66675"/>
                  </a:cubicBezTo>
                  <a:cubicBezTo>
                    <a:pt x="50482" y="66675"/>
                    <a:pt x="50482" y="66675"/>
                    <a:pt x="51435" y="66675"/>
                  </a:cubicBezTo>
                  <a:cubicBezTo>
                    <a:pt x="54293" y="65722"/>
                    <a:pt x="45720" y="68580"/>
                    <a:pt x="45720" y="67627"/>
                  </a:cubicBezTo>
                  <a:cubicBezTo>
                    <a:pt x="45720" y="67627"/>
                    <a:pt x="46673" y="66675"/>
                    <a:pt x="47625" y="66675"/>
                  </a:cubicBezTo>
                  <a:lnTo>
                    <a:pt x="44768" y="66675"/>
                  </a:lnTo>
                  <a:cubicBezTo>
                    <a:pt x="44768" y="66675"/>
                    <a:pt x="46673" y="65722"/>
                    <a:pt x="46673" y="66675"/>
                  </a:cubicBezTo>
                  <a:lnTo>
                    <a:pt x="44768" y="66675"/>
                  </a:lnTo>
                  <a:lnTo>
                    <a:pt x="44768" y="66675"/>
                  </a:lnTo>
                  <a:cubicBezTo>
                    <a:pt x="42863" y="66675"/>
                    <a:pt x="40005" y="67627"/>
                    <a:pt x="38100" y="67627"/>
                  </a:cubicBezTo>
                  <a:cubicBezTo>
                    <a:pt x="39053" y="67627"/>
                    <a:pt x="40005" y="67627"/>
                    <a:pt x="40957" y="67627"/>
                  </a:cubicBezTo>
                  <a:lnTo>
                    <a:pt x="37148" y="67627"/>
                  </a:lnTo>
                  <a:cubicBezTo>
                    <a:pt x="40005" y="66675"/>
                    <a:pt x="43815" y="66675"/>
                    <a:pt x="43815" y="66675"/>
                  </a:cubicBezTo>
                  <a:cubicBezTo>
                    <a:pt x="53340" y="64770"/>
                    <a:pt x="41910" y="66675"/>
                    <a:pt x="44768" y="65722"/>
                  </a:cubicBezTo>
                  <a:cubicBezTo>
                    <a:pt x="44768" y="65722"/>
                    <a:pt x="45720" y="65722"/>
                    <a:pt x="46673" y="65722"/>
                  </a:cubicBezTo>
                  <a:lnTo>
                    <a:pt x="46673" y="65722"/>
                  </a:lnTo>
                  <a:lnTo>
                    <a:pt x="47625" y="65722"/>
                  </a:lnTo>
                  <a:cubicBezTo>
                    <a:pt x="49530" y="65722"/>
                    <a:pt x="50482" y="64770"/>
                    <a:pt x="51435" y="64770"/>
                  </a:cubicBezTo>
                  <a:cubicBezTo>
                    <a:pt x="53340" y="64770"/>
                    <a:pt x="53340" y="64770"/>
                    <a:pt x="56198" y="63818"/>
                  </a:cubicBezTo>
                  <a:cubicBezTo>
                    <a:pt x="54293" y="63818"/>
                    <a:pt x="44768" y="65722"/>
                    <a:pt x="41910" y="65722"/>
                  </a:cubicBezTo>
                  <a:cubicBezTo>
                    <a:pt x="42863" y="65722"/>
                    <a:pt x="43815" y="65722"/>
                    <a:pt x="41910" y="65722"/>
                  </a:cubicBezTo>
                  <a:cubicBezTo>
                    <a:pt x="45720" y="65722"/>
                    <a:pt x="45720" y="64770"/>
                    <a:pt x="45720" y="64770"/>
                  </a:cubicBezTo>
                  <a:lnTo>
                    <a:pt x="50482" y="64770"/>
                  </a:lnTo>
                  <a:cubicBezTo>
                    <a:pt x="48578" y="64770"/>
                    <a:pt x="46673" y="64770"/>
                    <a:pt x="44768" y="64770"/>
                  </a:cubicBezTo>
                  <a:cubicBezTo>
                    <a:pt x="45720" y="64770"/>
                    <a:pt x="49530" y="64770"/>
                    <a:pt x="52388" y="63818"/>
                  </a:cubicBezTo>
                  <a:cubicBezTo>
                    <a:pt x="53340" y="63818"/>
                    <a:pt x="46673" y="63818"/>
                    <a:pt x="46673" y="63818"/>
                  </a:cubicBezTo>
                  <a:cubicBezTo>
                    <a:pt x="49530" y="63818"/>
                    <a:pt x="47625" y="62865"/>
                    <a:pt x="47625" y="61913"/>
                  </a:cubicBezTo>
                  <a:cubicBezTo>
                    <a:pt x="49530" y="61913"/>
                    <a:pt x="49530" y="61913"/>
                    <a:pt x="50482" y="61913"/>
                  </a:cubicBezTo>
                  <a:cubicBezTo>
                    <a:pt x="49530" y="61913"/>
                    <a:pt x="49530" y="61913"/>
                    <a:pt x="48578" y="60960"/>
                  </a:cubicBezTo>
                  <a:cubicBezTo>
                    <a:pt x="48578" y="60960"/>
                    <a:pt x="49530" y="60960"/>
                    <a:pt x="49530" y="60960"/>
                  </a:cubicBezTo>
                  <a:cubicBezTo>
                    <a:pt x="49530" y="60960"/>
                    <a:pt x="46673" y="60007"/>
                    <a:pt x="47625" y="60007"/>
                  </a:cubicBezTo>
                  <a:cubicBezTo>
                    <a:pt x="46673" y="59055"/>
                    <a:pt x="48578" y="59055"/>
                    <a:pt x="49530" y="60007"/>
                  </a:cubicBezTo>
                  <a:cubicBezTo>
                    <a:pt x="51435" y="60007"/>
                    <a:pt x="52388" y="60007"/>
                    <a:pt x="51435" y="59055"/>
                  </a:cubicBezTo>
                  <a:cubicBezTo>
                    <a:pt x="52388" y="59055"/>
                    <a:pt x="52388" y="60007"/>
                    <a:pt x="52388" y="60007"/>
                  </a:cubicBezTo>
                  <a:cubicBezTo>
                    <a:pt x="52388" y="59055"/>
                    <a:pt x="52388" y="59055"/>
                    <a:pt x="52388" y="58102"/>
                  </a:cubicBezTo>
                  <a:cubicBezTo>
                    <a:pt x="52388" y="58102"/>
                    <a:pt x="52388" y="57150"/>
                    <a:pt x="53340" y="56197"/>
                  </a:cubicBezTo>
                  <a:lnTo>
                    <a:pt x="56198" y="56197"/>
                  </a:lnTo>
                  <a:cubicBezTo>
                    <a:pt x="54293" y="56197"/>
                    <a:pt x="55245" y="53340"/>
                    <a:pt x="57150" y="51435"/>
                  </a:cubicBezTo>
                  <a:cubicBezTo>
                    <a:pt x="56198" y="51435"/>
                    <a:pt x="55245" y="50482"/>
                    <a:pt x="55245" y="50482"/>
                  </a:cubicBezTo>
                  <a:lnTo>
                    <a:pt x="58103" y="48577"/>
                  </a:lnTo>
                  <a:cubicBezTo>
                    <a:pt x="58103" y="48577"/>
                    <a:pt x="58103" y="49530"/>
                    <a:pt x="58103" y="50482"/>
                  </a:cubicBezTo>
                  <a:lnTo>
                    <a:pt x="58103" y="49530"/>
                  </a:lnTo>
                  <a:cubicBezTo>
                    <a:pt x="59055" y="49530"/>
                    <a:pt x="59055" y="50482"/>
                    <a:pt x="59055" y="52388"/>
                  </a:cubicBezTo>
                  <a:cubicBezTo>
                    <a:pt x="59055" y="52388"/>
                    <a:pt x="58103" y="52388"/>
                    <a:pt x="57150" y="51435"/>
                  </a:cubicBezTo>
                  <a:cubicBezTo>
                    <a:pt x="57150" y="52388"/>
                    <a:pt x="57150" y="54293"/>
                    <a:pt x="57150" y="55245"/>
                  </a:cubicBezTo>
                  <a:cubicBezTo>
                    <a:pt x="57150" y="55245"/>
                    <a:pt x="57150" y="54293"/>
                    <a:pt x="58103" y="54293"/>
                  </a:cubicBezTo>
                  <a:cubicBezTo>
                    <a:pt x="58103" y="54293"/>
                    <a:pt x="58103" y="55245"/>
                    <a:pt x="58103" y="55245"/>
                  </a:cubicBezTo>
                  <a:cubicBezTo>
                    <a:pt x="58103" y="55245"/>
                    <a:pt x="58103" y="55245"/>
                    <a:pt x="59055" y="54293"/>
                  </a:cubicBezTo>
                  <a:lnTo>
                    <a:pt x="60960" y="56197"/>
                  </a:lnTo>
                  <a:lnTo>
                    <a:pt x="60960" y="55245"/>
                  </a:lnTo>
                  <a:lnTo>
                    <a:pt x="64770" y="54293"/>
                  </a:lnTo>
                  <a:cubicBezTo>
                    <a:pt x="66675" y="51435"/>
                    <a:pt x="67628" y="47625"/>
                    <a:pt x="71438" y="44768"/>
                  </a:cubicBezTo>
                  <a:cubicBezTo>
                    <a:pt x="71438" y="46672"/>
                    <a:pt x="72390" y="46672"/>
                    <a:pt x="72390" y="48577"/>
                  </a:cubicBezTo>
                  <a:cubicBezTo>
                    <a:pt x="70485" y="47625"/>
                    <a:pt x="69532" y="50482"/>
                    <a:pt x="66675" y="51435"/>
                  </a:cubicBezTo>
                  <a:cubicBezTo>
                    <a:pt x="67628" y="51435"/>
                    <a:pt x="67628" y="52388"/>
                    <a:pt x="67628" y="52388"/>
                  </a:cubicBezTo>
                  <a:lnTo>
                    <a:pt x="70485" y="49530"/>
                  </a:lnTo>
                  <a:cubicBezTo>
                    <a:pt x="71438" y="50482"/>
                    <a:pt x="71438" y="50482"/>
                    <a:pt x="73343" y="50482"/>
                  </a:cubicBezTo>
                  <a:cubicBezTo>
                    <a:pt x="71438" y="48577"/>
                    <a:pt x="75248" y="47625"/>
                    <a:pt x="77153" y="45720"/>
                  </a:cubicBezTo>
                  <a:cubicBezTo>
                    <a:pt x="78105" y="46672"/>
                    <a:pt x="78105" y="47625"/>
                    <a:pt x="75248" y="48577"/>
                  </a:cubicBezTo>
                  <a:cubicBezTo>
                    <a:pt x="78105" y="49530"/>
                    <a:pt x="76200" y="44768"/>
                    <a:pt x="79057" y="44768"/>
                  </a:cubicBezTo>
                  <a:cubicBezTo>
                    <a:pt x="79057" y="44768"/>
                    <a:pt x="78105" y="44768"/>
                    <a:pt x="78105" y="45720"/>
                  </a:cubicBezTo>
                  <a:cubicBezTo>
                    <a:pt x="79057" y="44768"/>
                    <a:pt x="81915" y="43815"/>
                    <a:pt x="81915" y="44768"/>
                  </a:cubicBezTo>
                  <a:lnTo>
                    <a:pt x="81915" y="44768"/>
                  </a:lnTo>
                  <a:cubicBezTo>
                    <a:pt x="84773" y="43815"/>
                    <a:pt x="91440" y="40005"/>
                    <a:pt x="90488" y="38100"/>
                  </a:cubicBezTo>
                  <a:cubicBezTo>
                    <a:pt x="90488" y="38100"/>
                    <a:pt x="91440" y="40957"/>
                    <a:pt x="91440" y="40957"/>
                  </a:cubicBezTo>
                  <a:lnTo>
                    <a:pt x="93345" y="31432"/>
                  </a:lnTo>
                  <a:cubicBezTo>
                    <a:pt x="93345" y="33338"/>
                    <a:pt x="97155" y="37147"/>
                    <a:pt x="95250" y="39052"/>
                  </a:cubicBezTo>
                  <a:cubicBezTo>
                    <a:pt x="96203" y="39052"/>
                    <a:pt x="97155" y="39052"/>
                    <a:pt x="98107" y="37147"/>
                  </a:cubicBezTo>
                  <a:cubicBezTo>
                    <a:pt x="97155" y="37147"/>
                    <a:pt x="95250" y="35243"/>
                    <a:pt x="96203" y="34290"/>
                  </a:cubicBezTo>
                  <a:cubicBezTo>
                    <a:pt x="99060" y="35243"/>
                    <a:pt x="98107" y="34290"/>
                    <a:pt x="100965" y="35243"/>
                  </a:cubicBezTo>
                  <a:cubicBezTo>
                    <a:pt x="100013" y="35243"/>
                    <a:pt x="100013" y="32385"/>
                    <a:pt x="100965" y="31432"/>
                  </a:cubicBezTo>
                  <a:cubicBezTo>
                    <a:pt x="100965" y="32385"/>
                    <a:pt x="101918" y="34290"/>
                    <a:pt x="101918" y="34290"/>
                  </a:cubicBezTo>
                  <a:lnTo>
                    <a:pt x="103823" y="30480"/>
                  </a:lnTo>
                  <a:cubicBezTo>
                    <a:pt x="102870" y="31432"/>
                    <a:pt x="104775" y="33338"/>
                    <a:pt x="105728" y="33338"/>
                  </a:cubicBezTo>
                  <a:cubicBezTo>
                    <a:pt x="104775" y="33338"/>
                    <a:pt x="108585" y="32385"/>
                    <a:pt x="108585" y="31432"/>
                  </a:cubicBezTo>
                  <a:lnTo>
                    <a:pt x="106680" y="31432"/>
                  </a:lnTo>
                  <a:cubicBezTo>
                    <a:pt x="110490" y="30480"/>
                    <a:pt x="108585" y="25718"/>
                    <a:pt x="111443" y="24765"/>
                  </a:cubicBezTo>
                  <a:cubicBezTo>
                    <a:pt x="111443" y="25718"/>
                    <a:pt x="112395" y="28575"/>
                    <a:pt x="114300" y="28575"/>
                  </a:cubicBezTo>
                  <a:cubicBezTo>
                    <a:pt x="114300" y="26670"/>
                    <a:pt x="114300" y="20002"/>
                    <a:pt x="117157" y="18097"/>
                  </a:cubicBezTo>
                  <a:lnTo>
                    <a:pt x="118110" y="19050"/>
                  </a:lnTo>
                  <a:lnTo>
                    <a:pt x="120015" y="17145"/>
                  </a:lnTo>
                  <a:cubicBezTo>
                    <a:pt x="120015" y="20002"/>
                    <a:pt x="118110" y="26670"/>
                    <a:pt x="116205" y="28575"/>
                  </a:cubicBezTo>
                  <a:cubicBezTo>
                    <a:pt x="118110" y="28575"/>
                    <a:pt x="117157" y="29527"/>
                    <a:pt x="119063" y="28575"/>
                  </a:cubicBezTo>
                  <a:cubicBezTo>
                    <a:pt x="120015" y="28575"/>
                    <a:pt x="118110" y="30480"/>
                    <a:pt x="118110" y="30480"/>
                  </a:cubicBezTo>
                  <a:lnTo>
                    <a:pt x="122873" y="28575"/>
                  </a:lnTo>
                  <a:cubicBezTo>
                    <a:pt x="121920" y="26670"/>
                    <a:pt x="125730" y="25718"/>
                    <a:pt x="124778" y="23813"/>
                  </a:cubicBezTo>
                  <a:lnTo>
                    <a:pt x="120968" y="27622"/>
                  </a:lnTo>
                  <a:cubicBezTo>
                    <a:pt x="120015" y="25718"/>
                    <a:pt x="121920" y="21907"/>
                    <a:pt x="124778" y="20955"/>
                  </a:cubicBezTo>
                  <a:cubicBezTo>
                    <a:pt x="125730" y="20955"/>
                    <a:pt x="125730" y="23813"/>
                    <a:pt x="125730" y="24765"/>
                  </a:cubicBezTo>
                  <a:cubicBezTo>
                    <a:pt x="125730" y="23813"/>
                    <a:pt x="128588" y="21907"/>
                    <a:pt x="128588" y="22860"/>
                  </a:cubicBezTo>
                  <a:lnTo>
                    <a:pt x="130493" y="24765"/>
                  </a:lnTo>
                  <a:cubicBezTo>
                    <a:pt x="132398" y="24765"/>
                    <a:pt x="132398" y="20955"/>
                    <a:pt x="135255" y="21907"/>
                  </a:cubicBezTo>
                  <a:cubicBezTo>
                    <a:pt x="136208" y="21907"/>
                    <a:pt x="138113" y="22860"/>
                    <a:pt x="138113" y="21907"/>
                  </a:cubicBezTo>
                  <a:cubicBezTo>
                    <a:pt x="136208" y="20955"/>
                    <a:pt x="133350" y="15240"/>
                    <a:pt x="133350" y="13335"/>
                  </a:cubicBezTo>
                  <a:cubicBezTo>
                    <a:pt x="133350" y="13335"/>
                    <a:pt x="138113" y="13335"/>
                    <a:pt x="139065" y="14288"/>
                  </a:cubicBezTo>
                  <a:cubicBezTo>
                    <a:pt x="140970" y="15240"/>
                    <a:pt x="139065" y="19050"/>
                    <a:pt x="140970" y="19050"/>
                  </a:cubicBezTo>
                  <a:cubicBezTo>
                    <a:pt x="140970" y="19050"/>
                    <a:pt x="140970" y="18097"/>
                    <a:pt x="140970" y="17145"/>
                  </a:cubicBezTo>
                  <a:cubicBezTo>
                    <a:pt x="141923" y="17145"/>
                    <a:pt x="140970" y="19050"/>
                    <a:pt x="142875" y="18097"/>
                  </a:cubicBezTo>
                  <a:cubicBezTo>
                    <a:pt x="141923" y="16193"/>
                    <a:pt x="146685" y="17145"/>
                    <a:pt x="142875" y="16193"/>
                  </a:cubicBezTo>
                  <a:cubicBezTo>
                    <a:pt x="143828" y="15240"/>
                    <a:pt x="144780" y="16193"/>
                    <a:pt x="146685" y="15240"/>
                  </a:cubicBezTo>
                  <a:cubicBezTo>
                    <a:pt x="145733" y="14288"/>
                    <a:pt x="146685" y="10477"/>
                    <a:pt x="148590" y="9525"/>
                  </a:cubicBezTo>
                  <a:cubicBezTo>
                    <a:pt x="148590" y="10477"/>
                    <a:pt x="148590" y="10477"/>
                    <a:pt x="149543" y="10477"/>
                  </a:cubicBezTo>
                  <a:cubicBezTo>
                    <a:pt x="150495" y="9525"/>
                    <a:pt x="151448" y="9525"/>
                    <a:pt x="152400" y="9525"/>
                  </a:cubicBezTo>
                  <a:cubicBezTo>
                    <a:pt x="153353" y="11430"/>
                    <a:pt x="154305" y="12382"/>
                    <a:pt x="155258" y="14288"/>
                  </a:cubicBezTo>
                  <a:cubicBezTo>
                    <a:pt x="155258" y="15240"/>
                    <a:pt x="155258" y="16193"/>
                    <a:pt x="154305" y="16193"/>
                  </a:cubicBezTo>
                  <a:cubicBezTo>
                    <a:pt x="154305" y="16193"/>
                    <a:pt x="155258" y="16193"/>
                    <a:pt x="156210" y="17145"/>
                  </a:cubicBezTo>
                  <a:cubicBezTo>
                    <a:pt x="156210" y="20002"/>
                    <a:pt x="154305" y="15240"/>
                    <a:pt x="154305" y="18097"/>
                  </a:cubicBezTo>
                  <a:cubicBezTo>
                    <a:pt x="155258" y="17145"/>
                    <a:pt x="157163" y="19050"/>
                    <a:pt x="158115" y="20002"/>
                  </a:cubicBezTo>
                  <a:cubicBezTo>
                    <a:pt x="159068" y="19050"/>
                    <a:pt x="156210" y="17145"/>
                    <a:pt x="155258" y="16193"/>
                  </a:cubicBezTo>
                  <a:cubicBezTo>
                    <a:pt x="157163" y="14288"/>
                    <a:pt x="160020" y="15240"/>
                    <a:pt x="163830" y="17145"/>
                  </a:cubicBezTo>
                  <a:cubicBezTo>
                    <a:pt x="165735" y="19050"/>
                    <a:pt x="163830" y="19050"/>
                    <a:pt x="163830" y="19050"/>
                  </a:cubicBezTo>
                  <a:cubicBezTo>
                    <a:pt x="166688" y="23813"/>
                    <a:pt x="169545" y="20002"/>
                    <a:pt x="171450" y="24765"/>
                  </a:cubicBezTo>
                  <a:cubicBezTo>
                    <a:pt x="171450" y="26670"/>
                    <a:pt x="169545" y="26670"/>
                    <a:pt x="168593" y="27622"/>
                  </a:cubicBezTo>
                  <a:cubicBezTo>
                    <a:pt x="166688" y="26670"/>
                    <a:pt x="166688" y="24765"/>
                    <a:pt x="165735" y="22860"/>
                  </a:cubicBezTo>
                  <a:lnTo>
                    <a:pt x="166688" y="24765"/>
                  </a:lnTo>
                  <a:cubicBezTo>
                    <a:pt x="165735" y="24765"/>
                    <a:pt x="164783" y="23813"/>
                    <a:pt x="164783" y="22860"/>
                  </a:cubicBezTo>
                  <a:cubicBezTo>
                    <a:pt x="164783" y="24765"/>
                    <a:pt x="170497" y="29527"/>
                    <a:pt x="171450" y="33338"/>
                  </a:cubicBezTo>
                  <a:cubicBezTo>
                    <a:pt x="172403" y="33338"/>
                    <a:pt x="173355" y="34290"/>
                    <a:pt x="173355" y="33338"/>
                  </a:cubicBezTo>
                  <a:lnTo>
                    <a:pt x="172403" y="32385"/>
                  </a:lnTo>
                  <a:cubicBezTo>
                    <a:pt x="172403" y="30480"/>
                    <a:pt x="175260" y="33338"/>
                    <a:pt x="174308" y="31432"/>
                  </a:cubicBezTo>
                  <a:cubicBezTo>
                    <a:pt x="176213" y="32385"/>
                    <a:pt x="178118" y="33338"/>
                    <a:pt x="179070" y="35243"/>
                  </a:cubicBezTo>
                  <a:lnTo>
                    <a:pt x="178118" y="36195"/>
                  </a:lnTo>
                  <a:cubicBezTo>
                    <a:pt x="178118" y="36195"/>
                    <a:pt x="178118" y="34290"/>
                    <a:pt x="177165" y="34290"/>
                  </a:cubicBezTo>
                  <a:cubicBezTo>
                    <a:pt x="178118" y="34290"/>
                    <a:pt x="178118" y="39052"/>
                    <a:pt x="180022" y="38100"/>
                  </a:cubicBezTo>
                  <a:lnTo>
                    <a:pt x="180022" y="36195"/>
                  </a:lnTo>
                  <a:cubicBezTo>
                    <a:pt x="181928" y="37147"/>
                    <a:pt x="184785" y="37147"/>
                    <a:pt x="185738" y="40005"/>
                  </a:cubicBezTo>
                  <a:cubicBezTo>
                    <a:pt x="186690" y="38100"/>
                    <a:pt x="185738" y="40005"/>
                    <a:pt x="185738" y="37147"/>
                  </a:cubicBezTo>
                  <a:cubicBezTo>
                    <a:pt x="184785" y="40005"/>
                    <a:pt x="181928" y="32385"/>
                    <a:pt x="181928" y="36195"/>
                  </a:cubicBezTo>
                  <a:cubicBezTo>
                    <a:pt x="182880" y="33338"/>
                    <a:pt x="180975" y="33338"/>
                    <a:pt x="180975" y="30480"/>
                  </a:cubicBezTo>
                  <a:cubicBezTo>
                    <a:pt x="180975" y="30480"/>
                    <a:pt x="180975" y="31432"/>
                    <a:pt x="180022" y="30480"/>
                  </a:cubicBezTo>
                  <a:cubicBezTo>
                    <a:pt x="180022" y="30480"/>
                    <a:pt x="180022" y="30480"/>
                    <a:pt x="179070" y="30480"/>
                  </a:cubicBezTo>
                  <a:lnTo>
                    <a:pt x="179070" y="30480"/>
                  </a:lnTo>
                  <a:lnTo>
                    <a:pt x="179070" y="30480"/>
                  </a:lnTo>
                  <a:cubicBezTo>
                    <a:pt x="179070" y="30480"/>
                    <a:pt x="179070" y="30480"/>
                    <a:pt x="179070" y="30480"/>
                  </a:cubicBezTo>
                  <a:cubicBezTo>
                    <a:pt x="179070" y="31432"/>
                    <a:pt x="179070" y="31432"/>
                    <a:pt x="179070" y="31432"/>
                  </a:cubicBezTo>
                  <a:cubicBezTo>
                    <a:pt x="177165" y="31432"/>
                    <a:pt x="175260" y="29527"/>
                    <a:pt x="174308" y="28575"/>
                  </a:cubicBezTo>
                  <a:cubicBezTo>
                    <a:pt x="173355" y="27622"/>
                    <a:pt x="175260" y="28575"/>
                    <a:pt x="175260" y="27622"/>
                  </a:cubicBezTo>
                  <a:lnTo>
                    <a:pt x="173355" y="26670"/>
                  </a:lnTo>
                  <a:cubicBezTo>
                    <a:pt x="174308" y="25718"/>
                    <a:pt x="173355" y="22860"/>
                    <a:pt x="175260" y="24765"/>
                  </a:cubicBezTo>
                  <a:lnTo>
                    <a:pt x="174308" y="22860"/>
                  </a:lnTo>
                  <a:cubicBezTo>
                    <a:pt x="174308" y="20955"/>
                    <a:pt x="173355" y="20002"/>
                    <a:pt x="171450" y="19050"/>
                  </a:cubicBezTo>
                  <a:cubicBezTo>
                    <a:pt x="170497" y="18097"/>
                    <a:pt x="168593" y="18097"/>
                    <a:pt x="169545" y="18097"/>
                  </a:cubicBezTo>
                  <a:lnTo>
                    <a:pt x="167640" y="17145"/>
                  </a:lnTo>
                  <a:lnTo>
                    <a:pt x="167640" y="17145"/>
                  </a:lnTo>
                  <a:cubicBezTo>
                    <a:pt x="166688" y="16193"/>
                    <a:pt x="164783" y="14288"/>
                    <a:pt x="163830" y="13335"/>
                  </a:cubicBezTo>
                  <a:cubicBezTo>
                    <a:pt x="162878" y="12382"/>
                    <a:pt x="162878" y="12382"/>
                    <a:pt x="161925" y="11430"/>
                  </a:cubicBezTo>
                  <a:cubicBezTo>
                    <a:pt x="160973" y="10477"/>
                    <a:pt x="160020" y="8572"/>
                    <a:pt x="159068" y="6668"/>
                  </a:cubicBezTo>
                  <a:cubicBezTo>
                    <a:pt x="157163" y="5715"/>
                    <a:pt x="156210" y="4763"/>
                    <a:pt x="154305" y="1905"/>
                  </a:cubicBezTo>
                  <a:lnTo>
                    <a:pt x="154305" y="952"/>
                  </a:lnTo>
                  <a:lnTo>
                    <a:pt x="154305" y="0"/>
                  </a:lnTo>
                  <a:cubicBezTo>
                    <a:pt x="152400" y="1905"/>
                    <a:pt x="146685" y="1905"/>
                    <a:pt x="145733" y="3810"/>
                  </a:cubicBezTo>
                  <a:cubicBezTo>
                    <a:pt x="140970" y="2857"/>
                    <a:pt x="137160" y="6668"/>
                    <a:pt x="134303" y="7620"/>
                  </a:cubicBezTo>
                  <a:lnTo>
                    <a:pt x="135255" y="8572"/>
                  </a:lnTo>
                  <a:cubicBezTo>
                    <a:pt x="133350" y="9525"/>
                    <a:pt x="132398" y="10477"/>
                    <a:pt x="130493" y="11430"/>
                  </a:cubicBezTo>
                  <a:lnTo>
                    <a:pt x="131445" y="12382"/>
                  </a:lnTo>
                  <a:cubicBezTo>
                    <a:pt x="130493" y="14288"/>
                    <a:pt x="126682" y="13335"/>
                    <a:pt x="123825" y="15240"/>
                  </a:cubicBezTo>
                  <a:cubicBezTo>
                    <a:pt x="123825" y="14288"/>
                    <a:pt x="124778" y="14288"/>
                    <a:pt x="124778" y="14288"/>
                  </a:cubicBezTo>
                  <a:cubicBezTo>
                    <a:pt x="120015" y="13335"/>
                    <a:pt x="118110" y="19050"/>
                    <a:pt x="114300" y="19050"/>
                  </a:cubicBezTo>
                  <a:cubicBezTo>
                    <a:pt x="113348" y="20002"/>
                    <a:pt x="113348" y="20002"/>
                    <a:pt x="112395" y="20002"/>
                  </a:cubicBezTo>
                  <a:lnTo>
                    <a:pt x="112395" y="20002"/>
                  </a:lnTo>
                  <a:lnTo>
                    <a:pt x="112395" y="20002"/>
                  </a:lnTo>
                  <a:cubicBezTo>
                    <a:pt x="112395" y="20002"/>
                    <a:pt x="111443" y="20002"/>
                    <a:pt x="111443" y="20002"/>
                  </a:cubicBezTo>
                  <a:cubicBezTo>
                    <a:pt x="111443" y="20002"/>
                    <a:pt x="112395" y="20002"/>
                    <a:pt x="112395" y="20002"/>
                  </a:cubicBezTo>
                  <a:cubicBezTo>
                    <a:pt x="111443" y="20002"/>
                    <a:pt x="111443" y="20955"/>
                    <a:pt x="110490" y="21907"/>
                  </a:cubicBezTo>
                  <a:lnTo>
                    <a:pt x="109538" y="20955"/>
                  </a:lnTo>
                  <a:cubicBezTo>
                    <a:pt x="109538" y="20955"/>
                    <a:pt x="109538" y="20955"/>
                    <a:pt x="109538" y="20955"/>
                  </a:cubicBezTo>
                  <a:cubicBezTo>
                    <a:pt x="108585" y="20955"/>
                    <a:pt x="109538" y="21907"/>
                    <a:pt x="109538" y="22860"/>
                  </a:cubicBezTo>
                  <a:cubicBezTo>
                    <a:pt x="109538" y="22860"/>
                    <a:pt x="108585" y="23813"/>
                    <a:pt x="108585" y="23813"/>
                  </a:cubicBezTo>
                  <a:cubicBezTo>
                    <a:pt x="106680" y="21907"/>
                    <a:pt x="106680" y="25718"/>
                    <a:pt x="104775" y="23813"/>
                  </a:cubicBezTo>
                  <a:cubicBezTo>
                    <a:pt x="104775" y="24765"/>
                    <a:pt x="100965" y="26670"/>
                    <a:pt x="100965" y="28575"/>
                  </a:cubicBezTo>
                  <a:cubicBezTo>
                    <a:pt x="100965" y="28575"/>
                    <a:pt x="100965" y="28575"/>
                    <a:pt x="100965" y="27622"/>
                  </a:cubicBezTo>
                  <a:cubicBezTo>
                    <a:pt x="100013" y="27622"/>
                    <a:pt x="99060" y="27622"/>
                    <a:pt x="98107" y="28575"/>
                  </a:cubicBezTo>
                  <a:lnTo>
                    <a:pt x="97155" y="27622"/>
                  </a:lnTo>
                  <a:lnTo>
                    <a:pt x="96203" y="30480"/>
                  </a:lnTo>
                  <a:cubicBezTo>
                    <a:pt x="94298" y="30480"/>
                    <a:pt x="93345" y="29527"/>
                    <a:pt x="94298" y="28575"/>
                  </a:cubicBezTo>
                  <a:cubicBezTo>
                    <a:pt x="92393" y="31432"/>
                    <a:pt x="92393" y="30480"/>
                    <a:pt x="90488" y="33338"/>
                  </a:cubicBezTo>
                  <a:lnTo>
                    <a:pt x="90488" y="32385"/>
                  </a:lnTo>
                  <a:cubicBezTo>
                    <a:pt x="89535" y="32385"/>
                    <a:pt x="88582" y="35243"/>
                    <a:pt x="87630" y="34290"/>
                  </a:cubicBezTo>
                  <a:cubicBezTo>
                    <a:pt x="84773" y="33338"/>
                    <a:pt x="77153" y="39052"/>
                    <a:pt x="70485" y="40005"/>
                  </a:cubicBezTo>
                  <a:cubicBezTo>
                    <a:pt x="72390" y="41910"/>
                    <a:pt x="67628" y="40005"/>
                    <a:pt x="68580" y="41910"/>
                  </a:cubicBezTo>
                  <a:cubicBezTo>
                    <a:pt x="67628" y="40957"/>
                    <a:pt x="66675" y="40957"/>
                    <a:pt x="67628" y="40005"/>
                  </a:cubicBezTo>
                  <a:cubicBezTo>
                    <a:pt x="64770" y="41910"/>
                    <a:pt x="62865" y="40957"/>
                    <a:pt x="61913" y="43815"/>
                  </a:cubicBezTo>
                  <a:cubicBezTo>
                    <a:pt x="60960" y="42863"/>
                    <a:pt x="61913" y="42863"/>
                    <a:pt x="61913" y="41910"/>
                  </a:cubicBezTo>
                  <a:cubicBezTo>
                    <a:pt x="61913" y="41910"/>
                    <a:pt x="60960" y="42863"/>
                    <a:pt x="60960" y="42863"/>
                  </a:cubicBezTo>
                  <a:cubicBezTo>
                    <a:pt x="60960" y="42863"/>
                    <a:pt x="60960" y="41910"/>
                    <a:pt x="60960" y="41910"/>
                  </a:cubicBezTo>
                  <a:cubicBezTo>
                    <a:pt x="58103" y="42863"/>
                    <a:pt x="59055" y="45720"/>
                    <a:pt x="60007" y="47625"/>
                  </a:cubicBezTo>
                  <a:cubicBezTo>
                    <a:pt x="58103" y="47625"/>
                    <a:pt x="57150" y="47625"/>
                    <a:pt x="57150" y="49530"/>
                  </a:cubicBezTo>
                  <a:cubicBezTo>
                    <a:pt x="56198" y="49530"/>
                    <a:pt x="55245" y="48577"/>
                    <a:pt x="57150" y="47625"/>
                  </a:cubicBezTo>
                  <a:cubicBezTo>
                    <a:pt x="56198" y="47625"/>
                    <a:pt x="50482" y="49530"/>
                    <a:pt x="50482" y="51435"/>
                  </a:cubicBezTo>
                  <a:cubicBezTo>
                    <a:pt x="49530" y="51435"/>
                    <a:pt x="48578" y="52388"/>
                    <a:pt x="48578" y="52388"/>
                  </a:cubicBezTo>
                  <a:cubicBezTo>
                    <a:pt x="45720" y="53340"/>
                    <a:pt x="44768" y="53340"/>
                    <a:pt x="41910" y="55245"/>
                  </a:cubicBezTo>
                  <a:lnTo>
                    <a:pt x="42863" y="55245"/>
                  </a:lnTo>
                  <a:cubicBezTo>
                    <a:pt x="43815" y="57150"/>
                    <a:pt x="40957" y="56197"/>
                    <a:pt x="39053" y="58102"/>
                  </a:cubicBezTo>
                  <a:lnTo>
                    <a:pt x="39053" y="58102"/>
                  </a:lnTo>
                  <a:cubicBezTo>
                    <a:pt x="31432" y="60007"/>
                    <a:pt x="38100" y="59055"/>
                    <a:pt x="29528" y="60960"/>
                  </a:cubicBezTo>
                  <a:lnTo>
                    <a:pt x="32385" y="60960"/>
                  </a:lnTo>
                  <a:cubicBezTo>
                    <a:pt x="35243" y="60960"/>
                    <a:pt x="33338" y="61913"/>
                    <a:pt x="30480" y="61913"/>
                  </a:cubicBezTo>
                  <a:cubicBezTo>
                    <a:pt x="27623" y="62865"/>
                    <a:pt x="23813" y="62865"/>
                    <a:pt x="23813" y="63818"/>
                  </a:cubicBezTo>
                  <a:lnTo>
                    <a:pt x="26670" y="62865"/>
                  </a:lnTo>
                  <a:cubicBezTo>
                    <a:pt x="26670" y="62865"/>
                    <a:pt x="23813" y="63818"/>
                    <a:pt x="20003" y="64770"/>
                  </a:cubicBezTo>
                  <a:cubicBezTo>
                    <a:pt x="16193" y="65722"/>
                    <a:pt x="10478" y="66675"/>
                    <a:pt x="9525" y="66675"/>
                  </a:cubicBezTo>
                  <a:cubicBezTo>
                    <a:pt x="8573" y="66675"/>
                    <a:pt x="9525" y="66675"/>
                    <a:pt x="9525" y="65722"/>
                  </a:cubicBezTo>
                  <a:cubicBezTo>
                    <a:pt x="-952" y="68580"/>
                    <a:pt x="13335" y="65722"/>
                    <a:pt x="11430" y="67627"/>
                  </a:cubicBezTo>
                  <a:cubicBezTo>
                    <a:pt x="7620" y="68580"/>
                    <a:pt x="5715" y="67627"/>
                    <a:pt x="1905" y="69532"/>
                  </a:cubicBezTo>
                  <a:cubicBezTo>
                    <a:pt x="0" y="70485"/>
                    <a:pt x="0" y="70485"/>
                    <a:pt x="0" y="71438"/>
                  </a:cubicBezTo>
                  <a:cubicBezTo>
                    <a:pt x="3810" y="71438"/>
                    <a:pt x="7620" y="71438"/>
                    <a:pt x="6668" y="72390"/>
                  </a:cubicBezTo>
                  <a:cubicBezTo>
                    <a:pt x="7620" y="71438"/>
                    <a:pt x="9525" y="71438"/>
                    <a:pt x="13335" y="71438"/>
                  </a:cubicBezTo>
                  <a:cubicBezTo>
                    <a:pt x="16193" y="71438"/>
                    <a:pt x="13335" y="74295"/>
                    <a:pt x="21907" y="73343"/>
                  </a:cubicBezTo>
                  <a:cubicBezTo>
                    <a:pt x="21907" y="73343"/>
                    <a:pt x="21907" y="73343"/>
                    <a:pt x="20955" y="73343"/>
                  </a:cubicBezTo>
                  <a:cubicBezTo>
                    <a:pt x="24765" y="73343"/>
                    <a:pt x="30480" y="73343"/>
                    <a:pt x="33338" y="73343"/>
                  </a:cubicBezTo>
                  <a:cubicBezTo>
                    <a:pt x="29528" y="75247"/>
                    <a:pt x="34290" y="75247"/>
                    <a:pt x="38100" y="75247"/>
                  </a:cubicBezTo>
                  <a:cubicBezTo>
                    <a:pt x="41910" y="75247"/>
                    <a:pt x="44768" y="75247"/>
                    <a:pt x="42863" y="77152"/>
                  </a:cubicBezTo>
                  <a:lnTo>
                    <a:pt x="49530" y="78105"/>
                  </a:lnTo>
                  <a:lnTo>
                    <a:pt x="49530" y="78105"/>
                  </a:lnTo>
                  <a:cubicBezTo>
                    <a:pt x="53340" y="79057"/>
                    <a:pt x="56198" y="78105"/>
                    <a:pt x="57150" y="77152"/>
                  </a:cubicBezTo>
                  <a:cubicBezTo>
                    <a:pt x="58103" y="77152"/>
                    <a:pt x="57150" y="78105"/>
                    <a:pt x="57150" y="78105"/>
                  </a:cubicBezTo>
                  <a:cubicBezTo>
                    <a:pt x="60960" y="79057"/>
                    <a:pt x="61913" y="79057"/>
                    <a:pt x="65723" y="78105"/>
                  </a:cubicBezTo>
                  <a:lnTo>
                    <a:pt x="65723" y="79057"/>
                  </a:lnTo>
                  <a:cubicBezTo>
                    <a:pt x="66675" y="78105"/>
                    <a:pt x="71438" y="81915"/>
                    <a:pt x="76200" y="80963"/>
                  </a:cubicBezTo>
                  <a:cubicBezTo>
                    <a:pt x="76200" y="80963"/>
                    <a:pt x="76200" y="80963"/>
                    <a:pt x="75248" y="81915"/>
                  </a:cubicBezTo>
                  <a:cubicBezTo>
                    <a:pt x="80010" y="80963"/>
                    <a:pt x="85725" y="87630"/>
                    <a:pt x="88582" y="82868"/>
                  </a:cubicBezTo>
                  <a:lnTo>
                    <a:pt x="91440" y="81915"/>
                  </a:lnTo>
                  <a:cubicBezTo>
                    <a:pt x="87630" y="80963"/>
                    <a:pt x="92393" y="80010"/>
                    <a:pt x="90488" y="79057"/>
                  </a:cubicBezTo>
                  <a:cubicBezTo>
                    <a:pt x="92393" y="79057"/>
                    <a:pt x="94298" y="80963"/>
                    <a:pt x="92393" y="80963"/>
                  </a:cubicBezTo>
                  <a:lnTo>
                    <a:pt x="92393" y="80963"/>
                  </a:lnTo>
                  <a:cubicBezTo>
                    <a:pt x="91440" y="83820"/>
                    <a:pt x="97155" y="82868"/>
                    <a:pt x="97155" y="83820"/>
                  </a:cubicBezTo>
                  <a:cubicBezTo>
                    <a:pt x="104775" y="84772"/>
                    <a:pt x="112395" y="87630"/>
                    <a:pt x="120015" y="88582"/>
                  </a:cubicBezTo>
                  <a:lnTo>
                    <a:pt x="119063" y="86677"/>
                  </a:lnTo>
                  <a:lnTo>
                    <a:pt x="121920" y="86677"/>
                  </a:lnTo>
                  <a:cubicBezTo>
                    <a:pt x="122873" y="87630"/>
                    <a:pt x="122873" y="88582"/>
                    <a:pt x="120968" y="87630"/>
                  </a:cubicBezTo>
                  <a:cubicBezTo>
                    <a:pt x="121920" y="88582"/>
                    <a:pt x="123825" y="86677"/>
                    <a:pt x="123825" y="86677"/>
                  </a:cubicBezTo>
                  <a:cubicBezTo>
                    <a:pt x="127635" y="87630"/>
                    <a:pt x="121920" y="88582"/>
                    <a:pt x="122873" y="88582"/>
                  </a:cubicBezTo>
                  <a:lnTo>
                    <a:pt x="124778" y="88582"/>
                  </a:lnTo>
                  <a:lnTo>
                    <a:pt x="124778" y="88582"/>
                  </a:lnTo>
                  <a:cubicBezTo>
                    <a:pt x="125730" y="87630"/>
                    <a:pt x="126682" y="86677"/>
                    <a:pt x="128588" y="87630"/>
                  </a:cubicBezTo>
                  <a:cubicBezTo>
                    <a:pt x="129540" y="88582"/>
                    <a:pt x="129540" y="88582"/>
                    <a:pt x="129540" y="89535"/>
                  </a:cubicBezTo>
                  <a:cubicBezTo>
                    <a:pt x="129540" y="89535"/>
                    <a:pt x="129540" y="89535"/>
                    <a:pt x="130493" y="89535"/>
                  </a:cubicBezTo>
                  <a:lnTo>
                    <a:pt x="133350" y="90488"/>
                  </a:lnTo>
                  <a:lnTo>
                    <a:pt x="132398" y="88582"/>
                  </a:lnTo>
                  <a:cubicBezTo>
                    <a:pt x="134303" y="87630"/>
                    <a:pt x="135255" y="89535"/>
                    <a:pt x="134303" y="86677"/>
                  </a:cubicBezTo>
                  <a:cubicBezTo>
                    <a:pt x="136208" y="89535"/>
                    <a:pt x="145733" y="89535"/>
                    <a:pt x="147638" y="90488"/>
                  </a:cubicBezTo>
                  <a:cubicBezTo>
                    <a:pt x="149543" y="89535"/>
                    <a:pt x="151448" y="89535"/>
                    <a:pt x="154305" y="90488"/>
                  </a:cubicBezTo>
                  <a:cubicBezTo>
                    <a:pt x="153353" y="90488"/>
                    <a:pt x="153353" y="88582"/>
                    <a:pt x="155258" y="88582"/>
                  </a:cubicBezTo>
                  <a:cubicBezTo>
                    <a:pt x="154305" y="92393"/>
                    <a:pt x="159068" y="90488"/>
                    <a:pt x="160020" y="93345"/>
                  </a:cubicBezTo>
                  <a:cubicBezTo>
                    <a:pt x="159068" y="91440"/>
                    <a:pt x="165735" y="93345"/>
                    <a:pt x="163830" y="91440"/>
                  </a:cubicBezTo>
                  <a:cubicBezTo>
                    <a:pt x="165735" y="92393"/>
                    <a:pt x="163830" y="92393"/>
                    <a:pt x="164783" y="94297"/>
                  </a:cubicBezTo>
                  <a:cubicBezTo>
                    <a:pt x="169545" y="93345"/>
                    <a:pt x="174308" y="96202"/>
                    <a:pt x="179070" y="97155"/>
                  </a:cubicBezTo>
                  <a:cubicBezTo>
                    <a:pt x="179070" y="97155"/>
                    <a:pt x="178118" y="96202"/>
                    <a:pt x="180022" y="95250"/>
                  </a:cubicBezTo>
                  <a:lnTo>
                    <a:pt x="182880" y="98107"/>
                  </a:lnTo>
                  <a:cubicBezTo>
                    <a:pt x="183833" y="98107"/>
                    <a:pt x="183833" y="95250"/>
                    <a:pt x="185738" y="97155"/>
                  </a:cubicBezTo>
                  <a:cubicBezTo>
                    <a:pt x="185738" y="97155"/>
                    <a:pt x="184785" y="96202"/>
                    <a:pt x="185738" y="96202"/>
                  </a:cubicBezTo>
                  <a:cubicBezTo>
                    <a:pt x="195263" y="100013"/>
                    <a:pt x="206693" y="97155"/>
                    <a:pt x="216218" y="102870"/>
                  </a:cubicBezTo>
                  <a:cubicBezTo>
                    <a:pt x="215265" y="101918"/>
                    <a:pt x="216218" y="101918"/>
                    <a:pt x="217170" y="101918"/>
                  </a:cubicBezTo>
                  <a:cubicBezTo>
                    <a:pt x="216218" y="101918"/>
                    <a:pt x="217170" y="100965"/>
                    <a:pt x="217170" y="100013"/>
                  </a:cubicBezTo>
                  <a:lnTo>
                    <a:pt x="220980" y="101918"/>
                  </a:lnTo>
                  <a:cubicBezTo>
                    <a:pt x="221933" y="100013"/>
                    <a:pt x="225743" y="102870"/>
                    <a:pt x="226695" y="100965"/>
                  </a:cubicBezTo>
                  <a:lnTo>
                    <a:pt x="225743" y="100965"/>
                  </a:lnTo>
                  <a:cubicBezTo>
                    <a:pt x="227647" y="99060"/>
                    <a:pt x="223838" y="96202"/>
                    <a:pt x="224790" y="93345"/>
                  </a:cubicBezTo>
                  <a:cubicBezTo>
                    <a:pt x="222885" y="95250"/>
                    <a:pt x="220028" y="89535"/>
                    <a:pt x="216218" y="92393"/>
                  </a:cubicBezTo>
                  <a:cubicBezTo>
                    <a:pt x="215265" y="91440"/>
                    <a:pt x="217170" y="91440"/>
                    <a:pt x="216218" y="91440"/>
                  </a:cubicBezTo>
                  <a:cubicBezTo>
                    <a:pt x="215265" y="92393"/>
                    <a:pt x="214313" y="92393"/>
                    <a:pt x="212408" y="91440"/>
                  </a:cubicBezTo>
                  <a:lnTo>
                    <a:pt x="212408" y="91440"/>
                  </a:lnTo>
                  <a:cubicBezTo>
                    <a:pt x="206693" y="90488"/>
                    <a:pt x="204788" y="89535"/>
                    <a:pt x="199072" y="87630"/>
                  </a:cubicBezTo>
                  <a:lnTo>
                    <a:pt x="199072" y="88582"/>
                  </a:lnTo>
                  <a:cubicBezTo>
                    <a:pt x="198120" y="88582"/>
                    <a:pt x="197168" y="87630"/>
                    <a:pt x="197168" y="87630"/>
                  </a:cubicBezTo>
                  <a:cubicBezTo>
                    <a:pt x="195263" y="89535"/>
                    <a:pt x="200978" y="88582"/>
                    <a:pt x="199072" y="90488"/>
                  </a:cubicBezTo>
                  <a:cubicBezTo>
                    <a:pt x="198120" y="87630"/>
                    <a:pt x="190500" y="89535"/>
                    <a:pt x="189547" y="85725"/>
                  </a:cubicBezTo>
                  <a:cubicBezTo>
                    <a:pt x="187643" y="85725"/>
                    <a:pt x="189547" y="87630"/>
                    <a:pt x="187643" y="86677"/>
                  </a:cubicBezTo>
                  <a:lnTo>
                    <a:pt x="187643" y="85725"/>
                  </a:lnTo>
                  <a:lnTo>
                    <a:pt x="186690" y="86677"/>
                  </a:lnTo>
                  <a:cubicBezTo>
                    <a:pt x="185738" y="86677"/>
                    <a:pt x="184785" y="84772"/>
                    <a:pt x="184785" y="84772"/>
                  </a:cubicBezTo>
                  <a:cubicBezTo>
                    <a:pt x="184785" y="84772"/>
                    <a:pt x="185738" y="84772"/>
                    <a:pt x="185738" y="84772"/>
                  </a:cubicBezTo>
                  <a:cubicBezTo>
                    <a:pt x="183833" y="83820"/>
                    <a:pt x="180975" y="84772"/>
                    <a:pt x="180022" y="83820"/>
                  </a:cubicBezTo>
                  <a:lnTo>
                    <a:pt x="181928" y="84772"/>
                  </a:lnTo>
                  <a:cubicBezTo>
                    <a:pt x="176213" y="84772"/>
                    <a:pt x="170497" y="82868"/>
                    <a:pt x="164783" y="83820"/>
                  </a:cubicBezTo>
                  <a:lnTo>
                    <a:pt x="164783" y="84772"/>
                  </a:lnTo>
                  <a:cubicBezTo>
                    <a:pt x="159068" y="85725"/>
                    <a:pt x="160020" y="83820"/>
                    <a:pt x="155258" y="83820"/>
                  </a:cubicBezTo>
                  <a:lnTo>
                    <a:pt x="155258" y="83820"/>
                  </a:lnTo>
                  <a:cubicBezTo>
                    <a:pt x="154305" y="83820"/>
                    <a:pt x="153353" y="84772"/>
                    <a:pt x="151448" y="83820"/>
                  </a:cubicBezTo>
                  <a:cubicBezTo>
                    <a:pt x="152400" y="82868"/>
                    <a:pt x="149543" y="81915"/>
                    <a:pt x="151448" y="81915"/>
                  </a:cubicBezTo>
                  <a:cubicBezTo>
                    <a:pt x="146685" y="82868"/>
                    <a:pt x="149543" y="82868"/>
                    <a:pt x="145733" y="84772"/>
                  </a:cubicBezTo>
                  <a:lnTo>
                    <a:pt x="144780" y="83820"/>
                  </a:lnTo>
                  <a:cubicBezTo>
                    <a:pt x="143828" y="84772"/>
                    <a:pt x="143828" y="84772"/>
                    <a:pt x="140970" y="84772"/>
                  </a:cubicBezTo>
                  <a:cubicBezTo>
                    <a:pt x="142875" y="83820"/>
                    <a:pt x="140018" y="82868"/>
                    <a:pt x="141923" y="81915"/>
                  </a:cubicBezTo>
                  <a:cubicBezTo>
                    <a:pt x="138113" y="79057"/>
                    <a:pt x="135255" y="82868"/>
                    <a:pt x="133350" y="80010"/>
                  </a:cubicBezTo>
                  <a:cubicBezTo>
                    <a:pt x="130493" y="82868"/>
                    <a:pt x="137160" y="81915"/>
                    <a:pt x="136208" y="82868"/>
                  </a:cubicBezTo>
                  <a:cubicBezTo>
                    <a:pt x="137160" y="83820"/>
                    <a:pt x="134303" y="84772"/>
                    <a:pt x="132398" y="83820"/>
                  </a:cubicBezTo>
                  <a:cubicBezTo>
                    <a:pt x="130493" y="83820"/>
                    <a:pt x="130493" y="80010"/>
                    <a:pt x="126682" y="79057"/>
                  </a:cubicBezTo>
                  <a:cubicBezTo>
                    <a:pt x="126682" y="79057"/>
                    <a:pt x="126682" y="79057"/>
                    <a:pt x="127635" y="79057"/>
                  </a:cubicBezTo>
                  <a:cubicBezTo>
                    <a:pt x="126682" y="78105"/>
                    <a:pt x="124778" y="80010"/>
                    <a:pt x="122873" y="78105"/>
                  </a:cubicBezTo>
                  <a:cubicBezTo>
                    <a:pt x="121920" y="80010"/>
                    <a:pt x="120968" y="78105"/>
                    <a:pt x="120015" y="80010"/>
                  </a:cubicBezTo>
                  <a:lnTo>
                    <a:pt x="123825" y="80010"/>
                  </a:lnTo>
                  <a:cubicBezTo>
                    <a:pt x="121920" y="80010"/>
                    <a:pt x="120015" y="82868"/>
                    <a:pt x="117157" y="80963"/>
                  </a:cubicBezTo>
                  <a:cubicBezTo>
                    <a:pt x="117157" y="80963"/>
                    <a:pt x="118110" y="80010"/>
                    <a:pt x="119063" y="80010"/>
                  </a:cubicBezTo>
                  <a:cubicBezTo>
                    <a:pt x="118110" y="79057"/>
                    <a:pt x="117157" y="80010"/>
                    <a:pt x="116205" y="79057"/>
                  </a:cubicBezTo>
                  <a:cubicBezTo>
                    <a:pt x="117157" y="77152"/>
                    <a:pt x="120015" y="79057"/>
                    <a:pt x="122873" y="78105"/>
                  </a:cubicBezTo>
                  <a:cubicBezTo>
                    <a:pt x="121920" y="77152"/>
                    <a:pt x="119063" y="79057"/>
                    <a:pt x="120015" y="77152"/>
                  </a:cubicBezTo>
                  <a:cubicBezTo>
                    <a:pt x="118110" y="80010"/>
                    <a:pt x="116205" y="76200"/>
                    <a:pt x="113348" y="78105"/>
                  </a:cubicBezTo>
                  <a:lnTo>
                    <a:pt x="113348" y="77152"/>
                  </a:lnTo>
                  <a:cubicBezTo>
                    <a:pt x="113348" y="77152"/>
                    <a:pt x="112395" y="78105"/>
                    <a:pt x="111443" y="78105"/>
                  </a:cubicBezTo>
                  <a:lnTo>
                    <a:pt x="113348" y="76200"/>
                  </a:lnTo>
                  <a:cubicBezTo>
                    <a:pt x="111443" y="77152"/>
                    <a:pt x="109538" y="74295"/>
                    <a:pt x="107632" y="75247"/>
                  </a:cubicBezTo>
                  <a:cubicBezTo>
                    <a:pt x="111443" y="76200"/>
                    <a:pt x="108585" y="77152"/>
                    <a:pt x="109538" y="78105"/>
                  </a:cubicBezTo>
                  <a:cubicBezTo>
                    <a:pt x="104775" y="79057"/>
                    <a:pt x="106680" y="74295"/>
                    <a:pt x="101918" y="74295"/>
                  </a:cubicBezTo>
                  <a:cubicBezTo>
                    <a:pt x="102870" y="74295"/>
                    <a:pt x="104775" y="75247"/>
                    <a:pt x="103823" y="76200"/>
                  </a:cubicBezTo>
                  <a:cubicBezTo>
                    <a:pt x="102870" y="76200"/>
                    <a:pt x="101918" y="75247"/>
                    <a:pt x="100965" y="74295"/>
                  </a:cubicBezTo>
                  <a:cubicBezTo>
                    <a:pt x="97155" y="74295"/>
                    <a:pt x="100965" y="75247"/>
                    <a:pt x="100013" y="76200"/>
                  </a:cubicBezTo>
                  <a:cubicBezTo>
                    <a:pt x="99060" y="74295"/>
                    <a:pt x="98107" y="76200"/>
                    <a:pt x="96203" y="77152"/>
                  </a:cubicBezTo>
                  <a:lnTo>
                    <a:pt x="96203" y="76200"/>
                  </a:lnTo>
                  <a:cubicBezTo>
                    <a:pt x="92393" y="75247"/>
                    <a:pt x="94298" y="79057"/>
                    <a:pt x="91440" y="77152"/>
                  </a:cubicBezTo>
                  <a:lnTo>
                    <a:pt x="93345" y="75247"/>
                  </a:lnTo>
                  <a:lnTo>
                    <a:pt x="91440" y="75247"/>
                  </a:lnTo>
                  <a:lnTo>
                    <a:pt x="92393" y="74295"/>
                  </a:lnTo>
                  <a:cubicBezTo>
                    <a:pt x="90488" y="75247"/>
                    <a:pt x="89535" y="74295"/>
                    <a:pt x="87630" y="74295"/>
                  </a:cubicBezTo>
                  <a:cubicBezTo>
                    <a:pt x="87630" y="75247"/>
                    <a:pt x="86678" y="76200"/>
                    <a:pt x="84773" y="76200"/>
                  </a:cubicBezTo>
                  <a:cubicBezTo>
                    <a:pt x="83820" y="75247"/>
                    <a:pt x="85725" y="75247"/>
                    <a:pt x="82868" y="75247"/>
                  </a:cubicBezTo>
                  <a:cubicBezTo>
                    <a:pt x="83820" y="74295"/>
                    <a:pt x="84773" y="73343"/>
                    <a:pt x="85725" y="75247"/>
                  </a:cubicBezTo>
                  <a:cubicBezTo>
                    <a:pt x="85725" y="75247"/>
                    <a:pt x="86678" y="74295"/>
                    <a:pt x="86678" y="74295"/>
                  </a:cubicBezTo>
                  <a:cubicBezTo>
                    <a:pt x="85725" y="73343"/>
                    <a:pt x="82868" y="73343"/>
                    <a:pt x="81915" y="73343"/>
                  </a:cubicBezTo>
                  <a:cubicBezTo>
                    <a:pt x="81915" y="73343"/>
                    <a:pt x="82868" y="73343"/>
                    <a:pt x="82868" y="73343"/>
                  </a:cubicBezTo>
                  <a:lnTo>
                    <a:pt x="79057" y="74295"/>
                  </a:lnTo>
                  <a:cubicBezTo>
                    <a:pt x="78105" y="73343"/>
                    <a:pt x="79057" y="73343"/>
                    <a:pt x="80010" y="73343"/>
                  </a:cubicBezTo>
                  <a:cubicBezTo>
                    <a:pt x="79057" y="73343"/>
                    <a:pt x="79057" y="74295"/>
                    <a:pt x="77153" y="74295"/>
                  </a:cubicBezTo>
                  <a:cubicBezTo>
                    <a:pt x="77153" y="73343"/>
                    <a:pt x="78105" y="72390"/>
                    <a:pt x="79057" y="72390"/>
                  </a:cubicBezTo>
                  <a:lnTo>
                    <a:pt x="75248" y="73343"/>
                  </a:lnTo>
                  <a:cubicBezTo>
                    <a:pt x="75248" y="72390"/>
                    <a:pt x="73343" y="71438"/>
                    <a:pt x="74295" y="71438"/>
                  </a:cubicBezTo>
                  <a:cubicBezTo>
                    <a:pt x="72390" y="70485"/>
                    <a:pt x="68580" y="72390"/>
                    <a:pt x="66675" y="71438"/>
                  </a:cubicBezTo>
                  <a:cubicBezTo>
                    <a:pt x="66675" y="71438"/>
                    <a:pt x="66675" y="71438"/>
                    <a:pt x="65723" y="71438"/>
                  </a:cubicBezTo>
                  <a:cubicBezTo>
                    <a:pt x="62865" y="70485"/>
                    <a:pt x="60960" y="69532"/>
                    <a:pt x="58103" y="70485"/>
                  </a:cubicBezTo>
                  <a:cubicBezTo>
                    <a:pt x="58103" y="69532"/>
                    <a:pt x="57150" y="68580"/>
                    <a:pt x="57150" y="68580"/>
                  </a:cubicBezTo>
                  <a:cubicBezTo>
                    <a:pt x="56198" y="68580"/>
                    <a:pt x="57150" y="71438"/>
                    <a:pt x="56198" y="71438"/>
                  </a:cubicBezTo>
                  <a:cubicBezTo>
                    <a:pt x="54293" y="71438"/>
                    <a:pt x="56198" y="69532"/>
                    <a:pt x="56198" y="69532"/>
                  </a:cubicBezTo>
                  <a:cubicBezTo>
                    <a:pt x="55245" y="70485"/>
                    <a:pt x="52388" y="72390"/>
                    <a:pt x="53340" y="70485"/>
                  </a:cubicBezTo>
                  <a:cubicBezTo>
                    <a:pt x="53340" y="66675"/>
                    <a:pt x="53340" y="67627"/>
                    <a:pt x="53340" y="66675"/>
                  </a:cubicBezTo>
                  <a:close/>
                  <a:moveTo>
                    <a:pt x="41910" y="65722"/>
                  </a:moveTo>
                  <a:cubicBezTo>
                    <a:pt x="42863" y="65722"/>
                    <a:pt x="43815" y="65722"/>
                    <a:pt x="43815" y="65722"/>
                  </a:cubicBezTo>
                  <a:cubicBezTo>
                    <a:pt x="42863" y="65722"/>
                    <a:pt x="42863" y="65722"/>
                    <a:pt x="41910" y="65722"/>
                  </a:cubicBezTo>
                  <a:cubicBezTo>
                    <a:pt x="40957" y="65722"/>
                    <a:pt x="40957" y="65722"/>
                    <a:pt x="40005" y="66675"/>
                  </a:cubicBezTo>
                  <a:cubicBezTo>
                    <a:pt x="38100" y="66675"/>
                    <a:pt x="40005" y="65722"/>
                    <a:pt x="41910" y="65722"/>
                  </a:cubicBezTo>
                  <a:close/>
                  <a:moveTo>
                    <a:pt x="62865" y="52388"/>
                  </a:moveTo>
                  <a:cubicBezTo>
                    <a:pt x="62865" y="53340"/>
                    <a:pt x="61913" y="53340"/>
                    <a:pt x="60960" y="53340"/>
                  </a:cubicBezTo>
                  <a:cubicBezTo>
                    <a:pt x="61913" y="52388"/>
                    <a:pt x="61913" y="52388"/>
                    <a:pt x="62865" y="52388"/>
                  </a:cubicBezTo>
                  <a:close/>
                  <a:moveTo>
                    <a:pt x="172403" y="22860"/>
                  </a:moveTo>
                  <a:lnTo>
                    <a:pt x="172403" y="22860"/>
                  </a:lnTo>
                  <a:cubicBezTo>
                    <a:pt x="171450" y="21907"/>
                    <a:pt x="172403" y="21907"/>
                    <a:pt x="172403" y="22860"/>
                  </a:cubicBezTo>
                  <a:close/>
                  <a:moveTo>
                    <a:pt x="173355" y="24765"/>
                  </a:moveTo>
                  <a:cubicBezTo>
                    <a:pt x="174308" y="25718"/>
                    <a:pt x="174308" y="24765"/>
                    <a:pt x="173355" y="24765"/>
                  </a:cubicBezTo>
                  <a:cubicBezTo>
                    <a:pt x="173355" y="24765"/>
                    <a:pt x="173355" y="23813"/>
                    <a:pt x="172403" y="23813"/>
                  </a:cubicBezTo>
                  <a:cubicBezTo>
                    <a:pt x="172403" y="24765"/>
                    <a:pt x="172403" y="24765"/>
                    <a:pt x="173355" y="24765"/>
                  </a:cubicBezTo>
                  <a:close/>
                  <a:moveTo>
                    <a:pt x="127635" y="89535"/>
                  </a:moveTo>
                  <a:lnTo>
                    <a:pt x="127635" y="89535"/>
                  </a:lnTo>
                  <a:cubicBezTo>
                    <a:pt x="127635" y="88582"/>
                    <a:pt x="127635" y="89535"/>
                    <a:pt x="127635" y="895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9" name="任意多边形: 形状 488"/>
            <p:cNvSpPr/>
            <p:nvPr>
              <p:custDataLst>
                <p:tags r:id="rId474"/>
              </p:custDataLst>
            </p:nvPr>
          </p:nvSpPr>
          <p:spPr>
            <a:xfrm>
              <a:off x="1443037" y="4296727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0" name="任意多边形: 形状 489"/>
            <p:cNvSpPr/>
            <p:nvPr>
              <p:custDataLst>
                <p:tags r:id="rId475"/>
              </p:custDataLst>
            </p:nvPr>
          </p:nvSpPr>
          <p:spPr>
            <a:xfrm>
              <a:off x="1450657" y="4309110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  <a:gd name="connsiteX3" fmla="*/ 0 w 9525"/>
                <a:gd name="connsiteY3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1" name="任意多边形: 形状 490"/>
            <p:cNvSpPr/>
            <p:nvPr>
              <p:custDataLst>
                <p:tags r:id="rId476"/>
              </p:custDataLst>
            </p:nvPr>
          </p:nvSpPr>
          <p:spPr>
            <a:xfrm>
              <a:off x="1524952" y="4259580"/>
              <a:ext cx="952" cy="9525"/>
            </a:xfrm>
            <a:custGeom>
              <a:avLst/>
              <a:gdLst>
                <a:gd name="connsiteX0" fmla="*/ 953 w 952"/>
                <a:gd name="connsiteY0" fmla="*/ 0 h 9525"/>
                <a:gd name="connsiteX1" fmla="*/ 0 w 952"/>
                <a:gd name="connsiteY1" fmla="*/ 0 h 9525"/>
                <a:gd name="connsiteX2" fmla="*/ 953 w 952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5">
                  <a:moveTo>
                    <a:pt x="95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95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2" name="任意多边形: 形状 491"/>
            <p:cNvSpPr/>
            <p:nvPr>
              <p:custDataLst>
                <p:tags r:id="rId477"/>
              </p:custDataLst>
            </p:nvPr>
          </p:nvSpPr>
          <p:spPr>
            <a:xfrm>
              <a:off x="1566862" y="4273867"/>
              <a:ext cx="952" cy="952"/>
            </a:xfrm>
            <a:custGeom>
              <a:avLst/>
              <a:gdLst>
                <a:gd name="connsiteX0" fmla="*/ 952 w 952"/>
                <a:gd name="connsiteY0" fmla="*/ 952 h 952"/>
                <a:gd name="connsiteX1" fmla="*/ 0 w 952"/>
                <a:gd name="connsiteY1" fmla="*/ 0 h 952"/>
                <a:gd name="connsiteX2" fmla="*/ 952 w 952"/>
                <a:gd name="connsiteY2" fmla="*/ 952 h 952"/>
                <a:gd name="connsiteX3" fmla="*/ 952 w 952"/>
                <a:gd name="connsiteY3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952">
                  <a:moveTo>
                    <a:pt x="952" y="952"/>
                  </a:moveTo>
                  <a:lnTo>
                    <a:pt x="0" y="0"/>
                  </a:lnTo>
                  <a:cubicBezTo>
                    <a:pt x="0" y="952"/>
                    <a:pt x="0" y="952"/>
                    <a:pt x="952" y="952"/>
                  </a:cubicBezTo>
                  <a:cubicBezTo>
                    <a:pt x="952" y="952"/>
                    <a:pt x="952" y="952"/>
                    <a:pt x="952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3" name="任意多边形: 形状 492"/>
            <p:cNvSpPr/>
            <p:nvPr>
              <p:custDataLst>
                <p:tags r:id="rId478"/>
              </p:custDataLst>
            </p:nvPr>
          </p:nvSpPr>
          <p:spPr>
            <a:xfrm>
              <a:off x="1570672" y="4290589"/>
              <a:ext cx="952" cy="846"/>
            </a:xfrm>
            <a:custGeom>
              <a:avLst/>
              <a:gdLst>
                <a:gd name="connsiteX0" fmla="*/ 0 w 952"/>
                <a:gd name="connsiteY0" fmla="*/ 423 h 846"/>
                <a:gd name="connsiteX1" fmla="*/ 0 w 952"/>
                <a:gd name="connsiteY1" fmla="*/ 423 h 846"/>
                <a:gd name="connsiteX2" fmla="*/ 952 w 952"/>
                <a:gd name="connsiteY2" fmla="*/ 423 h 846"/>
                <a:gd name="connsiteX3" fmla="*/ 0 w 952"/>
                <a:gd name="connsiteY3" fmla="*/ 423 h 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846">
                  <a:moveTo>
                    <a:pt x="0" y="423"/>
                  </a:moveTo>
                  <a:cubicBezTo>
                    <a:pt x="952" y="423"/>
                    <a:pt x="952" y="1376"/>
                    <a:pt x="0" y="423"/>
                  </a:cubicBezTo>
                  <a:lnTo>
                    <a:pt x="952" y="423"/>
                  </a:lnTo>
                  <a:cubicBezTo>
                    <a:pt x="952" y="423"/>
                    <a:pt x="0" y="-529"/>
                    <a:pt x="0" y="4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4" name="任意多边形: 形状 493"/>
            <p:cNvSpPr/>
            <p:nvPr>
              <p:custDataLst>
                <p:tags r:id="rId479"/>
              </p:custDataLst>
            </p:nvPr>
          </p:nvSpPr>
          <p:spPr>
            <a:xfrm>
              <a:off x="1565515" y="4278630"/>
              <a:ext cx="1741" cy="1905"/>
            </a:xfrm>
            <a:custGeom>
              <a:avLst/>
              <a:gdLst>
                <a:gd name="connsiteX0" fmla="*/ 395 w 1741"/>
                <a:gd name="connsiteY0" fmla="*/ 0 h 1905"/>
                <a:gd name="connsiteX1" fmla="*/ 1347 w 1741"/>
                <a:gd name="connsiteY1" fmla="*/ 1905 h 1905"/>
                <a:gd name="connsiteX2" fmla="*/ 1347 w 1741"/>
                <a:gd name="connsiteY2" fmla="*/ 1905 h 1905"/>
                <a:gd name="connsiteX3" fmla="*/ 395 w 1741"/>
                <a:gd name="connsiteY3" fmla="*/ 0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1" h="1905">
                  <a:moveTo>
                    <a:pt x="395" y="0"/>
                  </a:moveTo>
                  <a:cubicBezTo>
                    <a:pt x="-558" y="952"/>
                    <a:pt x="395" y="952"/>
                    <a:pt x="1347" y="1905"/>
                  </a:cubicBezTo>
                  <a:lnTo>
                    <a:pt x="1347" y="1905"/>
                  </a:lnTo>
                  <a:cubicBezTo>
                    <a:pt x="2300" y="1905"/>
                    <a:pt x="1347" y="952"/>
                    <a:pt x="39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5" name="任意多边形: 形状 494"/>
            <p:cNvSpPr/>
            <p:nvPr>
              <p:custDataLst>
                <p:tags r:id="rId480"/>
              </p:custDataLst>
            </p:nvPr>
          </p:nvSpPr>
          <p:spPr>
            <a:xfrm>
              <a:off x="1566862" y="4281487"/>
              <a:ext cx="714" cy="9525"/>
            </a:xfrm>
            <a:custGeom>
              <a:avLst/>
              <a:gdLst>
                <a:gd name="connsiteX0" fmla="*/ 0 w 714"/>
                <a:gd name="connsiteY0" fmla="*/ 0 h 9525"/>
                <a:gd name="connsiteX1" fmla="*/ 0 w 714"/>
                <a:gd name="connsiteY1" fmla="*/ 0 h 9525"/>
                <a:gd name="connsiteX2" fmla="*/ 0 w 714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9525">
                  <a:moveTo>
                    <a:pt x="0" y="0"/>
                  </a:moveTo>
                  <a:cubicBezTo>
                    <a:pt x="0" y="0"/>
                    <a:pt x="952" y="0"/>
                    <a:pt x="0" y="0"/>
                  </a:cubicBezTo>
                  <a:cubicBezTo>
                    <a:pt x="952" y="0"/>
                    <a:pt x="952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6" name="任意多边形: 形状 495"/>
            <p:cNvSpPr/>
            <p:nvPr>
              <p:custDataLst>
                <p:tags r:id="rId481"/>
              </p:custDataLst>
            </p:nvPr>
          </p:nvSpPr>
          <p:spPr>
            <a:xfrm>
              <a:off x="1559378" y="4267052"/>
              <a:ext cx="2166" cy="1374"/>
            </a:xfrm>
            <a:custGeom>
              <a:avLst/>
              <a:gdLst>
                <a:gd name="connsiteX0" fmla="*/ 816 w 2166"/>
                <a:gd name="connsiteY0" fmla="*/ 1100 h 1374"/>
                <a:gd name="connsiteX1" fmla="*/ 1769 w 2166"/>
                <a:gd name="connsiteY1" fmla="*/ 1100 h 1374"/>
                <a:gd name="connsiteX2" fmla="*/ 816 w 2166"/>
                <a:gd name="connsiteY2" fmla="*/ 1100 h 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6" h="1374">
                  <a:moveTo>
                    <a:pt x="816" y="1100"/>
                  </a:moveTo>
                  <a:cubicBezTo>
                    <a:pt x="816" y="2052"/>
                    <a:pt x="1769" y="147"/>
                    <a:pt x="1769" y="1100"/>
                  </a:cubicBezTo>
                  <a:cubicBezTo>
                    <a:pt x="3674" y="147"/>
                    <a:pt x="-2041" y="-805"/>
                    <a:pt x="816" y="1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7" name="任意多边形: 形状 496"/>
            <p:cNvSpPr/>
            <p:nvPr>
              <p:custDataLst>
                <p:tags r:id="rId482"/>
              </p:custDataLst>
            </p:nvPr>
          </p:nvSpPr>
          <p:spPr>
            <a:xfrm>
              <a:off x="1563052" y="4280535"/>
              <a:ext cx="952" cy="1904"/>
            </a:xfrm>
            <a:custGeom>
              <a:avLst/>
              <a:gdLst>
                <a:gd name="connsiteX0" fmla="*/ 0 w 952"/>
                <a:gd name="connsiteY0" fmla="*/ 1905 h 1904"/>
                <a:gd name="connsiteX1" fmla="*/ 952 w 952"/>
                <a:gd name="connsiteY1" fmla="*/ 0 h 1904"/>
                <a:gd name="connsiteX2" fmla="*/ 0 w 952"/>
                <a:gd name="connsiteY2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1904">
                  <a:moveTo>
                    <a:pt x="0" y="1905"/>
                  </a:moveTo>
                  <a:lnTo>
                    <a:pt x="95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8" name="任意多边形: 形状 497"/>
            <p:cNvSpPr/>
            <p:nvPr>
              <p:custDataLst>
                <p:tags r:id="rId483"/>
              </p:custDataLst>
            </p:nvPr>
          </p:nvSpPr>
          <p:spPr>
            <a:xfrm>
              <a:off x="1558289" y="4273867"/>
              <a:ext cx="1905" cy="1905"/>
            </a:xfrm>
            <a:custGeom>
              <a:avLst/>
              <a:gdLst>
                <a:gd name="connsiteX0" fmla="*/ 0 w 1905"/>
                <a:gd name="connsiteY0" fmla="*/ 0 h 1905"/>
                <a:gd name="connsiteX1" fmla="*/ 952 w 1905"/>
                <a:gd name="connsiteY1" fmla="*/ 1905 h 1905"/>
                <a:gd name="connsiteX2" fmla="*/ 1905 w 1905"/>
                <a:gd name="connsiteY2" fmla="*/ 1905 h 1905"/>
                <a:gd name="connsiteX3" fmla="*/ 0 w 1905"/>
                <a:gd name="connsiteY3" fmla="*/ 0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" h="1905">
                  <a:moveTo>
                    <a:pt x="0" y="0"/>
                  </a:moveTo>
                  <a:lnTo>
                    <a:pt x="952" y="1905"/>
                  </a:lnTo>
                  <a:cubicBezTo>
                    <a:pt x="952" y="1905"/>
                    <a:pt x="952" y="1905"/>
                    <a:pt x="1905" y="1905"/>
                  </a:cubicBezTo>
                  <a:cubicBezTo>
                    <a:pt x="952" y="952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9" name="任意多边形: 形状 498"/>
            <p:cNvSpPr/>
            <p:nvPr>
              <p:custDataLst>
                <p:tags r:id="rId484"/>
              </p:custDataLst>
            </p:nvPr>
          </p:nvSpPr>
          <p:spPr>
            <a:xfrm>
              <a:off x="1560195" y="4275772"/>
              <a:ext cx="952" cy="952"/>
            </a:xfrm>
            <a:custGeom>
              <a:avLst/>
              <a:gdLst>
                <a:gd name="connsiteX0" fmla="*/ 0 w 952"/>
                <a:gd name="connsiteY0" fmla="*/ 0 h 952"/>
                <a:gd name="connsiteX1" fmla="*/ 952 w 952"/>
                <a:gd name="connsiteY1" fmla="*/ 952 h 952"/>
                <a:gd name="connsiteX2" fmla="*/ 0 w 952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">
                  <a:moveTo>
                    <a:pt x="0" y="0"/>
                  </a:moveTo>
                  <a:cubicBezTo>
                    <a:pt x="0" y="952"/>
                    <a:pt x="952" y="952"/>
                    <a:pt x="952" y="952"/>
                  </a:cubicBezTo>
                  <a:cubicBezTo>
                    <a:pt x="952" y="952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0" name="任意多边形: 形状 499"/>
            <p:cNvSpPr/>
            <p:nvPr>
              <p:custDataLst>
                <p:tags r:id="rId485"/>
              </p:custDataLst>
            </p:nvPr>
          </p:nvSpPr>
          <p:spPr>
            <a:xfrm>
              <a:off x="1560195" y="4278630"/>
              <a:ext cx="952" cy="1905"/>
            </a:xfrm>
            <a:custGeom>
              <a:avLst/>
              <a:gdLst>
                <a:gd name="connsiteX0" fmla="*/ 952 w 952"/>
                <a:gd name="connsiteY0" fmla="*/ 1905 h 1905"/>
                <a:gd name="connsiteX1" fmla="*/ 952 w 952"/>
                <a:gd name="connsiteY1" fmla="*/ 952 h 1905"/>
                <a:gd name="connsiteX2" fmla="*/ 0 w 952"/>
                <a:gd name="connsiteY2" fmla="*/ 0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1905">
                  <a:moveTo>
                    <a:pt x="952" y="1905"/>
                  </a:moveTo>
                  <a:lnTo>
                    <a:pt x="952" y="95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1" name="任意多边形: 形状 500"/>
            <p:cNvSpPr/>
            <p:nvPr>
              <p:custDataLst>
                <p:tags r:id="rId486"/>
              </p:custDataLst>
            </p:nvPr>
          </p:nvSpPr>
          <p:spPr>
            <a:xfrm>
              <a:off x="1543579" y="4257675"/>
              <a:ext cx="2328" cy="952"/>
            </a:xfrm>
            <a:custGeom>
              <a:avLst/>
              <a:gdLst>
                <a:gd name="connsiteX0" fmla="*/ 2328 w 2328"/>
                <a:gd name="connsiteY0" fmla="*/ 952 h 952"/>
                <a:gd name="connsiteX1" fmla="*/ 423 w 2328"/>
                <a:gd name="connsiteY1" fmla="*/ 0 h 952"/>
                <a:gd name="connsiteX2" fmla="*/ 423 w 2328"/>
                <a:gd name="connsiteY2" fmla="*/ 952 h 952"/>
                <a:gd name="connsiteX3" fmla="*/ 2328 w 2328"/>
                <a:gd name="connsiteY3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" h="952">
                  <a:moveTo>
                    <a:pt x="2328" y="952"/>
                  </a:moveTo>
                  <a:lnTo>
                    <a:pt x="423" y="0"/>
                  </a:lnTo>
                  <a:cubicBezTo>
                    <a:pt x="-529" y="0"/>
                    <a:pt x="423" y="952"/>
                    <a:pt x="423" y="952"/>
                  </a:cubicBezTo>
                  <a:cubicBezTo>
                    <a:pt x="1376" y="952"/>
                    <a:pt x="2328" y="952"/>
                    <a:pt x="2328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2" name="任意多边形: 形状 501"/>
            <p:cNvSpPr/>
            <p:nvPr>
              <p:custDataLst>
                <p:tags r:id="rId487"/>
              </p:custDataLst>
            </p:nvPr>
          </p:nvSpPr>
          <p:spPr>
            <a:xfrm>
              <a:off x="1545907" y="4264342"/>
              <a:ext cx="952" cy="952"/>
            </a:xfrm>
            <a:custGeom>
              <a:avLst/>
              <a:gdLst>
                <a:gd name="connsiteX0" fmla="*/ 953 w 952"/>
                <a:gd name="connsiteY0" fmla="*/ 952 h 952"/>
                <a:gd name="connsiteX1" fmla="*/ 953 w 952"/>
                <a:gd name="connsiteY1" fmla="*/ 0 h 952"/>
                <a:gd name="connsiteX2" fmla="*/ 0 w 952"/>
                <a:gd name="connsiteY2" fmla="*/ 952 h 952"/>
                <a:gd name="connsiteX3" fmla="*/ 953 w 952"/>
                <a:gd name="connsiteY3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952">
                  <a:moveTo>
                    <a:pt x="953" y="952"/>
                  </a:moveTo>
                  <a:cubicBezTo>
                    <a:pt x="953" y="0"/>
                    <a:pt x="953" y="0"/>
                    <a:pt x="953" y="0"/>
                  </a:cubicBezTo>
                  <a:lnTo>
                    <a:pt x="0" y="952"/>
                  </a:lnTo>
                  <a:lnTo>
                    <a:pt x="953" y="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3" name="任意多边形: 形状 502"/>
            <p:cNvSpPr/>
            <p:nvPr>
              <p:custDataLst>
                <p:tags r:id="rId488"/>
              </p:custDataLst>
            </p:nvPr>
          </p:nvSpPr>
          <p:spPr>
            <a:xfrm>
              <a:off x="1541282" y="4260862"/>
              <a:ext cx="2034" cy="1574"/>
            </a:xfrm>
            <a:custGeom>
              <a:avLst/>
              <a:gdLst>
                <a:gd name="connsiteX0" fmla="*/ 1768 w 2034"/>
                <a:gd name="connsiteY0" fmla="*/ 622 h 1574"/>
                <a:gd name="connsiteX1" fmla="*/ 815 w 2034"/>
                <a:gd name="connsiteY1" fmla="*/ 1575 h 1574"/>
                <a:gd name="connsiteX2" fmla="*/ 1768 w 2034"/>
                <a:gd name="connsiteY2" fmla="*/ 622 h 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4" h="1574">
                  <a:moveTo>
                    <a:pt x="1768" y="622"/>
                  </a:moveTo>
                  <a:cubicBezTo>
                    <a:pt x="815" y="622"/>
                    <a:pt x="-1090" y="-1283"/>
                    <a:pt x="815" y="1575"/>
                  </a:cubicBezTo>
                  <a:cubicBezTo>
                    <a:pt x="815" y="622"/>
                    <a:pt x="2720" y="2527"/>
                    <a:pt x="1768" y="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4" name="任意多边形: 形状 503"/>
            <p:cNvSpPr/>
            <p:nvPr>
              <p:custDataLst>
                <p:tags r:id="rId489"/>
              </p:custDataLst>
            </p:nvPr>
          </p:nvSpPr>
          <p:spPr>
            <a:xfrm>
              <a:off x="1520189" y="4253864"/>
              <a:ext cx="952" cy="2857"/>
            </a:xfrm>
            <a:custGeom>
              <a:avLst/>
              <a:gdLst>
                <a:gd name="connsiteX0" fmla="*/ 953 w 952"/>
                <a:gd name="connsiteY0" fmla="*/ 2858 h 2857"/>
                <a:gd name="connsiteX1" fmla="*/ 953 w 952"/>
                <a:gd name="connsiteY1" fmla="*/ 2858 h 2857"/>
                <a:gd name="connsiteX2" fmla="*/ 0 w 952"/>
                <a:gd name="connsiteY2" fmla="*/ 0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2857">
                  <a:moveTo>
                    <a:pt x="953" y="2858"/>
                  </a:moveTo>
                  <a:lnTo>
                    <a:pt x="953" y="285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5" name="任意多边形: 形状 504"/>
            <p:cNvSpPr/>
            <p:nvPr>
              <p:custDataLst>
                <p:tags r:id="rId490"/>
              </p:custDataLst>
            </p:nvPr>
          </p:nvSpPr>
          <p:spPr>
            <a:xfrm>
              <a:off x="1498135" y="4271010"/>
              <a:ext cx="3004" cy="2857"/>
            </a:xfrm>
            <a:custGeom>
              <a:avLst/>
              <a:gdLst>
                <a:gd name="connsiteX0" fmla="*/ 1100 w 3004"/>
                <a:gd name="connsiteY0" fmla="*/ 2857 h 2857"/>
                <a:gd name="connsiteX1" fmla="*/ 3005 w 3004"/>
                <a:gd name="connsiteY1" fmla="*/ 952 h 2857"/>
                <a:gd name="connsiteX2" fmla="*/ 1100 w 3004"/>
                <a:gd name="connsiteY2" fmla="*/ 0 h 2857"/>
                <a:gd name="connsiteX3" fmla="*/ 1100 w 3004"/>
                <a:gd name="connsiteY3" fmla="*/ 2857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4" h="2857">
                  <a:moveTo>
                    <a:pt x="1100" y="2857"/>
                  </a:moveTo>
                  <a:cubicBezTo>
                    <a:pt x="3957" y="2857"/>
                    <a:pt x="1100" y="952"/>
                    <a:pt x="3005" y="952"/>
                  </a:cubicBezTo>
                  <a:cubicBezTo>
                    <a:pt x="3005" y="0"/>
                    <a:pt x="1100" y="952"/>
                    <a:pt x="1100" y="0"/>
                  </a:cubicBezTo>
                  <a:cubicBezTo>
                    <a:pt x="147" y="1905"/>
                    <a:pt x="-805" y="1905"/>
                    <a:pt x="1100" y="28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6" name="任意多边形: 形状 505"/>
            <p:cNvSpPr/>
            <p:nvPr>
              <p:custDataLst>
                <p:tags r:id="rId491"/>
              </p:custDataLst>
            </p:nvPr>
          </p:nvSpPr>
          <p:spPr>
            <a:xfrm>
              <a:off x="1499235" y="4271248"/>
              <a:ext cx="714" cy="714"/>
            </a:xfrm>
            <a:custGeom>
              <a:avLst/>
              <a:gdLst>
                <a:gd name="connsiteX0" fmla="*/ 0 w 714"/>
                <a:gd name="connsiteY0" fmla="*/ 714 h 714"/>
                <a:gd name="connsiteX1" fmla="*/ 0 w 714"/>
                <a:gd name="connsiteY1" fmla="*/ 714 h 714"/>
                <a:gd name="connsiteX2" fmla="*/ 0 w 714"/>
                <a:gd name="connsiteY2" fmla="*/ 714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714">
                  <a:moveTo>
                    <a:pt x="0" y="714"/>
                  </a:moveTo>
                  <a:cubicBezTo>
                    <a:pt x="952" y="-238"/>
                    <a:pt x="952" y="-238"/>
                    <a:pt x="0" y="714"/>
                  </a:cubicBezTo>
                  <a:cubicBezTo>
                    <a:pt x="952" y="-238"/>
                    <a:pt x="0" y="-238"/>
                    <a:pt x="0" y="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7" name="任意多边形: 形状 506"/>
            <p:cNvSpPr/>
            <p:nvPr>
              <p:custDataLst>
                <p:tags r:id="rId492"/>
              </p:custDataLst>
            </p:nvPr>
          </p:nvSpPr>
          <p:spPr>
            <a:xfrm>
              <a:off x="1604962" y="4344352"/>
              <a:ext cx="1904" cy="952"/>
            </a:xfrm>
            <a:custGeom>
              <a:avLst/>
              <a:gdLst>
                <a:gd name="connsiteX0" fmla="*/ 0 w 1904"/>
                <a:gd name="connsiteY0" fmla="*/ 0 h 952"/>
                <a:gd name="connsiteX1" fmla="*/ 1905 w 1904"/>
                <a:gd name="connsiteY1" fmla="*/ 953 h 952"/>
                <a:gd name="connsiteX2" fmla="*/ 952 w 1904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952">
                  <a:moveTo>
                    <a:pt x="0" y="0"/>
                  </a:moveTo>
                  <a:lnTo>
                    <a:pt x="1905" y="953"/>
                  </a:lnTo>
                  <a:lnTo>
                    <a:pt x="95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8" name="任意多边形: 形状 507"/>
            <p:cNvSpPr/>
            <p:nvPr>
              <p:custDataLst>
                <p:tags r:id="rId493"/>
              </p:custDataLst>
            </p:nvPr>
          </p:nvSpPr>
          <p:spPr>
            <a:xfrm>
              <a:off x="1608772" y="4343400"/>
              <a:ext cx="952" cy="1905"/>
            </a:xfrm>
            <a:custGeom>
              <a:avLst/>
              <a:gdLst>
                <a:gd name="connsiteX0" fmla="*/ 0 w 952"/>
                <a:gd name="connsiteY0" fmla="*/ 0 h 1905"/>
                <a:gd name="connsiteX1" fmla="*/ 0 w 952"/>
                <a:gd name="connsiteY1" fmla="*/ 1905 h 1905"/>
                <a:gd name="connsiteX2" fmla="*/ 952 w 952"/>
                <a:gd name="connsiteY2" fmla="*/ 0 h 1905"/>
                <a:gd name="connsiteX3" fmla="*/ 0 w 952"/>
                <a:gd name="connsiteY3" fmla="*/ 0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1905">
                  <a:moveTo>
                    <a:pt x="0" y="0"/>
                  </a:moveTo>
                  <a:lnTo>
                    <a:pt x="0" y="1905"/>
                  </a:lnTo>
                  <a:lnTo>
                    <a:pt x="952" y="0"/>
                  </a:lnTo>
                  <a:cubicBezTo>
                    <a:pt x="952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9" name="任意多边形: 形状 508"/>
            <p:cNvSpPr/>
            <p:nvPr>
              <p:custDataLst>
                <p:tags r:id="rId494"/>
              </p:custDataLst>
            </p:nvPr>
          </p:nvSpPr>
          <p:spPr>
            <a:xfrm>
              <a:off x="1435417" y="4304347"/>
              <a:ext cx="2857" cy="9525"/>
            </a:xfrm>
            <a:custGeom>
              <a:avLst/>
              <a:gdLst>
                <a:gd name="connsiteX0" fmla="*/ 2857 w 2857"/>
                <a:gd name="connsiteY0" fmla="*/ 0 h 9525"/>
                <a:gd name="connsiteX1" fmla="*/ 1905 w 2857"/>
                <a:gd name="connsiteY1" fmla="*/ 0 h 9525"/>
                <a:gd name="connsiteX2" fmla="*/ 0 w 2857"/>
                <a:gd name="connsiteY2" fmla="*/ 0 h 9525"/>
                <a:gd name="connsiteX3" fmla="*/ 2857 w 2857"/>
                <a:gd name="connsiteY3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9525">
                  <a:moveTo>
                    <a:pt x="2857" y="0"/>
                  </a:moveTo>
                  <a:lnTo>
                    <a:pt x="1905" y="0"/>
                  </a:lnTo>
                  <a:cubicBezTo>
                    <a:pt x="952" y="0"/>
                    <a:pt x="0" y="0"/>
                    <a:pt x="0" y="0"/>
                  </a:cubicBezTo>
                  <a:lnTo>
                    <a:pt x="285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0" name="任意多边形: 形状 509"/>
            <p:cNvSpPr/>
            <p:nvPr>
              <p:custDataLst>
                <p:tags r:id="rId495"/>
              </p:custDataLst>
            </p:nvPr>
          </p:nvSpPr>
          <p:spPr>
            <a:xfrm>
              <a:off x="1432560" y="4306252"/>
              <a:ext cx="3809" cy="952"/>
            </a:xfrm>
            <a:custGeom>
              <a:avLst/>
              <a:gdLst>
                <a:gd name="connsiteX0" fmla="*/ 3810 w 3809"/>
                <a:gd name="connsiteY0" fmla="*/ 0 h 952"/>
                <a:gd name="connsiteX1" fmla="*/ 3810 w 3809"/>
                <a:gd name="connsiteY1" fmla="*/ 0 h 952"/>
                <a:gd name="connsiteX2" fmla="*/ 0 w 3809"/>
                <a:gd name="connsiteY2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09" h="952">
                  <a:moveTo>
                    <a:pt x="3810" y="0"/>
                  </a:moveTo>
                  <a:lnTo>
                    <a:pt x="3810" y="0"/>
                  </a:lnTo>
                  <a:lnTo>
                    <a:pt x="0" y="9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1" name="任意多边形: 形状 510"/>
            <p:cNvSpPr/>
            <p:nvPr>
              <p:custDataLst>
                <p:tags r:id="rId496"/>
              </p:custDataLst>
            </p:nvPr>
          </p:nvSpPr>
          <p:spPr>
            <a:xfrm>
              <a:off x="1440418" y="4304347"/>
              <a:ext cx="714" cy="846"/>
            </a:xfrm>
            <a:custGeom>
              <a:avLst/>
              <a:gdLst>
                <a:gd name="connsiteX0" fmla="*/ 714 w 714"/>
                <a:gd name="connsiteY0" fmla="*/ 0 h 846"/>
                <a:gd name="connsiteX1" fmla="*/ 714 w 714"/>
                <a:gd name="connsiteY1" fmla="*/ 0 h 846"/>
                <a:gd name="connsiteX2" fmla="*/ 714 w 714"/>
                <a:gd name="connsiteY2" fmla="*/ 0 h 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846">
                  <a:moveTo>
                    <a:pt x="714" y="0"/>
                  </a:moveTo>
                  <a:cubicBezTo>
                    <a:pt x="714" y="0"/>
                    <a:pt x="-238" y="952"/>
                    <a:pt x="714" y="0"/>
                  </a:cubicBezTo>
                  <a:cubicBezTo>
                    <a:pt x="-238" y="0"/>
                    <a:pt x="-238" y="1905"/>
                    <a:pt x="7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512" name="图形 29"/>
          <p:cNvGrpSpPr/>
          <p:nvPr userDrawn="1">
            <p:custDataLst>
              <p:tags r:id="rId497"/>
            </p:custDataLst>
          </p:nvPr>
        </p:nvGrpSpPr>
        <p:grpSpPr>
          <a:xfrm>
            <a:off x="9245918" y="2338705"/>
            <a:ext cx="407670" cy="288607"/>
            <a:chOff x="2326004" y="3940492"/>
            <a:chExt cx="407670" cy="288607"/>
          </a:xfrm>
          <a:solidFill>
            <a:schemeClr val="accent2"/>
          </a:solidFill>
        </p:grpSpPr>
        <p:sp>
          <p:nvSpPr>
            <p:cNvPr id="513" name="任意多边形: 形状 512"/>
            <p:cNvSpPr/>
            <p:nvPr>
              <p:custDataLst>
                <p:tags r:id="rId498"/>
              </p:custDataLst>
            </p:nvPr>
          </p:nvSpPr>
          <p:spPr>
            <a:xfrm>
              <a:off x="2336059" y="4227194"/>
              <a:ext cx="1270" cy="1905"/>
            </a:xfrm>
            <a:custGeom>
              <a:avLst/>
              <a:gdLst>
                <a:gd name="connsiteX0" fmla="*/ 423 w 1270"/>
                <a:gd name="connsiteY0" fmla="*/ 0 h 1905"/>
                <a:gd name="connsiteX1" fmla="*/ 423 w 1270"/>
                <a:gd name="connsiteY1" fmla="*/ 1905 h 1905"/>
                <a:gd name="connsiteX2" fmla="*/ 423 w 1270"/>
                <a:gd name="connsiteY2" fmla="*/ 0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" h="1905">
                  <a:moveTo>
                    <a:pt x="423" y="0"/>
                  </a:moveTo>
                  <a:cubicBezTo>
                    <a:pt x="-529" y="953"/>
                    <a:pt x="423" y="953"/>
                    <a:pt x="423" y="1905"/>
                  </a:cubicBezTo>
                  <a:cubicBezTo>
                    <a:pt x="2328" y="0"/>
                    <a:pt x="423" y="0"/>
                    <a:pt x="42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4" name="任意多边形: 形状 513"/>
            <p:cNvSpPr/>
            <p:nvPr>
              <p:custDataLst>
                <p:tags r:id="rId499"/>
              </p:custDataLst>
            </p:nvPr>
          </p:nvSpPr>
          <p:spPr>
            <a:xfrm>
              <a:off x="2356484" y="4209097"/>
              <a:ext cx="2857" cy="2857"/>
            </a:xfrm>
            <a:custGeom>
              <a:avLst/>
              <a:gdLst>
                <a:gd name="connsiteX0" fmla="*/ 0 w 2857"/>
                <a:gd name="connsiteY0" fmla="*/ 2857 h 2857"/>
                <a:gd name="connsiteX1" fmla="*/ 0 w 2857"/>
                <a:gd name="connsiteY1" fmla="*/ 2857 h 2857"/>
                <a:gd name="connsiteX2" fmla="*/ 2858 w 2857"/>
                <a:gd name="connsiteY2" fmla="*/ 0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" h="2857">
                  <a:moveTo>
                    <a:pt x="0" y="2857"/>
                  </a:moveTo>
                  <a:lnTo>
                    <a:pt x="0" y="2857"/>
                  </a:lnTo>
                  <a:lnTo>
                    <a:pt x="285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5" name="任意多边形: 形状 514"/>
            <p:cNvSpPr/>
            <p:nvPr>
              <p:custDataLst>
                <p:tags r:id="rId500"/>
              </p:custDataLst>
            </p:nvPr>
          </p:nvSpPr>
          <p:spPr>
            <a:xfrm>
              <a:off x="2364104" y="4198619"/>
              <a:ext cx="13335" cy="8572"/>
            </a:xfrm>
            <a:custGeom>
              <a:avLst/>
              <a:gdLst>
                <a:gd name="connsiteX0" fmla="*/ 13335 w 13335"/>
                <a:gd name="connsiteY0" fmla="*/ 0 h 8572"/>
                <a:gd name="connsiteX1" fmla="*/ 1905 w 13335"/>
                <a:gd name="connsiteY1" fmla="*/ 6668 h 8572"/>
                <a:gd name="connsiteX2" fmla="*/ 953 w 13335"/>
                <a:gd name="connsiteY2" fmla="*/ 6668 h 8572"/>
                <a:gd name="connsiteX3" fmla="*/ 0 w 13335"/>
                <a:gd name="connsiteY3" fmla="*/ 8573 h 8572"/>
                <a:gd name="connsiteX4" fmla="*/ 13335 w 13335"/>
                <a:gd name="connsiteY4" fmla="*/ 0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8572">
                  <a:moveTo>
                    <a:pt x="13335" y="0"/>
                  </a:moveTo>
                  <a:cubicBezTo>
                    <a:pt x="10478" y="0"/>
                    <a:pt x="5715" y="4763"/>
                    <a:pt x="1905" y="6668"/>
                  </a:cubicBezTo>
                  <a:lnTo>
                    <a:pt x="953" y="6668"/>
                  </a:lnTo>
                  <a:lnTo>
                    <a:pt x="0" y="8573"/>
                  </a:lnTo>
                  <a:cubicBezTo>
                    <a:pt x="4763" y="5715"/>
                    <a:pt x="9525" y="1905"/>
                    <a:pt x="1333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6" name="任意多边形: 形状 515"/>
            <p:cNvSpPr/>
            <p:nvPr>
              <p:custDataLst>
                <p:tags r:id="rId501"/>
              </p:custDataLst>
            </p:nvPr>
          </p:nvSpPr>
          <p:spPr>
            <a:xfrm>
              <a:off x="2386965" y="4195140"/>
              <a:ext cx="2857" cy="1574"/>
            </a:xfrm>
            <a:custGeom>
              <a:avLst/>
              <a:gdLst>
                <a:gd name="connsiteX0" fmla="*/ 2857 w 2857"/>
                <a:gd name="connsiteY0" fmla="*/ 622 h 1574"/>
                <a:gd name="connsiteX1" fmla="*/ 0 w 2857"/>
                <a:gd name="connsiteY1" fmla="*/ 1575 h 1574"/>
                <a:gd name="connsiteX2" fmla="*/ 952 w 2857"/>
                <a:gd name="connsiteY2" fmla="*/ 1575 h 1574"/>
                <a:gd name="connsiteX3" fmla="*/ 2857 w 2857"/>
                <a:gd name="connsiteY3" fmla="*/ 622 h 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1574">
                  <a:moveTo>
                    <a:pt x="2857" y="622"/>
                  </a:moveTo>
                  <a:cubicBezTo>
                    <a:pt x="1905" y="622"/>
                    <a:pt x="4763" y="-1283"/>
                    <a:pt x="0" y="1575"/>
                  </a:cubicBezTo>
                  <a:cubicBezTo>
                    <a:pt x="0" y="1575"/>
                    <a:pt x="0" y="1575"/>
                    <a:pt x="952" y="1575"/>
                  </a:cubicBezTo>
                  <a:cubicBezTo>
                    <a:pt x="1905" y="1575"/>
                    <a:pt x="1905" y="622"/>
                    <a:pt x="2857" y="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7" name="任意多边形: 形状 516"/>
            <p:cNvSpPr/>
            <p:nvPr>
              <p:custDataLst>
                <p:tags r:id="rId502"/>
              </p:custDataLst>
            </p:nvPr>
          </p:nvSpPr>
          <p:spPr>
            <a:xfrm>
              <a:off x="2387367" y="4196714"/>
              <a:ext cx="1099" cy="423"/>
            </a:xfrm>
            <a:custGeom>
              <a:avLst/>
              <a:gdLst>
                <a:gd name="connsiteX0" fmla="*/ 550 w 1099"/>
                <a:gd name="connsiteY0" fmla="*/ 0 h 423"/>
                <a:gd name="connsiteX1" fmla="*/ 550 w 1099"/>
                <a:gd name="connsiteY1" fmla="*/ 0 h 423"/>
                <a:gd name="connsiteX2" fmla="*/ 550 w 1099"/>
                <a:gd name="connsiteY2" fmla="*/ 0 h 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9" h="423">
                  <a:moveTo>
                    <a:pt x="550" y="0"/>
                  </a:moveTo>
                  <a:cubicBezTo>
                    <a:pt x="-1355" y="953"/>
                    <a:pt x="2455" y="0"/>
                    <a:pt x="550" y="0"/>
                  </a:cubicBezTo>
                  <a:lnTo>
                    <a:pt x="5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8" name="任意多边形: 形状 517"/>
            <p:cNvSpPr/>
            <p:nvPr>
              <p:custDataLst>
                <p:tags r:id="rId503"/>
              </p:custDataLst>
            </p:nvPr>
          </p:nvSpPr>
          <p:spPr>
            <a:xfrm>
              <a:off x="2394584" y="4190047"/>
              <a:ext cx="5000" cy="1904"/>
            </a:xfrm>
            <a:custGeom>
              <a:avLst/>
              <a:gdLst>
                <a:gd name="connsiteX0" fmla="*/ 2858 w 5000"/>
                <a:gd name="connsiteY0" fmla="*/ 0 h 1904"/>
                <a:gd name="connsiteX1" fmla="*/ 0 w 5000"/>
                <a:gd name="connsiteY1" fmla="*/ 1905 h 1904"/>
                <a:gd name="connsiteX2" fmla="*/ 2858 w 5000"/>
                <a:gd name="connsiteY2" fmla="*/ 953 h 1904"/>
                <a:gd name="connsiteX3" fmla="*/ 2858 w 5000"/>
                <a:gd name="connsiteY3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00" h="1904">
                  <a:moveTo>
                    <a:pt x="2858" y="0"/>
                  </a:moveTo>
                  <a:lnTo>
                    <a:pt x="0" y="1905"/>
                  </a:lnTo>
                  <a:cubicBezTo>
                    <a:pt x="953" y="1905"/>
                    <a:pt x="3810" y="0"/>
                    <a:pt x="2858" y="953"/>
                  </a:cubicBezTo>
                  <a:cubicBezTo>
                    <a:pt x="5715" y="0"/>
                    <a:pt x="5715" y="0"/>
                    <a:pt x="285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9" name="任意多边形: 形状 518"/>
            <p:cNvSpPr/>
            <p:nvPr>
              <p:custDataLst>
                <p:tags r:id="rId504"/>
              </p:custDataLst>
            </p:nvPr>
          </p:nvSpPr>
          <p:spPr>
            <a:xfrm>
              <a:off x="2398395" y="4187190"/>
              <a:ext cx="952" cy="952"/>
            </a:xfrm>
            <a:custGeom>
              <a:avLst/>
              <a:gdLst>
                <a:gd name="connsiteX0" fmla="*/ 952 w 952"/>
                <a:gd name="connsiteY0" fmla="*/ 0 h 952"/>
                <a:gd name="connsiteX1" fmla="*/ 0 w 952"/>
                <a:gd name="connsiteY1" fmla="*/ 953 h 952"/>
                <a:gd name="connsiteX2" fmla="*/ 952 w 952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">
                  <a:moveTo>
                    <a:pt x="952" y="0"/>
                  </a:moveTo>
                  <a:lnTo>
                    <a:pt x="0" y="953"/>
                  </a:lnTo>
                  <a:cubicBezTo>
                    <a:pt x="0" y="953"/>
                    <a:pt x="952" y="953"/>
                    <a:pt x="95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0" name="任意多边形: 形状 519"/>
            <p:cNvSpPr/>
            <p:nvPr>
              <p:custDataLst>
                <p:tags r:id="rId505"/>
              </p:custDataLst>
            </p:nvPr>
          </p:nvSpPr>
          <p:spPr>
            <a:xfrm>
              <a:off x="2395537" y="4187904"/>
              <a:ext cx="2857" cy="3095"/>
            </a:xfrm>
            <a:custGeom>
              <a:avLst/>
              <a:gdLst>
                <a:gd name="connsiteX0" fmla="*/ 0 w 2857"/>
                <a:gd name="connsiteY0" fmla="*/ 3096 h 3095"/>
                <a:gd name="connsiteX1" fmla="*/ 2858 w 2857"/>
                <a:gd name="connsiteY1" fmla="*/ 238 h 3095"/>
                <a:gd name="connsiteX2" fmla="*/ 1905 w 2857"/>
                <a:gd name="connsiteY2" fmla="*/ 1191 h 3095"/>
                <a:gd name="connsiteX3" fmla="*/ 0 w 2857"/>
                <a:gd name="connsiteY3" fmla="*/ 3096 h 3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3095">
                  <a:moveTo>
                    <a:pt x="0" y="3096"/>
                  </a:moveTo>
                  <a:lnTo>
                    <a:pt x="2858" y="238"/>
                  </a:lnTo>
                  <a:cubicBezTo>
                    <a:pt x="1905" y="238"/>
                    <a:pt x="1905" y="-714"/>
                    <a:pt x="1905" y="1191"/>
                  </a:cubicBezTo>
                  <a:cubicBezTo>
                    <a:pt x="1905" y="1191"/>
                    <a:pt x="953" y="2143"/>
                    <a:pt x="0" y="3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1" name="任意多边形: 形状 520"/>
            <p:cNvSpPr/>
            <p:nvPr>
              <p:custDataLst>
                <p:tags r:id="rId506"/>
              </p:custDataLst>
            </p:nvPr>
          </p:nvSpPr>
          <p:spPr>
            <a:xfrm>
              <a:off x="2388968" y="4191000"/>
              <a:ext cx="4663" cy="2989"/>
            </a:xfrm>
            <a:custGeom>
              <a:avLst/>
              <a:gdLst>
                <a:gd name="connsiteX0" fmla="*/ 4664 w 4663"/>
                <a:gd name="connsiteY0" fmla="*/ 952 h 2989"/>
                <a:gd name="connsiteX1" fmla="*/ 2759 w 4663"/>
                <a:gd name="connsiteY1" fmla="*/ 0 h 2989"/>
                <a:gd name="connsiteX2" fmla="*/ 4664 w 4663"/>
                <a:gd name="connsiteY2" fmla="*/ 952 h 2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3" h="2989">
                  <a:moveTo>
                    <a:pt x="4664" y="952"/>
                  </a:moveTo>
                  <a:cubicBezTo>
                    <a:pt x="2759" y="1905"/>
                    <a:pt x="854" y="2857"/>
                    <a:pt x="2759" y="0"/>
                  </a:cubicBezTo>
                  <a:cubicBezTo>
                    <a:pt x="-2004" y="3810"/>
                    <a:pt x="-99" y="3810"/>
                    <a:pt x="4664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2" name="任意多边形: 形状 521"/>
            <p:cNvSpPr/>
            <p:nvPr>
              <p:custDataLst>
                <p:tags r:id="rId507"/>
              </p:custDataLst>
            </p:nvPr>
          </p:nvSpPr>
          <p:spPr>
            <a:xfrm>
              <a:off x="2372677" y="4196714"/>
              <a:ext cx="4762" cy="2857"/>
            </a:xfrm>
            <a:custGeom>
              <a:avLst/>
              <a:gdLst>
                <a:gd name="connsiteX0" fmla="*/ 4763 w 4762"/>
                <a:gd name="connsiteY0" fmla="*/ 0 h 2857"/>
                <a:gd name="connsiteX1" fmla="*/ 1905 w 4762"/>
                <a:gd name="connsiteY1" fmla="*/ 953 h 2857"/>
                <a:gd name="connsiteX2" fmla="*/ 0 w 4762"/>
                <a:gd name="connsiteY2" fmla="*/ 2858 h 2857"/>
                <a:gd name="connsiteX3" fmla="*/ 4763 w 4762"/>
                <a:gd name="connsiteY3" fmla="*/ 0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" h="2857">
                  <a:moveTo>
                    <a:pt x="4763" y="0"/>
                  </a:moveTo>
                  <a:lnTo>
                    <a:pt x="1905" y="953"/>
                  </a:lnTo>
                  <a:lnTo>
                    <a:pt x="0" y="2858"/>
                  </a:lnTo>
                  <a:cubicBezTo>
                    <a:pt x="952" y="953"/>
                    <a:pt x="4763" y="0"/>
                    <a:pt x="47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3" name="任意多边形: 形状 522"/>
            <p:cNvSpPr/>
            <p:nvPr>
              <p:custDataLst>
                <p:tags r:id="rId508"/>
              </p:custDataLst>
            </p:nvPr>
          </p:nvSpPr>
          <p:spPr>
            <a:xfrm>
              <a:off x="2412682" y="4178617"/>
              <a:ext cx="3809" cy="1904"/>
            </a:xfrm>
            <a:custGeom>
              <a:avLst/>
              <a:gdLst>
                <a:gd name="connsiteX0" fmla="*/ 3810 w 3809"/>
                <a:gd name="connsiteY0" fmla="*/ 952 h 1904"/>
                <a:gd name="connsiteX1" fmla="*/ 1905 w 3809"/>
                <a:gd name="connsiteY1" fmla="*/ 0 h 1904"/>
                <a:gd name="connsiteX2" fmla="*/ 0 w 3809"/>
                <a:gd name="connsiteY2" fmla="*/ 1905 h 1904"/>
                <a:gd name="connsiteX3" fmla="*/ 3810 w 3809"/>
                <a:gd name="connsiteY3" fmla="*/ 952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9" h="1904">
                  <a:moveTo>
                    <a:pt x="3810" y="952"/>
                  </a:moveTo>
                  <a:cubicBezTo>
                    <a:pt x="3810" y="952"/>
                    <a:pt x="1905" y="952"/>
                    <a:pt x="1905" y="0"/>
                  </a:cubicBezTo>
                  <a:lnTo>
                    <a:pt x="0" y="1905"/>
                  </a:lnTo>
                  <a:cubicBezTo>
                    <a:pt x="952" y="1905"/>
                    <a:pt x="2858" y="952"/>
                    <a:pt x="3810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4" name="任意多边形: 形状 523"/>
            <p:cNvSpPr/>
            <p:nvPr>
              <p:custDataLst>
                <p:tags r:id="rId509"/>
              </p:custDataLst>
            </p:nvPr>
          </p:nvSpPr>
          <p:spPr>
            <a:xfrm>
              <a:off x="2413634" y="4176712"/>
              <a:ext cx="2857" cy="2857"/>
            </a:xfrm>
            <a:custGeom>
              <a:avLst/>
              <a:gdLst>
                <a:gd name="connsiteX0" fmla="*/ 0 w 2857"/>
                <a:gd name="connsiteY0" fmla="*/ 2857 h 2857"/>
                <a:gd name="connsiteX1" fmla="*/ 2858 w 2857"/>
                <a:gd name="connsiteY1" fmla="*/ 0 h 2857"/>
                <a:gd name="connsiteX2" fmla="*/ 0 w 2857"/>
                <a:gd name="connsiteY2" fmla="*/ 2857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" h="2857">
                  <a:moveTo>
                    <a:pt x="0" y="2857"/>
                  </a:moveTo>
                  <a:lnTo>
                    <a:pt x="2858" y="0"/>
                  </a:lnTo>
                  <a:cubicBezTo>
                    <a:pt x="0" y="1905"/>
                    <a:pt x="0" y="1905"/>
                    <a:pt x="0" y="28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5" name="任意多边形: 形状 524"/>
            <p:cNvSpPr/>
            <p:nvPr>
              <p:custDataLst>
                <p:tags r:id="rId510"/>
              </p:custDataLst>
            </p:nvPr>
          </p:nvSpPr>
          <p:spPr>
            <a:xfrm>
              <a:off x="2394584" y="4184332"/>
              <a:ext cx="5715" cy="4762"/>
            </a:xfrm>
            <a:custGeom>
              <a:avLst/>
              <a:gdLst>
                <a:gd name="connsiteX0" fmla="*/ 4763 w 5715"/>
                <a:gd name="connsiteY0" fmla="*/ 953 h 4762"/>
                <a:gd name="connsiteX1" fmla="*/ 0 w 5715"/>
                <a:gd name="connsiteY1" fmla="*/ 4763 h 4762"/>
                <a:gd name="connsiteX2" fmla="*/ 5715 w 5715"/>
                <a:gd name="connsiteY2" fmla="*/ 0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" h="4762">
                  <a:moveTo>
                    <a:pt x="4763" y="953"/>
                  </a:moveTo>
                  <a:lnTo>
                    <a:pt x="0" y="4763"/>
                  </a:lnTo>
                  <a:lnTo>
                    <a:pt x="571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6" name="任意多边形: 形状 525"/>
            <p:cNvSpPr/>
            <p:nvPr>
              <p:custDataLst>
                <p:tags r:id="rId511"/>
              </p:custDataLst>
            </p:nvPr>
          </p:nvSpPr>
          <p:spPr>
            <a:xfrm>
              <a:off x="2426970" y="4170997"/>
              <a:ext cx="1904" cy="2857"/>
            </a:xfrm>
            <a:custGeom>
              <a:avLst/>
              <a:gdLst>
                <a:gd name="connsiteX0" fmla="*/ 952 w 1904"/>
                <a:gd name="connsiteY0" fmla="*/ 953 h 2857"/>
                <a:gd name="connsiteX1" fmla="*/ 0 w 1904"/>
                <a:gd name="connsiteY1" fmla="*/ 2858 h 2857"/>
                <a:gd name="connsiteX2" fmla="*/ 1905 w 1904"/>
                <a:gd name="connsiteY2" fmla="*/ 0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2857">
                  <a:moveTo>
                    <a:pt x="952" y="953"/>
                  </a:moveTo>
                  <a:lnTo>
                    <a:pt x="0" y="2858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7" name="任意多边形: 形状 526"/>
            <p:cNvSpPr/>
            <p:nvPr>
              <p:custDataLst>
                <p:tags r:id="rId512"/>
              </p:custDataLst>
            </p:nvPr>
          </p:nvSpPr>
          <p:spPr>
            <a:xfrm>
              <a:off x="2435386" y="4163377"/>
              <a:ext cx="5870" cy="4762"/>
            </a:xfrm>
            <a:custGeom>
              <a:avLst/>
              <a:gdLst>
                <a:gd name="connsiteX0" fmla="*/ 156 w 5870"/>
                <a:gd name="connsiteY0" fmla="*/ 3810 h 4762"/>
                <a:gd name="connsiteX1" fmla="*/ 1108 w 5870"/>
                <a:gd name="connsiteY1" fmla="*/ 4763 h 4762"/>
                <a:gd name="connsiteX2" fmla="*/ 5871 w 5870"/>
                <a:gd name="connsiteY2" fmla="*/ 0 h 4762"/>
                <a:gd name="connsiteX3" fmla="*/ 156 w 5870"/>
                <a:gd name="connsiteY3" fmla="*/ 3810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70" h="4762">
                  <a:moveTo>
                    <a:pt x="156" y="3810"/>
                  </a:moveTo>
                  <a:cubicBezTo>
                    <a:pt x="-797" y="5715"/>
                    <a:pt x="3013" y="3810"/>
                    <a:pt x="1108" y="4763"/>
                  </a:cubicBezTo>
                  <a:cubicBezTo>
                    <a:pt x="3013" y="2857"/>
                    <a:pt x="4918" y="1905"/>
                    <a:pt x="5871" y="0"/>
                  </a:cubicBezTo>
                  <a:cubicBezTo>
                    <a:pt x="4918" y="1905"/>
                    <a:pt x="3013" y="2857"/>
                    <a:pt x="156" y="38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8" name="任意多边形: 形状 527"/>
            <p:cNvSpPr/>
            <p:nvPr>
              <p:custDataLst>
                <p:tags r:id="rId513"/>
              </p:custDataLst>
            </p:nvPr>
          </p:nvSpPr>
          <p:spPr>
            <a:xfrm>
              <a:off x="2442209" y="4161472"/>
              <a:ext cx="1905" cy="2857"/>
            </a:xfrm>
            <a:custGeom>
              <a:avLst/>
              <a:gdLst>
                <a:gd name="connsiteX0" fmla="*/ 1905 w 1905"/>
                <a:gd name="connsiteY0" fmla="*/ 0 h 2857"/>
                <a:gd name="connsiteX1" fmla="*/ 0 w 1905"/>
                <a:gd name="connsiteY1" fmla="*/ 2858 h 2857"/>
                <a:gd name="connsiteX2" fmla="*/ 1905 w 1905"/>
                <a:gd name="connsiteY2" fmla="*/ 0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2857">
                  <a:moveTo>
                    <a:pt x="1905" y="0"/>
                  </a:moveTo>
                  <a:cubicBezTo>
                    <a:pt x="953" y="953"/>
                    <a:pt x="0" y="1905"/>
                    <a:pt x="0" y="2858"/>
                  </a:cubicBezTo>
                  <a:cubicBezTo>
                    <a:pt x="953" y="953"/>
                    <a:pt x="1905" y="953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9" name="任意多边形: 形状 528"/>
            <p:cNvSpPr/>
            <p:nvPr>
              <p:custDataLst>
                <p:tags r:id="rId514"/>
              </p:custDataLst>
            </p:nvPr>
          </p:nvSpPr>
          <p:spPr>
            <a:xfrm>
              <a:off x="2422207" y="4171950"/>
              <a:ext cx="2857" cy="952"/>
            </a:xfrm>
            <a:custGeom>
              <a:avLst/>
              <a:gdLst>
                <a:gd name="connsiteX0" fmla="*/ 0 w 2857"/>
                <a:gd name="connsiteY0" fmla="*/ 953 h 952"/>
                <a:gd name="connsiteX1" fmla="*/ 2858 w 2857"/>
                <a:gd name="connsiteY1" fmla="*/ 0 h 952"/>
                <a:gd name="connsiteX2" fmla="*/ 952 w 2857"/>
                <a:gd name="connsiteY2" fmla="*/ 0 h 952"/>
                <a:gd name="connsiteX3" fmla="*/ 0 w 2857"/>
                <a:gd name="connsiteY3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952">
                  <a:moveTo>
                    <a:pt x="0" y="953"/>
                  </a:moveTo>
                  <a:cubicBezTo>
                    <a:pt x="0" y="953"/>
                    <a:pt x="952" y="953"/>
                    <a:pt x="2858" y="0"/>
                  </a:cubicBezTo>
                  <a:lnTo>
                    <a:pt x="952" y="0"/>
                  </a:lnTo>
                  <a:cubicBezTo>
                    <a:pt x="952" y="953"/>
                    <a:pt x="0" y="953"/>
                    <a:pt x="0" y="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0" name="任意多边形: 形状 529"/>
            <p:cNvSpPr/>
            <p:nvPr>
              <p:custDataLst>
                <p:tags r:id="rId515"/>
              </p:custDataLst>
            </p:nvPr>
          </p:nvSpPr>
          <p:spPr>
            <a:xfrm>
              <a:off x="2423159" y="4170997"/>
              <a:ext cx="2857" cy="1905"/>
            </a:xfrm>
            <a:custGeom>
              <a:avLst/>
              <a:gdLst>
                <a:gd name="connsiteX0" fmla="*/ 0 w 2857"/>
                <a:gd name="connsiteY0" fmla="*/ 1905 h 1905"/>
                <a:gd name="connsiteX1" fmla="*/ 0 w 2857"/>
                <a:gd name="connsiteY1" fmla="*/ 1905 h 1905"/>
                <a:gd name="connsiteX2" fmla="*/ 2858 w 2857"/>
                <a:gd name="connsiteY2" fmla="*/ 0 h 1905"/>
                <a:gd name="connsiteX3" fmla="*/ 0 w 2857"/>
                <a:gd name="connsiteY3" fmla="*/ 1905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1905">
                  <a:moveTo>
                    <a:pt x="0" y="1905"/>
                  </a:moveTo>
                  <a:lnTo>
                    <a:pt x="0" y="1905"/>
                  </a:lnTo>
                  <a:cubicBezTo>
                    <a:pt x="953" y="953"/>
                    <a:pt x="1905" y="953"/>
                    <a:pt x="2858" y="0"/>
                  </a:cubicBezTo>
                  <a:cubicBezTo>
                    <a:pt x="2858" y="0"/>
                    <a:pt x="1905" y="953"/>
                    <a:pt x="0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1" name="任意多边形: 形状 530"/>
            <p:cNvSpPr/>
            <p:nvPr>
              <p:custDataLst>
                <p:tags r:id="rId516"/>
              </p:custDataLst>
            </p:nvPr>
          </p:nvSpPr>
          <p:spPr>
            <a:xfrm>
              <a:off x="2422207" y="4173140"/>
              <a:ext cx="9525" cy="714"/>
            </a:xfrm>
            <a:custGeom>
              <a:avLst/>
              <a:gdLst>
                <a:gd name="connsiteX0" fmla="*/ 0 w 9525"/>
                <a:gd name="connsiteY0" fmla="*/ 714 h 714"/>
                <a:gd name="connsiteX1" fmla="*/ 0 w 9525"/>
                <a:gd name="connsiteY1" fmla="*/ 714 h 714"/>
                <a:gd name="connsiteX2" fmla="*/ 0 w 9525"/>
                <a:gd name="connsiteY2" fmla="*/ 714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714">
                  <a:moveTo>
                    <a:pt x="0" y="714"/>
                  </a:moveTo>
                  <a:lnTo>
                    <a:pt x="0" y="714"/>
                  </a:lnTo>
                  <a:cubicBezTo>
                    <a:pt x="0" y="-238"/>
                    <a:pt x="0" y="-238"/>
                    <a:pt x="0" y="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2" name="任意多边形: 形状 531"/>
            <p:cNvSpPr/>
            <p:nvPr>
              <p:custDataLst>
                <p:tags r:id="rId517"/>
              </p:custDataLst>
            </p:nvPr>
          </p:nvSpPr>
          <p:spPr>
            <a:xfrm>
              <a:off x="2407920" y="4177036"/>
              <a:ext cx="2830" cy="3485"/>
            </a:xfrm>
            <a:custGeom>
              <a:avLst/>
              <a:gdLst>
                <a:gd name="connsiteX0" fmla="*/ 0 w 2830"/>
                <a:gd name="connsiteY0" fmla="*/ 3486 h 3485"/>
                <a:gd name="connsiteX1" fmla="*/ 952 w 2830"/>
                <a:gd name="connsiteY1" fmla="*/ 628 h 3485"/>
                <a:gd name="connsiteX2" fmla="*/ 0 w 2830"/>
                <a:gd name="connsiteY2" fmla="*/ 3486 h 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0" h="3485">
                  <a:moveTo>
                    <a:pt x="0" y="3486"/>
                  </a:moveTo>
                  <a:cubicBezTo>
                    <a:pt x="1905" y="1581"/>
                    <a:pt x="4763" y="-1277"/>
                    <a:pt x="952" y="628"/>
                  </a:cubicBezTo>
                  <a:cubicBezTo>
                    <a:pt x="0" y="1581"/>
                    <a:pt x="1905" y="1581"/>
                    <a:pt x="0" y="34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3" name="任意多边形: 形状 532"/>
            <p:cNvSpPr/>
            <p:nvPr>
              <p:custDataLst>
                <p:tags r:id="rId518"/>
              </p:custDataLst>
            </p:nvPr>
          </p:nvSpPr>
          <p:spPr>
            <a:xfrm>
              <a:off x="2415540" y="4172902"/>
              <a:ext cx="3809" cy="2857"/>
            </a:xfrm>
            <a:custGeom>
              <a:avLst/>
              <a:gdLst>
                <a:gd name="connsiteX0" fmla="*/ 3810 w 3809"/>
                <a:gd name="connsiteY0" fmla="*/ 0 h 2857"/>
                <a:gd name="connsiteX1" fmla="*/ 0 w 3809"/>
                <a:gd name="connsiteY1" fmla="*/ 1905 h 2857"/>
                <a:gd name="connsiteX2" fmla="*/ 0 w 3809"/>
                <a:gd name="connsiteY2" fmla="*/ 2857 h 2857"/>
                <a:gd name="connsiteX3" fmla="*/ 3810 w 3809"/>
                <a:gd name="connsiteY3" fmla="*/ 0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9" h="2857">
                  <a:moveTo>
                    <a:pt x="3810" y="0"/>
                  </a:moveTo>
                  <a:lnTo>
                    <a:pt x="0" y="1905"/>
                  </a:lnTo>
                  <a:cubicBezTo>
                    <a:pt x="0" y="1905"/>
                    <a:pt x="952" y="1905"/>
                    <a:pt x="0" y="2857"/>
                  </a:cubicBezTo>
                  <a:lnTo>
                    <a:pt x="381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4" name="任意多边形: 形状 533"/>
            <p:cNvSpPr/>
            <p:nvPr>
              <p:custDataLst>
                <p:tags r:id="rId519"/>
              </p:custDataLst>
            </p:nvPr>
          </p:nvSpPr>
          <p:spPr>
            <a:xfrm>
              <a:off x="2419350" y="4171950"/>
              <a:ext cx="1904" cy="952"/>
            </a:xfrm>
            <a:custGeom>
              <a:avLst/>
              <a:gdLst>
                <a:gd name="connsiteX0" fmla="*/ 1905 w 1904"/>
                <a:gd name="connsiteY0" fmla="*/ 0 h 952"/>
                <a:gd name="connsiteX1" fmla="*/ 0 w 1904"/>
                <a:gd name="connsiteY1" fmla="*/ 953 h 952"/>
                <a:gd name="connsiteX2" fmla="*/ 1905 w 1904"/>
                <a:gd name="connsiteY2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952">
                  <a:moveTo>
                    <a:pt x="1905" y="0"/>
                  </a:moveTo>
                  <a:lnTo>
                    <a:pt x="0" y="953"/>
                  </a:lnTo>
                  <a:lnTo>
                    <a:pt x="1905" y="9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5" name="任意多边形: 形状 534"/>
            <p:cNvSpPr/>
            <p:nvPr>
              <p:custDataLst>
                <p:tags r:id="rId520"/>
              </p:custDataLst>
            </p:nvPr>
          </p:nvSpPr>
          <p:spPr>
            <a:xfrm>
              <a:off x="2436821" y="4159567"/>
              <a:ext cx="6340" cy="4848"/>
            </a:xfrm>
            <a:custGeom>
              <a:avLst/>
              <a:gdLst>
                <a:gd name="connsiteX0" fmla="*/ 1578 w 6340"/>
                <a:gd name="connsiteY0" fmla="*/ 3810 h 4848"/>
                <a:gd name="connsiteX1" fmla="*/ 6341 w 6340"/>
                <a:gd name="connsiteY1" fmla="*/ 0 h 4848"/>
                <a:gd name="connsiteX2" fmla="*/ 626 w 6340"/>
                <a:gd name="connsiteY2" fmla="*/ 2857 h 4848"/>
                <a:gd name="connsiteX3" fmla="*/ 1578 w 6340"/>
                <a:gd name="connsiteY3" fmla="*/ 3810 h 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40" h="4848">
                  <a:moveTo>
                    <a:pt x="1578" y="3810"/>
                  </a:moveTo>
                  <a:cubicBezTo>
                    <a:pt x="2531" y="2857"/>
                    <a:pt x="4436" y="1905"/>
                    <a:pt x="6341" y="0"/>
                  </a:cubicBezTo>
                  <a:cubicBezTo>
                    <a:pt x="4436" y="952"/>
                    <a:pt x="2531" y="1905"/>
                    <a:pt x="626" y="2857"/>
                  </a:cubicBezTo>
                  <a:cubicBezTo>
                    <a:pt x="-327" y="4763"/>
                    <a:pt x="-327" y="5715"/>
                    <a:pt x="1578" y="38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6" name="任意多边形: 形状 535"/>
            <p:cNvSpPr/>
            <p:nvPr>
              <p:custDataLst>
                <p:tags r:id="rId521"/>
              </p:custDataLst>
            </p:nvPr>
          </p:nvSpPr>
          <p:spPr>
            <a:xfrm>
              <a:off x="2430779" y="4168140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7" name="任意多边形: 形状 536"/>
            <p:cNvSpPr/>
            <p:nvPr>
              <p:custDataLst>
                <p:tags r:id="rId522"/>
              </p:custDataLst>
            </p:nvPr>
          </p:nvSpPr>
          <p:spPr>
            <a:xfrm>
              <a:off x="2459354" y="4149090"/>
              <a:ext cx="952" cy="9525"/>
            </a:xfrm>
            <a:custGeom>
              <a:avLst/>
              <a:gdLst>
                <a:gd name="connsiteX0" fmla="*/ 953 w 952"/>
                <a:gd name="connsiteY0" fmla="*/ 0 h 9525"/>
                <a:gd name="connsiteX1" fmla="*/ 0 w 952"/>
                <a:gd name="connsiteY1" fmla="*/ 0 h 9525"/>
                <a:gd name="connsiteX2" fmla="*/ 0 w 952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5">
                  <a:moveTo>
                    <a:pt x="953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8" name="任意多边形: 形状 537"/>
            <p:cNvSpPr/>
            <p:nvPr>
              <p:custDataLst>
                <p:tags r:id="rId523"/>
              </p:custDataLst>
            </p:nvPr>
          </p:nvSpPr>
          <p:spPr>
            <a:xfrm>
              <a:off x="2433637" y="4163377"/>
              <a:ext cx="2857" cy="1904"/>
            </a:xfrm>
            <a:custGeom>
              <a:avLst/>
              <a:gdLst>
                <a:gd name="connsiteX0" fmla="*/ 2858 w 2857"/>
                <a:gd name="connsiteY0" fmla="*/ 0 h 1904"/>
                <a:gd name="connsiteX1" fmla="*/ 0 w 2857"/>
                <a:gd name="connsiteY1" fmla="*/ 1905 h 1904"/>
                <a:gd name="connsiteX2" fmla="*/ 2858 w 2857"/>
                <a:gd name="connsiteY2" fmla="*/ 0 h 1904"/>
                <a:gd name="connsiteX3" fmla="*/ 2858 w 2857"/>
                <a:gd name="connsiteY3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1904">
                  <a:moveTo>
                    <a:pt x="2858" y="0"/>
                  </a:moveTo>
                  <a:cubicBezTo>
                    <a:pt x="953" y="953"/>
                    <a:pt x="953" y="1905"/>
                    <a:pt x="0" y="1905"/>
                  </a:cubicBezTo>
                  <a:cubicBezTo>
                    <a:pt x="953" y="1905"/>
                    <a:pt x="1905" y="953"/>
                    <a:pt x="2858" y="0"/>
                  </a:cubicBezTo>
                  <a:cubicBezTo>
                    <a:pt x="2858" y="0"/>
                    <a:pt x="2858" y="0"/>
                    <a:pt x="285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9" name="任意多边形: 形状 538"/>
            <p:cNvSpPr/>
            <p:nvPr>
              <p:custDataLst>
                <p:tags r:id="rId524"/>
              </p:custDataLst>
            </p:nvPr>
          </p:nvSpPr>
          <p:spPr>
            <a:xfrm>
              <a:off x="2446020" y="4157662"/>
              <a:ext cx="2857" cy="952"/>
            </a:xfrm>
            <a:custGeom>
              <a:avLst/>
              <a:gdLst>
                <a:gd name="connsiteX0" fmla="*/ 2858 w 2857"/>
                <a:gd name="connsiteY0" fmla="*/ 0 h 952"/>
                <a:gd name="connsiteX1" fmla="*/ 0 w 2857"/>
                <a:gd name="connsiteY1" fmla="*/ 953 h 952"/>
                <a:gd name="connsiteX2" fmla="*/ 2858 w 2857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" h="952">
                  <a:moveTo>
                    <a:pt x="2858" y="0"/>
                  </a:moveTo>
                  <a:cubicBezTo>
                    <a:pt x="1905" y="0"/>
                    <a:pt x="952" y="953"/>
                    <a:pt x="0" y="953"/>
                  </a:cubicBezTo>
                  <a:cubicBezTo>
                    <a:pt x="952" y="953"/>
                    <a:pt x="2858" y="0"/>
                    <a:pt x="285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0" name="任意多边形: 形状 539"/>
            <p:cNvSpPr/>
            <p:nvPr>
              <p:custDataLst>
                <p:tags r:id="rId525"/>
              </p:custDataLst>
            </p:nvPr>
          </p:nvSpPr>
          <p:spPr>
            <a:xfrm>
              <a:off x="2431732" y="4168140"/>
              <a:ext cx="423" cy="0"/>
            </a:xfrm>
            <a:custGeom>
              <a:avLst/>
              <a:gdLst>
                <a:gd name="connsiteX0" fmla="*/ 0 w 423"/>
                <a:gd name="connsiteY0" fmla="*/ 0 h 0"/>
                <a:gd name="connsiteX1" fmla="*/ 0 w 423"/>
                <a:gd name="connsiteY1" fmla="*/ 0 h 0"/>
                <a:gd name="connsiteX2" fmla="*/ 0 w 423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">
                  <a:moveTo>
                    <a:pt x="0" y="0"/>
                  </a:moveTo>
                  <a:lnTo>
                    <a:pt x="0" y="0"/>
                  </a:lnTo>
                  <a:cubicBezTo>
                    <a:pt x="952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1" name="任意多边形: 形状 540"/>
            <p:cNvSpPr/>
            <p:nvPr>
              <p:custDataLst>
                <p:tags r:id="rId526"/>
              </p:custDataLst>
            </p:nvPr>
          </p:nvSpPr>
          <p:spPr>
            <a:xfrm>
              <a:off x="2431732" y="4166234"/>
              <a:ext cx="1904" cy="1905"/>
            </a:xfrm>
            <a:custGeom>
              <a:avLst/>
              <a:gdLst>
                <a:gd name="connsiteX0" fmla="*/ 0 w 1904"/>
                <a:gd name="connsiteY0" fmla="*/ 1905 h 1905"/>
                <a:gd name="connsiteX1" fmla="*/ 1905 w 1904"/>
                <a:gd name="connsiteY1" fmla="*/ 0 h 1905"/>
                <a:gd name="connsiteX2" fmla="*/ 0 w 1904"/>
                <a:gd name="connsiteY2" fmla="*/ 1905 h 1905"/>
                <a:gd name="connsiteX3" fmla="*/ 0 w 1904"/>
                <a:gd name="connsiteY3" fmla="*/ 1905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" h="1905">
                  <a:moveTo>
                    <a:pt x="0" y="1905"/>
                  </a:moveTo>
                  <a:cubicBezTo>
                    <a:pt x="952" y="953"/>
                    <a:pt x="952" y="953"/>
                    <a:pt x="1905" y="0"/>
                  </a:cubicBezTo>
                  <a:cubicBezTo>
                    <a:pt x="952" y="0"/>
                    <a:pt x="0" y="953"/>
                    <a:pt x="0" y="1905"/>
                  </a:cubicBezTo>
                  <a:cubicBezTo>
                    <a:pt x="0" y="1905"/>
                    <a:pt x="0" y="1905"/>
                    <a:pt x="0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2" name="任意多边形: 形状 541"/>
            <p:cNvSpPr/>
            <p:nvPr>
              <p:custDataLst>
                <p:tags r:id="rId527"/>
              </p:custDataLst>
            </p:nvPr>
          </p:nvSpPr>
          <p:spPr>
            <a:xfrm>
              <a:off x="2453594" y="4137659"/>
              <a:ext cx="11785" cy="11677"/>
            </a:xfrm>
            <a:custGeom>
              <a:avLst/>
              <a:gdLst>
                <a:gd name="connsiteX0" fmla="*/ 7665 w 11785"/>
                <a:gd name="connsiteY0" fmla="*/ 1905 h 11677"/>
                <a:gd name="connsiteX1" fmla="*/ 998 w 11785"/>
                <a:gd name="connsiteY1" fmla="*/ 7620 h 11677"/>
                <a:gd name="connsiteX2" fmla="*/ 5760 w 11785"/>
                <a:gd name="connsiteY2" fmla="*/ 11430 h 11677"/>
                <a:gd name="connsiteX3" fmla="*/ 8618 w 11785"/>
                <a:gd name="connsiteY3" fmla="*/ 7620 h 11677"/>
                <a:gd name="connsiteX4" fmla="*/ 2903 w 11785"/>
                <a:gd name="connsiteY4" fmla="*/ 8572 h 11677"/>
                <a:gd name="connsiteX5" fmla="*/ 8618 w 11785"/>
                <a:gd name="connsiteY5" fmla="*/ 5715 h 11677"/>
                <a:gd name="connsiteX6" fmla="*/ 11475 w 11785"/>
                <a:gd name="connsiteY6" fmla="*/ 0 h 11677"/>
                <a:gd name="connsiteX7" fmla="*/ 7665 w 11785"/>
                <a:gd name="connsiteY7" fmla="*/ 2858 h 11677"/>
                <a:gd name="connsiteX8" fmla="*/ 7665 w 11785"/>
                <a:gd name="connsiteY8" fmla="*/ 1905 h 11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85" h="11677">
                  <a:moveTo>
                    <a:pt x="7665" y="1905"/>
                  </a:moveTo>
                  <a:cubicBezTo>
                    <a:pt x="7665" y="2858"/>
                    <a:pt x="4808" y="5715"/>
                    <a:pt x="998" y="7620"/>
                  </a:cubicBezTo>
                  <a:cubicBezTo>
                    <a:pt x="-1860" y="10478"/>
                    <a:pt x="1950" y="12383"/>
                    <a:pt x="5760" y="11430"/>
                  </a:cubicBezTo>
                  <a:cubicBezTo>
                    <a:pt x="5760" y="11430"/>
                    <a:pt x="5760" y="10478"/>
                    <a:pt x="8618" y="7620"/>
                  </a:cubicBezTo>
                  <a:cubicBezTo>
                    <a:pt x="6713" y="7620"/>
                    <a:pt x="998" y="11430"/>
                    <a:pt x="2903" y="8572"/>
                  </a:cubicBezTo>
                  <a:cubicBezTo>
                    <a:pt x="6713" y="5715"/>
                    <a:pt x="6713" y="6668"/>
                    <a:pt x="8618" y="5715"/>
                  </a:cubicBezTo>
                  <a:cubicBezTo>
                    <a:pt x="5760" y="5715"/>
                    <a:pt x="13380" y="953"/>
                    <a:pt x="11475" y="0"/>
                  </a:cubicBezTo>
                  <a:lnTo>
                    <a:pt x="7665" y="2858"/>
                  </a:lnTo>
                  <a:cubicBezTo>
                    <a:pt x="7665" y="2858"/>
                    <a:pt x="8618" y="1905"/>
                    <a:pt x="7665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3" name="任意多边形: 形状 542"/>
            <p:cNvSpPr/>
            <p:nvPr>
              <p:custDataLst>
                <p:tags r:id="rId528"/>
              </p:custDataLst>
            </p:nvPr>
          </p:nvSpPr>
          <p:spPr>
            <a:xfrm>
              <a:off x="2452687" y="4149090"/>
              <a:ext cx="7620" cy="4762"/>
            </a:xfrm>
            <a:custGeom>
              <a:avLst/>
              <a:gdLst>
                <a:gd name="connsiteX0" fmla="*/ 953 w 7620"/>
                <a:gd name="connsiteY0" fmla="*/ 3810 h 4762"/>
                <a:gd name="connsiteX1" fmla="*/ 0 w 7620"/>
                <a:gd name="connsiteY1" fmla="*/ 4763 h 4762"/>
                <a:gd name="connsiteX2" fmla="*/ 5715 w 7620"/>
                <a:gd name="connsiteY2" fmla="*/ 2857 h 4762"/>
                <a:gd name="connsiteX3" fmla="*/ 7620 w 7620"/>
                <a:gd name="connsiteY3" fmla="*/ 0 h 4762"/>
                <a:gd name="connsiteX4" fmla="*/ 953 w 7620"/>
                <a:gd name="connsiteY4" fmla="*/ 3810 h 4762"/>
                <a:gd name="connsiteX5" fmla="*/ 953 w 7620"/>
                <a:gd name="connsiteY5" fmla="*/ 3810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" h="4762">
                  <a:moveTo>
                    <a:pt x="953" y="3810"/>
                  </a:moveTo>
                  <a:lnTo>
                    <a:pt x="0" y="4763"/>
                  </a:lnTo>
                  <a:cubicBezTo>
                    <a:pt x="1905" y="3810"/>
                    <a:pt x="2858" y="3810"/>
                    <a:pt x="5715" y="2857"/>
                  </a:cubicBezTo>
                  <a:cubicBezTo>
                    <a:pt x="7620" y="953"/>
                    <a:pt x="7620" y="0"/>
                    <a:pt x="7620" y="0"/>
                  </a:cubicBezTo>
                  <a:lnTo>
                    <a:pt x="953" y="3810"/>
                  </a:lnTo>
                  <a:lnTo>
                    <a:pt x="953" y="3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4" name="任意多边形: 形状 543"/>
            <p:cNvSpPr/>
            <p:nvPr>
              <p:custDataLst>
                <p:tags r:id="rId529"/>
              </p:custDataLst>
            </p:nvPr>
          </p:nvSpPr>
          <p:spPr>
            <a:xfrm>
              <a:off x="2442209" y="4153852"/>
              <a:ext cx="9525" cy="5715"/>
            </a:xfrm>
            <a:custGeom>
              <a:avLst/>
              <a:gdLst>
                <a:gd name="connsiteX0" fmla="*/ 3810 w 9525"/>
                <a:gd name="connsiteY0" fmla="*/ 3810 h 5715"/>
                <a:gd name="connsiteX1" fmla="*/ 4763 w 9525"/>
                <a:gd name="connsiteY1" fmla="*/ 0 h 5715"/>
                <a:gd name="connsiteX2" fmla="*/ 0 w 9525"/>
                <a:gd name="connsiteY2" fmla="*/ 4763 h 5715"/>
                <a:gd name="connsiteX3" fmla="*/ 3810 w 9525"/>
                <a:gd name="connsiteY3" fmla="*/ 3810 h 5715"/>
                <a:gd name="connsiteX4" fmla="*/ 0 w 9525"/>
                <a:gd name="connsiteY4" fmla="*/ 5715 h 5715"/>
                <a:gd name="connsiteX5" fmla="*/ 3810 w 9525"/>
                <a:gd name="connsiteY5" fmla="*/ 3810 h 5715"/>
                <a:gd name="connsiteX6" fmla="*/ 3810 w 9525"/>
                <a:gd name="connsiteY6" fmla="*/ 3810 h 5715"/>
                <a:gd name="connsiteX7" fmla="*/ 3810 w 9525"/>
                <a:gd name="connsiteY7" fmla="*/ 3810 h 5715"/>
                <a:gd name="connsiteX8" fmla="*/ 3810 w 9525"/>
                <a:gd name="connsiteY8" fmla="*/ 3810 h 5715"/>
                <a:gd name="connsiteX9" fmla="*/ 3810 w 9525"/>
                <a:gd name="connsiteY9" fmla="*/ 3810 h 5715"/>
                <a:gd name="connsiteX10" fmla="*/ 3810 w 9525"/>
                <a:gd name="connsiteY10" fmla="*/ 3810 h 5715"/>
                <a:gd name="connsiteX11" fmla="*/ 3810 w 9525"/>
                <a:gd name="connsiteY11" fmla="*/ 3810 h 5715"/>
                <a:gd name="connsiteX12" fmla="*/ 3810 w 9525"/>
                <a:gd name="connsiteY12" fmla="*/ 3810 h 5715"/>
                <a:gd name="connsiteX13" fmla="*/ 3810 w 9525"/>
                <a:gd name="connsiteY13" fmla="*/ 3810 h 5715"/>
                <a:gd name="connsiteX14" fmla="*/ 3810 w 9525"/>
                <a:gd name="connsiteY14" fmla="*/ 3810 h 5715"/>
                <a:gd name="connsiteX15" fmla="*/ 9525 w 9525"/>
                <a:gd name="connsiteY15" fmla="*/ 0 h 5715"/>
                <a:gd name="connsiteX16" fmla="*/ 3810 w 9525"/>
                <a:gd name="connsiteY16" fmla="*/ 3810 h 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" h="5715">
                  <a:moveTo>
                    <a:pt x="3810" y="3810"/>
                  </a:moveTo>
                  <a:cubicBezTo>
                    <a:pt x="3810" y="1905"/>
                    <a:pt x="7620" y="0"/>
                    <a:pt x="4763" y="0"/>
                  </a:cubicBezTo>
                  <a:cubicBezTo>
                    <a:pt x="953" y="2857"/>
                    <a:pt x="2858" y="2857"/>
                    <a:pt x="0" y="4763"/>
                  </a:cubicBezTo>
                  <a:cubicBezTo>
                    <a:pt x="6668" y="0"/>
                    <a:pt x="-952" y="6667"/>
                    <a:pt x="3810" y="3810"/>
                  </a:cubicBezTo>
                  <a:cubicBezTo>
                    <a:pt x="2858" y="4763"/>
                    <a:pt x="1905" y="5715"/>
                    <a:pt x="0" y="5715"/>
                  </a:cubicBezTo>
                  <a:cubicBezTo>
                    <a:pt x="1905" y="5715"/>
                    <a:pt x="2858" y="5715"/>
                    <a:pt x="3810" y="3810"/>
                  </a:cubicBezTo>
                  <a:lnTo>
                    <a:pt x="3810" y="3810"/>
                  </a:lnTo>
                  <a:lnTo>
                    <a:pt x="3810" y="3810"/>
                  </a:lnTo>
                  <a:lnTo>
                    <a:pt x="3810" y="3810"/>
                  </a:lnTo>
                  <a:cubicBezTo>
                    <a:pt x="3810" y="4763"/>
                    <a:pt x="2858" y="4763"/>
                    <a:pt x="3810" y="3810"/>
                  </a:cubicBezTo>
                  <a:cubicBezTo>
                    <a:pt x="3810" y="4763"/>
                    <a:pt x="3810" y="4763"/>
                    <a:pt x="3810" y="3810"/>
                  </a:cubicBezTo>
                  <a:cubicBezTo>
                    <a:pt x="3810" y="4763"/>
                    <a:pt x="3810" y="3810"/>
                    <a:pt x="3810" y="3810"/>
                  </a:cubicBezTo>
                  <a:cubicBezTo>
                    <a:pt x="5715" y="2857"/>
                    <a:pt x="3810" y="3810"/>
                    <a:pt x="3810" y="3810"/>
                  </a:cubicBezTo>
                  <a:cubicBezTo>
                    <a:pt x="3810" y="4763"/>
                    <a:pt x="3810" y="4763"/>
                    <a:pt x="3810" y="3810"/>
                  </a:cubicBezTo>
                  <a:lnTo>
                    <a:pt x="3810" y="3810"/>
                  </a:lnTo>
                  <a:lnTo>
                    <a:pt x="9525" y="0"/>
                  </a:lnTo>
                  <a:cubicBezTo>
                    <a:pt x="8573" y="953"/>
                    <a:pt x="6668" y="1905"/>
                    <a:pt x="3810" y="38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5" name="任意多边形: 形状 544"/>
            <p:cNvSpPr/>
            <p:nvPr>
              <p:custDataLst>
                <p:tags r:id="rId530"/>
              </p:custDataLst>
            </p:nvPr>
          </p:nvSpPr>
          <p:spPr>
            <a:xfrm>
              <a:off x="2410777" y="4172902"/>
              <a:ext cx="714" cy="9525"/>
            </a:xfrm>
            <a:custGeom>
              <a:avLst/>
              <a:gdLst>
                <a:gd name="connsiteX0" fmla="*/ 0 w 714"/>
                <a:gd name="connsiteY0" fmla="*/ 0 h 9525"/>
                <a:gd name="connsiteX1" fmla="*/ 0 w 714"/>
                <a:gd name="connsiteY1" fmla="*/ 0 h 9525"/>
                <a:gd name="connsiteX2" fmla="*/ 0 w 714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952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52" y="0"/>
                    <a:pt x="952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6" name="任意多边形: 形状 545"/>
            <p:cNvSpPr/>
            <p:nvPr>
              <p:custDataLst>
                <p:tags r:id="rId531"/>
              </p:custDataLst>
            </p:nvPr>
          </p:nvSpPr>
          <p:spPr>
            <a:xfrm>
              <a:off x="2409268" y="4171950"/>
              <a:ext cx="8176" cy="2720"/>
            </a:xfrm>
            <a:custGeom>
              <a:avLst/>
              <a:gdLst>
                <a:gd name="connsiteX0" fmla="*/ 4367 w 8176"/>
                <a:gd name="connsiteY0" fmla="*/ 0 h 2720"/>
                <a:gd name="connsiteX1" fmla="*/ 2462 w 8176"/>
                <a:gd name="connsiteY1" fmla="*/ 1905 h 2720"/>
                <a:gd name="connsiteX2" fmla="*/ 1509 w 8176"/>
                <a:gd name="connsiteY2" fmla="*/ 953 h 2720"/>
                <a:gd name="connsiteX3" fmla="*/ 1509 w 8176"/>
                <a:gd name="connsiteY3" fmla="*/ 1905 h 2720"/>
                <a:gd name="connsiteX4" fmla="*/ 1509 w 8176"/>
                <a:gd name="connsiteY4" fmla="*/ 1905 h 2720"/>
                <a:gd name="connsiteX5" fmla="*/ 8177 w 8176"/>
                <a:gd name="connsiteY5" fmla="*/ 0 h 2720"/>
                <a:gd name="connsiteX6" fmla="*/ 4367 w 8176"/>
                <a:gd name="connsiteY6" fmla="*/ 0 h 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76" h="2720">
                  <a:moveTo>
                    <a:pt x="4367" y="0"/>
                  </a:moveTo>
                  <a:cubicBezTo>
                    <a:pt x="4367" y="0"/>
                    <a:pt x="3414" y="953"/>
                    <a:pt x="2462" y="1905"/>
                  </a:cubicBezTo>
                  <a:cubicBezTo>
                    <a:pt x="557" y="2857"/>
                    <a:pt x="2462" y="1905"/>
                    <a:pt x="1509" y="953"/>
                  </a:cubicBezTo>
                  <a:cubicBezTo>
                    <a:pt x="557" y="1905"/>
                    <a:pt x="-1348" y="3810"/>
                    <a:pt x="1509" y="1905"/>
                  </a:cubicBezTo>
                  <a:lnTo>
                    <a:pt x="1509" y="1905"/>
                  </a:lnTo>
                  <a:cubicBezTo>
                    <a:pt x="4367" y="953"/>
                    <a:pt x="8177" y="0"/>
                    <a:pt x="8177" y="0"/>
                  </a:cubicBezTo>
                  <a:cubicBezTo>
                    <a:pt x="8177" y="0"/>
                    <a:pt x="6272" y="0"/>
                    <a:pt x="43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7" name="任意多边形: 形状 546"/>
            <p:cNvSpPr/>
            <p:nvPr>
              <p:custDataLst>
                <p:tags r:id="rId532"/>
              </p:custDataLst>
            </p:nvPr>
          </p:nvSpPr>
          <p:spPr>
            <a:xfrm>
              <a:off x="2429675" y="4160519"/>
              <a:ext cx="4914" cy="3810"/>
            </a:xfrm>
            <a:custGeom>
              <a:avLst/>
              <a:gdLst>
                <a:gd name="connsiteX0" fmla="*/ 152 w 4914"/>
                <a:gd name="connsiteY0" fmla="*/ 3810 h 3810"/>
                <a:gd name="connsiteX1" fmla="*/ 4915 w 4914"/>
                <a:gd name="connsiteY1" fmla="*/ 0 h 3810"/>
                <a:gd name="connsiteX2" fmla="*/ 2057 w 4914"/>
                <a:gd name="connsiteY2" fmla="*/ 953 h 3810"/>
                <a:gd name="connsiteX3" fmla="*/ 2057 w 4914"/>
                <a:gd name="connsiteY3" fmla="*/ 953 h 3810"/>
                <a:gd name="connsiteX4" fmla="*/ 152 w 4914"/>
                <a:gd name="connsiteY4" fmla="*/ 3810 h 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4" h="3810">
                  <a:moveTo>
                    <a:pt x="152" y="3810"/>
                  </a:moveTo>
                  <a:lnTo>
                    <a:pt x="4915" y="0"/>
                  </a:lnTo>
                  <a:lnTo>
                    <a:pt x="2057" y="953"/>
                  </a:lnTo>
                  <a:lnTo>
                    <a:pt x="2057" y="953"/>
                  </a:lnTo>
                  <a:cubicBezTo>
                    <a:pt x="-800" y="2858"/>
                    <a:pt x="152" y="3810"/>
                    <a:pt x="152" y="38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8" name="任意多边形: 形状 547"/>
            <p:cNvSpPr/>
            <p:nvPr>
              <p:custDataLst>
                <p:tags r:id="rId533"/>
              </p:custDataLst>
            </p:nvPr>
          </p:nvSpPr>
          <p:spPr>
            <a:xfrm>
              <a:off x="2461259" y="4147184"/>
              <a:ext cx="1905" cy="3809"/>
            </a:xfrm>
            <a:custGeom>
              <a:avLst/>
              <a:gdLst>
                <a:gd name="connsiteX0" fmla="*/ 0 w 1905"/>
                <a:gd name="connsiteY0" fmla="*/ 1905 h 3809"/>
                <a:gd name="connsiteX1" fmla="*/ 0 w 1905"/>
                <a:gd name="connsiteY1" fmla="*/ 3810 h 3809"/>
                <a:gd name="connsiteX2" fmla="*/ 1905 w 1905"/>
                <a:gd name="connsiteY2" fmla="*/ 0 h 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3809">
                  <a:moveTo>
                    <a:pt x="0" y="1905"/>
                  </a:moveTo>
                  <a:lnTo>
                    <a:pt x="0" y="3810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9" name="任意多边形: 形状 548"/>
            <p:cNvSpPr/>
            <p:nvPr>
              <p:custDataLst>
                <p:tags r:id="rId534"/>
              </p:custDataLst>
            </p:nvPr>
          </p:nvSpPr>
          <p:spPr>
            <a:xfrm>
              <a:off x="2467927" y="4144327"/>
              <a:ext cx="1904" cy="1904"/>
            </a:xfrm>
            <a:custGeom>
              <a:avLst/>
              <a:gdLst>
                <a:gd name="connsiteX0" fmla="*/ 0 w 1904"/>
                <a:gd name="connsiteY0" fmla="*/ 953 h 1904"/>
                <a:gd name="connsiteX1" fmla="*/ 0 w 1904"/>
                <a:gd name="connsiteY1" fmla="*/ 1905 h 1904"/>
                <a:gd name="connsiteX2" fmla="*/ 1905 w 1904"/>
                <a:gd name="connsiteY2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1904">
                  <a:moveTo>
                    <a:pt x="0" y="953"/>
                  </a:moveTo>
                  <a:lnTo>
                    <a:pt x="0" y="1905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0" name="任意多边形: 形状 549"/>
            <p:cNvSpPr/>
            <p:nvPr>
              <p:custDataLst>
                <p:tags r:id="rId535"/>
              </p:custDataLst>
            </p:nvPr>
          </p:nvSpPr>
          <p:spPr>
            <a:xfrm>
              <a:off x="2552700" y="3968115"/>
              <a:ext cx="1904" cy="9525"/>
            </a:xfrm>
            <a:custGeom>
              <a:avLst/>
              <a:gdLst>
                <a:gd name="connsiteX0" fmla="*/ 1905 w 1904"/>
                <a:gd name="connsiteY0" fmla="*/ 0 h 9525"/>
                <a:gd name="connsiteX1" fmla="*/ 0 w 1904"/>
                <a:gd name="connsiteY1" fmla="*/ 0 h 9525"/>
                <a:gd name="connsiteX2" fmla="*/ 1905 w 1904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9525">
                  <a:moveTo>
                    <a:pt x="1905" y="0"/>
                  </a:moveTo>
                  <a:lnTo>
                    <a:pt x="0" y="0"/>
                  </a:lnTo>
                  <a:cubicBezTo>
                    <a:pt x="953" y="0"/>
                    <a:pt x="953" y="0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1" name="任意多边形: 形状 550"/>
            <p:cNvSpPr/>
            <p:nvPr>
              <p:custDataLst>
                <p:tags r:id="rId536"/>
              </p:custDataLst>
            </p:nvPr>
          </p:nvSpPr>
          <p:spPr>
            <a:xfrm>
              <a:off x="2567225" y="3969305"/>
              <a:ext cx="714" cy="714"/>
            </a:xfrm>
            <a:custGeom>
              <a:avLst/>
              <a:gdLst>
                <a:gd name="connsiteX0" fmla="*/ 714 w 714"/>
                <a:gd name="connsiteY0" fmla="*/ 714 h 714"/>
                <a:gd name="connsiteX1" fmla="*/ 714 w 714"/>
                <a:gd name="connsiteY1" fmla="*/ 714 h 714"/>
                <a:gd name="connsiteX2" fmla="*/ 714 w 714"/>
                <a:gd name="connsiteY2" fmla="*/ 714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714">
                  <a:moveTo>
                    <a:pt x="714" y="714"/>
                  </a:moveTo>
                  <a:lnTo>
                    <a:pt x="714" y="714"/>
                  </a:lnTo>
                  <a:cubicBezTo>
                    <a:pt x="-238" y="-238"/>
                    <a:pt x="-238" y="-238"/>
                    <a:pt x="714" y="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2" name="任意多边形: 形状 551"/>
            <p:cNvSpPr/>
            <p:nvPr>
              <p:custDataLst>
                <p:tags r:id="rId537"/>
              </p:custDataLst>
            </p:nvPr>
          </p:nvSpPr>
          <p:spPr>
            <a:xfrm>
              <a:off x="2638425" y="4034790"/>
              <a:ext cx="5864" cy="2857"/>
            </a:xfrm>
            <a:custGeom>
              <a:avLst/>
              <a:gdLst>
                <a:gd name="connsiteX0" fmla="*/ 0 w 5864"/>
                <a:gd name="connsiteY0" fmla="*/ 2857 h 2857"/>
                <a:gd name="connsiteX1" fmla="*/ 5715 w 5864"/>
                <a:gd name="connsiteY1" fmla="*/ 952 h 2857"/>
                <a:gd name="connsiteX2" fmla="*/ 4763 w 5864"/>
                <a:gd name="connsiteY2" fmla="*/ 0 h 2857"/>
                <a:gd name="connsiteX3" fmla="*/ 0 w 5864"/>
                <a:gd name="connsiteY3" fmla="*/ 2857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64" h="2857">
                  <a:moveTo>
                    <a:pt x="0" y="2857"/>
                  </a:moveTo>
                  <a:cubicBezTo>
                    <a:pt x="2858" y="1905"/>
                    <a:pt x="6667" y="1905"/>
                    <a:pt x="5715" y="952"/>
                  </a:cubicBezTo>
                  <a:lnTo>
                    <a:pt x="4763" y="0"/>
                  </a:lnTo>
                  <a:cubicBezTo>
                    <a:pt x="1905" y="1905"/>
                    <a:pt x="953" y="1905"/>
                    <a:pt x="0" y="28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3" name="任意多边形: 形状 552"/>
            <p:cNvSpPr/>
            <p:nvPr>
              <p:custDataLst>
                <p:tags r:id="rId538"/>
              </p:custDataLst>
            </p:nvPr>
          </p:nvSpPr>
          <p:spPr>
            <a:xfrm>
              <a:off x="2677477" y="3974782"/>
              <a:ext cx="2857" cy="952"/>
            </a:xfrm>
            <a:custGeom>
              <a:avLst/>
              <a:gdLst>
                <a:gd name="connsiteX0" fmla="*/ 0 w 2857"/>
                <a:gd name="connsiteY0" fmla="*/ 952 h 952"/>
                <a:gd name="connsiteX1" fmla="*/ 0 w 2857"/>
                <a:gd name="connsiteY1" fmla="*/ 952 h 952"/>
                <a:gd name="connsiteX2" fmla="*/ 2857 w 2857"/>
                <a:gd name="connsiteY2" fmla="*/ 0 h 952"/>
                <a:gd name="connsiteX3" fmla="*/ 0 w 2857"/>
                <a:gd name="connsiteY3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952">
                  <a:moveTo>
                    <a:pt x="0" y="952"/>
                  </a:moveTo>
                  <a:lnTo>
                    <a:pt x="0" y="952"/>
                  </a:lnTo>
                  <a:cubicBezTo>
                    <a:pt x="1905" y="952"/>
                    <a:pt x="1905" y="952"/>
                    <a:pt x="2857" y="0"/>
                  </a:cubicBezTo>
                  <a:cubicBezTo>
                    <a:pt x="1905" y="0"/>
                    <a:pt x="952" y="0"/>
                    <a:pt x="0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4" name="任意多边形: 形状 553"/>
            <p:cNvSpPr/>
            <p:nvPr>
              <p:custDataLst>
                <p:tags r:id="rId539"/>
              </p:custDataLst>
            </p:nvPr>
          </p:nvSpPr>
          <p:spPr>
            <a:xfrm>
              <a:off x="2671762" y="3978592"/>
              <a:ext cx="3809" cy="952"/>
            </a:xfrm>
            <a:custGeom>
              <a:avLst/>
              <a:gdLst>
                <a:gd name="connsiteX0" fmla="*/ 3810 w 3809"/>
                <a:gd name="connsiteY0" fmla="*/ 953 h 952"/>
                <a:gd name="connsiteX1" fmla="*/ 0 w 3809"/>
                <a:gd name="connsiteY1" fmla="*/ 0 h 952"/>
                <a:gd name="connsiteX2" fmla="*/ 3810 w 3809"/>
                <a:gd name="connsiteY2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09" h="952">
                  <a:moveTo>
                    <a:pt x="3810" y="953"/>
                  </a:moveTo>
                  <a:lnTo>
                    <a:pt x="0" y="0"/>
                  </a:lnTo>
                  <a:cubicBezTo>
                    <a:pt x="953" y="953"/>
                    <a:pt x="1905" y="953"/>
                    <a:pt x="3810" y="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5" name="任意多边形: 形状 554"/>
            <p:cNvSpPr/>
            <p:nvPr>
              <p:custDataLst>
                <p:tags r:id="rId540"/>
              </p:custDataLst>
            </p:nvPr>
          </p:nvSpPr>
          <p:spPr>
            <a:xfrm>
              <a:off x="2479357" y="3961447"/>
              <a:ext cx="2057" cy="952"/>
            </a:xfrm>
            <a:custGeom>
              <a:avLst/>
              <a:gdLst>
                <a:gd name="connsiteX0" fmla="*/ 1905 w 2057"/>
                <a:gd name="connsiteY0" fmla="*/ 0 h 952"/>
                <a:gd name="connsiteX1" fmla="*/ 0 w 2057"/>
                <a:gd name="connsiteY1" fmla="*/ 952 h 952"/>
                <a:gd name="connsiteX2" fmla="*/ 1905 w 2057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7" h="952">
                  <a:moveTo>
                    <a:pt x="1905" y="0"/>
                  </a:moveTo>
                  <a:lnTo>
                    <a:pt x="0" y="952"/>
                  </a:lnTo>
                  <a:cubicBezTo>
                    <a:pt x="2858" y="952"/>
                    <a:pt x="1905" y="0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6" name="任意多边形: 形状 555"/>
            <p:cNvSpPr/>
            <p:nvPr>
              <p:custDataLst>
                <p:tags r:id="rId541"/>
              </p:custDataLst>
            </p:nvPr>
          </p:nvSpPr>
          <p:spPr>
            <a:xfrm>
              <a:off x="2538412" y="4096702"/>
              <a:ext cx="5715" cy="2857"/>
            </a:xfrm>
            <a:custGeom>
              <a:avLst/>
              <a:gdLst>
                <a:gd name="connsiteX0" fmla="*/ 0 w 5715"/>
                <a:gd name="connsiteY0" fmla="*/ 2857 h 2857"/>
                <a:gd name="connsiteX1" fmla="*/ 5715 w 5715"/>
                <a:gd name="connsiteY1" fmla="*/ 0 h 2857"/>
                <a:gd name="connsiteX2" fmla="*/ 0 w 5715"/>
                <a:gd name="connsiteY2" fmla="*/ 2857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" h="2857">
                  <a:moveTo>
                    <a:pt x="0" y="2857"/>
                  </a:moveTo>
                  <a:cubicBezTo>
                    <a:pt x="1905" y="1905"/>
                    <a:pt x="3810" y="953"/>
                    <a:pt x="5715" y="0"/>
                  </a:cubicBezTo>
                  <a:cubicBezTo>
                    <a:pt x="2858" y="1905"/>
                    <a:pt x="0" y="1905"/>
                    <a:pt x="0" y="28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7" name="任意多边形: 形状 556"/>
            <p:cNvSpPr/>
            <p:nvPr>
              <p:custDataLst>
                <p:tags r:id="rId542"/>
              </p:custDataLst>
            </p:nvPr>
          </p:nvSpPr>
          <p:spPr>
            <a:xfrm>
              <a:off x="2559367" y="3956685"/>
              <a:ext cx="1904" cy="952"/>
            </a:xfrm>
            <a:custGeom>
              <a:avLst/>
              <a:gdLst>
                <a:gd name="connsiteX0" fmla="*/ 1905 w 1904"/>
                <a:gd name="connsiteY0" fmla="*/ 0 h 952"/>
                <a:gd name="connsiteX1" fmla="*/ 0 w 1904"/>
                <a:gd name="connsiteY1" fmla="*/ 952 h 952"/>
                <a:gd name="connsiteX2" fmla="*/ 1905 w 1904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952">
                  <a:moveTo>
                    <a:pt x="1905" y="0"/>
                  </a:moveTo>
                  <a:cubicBezTo>
                    <a:pt x="953" y="0"/>
                    <a:pt x="0" y="0"/>
                    <a:pt x="0" y="952"/>
                  </a:cubicBezTo>
                  <a:cubicBezTo>
                    <a:pt x="953" y="0"/>
                    <a:pt x="1905" y="0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8" name="任意多边形: 形状 557"/>
            <p:cNvSpPr/>
            <p:nvPr>
              <p:custDataLst>
                <p:tags r:id="rId543"/>
              </p:custDataLst>
            </p:nvPr>
          </p:nvSpPr>
          <p:spPr>
            <a:xfrm>
              <a:off x="2544127" y="4093844"/>
              <a:ext cx="5714" cy="2857"/>
            </a:xfrm>
            <a:custGeom>
              <a:avLst/>
              <a:gdLst>
                <a:gd name="connsiteX0" fmla="*/ 5715 w 5714"/>
                <a:gd name="connsiteY0" fmla="*/ 0 h 2857"/>
                <a:gd name="connsiteX1" fmla="*/ 4763 w 5714"/>
                <a:gd name="connsiteY1" fmla="*/ 0 h 2857"/>
                <a:gd name="connsiteX2" fmla="*/ 0 w 5714"/>
                <a:gd name="connsiteY2" fmla="*/ 2858 h 2857"/>
                <a:gd name="connsiteX3" fmla="*/ 5715 w 5714"/>
                <a:gd name="connsiteY3" fmla="*/ 0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4" h="2857">
                  <a:moveTo>
                    <a:pt x="5715" y="0"/>
                  </a:moveTo>
                  <a:cubicBezTo>
                    <a:pt x="5715" y="0"/>
                    <a:pt x="4763" y="0"/>
                    <a:pt x="4763" y="0"/>
                  </a:cubicBezTo>
                  <a:cubicBezTo>
                    <a:pt x="3810" y="953"/>
                    <a:pt x="1905" y="1905"/>
                    <a:pt x="0" y="2858"/>
                  </a:cubicBezTo>
                  <a:cubicBezTo>
                    <a:pt x="1905" y="2858"/>
                    <a:pt x="3810" y="1905"/>
                    <a:pt x="571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9" name="任意多边形: 形状 558"/>
            <p:cNvSpPr/>
            <p:nvPr>
              <p:custDataLst>
                <p:tags r:id="rId544"/>
              </p:custDataLst>
            </p:nvPr>
          </p:nvSpPr>
          <p:spPr>
            <a:xfrm>
              <a:off x="2363152" y="4127182"/>
              <a:ext cx="9525" cy="714"/>
            </a:xfrm>
            <a:custGeom>
              <a:avLst/>
              <a:gdLst>
                <a:gd name="connsiteX0" fmla="*/ 0 w 9525"/>
                <a:gd name="connsiteY0" fmla="*/ 0 h 714"/>
                <a:gd name="connsiteX1" fmla="*/ 0 w 9525"/>
                <a:gd name="connsiteY1" fmla="*/ 0 h 714"/>
                <a:gd name="connsiteX2" fmla="*/ 0 w 9525"/>
                <a:gd name="connsiteY2" fmla="*/ 0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714">
                  <a:moveTo>
                    <a:pt x="0" y="0"/>
                  </a:moveTo>
                  <a:lnTo>
                    <a:pt x="0" y="0"/>
                  </a:lnTo>
                  <a:cubicBezTo>
                    <a:pt x="0" y="953"/>
                    <a:pt x="0" y="953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0" name="任意多边形: 形状 559"/>
            <p:cNvSpPr/>
            <p:nvPr>
              <p:custDataLst>
                <p:tags r:id="rId545"/>
              </p:custDataLst>
            </p:nvPr>
          </p:nvSpPr>
          <p:spPr>
            <a:xfrm>
              <a:off x="2332672" y="4196714"/>
              <a:ext cx="952" cy="2857"/>
            </a:xfrm>
            <a:custGeom>
              <a:avLst/>
              <a:gdLst>
                <a:gd name="connsiteX0" fmla="*/ 0 w 952"/>
                <a:gd name="connsiteY0" fmla="*/ 2858 h 2857"/>
                <a:gd name="connsiteX1" fmla="*/ 953 w 952"/>
                <a:gd name="connsiteY1" fmla="*/ 0 h 2857"/>
                <a:gd name="connsiteX2" fmla="*/ 0 w 952"/>
                <a:gd name="connsiteY2" fmla="*/ 2858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2857">
                  <a:moveTo>
                    <a:pt x="0" y="2858"/>
                  </a:moveTo>
                  <a:cubicBezTo>
                    <a:pt x="0" y="1905"/>
                    <a:pt x="0" y="953"/>
                    <a:pt x="953" y="0"/>
                  </a:cubicBezTo>
                  <a:cubicBezTo>
                    <a:pt x="0" y="0"/>
                    <a:pt x="0" y="953"/>
                    <a:pt x="0" y="2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1" name="任意多边形: 形状 560"/>
            <p:cNvSpPr/>
            <p:nvPr>
              <p:custDataLst>
                <p:tags r:id="rId546"/>
              </p:custDataLst>
            </p:nvPr>
          </p:nvSpPr>
          <p:spPr>
            <a:xfrm>
              <a:off x="2495402" y="4128134"/>
              <a:ext cx="1099" cy="423"/>
            </a:xfrm>
            <a:custGeom>
              <a:avLst/>
              <a:gdLst>
                <a:gd name="connsiteX0" fmla="*/ 1100 w 1099"/>
                <a:gd name="connsiteY0" fmla="*/ 0 h 423"/>
                <a:gd name="connsiteX1" fmla="*/ 1100 w 1099"/>
                <a:gd name="connsiteY1" fmla="*/ 0 h 423"/>
                <a:gd name="connsiteX2" fmla="*/ 1100 w 1099"/>
                <a:gd name="connsiteY2" fmla="*/ 0 h 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9" h="423">
                  <a:moveTo>
                    <a:pt x="1100" y="0"/>
                  </a:moveTo>
                  <a:cubicBezTo>
                    <a:pt x="-805" y="953"/>
                    <a:pt x="147" y="0"/>
                    <a:pt x="1100" y="0"/>
                  </a:cubicBezTo>
                  <a:lnTo>
                    <a:pt x="110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2" name="任意多边形: 形状 561"/>
            <p:cNvSpPr/>
            <p:nvPr>
              <p:custDataLst>
                <p:tags r:id="rId547"/>
              </p:custDataLst>
            </p:nvPr>
          </p:nvSpPr>
          <p:spPr>
            <a:xfrm>
              <a:off x="2486025" y="4128134"/>
              <a:ext cx="714" cy="9525"/>
            </a:xfrm>
            <a:custGeom>
              <a:avLst/>
              <a:gdLst>
                <a:gd name="connsiteX0" fmla="*/ 0 w 714"/>
                <a:gd name="connsiteY0" fmla="*/ 0 h 9525"/>
                <a:gd name="connsiteX1" fmla="*/ 0 w 714"/>
                <a:gd name="connsiteY1" fmla="*/ 0 h 9525"/>
                <a:gd name="connsiteX2" fmla="*/ 0 w 714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9525">
                  <a:moveTo>
                    <a:pt x="0" y="0"/>
                  </a:moveTo>
                  <a:cubicBezTo>
                    <a:pt x="953" y="0"/>
                    <a:pt x="953" y="0"/>
                    <a:pt x="0" y="0"/>
                  </a:cubicBezTo>
                  <a:cubicBezTo>
                    <a:pt x="953" y="0"/>
                    <a:pt x="953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3" name="任意多边形: 形状 562"/>
            <p:cNvSpPr/>
            <p:nvPr>
              <p:custDataLst>
                <p:tags r:id="rId548"/>
              </p:custDataLst>
            </p:nvPr>
          </p:nvSpPr>
          <p:spPr>
            <a:xfrm>
              <a:off x="2560320" y="4078605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4" name="任意多边形: 形状 563"/>
            <p:cNvSpPr/>
            <p:nvPr>
              <p:custDataLst>
                <p:tags r:id="rId549"/>
              </p:custDataLst>
            </p:nvPr>
          </p:nvSpPr>
          <p:spPr>
            <a:xfrm>
              <a:off x="2493645" y="4128134"/>
              <a:ext cx="1904" cy="952"/>
            </a:xfrm>
            <a:custGeom>
              <a:avLst/>
              <a:gdLst>
                <a:gd name="connsiteX0" fmla="*/ 0 w 1904"/>
                <a:gd name="connsiteY0" fmla="*/ 953 h 952"/>
                <a:gd name="connsiteX1" fmla="*/ 1905 w 1904"/>
                <a:gd name="connsiteY1" fmla="*/ 0 h 952"/>
                <a:gd name="connsiteX2" fmla="*/ 0 w 1904"/>
                <a:gd name="connsiteY2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952">
                  <a:moveTo>
                    <a:pt x="0" y="953"/>
                  </a:moveTo>
                  <a:cubicBezTo>
                    <a:pt x="952" y="953"/>
                    <a:pt x="952" y="0"/>
                    <a:pt x="1905" y="0"/>
                  </a:cubicBezTo>
                  <a:cubicBezTo>
                    <a:pt x="1905" y="0"/>
                    <a:pt x="952" y="0"/>
                    <a:pt x="0" y="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5" name="任意多边形: 形状 564"/>
            <p:cNvSpPr/>
            <p:nvPr>
              <p:custDataLst>
                <p:tags r:id="rId550"/>
              </p:custDataLst>
            </p:nvPr>
          </p:nvSpPr>
          <p:spPr>
            <a:xfrm>
              <a:off x="2493019" y="4129087"/>
              <a:ext cx="1578" cy="952"/>
            </a:xfrm>
            <a:custGeom>
              <a:avLst/>
              <a:gdLst>
                <a:gd name="connsiteX0" fmla="*/ 1578 w 1578"/>
                <a:gd name="connsiteY0" fmla="*/ 0 h 952"/>
                <a:gd name="connsiteX1" fmla="*/ 626 w 1578"/>
                <a:gd name="connsiteY1" fmla="*/ 953 h 952"/>
                <a:gd name="connsiteX2" fmla="*/ 1578 w 1578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8" h="952">
                  <a:moveTo>
                    <a:pt x="1578" y="0"/>
                  </a:moveTo>
                  <a:cubicBezTo>
                    <a:pt x="626" y="0"/>
                    <a:pt x="626" y="953"/>
                    <a:pt x="626" y="953"/>
                  </a:cubicBezTo>
                  <a:cubicBezTo>
                    <a:pt x="-327" y="953"/>
                    <a:pt x="-327" y="953"/>
                    <a:pt x="157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6" name="任意多边形: 形状 565"/>
            <p:cNvSpPr/>
            <p:nvPr>
              <p:custDataLst>
                <p:tags r:id="rId551"/>
              </p:custDataLst>
            </p:nvPr>
          </p:nvSpPr>
          <p:spPr>
            <a:xfrm>
              <a:off x="2495550" y="4126230"/>
              <a:ext cx="2857" cy="952"/>
            </a:xfrm>
            <a:custGeom>
              <a:avLst/>
              <a:gdLst>
                <a:gd name="connsiteX0" fmla="*/ 2858 w 2857"/>
                <a:gd name="connsiteY0" fmla="*/ 0 h 952"/>
                <a:gd name="connsiteX1" fmla="*/ 0 w 2857"/>
                <a:gd name="connsiteY1" fmla="*/ 952 h 952"/>
                <a:gd name="connsiteX2" fmla="*/ 0 w 2857"/>
                <a:gd name="connsiteY2" fmla="*/ 952 h 952"/>
                <a:gd name="connsiteX3" fmla="*/ 2858 w 2857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952">
                  <a:moveTo>
                    <a:pt x="2858" y="0"/>
                  </a:moveTo>
                  <a:cubicBezTo>
                    <a:pt x="1905" y="952"/>
                    <a:pt x="953" y="952"/>
                    <a:pt x="0" y="952"/>
                  </a:cubicBezTo>
                  <a:cubicBezTo>
                    <a:pt x="0" y="952"/>
                    <a:pt x="953" y="952"/>
                    <a:pt x="0" y="952"/>
                  </a:cubicBezTo>
                  <a:cubicBezTo>
                    <a:pt x="953" y="952"/>
                    <a:pt x="1905" y="952"/>
                    <a:pt x="285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7" name="任意多边形: 形状 566"/>
            <p:cNvSpPr/>
            <p:nvPr>
              <p:custDataLst>
                <p:tags r:id="rId552"/>
              </p:custDataLst>
            </p:nvPr>
          </p:nvSpPr>
          <p:spPr>
            <a:xfrm>
              <a:off x="2395537" y="3988117"/>
              <a:ext cx="9525" cy="1803"/>
            </a:xfrm>
            <a:custGeom>
              <a:avLst/>
              <a:gdLst>
                <a:gd name="connsiteX0" fmla="*/ 0 w 9525"/>
                <a:gd name="connsiteY0" fmla="*/ 0 h 1803"/>
                <a:gd name="connsiteX1" fmla="*/ 0 w 9525"/>
                <a:gd name="connsiteY1" fmla="*/ 0 h 1803"/>
                <a:gd name="connsiteX2" fmla="*/ 0 w 9525"/>
                <a:gd name="connsiteY2" fmla="*/ 0 h 1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803">
                  <a:moveTo>
                    <a:pt x="0" y="0"/>
                  </a:moveTo>
                  <a:cubicBezTo>
                    <a:pt x="0" y="953"/>
                    <a:pt x="0" y="953"/>
                    <a:pt x="0" y="0"/>
                  </a:cubicBezTo>
                  <a:cubicBezTo>
                    <a:pt x="0" y="2858"/>
                    <a:pt x="0" y="1905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8" name="任意多边形: 形状 567"/>
            <p:cNvSpPr/>
            <p:nvPr>
              <p:custDataLst>
                <p:tags r:id="rId553"/>
              </p:custDataLst>
            </p:nvPr>
          </p:nvSpPr>
          <p:spPr>
            <a:xfrm>
              <a:off x="2669857" y="4003357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9" name="任意多边形: 形状 568"/>
            <p:cNvSpPr/>
            <p:nvPr>
              <p:custDataLst>
                <p:tags r:id="rId554"/>
              </p:custDataLst>
            </p:nvPr>
          </p:nvSpPr>
          <p:spPr>
            <a:xfrm>
              <a:off x="2669857" y="3998595"/>
              <a:ext cx="4762" cy="5714"/>
            </a:xfrm>
            <a:custGeom>
              <a:avLst/>
              <a:gdLst>
                <a:gd name="connsiteX0" fmla="*/ 4763 w 4762"/>
                <a:gd name="connsiteY0" fmla="*/ 0 h 5714"/>
                <a:gd name="connsiteX1" fmla="*/ 0 w 4762"/>
                <a:gd name="connsiteY1" fmla="*/ 3810 h 5714"/>
                <a:gd name="connsiteX2" fmla="*/ 3810 w 4762"/>
                <a:gd name="connsiteY2" fmla="*/ 5715 h 5714"/>
                <a:gd name="connsiteX3" fmla="*/ 4763 w 4762"/>
                <a:gd name="connsiteY3" fmla="*/ 0 h 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" h="5714">
                  <a:moveTo>
                    <a:pt x="4763" y="0"/>
                  </a:moveTo>
                  <a:cubicBezTo>
                    <a:pt x="2858" y="2858"/>
                    <a:pt x="1905" y="2858"/>
                    <a:pt x="0" y="3810"/>
                  </a:cubicBezTo>
                  <a:lnTo>
                    <a:pt x="3810" y="5715"/>
                  </a:lnTo>
                  <a:lnTo>
                    <a:pt x="476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0" name="任意多边形: 形状 569"/>
            <p:cNvSpPr/>
            <p:nvPr>
              <p:custDataLst>
                <p:tags r:id="rId555"/>
              </p:custDataLst>
            </p:nvPr>
          </p:nvSpPr>
          <p:spPr>
            <a:xfrm>
              <a:off x="2327368" y="3940492"/>
              <a:ext cx="406306" cy="275272"/>
            </a:xfrm>
            <a:custGeom>
              <a:avLst/>
              <a:gdLst>
                <a:gd name="connsiteX0" fmla="*/ 194851 w 406306"/>
                <a:gd name="connsiteY0" fmla="*/ 24765 h 275272"/>
                <a:gd name="connsiteX1" fmla="*/ 198661 w 406306"/>
                <a:gd name="connsiteY1" fmla="*/ 26670 h 275272"/>
                <a:gd name="connsiteX2" fmla="*/ 192946 w 406306"/>
                <a:gd name="connsiteY2" fmla="*/ 28575 h 275272"/>
                <a:gd name="connsiteX3" fmla="*/ 211044 w 406306"/>
                <a:gd name="connsiteY3" fmla="*/ 26670 h 275272"/>
                <a:gd name="connsiteX4" fmla="*/ 213901 w 406306"/>
                <a:gd name="connsiteY4" fmla="*/ 27623 h 275272"/>
                <a:gd name="connsiteX5" fmla="*/ 211996 w 406306"/>
                <a:gd name="connsiteY5" fmla="*/ 27623 h 275272"/>
                <a:gd name="connsiteX6" fmla="*/ 223426 w 406306"/>
                <a:gd name="connsiteY6" fmla="*/ 26670 h 275272"/>
                <a:gd name="connsiteX7" fmla="*/ 226284 w 406306"/>
                <a:gd name="connsiteY7" fmla="*/ 28575 h 275272"/>
                <a:gd name="connsiteX8" fmla="*/ 231999 w 406306"/>
                <a:gd name="connsiteY8" fmla="*/ 28575 h 275272"/>
                <a:gd name="connsiteX9" fmla="*/ 231999 w 406306"/>
                <a:gd name="connsiteY9" fmla="*/ 29528 h 275272"/>
                <a:gd name="connsiteX10" fmla="*/ 240571 w 406306"/>
                <a:gd name="connsiteY10" fmla="*/ 30480 h 275272"/>
                <a:gd name="connsiteX11" fmla="*/ 240571 w 406306"/>
                <a:gd name="connsiteY11" fmla="*/ 30480 h 275272"/>
                <a:gd name="connsiteX12" fmla="*/ 246286 w 406306"/>
                <a:gd name="connsiteY12" fmla="*/ 29528 h 275272"/>
                <a:gd name="connsiteX13" fmla="*/ 245334 w 406306"/>
                <a:gd name="connsiteY13" fmla="*/ 30480 h 275272"/>
                <a:gd name="connsiteX14" fmla="*/ 250096 w 406306"/>
                <a:gd name="connsiteY14" fmla="*/ 30480 h 275272"/>
                <a:gd name="connsiteX15" fmla="*/ 244381 w 406306"/>
                <a:gd name="connsiteY15" fmla="*/ 31433 h 275272"/>
                <a:gd name="connsiteX16" fmla="*/ 257716 w 406306"/>
                <a:gd name="connsiteY16" fmla="*/ 34290 h 275272"/>
                <a:gd name="connsiteX17" fmla="*/ 253906 w 406306"/>
                <a:gd name="connsiteY17" fmla="*/ 31433 h 275272"/>
                <a:gd name="connsiteX18" fmla="*/ 265336 w 406306"/>
                <a:gd name="connsiteY18" fmla="*/ 35243 h 275272"/>
                <a:gd name="connsiteX19" fmla="*/ 260574 w 406306"/>
                <a:gd name="connsiteY19" fmla="*/ 30480 h 275272"/>
                <a:gd name="connsiteX20" fmla="*/ 266289 w 406306"/>
                <a:gd name="connsiteY20" fmla="*/ 30480 h 275272"/>
                <a:gd name="connsiteX21" fmla="*/ 272004 w 406306"/>
                <a:gd name="connsiteY21" fmla="*/ 32385 h 275272"/>
                <a:gd name="connsiteX22" fmla="*/ 272004 w 406306"/>
                <a:gd name="connsiteY22" fmla="*/ 34290 h 275272"/>
                <a:gd name="connsiteX23" fmla="*/ 277719 w 406306"/>
                <a:gd name="connsiteY23" fmla="*/ 32385 h 275272"/>
                <a:gd name="connsiteX24" fmla="*/ 283434 w 406306"/>
                <a:gd name="connsiteY24" fmla="*/ 35243 h 275272"/>
                <a:gd name="connsiteX25" fmla="*/ 287244 w 406306"/>
                <a:gd name="connsiteY25" fmla="*/ 33338 h 275272"/>
                <a:gd name="connsiteX26" fmla="*/ 303436 w 406306"/>
                <a:gd name="connsiteY26" fmla="*/ 34290 h 275272"/>
                <a:gd name="connsiteX27" fmla="*/ 304389 w 406306"/>
                <a:gd name="connsiteY27" fmla="*/ 36195 h 275272"/>
                <a:gd name="connsiteX28" fmla="*/ 308199 w 406306"/>
                <a:gd name="connsiteY28" fmla="*/ 35243 h 275272"/>
                <a:gd name="connsiteX29" fmla="*/ 308199 w 406306"/>
                <a:gd name="connsiteY29" fmla="*/ 36195 h 275272"/>
                <a:gd name="connsiteX30" fmla="*/ 312961 w 406306"/>
                <a:gd name="connsiteY30" fmla="*/ 34290 h 275272"/>
                <a:gd name="connsiteX31" fmla="*/ 327249 w 406306"/>
                <a:gd name="connsiteY31" fmla="*/ 36195 h 275272"/>
                <a:gd name="connsiteX32" fmla="*/ 327249 w 406306"/>
                <a:gd name="connsiteY32" fmla="*/ 38100 h 275272"/>
                <a:gd name="connsiteX33" fmla="*/ 340584 w 406306"/>
                <a:gd name="connsiteY33" fmla="*/ 36195 h 275272"/>
                <a:gd name="connsiteX34" fmla="*/ 345346 w 406306"/>
                <a:gd name="connsiteY34" fmla="*/ 38100 h 275272"/>
                <a:gd name="connsiteX35" fmla="*/ 351061 w 406306"/>
                <a:gd name="connsiteY35" fmla="*/ 34290 h 275272"/>
                <a:gd name="connsiteX36" fmla="*/ 348204 w 406306"/>
                <a:gd name="connsiteY36" fmla="*/ 32385 h 275272"/>
                <a:gd name="connsiteX37" fmla="*/ 354871 w 406306"/>
                <a:gd name="connsiteY37" fmla="*/ 32385 h 275272"/>
                <a:gd name="connsiteX38" fmla="*/ 353919 w 406306"/>
                <a:gd name="connsiteY38" fmla="*/ 34290 h 275272"/>
                <a:gd name="connsiteX39" fmla="*/ 354871 w 406306"/>
                <a:gd name="connsiteY39" fmla="*/ 34290 h 275272"/>
                <a:gd name="connsiteX40" fmla="*/ 353919 w 406306"/>
                <a:gd name="connsiteY40" fmla="*/ 37148 h 275272"/>
                <a:gd name="connsiteX41" fmla="*/ 351061 w 406306"/>
                <a:gd name="connsiteY41" fmla="*/ 36195 h 275272"/>
                <a:gd name="connsiteX42" fmla="*/ 348204 w 406306"/>
                <a:gd name="connsiteY42" fmla="*/ 39053 h 275272"/>
                <a:gd name="connsiteX43" fmla="*/ 350109 w 406306"/>
                <a:gd name="connsiteY43" fmla="*/ 39053 h 275272"/>
                <a:gd name="connsiteX44" fmla="*/ 349156 w 406306"/>
                <a:gd name="connsiteY44" fmla="*/ 40005 h 275272"/>
                <a:gd name="connsiteX45" fmla="*/ 351061 w 406306"/>
                <a:gd name="connsiteY45" fmla="*/ 40005 h 275272"/>
                <a:gd name="connsiteX46" fmla="*/ 352014 w 406306"/>
                <a:gd name="connsiteY46" fmla="*/ 41910 h 275272"/>
                <a:gd name="connsiteX47" fmla="*/ 352014 w 406306"/>
                <a:gd name="connsiteY47" fmla="*/ 40958 h 275272"/>
                <a:gd name="connsiteX48" fmla="*/ 356776 w 406306"/>
                <a:gd name="connsiteY48" fmla="*/ 41910 h 275272"/>
                <a:gd name="connsiteX49" fmla="*/ 358681 w 406306"/>
                <a:gd name="connsiteY49" fmla="*/ 42863 h 275272"/>
                <a:gd name="connsiteX50" fmla="*/ 359634 w 406306"/>
                <a:gd name="connsiteY50" fmla="*/ 42863 h 275272"/>
                <a:gd name="connsiteX51" fmla="*/ 383446 w 406306"/>
                <a:gd name="connsiteY51" fmla="*/ 40005 h 275272"/>
                <a:gd name="connsiteX52" fmla="*/ 372969 w 406306"/>
                <a:gd name="connsiteY52" fmla="*/ 42863 h 275272"/>
                <a:gd name="connsiteX53" fmla="*/ 370111 w 406306"/>
                <a:gd name="connsiteY53" fmla="*/ 41910 h 275272"/>
                <a:gd name="connsiteX54" fmla="*/ 364396 w 406306"/>
                <a:gd name="connsiteY54" fmla="*/ 41910 h 275272"/>
                <a:gd name="connsiteX55" fmla="*/ 363444 w 406306"/>
                <a:gd name="connsiteY55" fmla="*/ 42863 h 275272"/>
                <a:gd name="connsiteX56" fmla="*/ 371064 w 406306"/>
                <a:gd name="connsiteY56" fmla="*/ 41910 h 275272"/>
                <a:gd name="connsiteX57" fmla="*/ 369159 w 406306"/>
                <a:gd name="connsiteY57" fmla="*/ 43815 h 275272"/>
                <a:gd name="connsiteX58" fmla="*/ 376779 w 406306"/>
                <a:gd name="connsiteY58" fmla="*/ 42863 h 275272"/>
                <a:gd name="connsiteX59" fmla="*/ 373921 w 406306"/>
                <a:gd name="connsiteY59" fmla="*/ 45720 h 275272"/>
                <a:gd name="connsiteX60" fmla="*/ 372969 w 406306"/>
                <a:gd name="connsiteY60" fmla="*/ 44768 h 275272"/>
                <a:gd name="connsiteX61" fmla="*/ 372016 w 406306"/>
                <a:gd name="connsiteY61" fmla="*/ 46673 h 275272"/>
                <a:gd name="connsiteX62" fmla="*/ 370111 w 406306"/>
                <a:gd name="connsiteY62" fmla="*/ 48578 h 275272"/>
                <a:gd name="connsiteX63" fmla="*/ 371064 w 406306"/>
                <a:gd name="connsiteY63" fmla="*/ 47625 h 275272"/>
                <a:gd name="connsiteX64" fmla="*/ 366301 w 406306"/>
                <a:gd name="connsiteY64" fmla="*/ 50483 h 275272"/>
                <a:gd name="connsiteX65" fmla="*/ 367254 w 406306"/>
                <a:gd name="connsiteY65" fmla="*/ 50483 h 275272"/>
                <a:gd name="connsiteX66" fmla="*/ 363444 w 406306"/>
                <a:gd name="connsiteY66" fmla="*/ 52388 h 275272"/>
                <a:gd name="connsiteX67" fmla="*/ 358681 w 406306"/>
                <a:gd name="connsiteY67" fmla="*/ 56198 h 275272"/>
                <a:gd name="connsiteX68" fmla="*/ 351061 w 406306"/>
                <a:gd name="connsiteY68" fmla="*/ 62865 h 275272"/>
                <a:gd name="connsiteX69" fmla="*/ 351061 w 406306"/>
                <a:gd name="connsiteY69" fmla="*/ 59055 h 275272"/>
                <a:gd name="connsiteX70" fmla="*/ 343441 w 406306"/>
                <a:gd name="connsiteY70" fmla="*/ 73343 h 275272"/>
                <a:gd name="connsiteX71" fmla="*/ 341536 w 406306"/>
                <a:gd name="connsiteY71" fmla="*/ 64770 h 275272"/>
                <a:gd name="connsiteX72" fmla="*/ 334869 w 406306"/>
                <a:gd name="connsiteY72" fmla="*/ 69533 h 275272"/>
                <a:gd name="connsiteX73" fmla="*/ 337726 w 406306"/>
                <a:gd name="connsiteY73" fmla="*/ 71438 h 275272"/>
                <a:gd name="connsiteX74" fmla="*/ 328201 w 406306"/>
                <a:gd name="connsiteY74" fmla="*/ 73343 h 275272"/>
                <a:gd name="connsiteX75" fmla="*/ 327249 w 406306"/>
                <a:gd name="connsiteY75" fmla="*/ 78105 h 275272"/>
                <a:gd name="connsiteX76" fmla="*/ 326296 w 406306"/>
                <a:gd name="connsiteY76" fmla="*/ 75248 h 275272"/>
                <a:gd name="connsiteX77" fmla="*/ 321534 w 406306"/>
                <a:gd name="connsiteY77" fmla="*/ 81915 h 275272"/>
                <a:gd name="connsiteX78" fmla="*/ 318676 w 406306"/>
                <a:gd name="connsiteY78" fmla="*/ 80010 h 275272"/>
                <a:gd name="connsiteX79" fmla="*/ 312009 w 406306"/>
                <a:gd name="connsiteY79" fmla="*/ 84773 h 275272"/>
                <a:gd name="connsiteX80" fmla="*/ 314866 w 406306"/>
                <a:gd name="connsiteY80" fmla="*/ 83820 h 275272"/>
                <a:gd name="connsiteX81" fmla="*/ 303436 w 406306"/>
                <a:gd name="connsiteY81" fmla="*/ 96203 h 275272"/>
                <a:gd name="connsiteX82" fmla="*/ 299626 w 406306"/>
                <a:gd name="connsiteY82" fmla="*/ 93345 h 275272"/>
                <a:gd name="connsiteX83" fmla="*/ 291054 w 406306"/>
                <a:gd name="connsiteY83" fmla="*/ 109538 h 275272"/>
                <a:gd name="connsiteX84" fmla="*/ 289149 w 406306"/>
                <a:gd name="connsiteY84" fmla="*/ 109538 h 275272"/>
                <a:gd name="connsiteX85" fmla="*/ 285339 w 406306"/>
                <a:gd name="connsiteY85" fmla="*/ 113348 h 275272"/>
                <a:gd name="connsiteX86" fmla="*/ 295816 w 406306"/>
                <a:gd name="connsiteY86" fmla="*/ 95250 h 275272"/>
                <a:gd name="connsiteX87" fmla="*/ 291054 w 406306"/>
                <a:gd name="connsiteY87" fmla="*/ 97155 h 275272"/>
                <a:gd name="connsiteX88" fmla="*/ 293911 w 406306"/>
                <a:gd name="connsiteY88" fmla="*/ 94298 h 275272"/>
                <a:gd name="connsiteX89" fmla="*/ 284386 w 406306"/>
                <a:gd name="connsiteY89" fmla="*/ 100013 h 275272"/>
                <a:gd name="connsiteX90" fmla="*/ 279624 w 406306"/>
                <a:gd name="connsiteY90" fmla="*/ 106680 h 275272"/>
                <a:gd name="connsiteX91" fmla="*/ 288196 w 406306"/>
                <a:gd name="connsiteY91" fmla="*/ 99060 h 275272"/>
                <a:gd name="connsiteX92" fmla="*/ 278671 w 406306"/>
                <a:gd name="connsiteY92" fmla="*/ 110490 h 275272"/>
                <a:gd name="connsiteX93" fmla="*/ 277719 w 406306"/>
                <a:gd name="connsiteY93" fmla="*/ 106680 h 275272"/>
                <a:gd name="connsiteX94" fmla="*/ 271051 w 406306"/>
                <a:gd name="connsiteY94" fmla="*/ 111443 h 275272"/>
                <a:gd name="connsiteX95" fmla="*/ 272956 w 406306"/>
                <a:gd name="connsiteY95" fmla="*/ 108585 h 275272"/>
                <a:gd name="connsiteX96" fmla="*/ 263431 w 406306"/>
                <a:gd name="connsiteY96" fmla="*/ 115252 h 275272"/>
                <a:gd name="connsiteX97" fmla="*/ 257716 w 406306"/>
                <a:gd name="connsiteY97" fmla="*/ 117158 h 275272"/>
                <a:gd name="connsiteX98" fmla="*/ 264384 w 406306"/>
                <a:gd name="connsiteY98" fmla="*/ 124777 h 275272"/>
                <a:gd name="connsiteX99" fmla="*/ 252954 w 406306"/>
                <a:gd name="connsiteY99" fmla="*/ 128588 h 275272"/>
                <a:gd name="connsiteX100" fmla="*/ 252001 w 406306"/>
                <a:gd name="connsiteY100" fmla="*/ 122873 h 275272"/>
                <a:gd name="connsiteX101" fmla="*/ 251049 w 406306"/>
                <a:gd name="connsiteY101" fmla="*/ 125730 h 275272"/>
                <a:gd name="connsiteX102" fmla="*/ 247239 w 406306"/>
                <a:gd name="connsiteY102" fmla="*/ 126683 h 275272"/>
                <a:gd name="connsiteX103" fmla="*/ 246286 w 406306"/>
                <a:gd name="connsiteY103" fmla="*/ 128588 h 275272"/>
                <a:gd name="connsiteX104" fmla="*/ 238666 w 406306"/>
                <a:gd name="connsiteY104" fmla="*/ 133350 h 275272"/>
                <a:gd name="connsiteX105" fmla="*/ 233904 w 406306"/>
                <a:gd name="connsiteY105" fmla="*/ 141923 h 275272"/>
                <a:gd name="connsiteX106" fmla="*/ 231999 w 406306"/>
                <a:gd name="connsiteY106" fmla="*/ 140970 h 275272"/>
                <a:gd name="connsiteX107" fmla="*/ 214854 w 406306"/>
                <a:gd name="connsiteY107" fmla="*/ 150495 h 275272"/>
                <a:gd name="connsiteX108" fmla="*/ 211996 w 406306"/>
                <a:gd name="connsiteY108" fmla="*/ 150495 h 275272"/>
                <a:gd name="connsiteX109" fmla="*/ 209139 w 406306"/>
                <a:gd name="connsiteY109" fmla="*/ 153353 h 275272"/>
                <a:gd name="connsiteX110" fmla="*/ 209139 w 406306"/>
                <a:gd name="connsiteY110" fmla="*/ 150495 h 275272"/>
                <a:gd name="connsiteX111" fmla="*/ 202471 w 406306"/>
                <a:gd name="connsiteY111" fmla="*/ 157163 h 275272"/>
                <a:gd name="connsiteX112" fmla="*/ 211996 w 406306"/>
                <a:gd name="connsiteY112" fmla="*/ 150495 h 275272"/>
                <a:gd name="connsiteX113" fmla="*/ 203424 w 406306"/>
                <a:gd name="connsiteY113" fmla="*/ 162878 h 275272"/>
                <a:gd name="connsiteX114" fmla="*/ 199614 w 406306"/>
                <a:gd name="connsiteY114" fmla="*/ 163830 h 275272"/>
                <a:gd name="connsiteX115" fmla="*/ 184374 w 406306"/>
                <a:gd name="connsiteY115" fmla="*/ 176213 h 275272"/>
                <a:gd name="connsiteX116" fmla="*/ 181516 w 406306"/>
                <a:gd name="connsiteY116" fmla="*/ 173355 h 275272"/>
                <a:gd name="connsiteX117" fmla="*/ 191994 w 406306"/>
                <a:gd name="connsiteY117" fmla="*/ 167640 h 275272"/>
                <a:gd name="connsiteX118" fmla="*/ 188184 w 406306"/>
                <a:gd name="connsiteY118" fmla="*/ 169545 h 275272"/>
                <a:gd name="connsiteX119" fmla="*/ 193899 w 406306"/>
                <a:gd name="connsiteY119" fmla="*/ 165735 h 275272"/>
                <a:gd name="connsiteX120" fmla="*/ 168181 w 406306"/>
                <a:gd name="connsiteY120" fmla="*/ 180023 h 275272"/>
                <a:gd name="connsiteX121" fmla="*/ 166276 w 406306"/>
                <a:gd name="connsiteY121" fmla="*/ 182880 h 275272"/>
                <a:gd name="connsiteX122" fmla="*/ 168181 w 406306"/>
                <a:gd name="connsiteY122" fmla="*/ 180975 h 275272"/>
                <a:gd name="connsiteX123" fmla="*/ 168181 w 406306"/>
                <a:gd name="connsiteY123" fmla="*/ 183833 h 275272"/>
                <a:gd name="connsiteX124" fmla="*/ 157704 w 406306"/>
                <a:gd name="connsiteY124" fmla="*/ 192405 h 275272"/>
                <a:gd name="connsiteX125" fmla="*/ 155799 w 406306"/>
                <a:gd name="connsiteY125" fmla="*/ 191453 h 275272"/>
                <a:gd name="connsiteX126" fmla="*/ 160561 w 406306"/>
                <a:gd name="connsiteY126" fmla="*/ 189548 h 275272"/>
                <a:gd name="connsiteX127" fmla="*/ 151036 w 406306"/>
                <a:gd name="connsiteY127" fmla="*/ 195263 h 275272"/>
                <a:gd name="connsiteX128" fmla="*/ 154846 w 406306"/>
                <a:gd name="connsiteY128" fmla="*/ 194310 h 275272"/>
                <a:gd name="connsiteX129" fmla="*/ 144369 w 406306"/>
                <a:gd name="connsiteY129" fmla="*/ 202883 h 275272"/>
                <a:gd name="connsiteX130" fmla="*/ 149131 w 406306"/>
                <a:gd name="connsiteY130" fmla="*/ 201930 h 275272"/>
                <a:gd name="connsiteX131" fmla="*/ 153894 w 406306"/>
                <a:gd name="connsiteY131" fmla="*/ 196215 h 275272"/>
                <a:gd name="connsiteX132" fmla="*/ 164371 w 406306"/>
                <a:gd name="connsiteY132" fmla="*/ 193358 h 275272"/>
                <a:gd name="connsiteX133" fmla="*/ 166276 w 406306"/>
                <a:gd name="connsiteY133" fmla="*/ 191453 h 275272"/>
                <a:gd name="connsiteX134" fmla="*/ 167229 w 406306"/>
                <a:gd name="connsiteY134" fmla="*/ 190500 h 275272"/>
                <a:gd name="connsiteX135" fmla="*/ 167229 w 406306"/>
                <a:gd name="connsiteY135" fmla="*/ 190500 h 275272"/>
                <a:gd name="connsiteX136" fmla="*/ 167229 w 406306"/>
                <a:gd name="connsiteY136" fmla="*/ 190500 h 275272"/>
                <a:gd name="connsiteX137" fmla="*/ 167229 w 406306"/>
                <a:gd name="connsiteY137" fmla="*/ 190500 h 275272"/>
                <a:gd name="connsiteX138" fmla="*/ 165324 w 406306"/>
                <a:gd name="connsiteY138" fmla="*/ 190500 h 275272"/>
                <a:gd name="connsiteX139" fmla="*/ 172944 w 406306"/>
                <a:gd name="connsiteY139" fmla="*/ 182880 h 275272"/>
                <a:gd name="connsiteX140" fmla="*/ 173896 w 406306"/>
                <a:gd name="connsiteY140" fmla="*/ 183833 h 275272"/>
                <a:gd name="connsiteX141" fmla="*/ 175801 w 406306"/>
                <a:gd name="connsiteY141" fmla="*/ 180975 h 275272"/>
                <a:gd name="connsiteX142" fmla="*/ 177706 w 406306"/>
                <a:gd name="connsiteY142" fmla="*/ 182880 h 275272"/>
                <a:gd name="connsiteX143" fmla="*/ 182469 w 406306"/>
                <a:gd name="connsiteY143" fmla="*/ 180023 h 275272"/>
                <a:gd name="connsiteX144" fmla="*/ 191041 w 406306"/>
                <a:gd name="connsiteY144" fmla="*/ 175260 h 275272"/>
                <a:gd name="connsiteX145" fmla="*/ 193899 w 406306"/>
                <a:gd name="connsiteY145" fmla="*/ 172403 h 275272"/>
                <a:gd name="connsiteX146" fmla="*/ 200566 w 406306"/>
                <a:gd name="connsiteY146" fmla="*/ 167640 h 275272"/>
                <a:gd name="connsiteX147" fmla="*/ 200566 w 406306"/>
                <a:gd name="connsiteY147" fmla="*/ 167640 h 275272"/>
                <a:gd name="connsiteX148" fmla="*/ 222474 w 406306"/>
                <a:gd name="connsiteY148" fmla="*/ 154305 h 275272"/>
                <a:gd name="connsiteX149" fmla="*/ 231046 w 406306"/>
                <a:gd name="connsiteY149" fmla="*/ 148590 h 275272"/>
                <a:gd name="connsiteX150" fmla="*/ 231999 w 406306"/>
                <a:gd name="connsiteY150" fmla="*/ 148590 h 275272"/>
                <a:gd name="connsiteX151" fmla="*/ 241524 w 406306"/>
                <a:gd name="connsiteY151" fmla="*/ 141923 h 275272"/>
                <a:gd name="connsiteX152" fmla="*/ 261526 w 406306"/>
                <a:gd name="connsiteY152" fmla="*/ 130493 h 275272"/>
                <a:gd name="connsiteX153" fmla="*/ 260574 w 406306"/>
                <a:gd name="connsiteY153" fmla="*/ 129540 h 275272"/>
                <a:gd name="connsiteX154" fmla="*/ 271051 w 406306"/>
                <a:gd name="connsiteY154" fmla="*/ 121920 h 275272"/>
                <a:gd name="connsiteX155" fmla="*/ 270099 w 406306"/>
                <a:gd name="connsiteY155" fmla="*/ 120968 h 275272"/>
                <a:gd name="connsiteX156" fmla="*/ 286291 w 406306"/>
                <a:gd name="connsiteY156" fmla="*/ 111443 h 275272"/>
                <a:gd name="connsiteX157" fmla="*/ 283434 w 406306"/>
                <a:gd name="connsiteY157" fmla="*/ 113348 h 275272"/>
                <a:gd name="connsiteX158" fmla="*/ 304389 w 406306"/>
                <a:gd name="connsiteY158" fmla="*/ 100013 h 275272"/>
                <a:gd name="connsiteX159" fmla="*/ 308199 w 406306"/>
                <a:gd name="connsiteY159" fmla="*/ 97155 h 275272"/>
                <a:gd name="connsiteX160" fmla="*/ 308199 w 406306"/>
                <a:gd name="connsiteY160" fmla="*/ 97155 h 275272"/>
                <a:gd name="connsiteX161" fmla="*/ 309151 w 406306"/>
                <a:gd name="connsiteY161" fmla="*/ 97155 h 275272"/>
                <a:gd name="connsiteX162" fmla="*/ 312009 w 406306"/>
                <a:gd name="connsiteY162" fmla="*/ 96203 h 275272"/>
                <a:gd name="connsiteX163" fmla="*/ 310104 w 406306"/>
                <a:gd name="connsiteY163" fmla="*/ 97155 h 275272"/>
                <a:gd name="connsiteX164" fmla="*/ 314866 w 406306"/>
                <a:gd name="connsiteY164" fmla="*/ 93345 h 275272"/>
                <a:gd name="connsiteX165" fmla="*/ 316771 w 406306"/>
                <a:gd name="connsiteY165" fmla="*/ 94298 h 275272"/>
                <a:gd name="connsiteX166" fmla="*/ 316771 w 406306"/>
                <a:gd name="connsiteY166" fmla="*/ 94298 h 275272"/>
                <a:gd name="connsiteX167" fmla="*/ 316771 w 406306"/>
                <a:gd name="connsiteY167" fmla="*/ 92393 h 275272"/>
                <a:gd name="connsiteX168" fmla="*/ 318676 w 406306"/>
                <a:gd name="connsiteY168" fmla="*/ 90488 h 275272"/>
                <a:gd name="connsiteX169" fmla="*/ 326296 w 406306"/>
                <a:gd name="connsiteY169" fmla="*/ 87630 h 275272"/>
                <a:gd name="connsiteX170" fmla="*/ 334869 w 406306"/>
                <a:gd name="connsiteY170" fmla="*/ 78105 h 275272"/>
                <a:gd name="connsiteX171" fmla="*/ 334869 w 406306"/>
                <a:gd name="connsiteY171" fmla="*/ 79058 h 275272"/>
                <a:gd name="connsiteX172" fmla="*/ 340584 w 406306"/>
                <a:gd name="connsiteY172" fmla="*/ 75248 h 275272"/>
                <a:gd name="connsiteX173" fmla="*/ 342489 w 406306"/>
                <a:gd name="connsiteY173" fmla="*/ 76200 h 275272"/>
                <a:gd name="connsiteX174" fmla="*/ 345346 w 406306"/>
                <a:gd name="connsiteY174" fmla="*/ 71438 h 275272"/>
                <a:gd name="connsiteX175" fmla="*/ 348204 w 406306"/>
                <a:gd name="connsiteY175" fmla="*/ 73343 h 275272"/>
                <a:gd name="connsiteX176" fmla="*/ 357729 w 406306"/>
                <a:gd name="connsiteY176" fmla="*/ 63818 h 275272"/>
                <a:gd name="connsiteX177" fmla="*/ 357729 w 406306"/>
                <a:gd name="connsiteY177" fmla="*/ 64770 h 275272"/>
                <a:gd name="connsiteX178" fmla="*/ 363444 w 406306"/>
                <a:gd name="connsiteY178" fmla="*/ 60008 h 275272"/>
                <a:gd name="connsiteX179" fmla="*/ 369159 w 406306"/>
                <a:gd name="connsiteY179" fmla="*/ 58103 h 275272"/>
                <a:gd name="connsiteX180" fmla="*/ 379636 w 406306"/>
                <a:gd name="connsiteY180" fmla="*/ 51435 h 275272"/>
                <a:gd name="connsiteX181" fmla="*/ 406306 w 406306"/>
                <a:gd name="connsiteY181" fmla="*/ 35243 h 275272"/>
                <a:gd name="connsiteX182" fmla="*/ 401544 w 406306"/>
                <a:gd name="connsiteY182" fmla="*/ 34290 h 275272"/>
                <a:gd name="connsiteX183" fmla="*/ 396781 w 406306"/>
                <a:gd name="connsiteY183" fmla="*/ 34290 h 275272"/>
                <a:gd name="connsiteX184" fmla="*/ 390114 w 406306"/>
                <a:gd name="connsiteY184" fmla="*/ 33338 h 275272"/>
                <a:gd name="connsiteX185" fmla="*/ 392971 w 406306"/>
                <a:gd name="connsiteY185" fmla="*/ 31433 h 275272"/>
                <a:gd name="connsiteX186" fmla="*/ 379636 w 406306"/>
                <a:gd name="connsiteY186" fmla="*/ 29528 h 275272"/>
                <a:gd name="connsiteX187" fmla="*/ 368206 w 406306"/>
                <a:gd name="connsiteY187" fmla="*/ 29528 h 275272"/>
                <a:gd name="connsiteX188" fmla="*/ 370111 w 406306"/>
                <a:gd name="connsiteY188" fmla="*/ 28575 h 275272"/>
                <a:gd name="connsiteX189" fmla="*/ 365349 w 406306"/>
                <a:gd name="connsiteY189" fmla="*/ 28575 h 275272"/>
                <a:gd name="connsiteX190" fmla="*/ 369159 w 406306"/>
                <a:gd name="connsiteY190" fmla="*/ 27623 h 275272"/>
                <a:gd name="connsiteX191" fmla="*/ 360586 w 406306"/>
                <a:gd name="connsiteY191" fmla="*/ 28575 h 275272"/>
                <a:gd name="connsiteX192" fmla="*/ 358681 w 406306"/>
                <a:gd name="connsiteY192" fmla="*/ 31433 h 275272"/>
                <a:gd name="connsiteX193" fmla="*/ 351061 w 406306"/>
                <a:gd name="connsiteY193" fmla="*/ 31433 h 275272"/>
                <a:gd name="connsiteX194" fmla="*/ 352014 w 406306"/>
                <a:gd name="connsiteY194" fmla="*/ 29528 h 275272"/>
                <a:gd name="connsiteX195" fmla="*/ 336774 w 406306"/>
                <a:gd name="connsiteY195" fmla="*/ 28575 h 275272"/>
                <a:gd name="connsiteX196" fmla="*/ 332964 w 406306"/>
                <a:gd name="connsiteY196" fmla="*/ 28575 h 275272"/>
                <a:gd name="connsiteX197" fmla="*/ 321534 w 406306"/>
                <a:gd name="connsiteY197" fmla="*/ 27623 h 275272"/>
                <a:gd name="connsiteX198" fmla="*/ 323439 w 406306"/>
                <a:gd name="connsiteY198" fmla="*/ 27623 h 275272"/>
                <a:gd name="connsiteX199" fmla="*/ 314866 w 406306"/>
                <a:gd name="connsiteY199" fmla="*/ 27623 h 275272"/>
                <a:gd name="connsiteX200" fmla="*/ 314866 w 406306"/>
                <a:gd name="connsiteY200" fmla="*/ 27623 h 275272"/>
                <a:gd name="connsiteX201" fmla="*/ 300579 w 406306"/>
                <a:gd name="connsiteY201" fmla="*/ 24765 h 275272"/>
                <a:gd name="connsiteX202" fmla="*/ 300579 w 406306"/>
                <a:gd name="connsiteY202" fmla="*/ 25717 h 275272"/>
                <a:gd name="connsiteX203" fmla="*/ 286291 w 406306"/>
                <a:gd name="connsiteY203" fmla="*/ 23813 h 275272"/>
                <a:gd name="connsiteX204" fmla="*/ 288196 w 406306"/>
                <a:gd name="connsiteY204" fmla="*/ 24765 h 275272"/>
                <a:gd name="connsiteX205" fmla="*/ 276766 w 406306"/>
                <a:gd name="connsiteY205" fmla="*/ 19050 h 275272"/>
                <a:gd name="connsiteX206" fmla="*/ 278671 w 406306"/>
                <a:gd name="connsiteY206" fmla="*/ 19050 h 275272"/>
                <a:gd name="connsiteX207" fmla="*/ 271051 w 406306"/>
                <a:gd name="connsiteY207" fmla="*/ 20003 h 275272"/>
                <a:gd name="connsiteX208" fmla="*/ 269146 w 406306"/>
                <a:gd name="connsiteY208" fmla="*/ 17145 h 275272"/>
                <a:gd name="connsiteX209" fmla="*/ 252001 w 406306"/>
                <a:gd name="connsiteY209" fmla="*/ 16193 h 275272"/>
                <a:gd name="connsiteX210" fmla="*/ 251049 w 406306"/>
                <a:gd name="connsiteY210" fmla="*/ 18098 h 275272"/>
                <a:gd name="connsiteX211" fmla="*/ 235809 w 406306"/>
                <a:gd name="connsiteY211" fmla="*/ 16193 h 275272"/>
                <a:gd name="connsiteX212" fmla="*/ 234856 w 406306"/>
                <a:gd name="connsiteY212" fmla="*/ 15240 h 275272"/>
                <a:gd name="connsiteX213" fmla="*/ 221521 w 406306"/>
                <a:gd name="connsiteY213" fmla="*/ 16193 h 275272"/>
                <a:gd name="connsiteX214" fmla="*/ 201519 w 406306"/>
                <a:gd name="connsiteY214" fmla="*/ 12383 h 275272"/>
                <a:gd name="connsiteX215" fmla="*/ 188184 w 406306"/>
                <a:gd name="connsiteY215" fmla="*/ 12383 h 275272"/>
                <a:gd name="connsiteX216" fmla="*/ 188184 w 406306"/>
                <a:gd name="connsiteY216" fmla="*/ 12383 h 275272"/>
                <a:gd name="connsiteX217" fmla="*/ 176754 w 406306"/>
                <a:gd name="connsiteY217" fmla="*/ 13335 h 275272"/>
                <a:gd name="connsiteX218" fmla="*/ 176754 w 406306"/>
                <a:gd name="connsiteY218" fmla="*/ 12383 h 275272"/>
                <a:gd name="connsiteX219" fmla="*/ 157704 w 406306"/>
                <a:gd name="connsiteY219" fmla="*/ 11430 h 275272"/>
                <a:gd name="connsiteX220" fmla="*/ 156751 w 406306"/>
                <a:gd name="connsiteY220" fmla="*/ 10478 h 275272"/>
                <a:gd name="connsiteX221" fmla="*/ 133891 w 406306"/>
                <a:gd name="connsiteY221" fmla="*/ 7620 h 275272"/>
                <a:gd name="connsiteX222" fmla="*/ 134844 w 406306"/>
                <a:gd name="connsiteY222" fmla="*/ 6668 h 275272"/>
                <a:gd name="connsiteX223" fmla="*/ 105316 w 406306"/>
                <a:gd name="connsiteY223" fmla="*/ 4763 h 275272"/>
                <a:gd name="connsiteX224" fmla="*/ 98649 w 406306"/>
                <a:gd name="connsiteY224" fmla="*/ 4763 h 275272"/>
                <a:gd name="connsiteX225" fmla="*/ 100554 w 406306"/>
                <a:gd name="connsiteY225" fmla="*/ 7620 h 275272"/>
                <a:gd name="connsiteX226" fmla="*/ 95791 w 406306"/>
                <a:gd name="connsiteY226" fmla="*/ 5715 h 275272"/>
                <a:gd name="connsiteX227" fmla="*/ 96744 w 406306"/>
                <a:gd name="connsiteY227" fmla="*/ 5715 h 275272"/>
                <a:gd name="connsiteX228" fmla="*/ 86266 w 406306"/>
                <a:gd name="connsiteY228" fmla="*/ 1905 h 275272"/>
                <a:gd name="connsiteX229" fmla="*/ 71026 w 406306"/>
                <a:gd name="connsiteY229" fmla="*/ 0 h 275272"/>
                <a:gd name="connsiteX230" fmla="*/ 67216 w 406306"/>
                <a:gd name="connsiteY230" fmla="*/ 13335 h 275272"/>
                <a:gd name="connsiteX231" fmla="*/ 64359 w 406306"/>
                <a:gd name="connsiteY231" fmla="*/ 22860 h 275272"/>
                <a:gd name="connsiteX232" fmla="*/ 58644 w 406306"/>
                <a:gd name="connsiteY232" fmla="*/ 41910 h 275272"/>
                <a:gd name="connsiteX233" fmla="*/ 61501 w 406306"/>
                <a:gd name="connsiteY233" fmla="*/ 40958 h 275272"/>
                <a:gd name="connsiteX234" fmla="*/ 59596 w 406306"/>
                <a:gd name="connsiteY234" fmla="*/ 46673 h 275272"/>
                <a:gd name="connsiteX235" fmla="*/ 58644 w 406306"/>
                <a:gd name="connsiteY235" fmla="*/ 43815 h 275272"/>
                <a:gd name="connsiteX236" fmla="*/ 58644 w 406306"/>
                <a:gd name="connsiteY236" fmla="*/ 51435 h 275272"/>
                <a:gd name="connsiteX237" fmla="*/ 56739 w 406306"/>
                <a:gd name="connsiteY237" fmla="*/ 50483 h 275272"/>
                <a:gd name="connsiteX238" fmla="*/ 55786 w 406306"/>
                <a:gd name="connsiteY238" fmla="*/ 53340 h 275272"/>
                <a:gd name="connsiteX239" fmla="*/ 55786 w 406306"/>
                <a:gd name="connsiteY239" fmla="*/ 52388 h 275272"/>
                <a:gd name="connsiteX240" fmla="*/ 55786 w 406306"/>
                <a:gd name="connsiteY240" fmla="*/ 60008 h 275272"/>
                <a:gd name="connsiteX241" fmla="*/ 53881 w 406306"/>
                <a:gd name="connsiteY241" fmla="*/ 62865 h 275272"/>
                <a:gd name="connsiteX242" fmla="*/ 52929 w 406306"/>
                <a:gd name="connsiteY242" fmla="*/ 64770 h 275272"/>
                <a:gd name="connsiteX243" fmla="*/ 51024 w 406306"/>
                <a:gd name="connsiteY243" fmla="*/ 71438 h 275272"/>
                <a:gd name="connsiteX244" fmla="*/ 52929 w 406306"/>
                <a:gd name="connsiteY244" fmla="*/ 68580 h 275272"/>
                <a:gd name="connsiteX245" fmla="*/ 53881 w 406306"/>
                <a:gd name="connsiteY245" fmla="*/ 72390 h 275272"/>
                <a:gd name="connsiteX246" fmla="*/ 44356 w 406306"/>
                <a:gd name="connsiteY246" fmla="*/ 100965 h 275272"/>
                <a:gd name="connsiteX247" fmla="*/ 41499 w 406306"/>
                <a:gd name="connsiteY247" fmla="*/ 115252 h 275272"/>
                <a:gd name="connsiteX248" fmla="*/ 42451 w 406306"/>
                <a:gd name="connsiteY248" fmla="*/ 118110 h 275272"/>
                <a:gd name="connsiteX249" fmla="*/ 34831 w 406306"/>
                <a:gd name="connsiteY249" fmla="*/ 129540 h 275272"/>
                <a:gd name="connsiteX250" fmla="*/ 35784 w 406306"/>
                <a:gd name="connsiteY250" fmla="*/ 138113 h 275272"/>
                <a:gd name="connsiteX251" fmla="*/ 32926 w 406306"/>
                <a:gd name="connsiteY251" fmla="*/ 140970 h 275272"/>
                <a:gd name="connsiteX252" fmla="*/ 24354 w 406306"/>
                <a:gd name="connsiteY252" fmla="*/ 172403 h 275272"/>
                <a:gd name="connsiteX253" fmla="*/ 26259 w 406306"/>
                <a:gd name="connsiteY253" fmla="*/ 173355 h 275272"/>
                <a:gd name="connsiteX254" fmla="*/ 22449 w 406306"/>
                <a:gd name="connsiteY254" fmla="*/ 179070 h 275272"/>
                <a:gd name="connsiteX255" fmla="*/ 21496 w 406306"/>
                <a:gd name="connsiteY255" fmla="*/ 185738 h 275272"/>
                <a:gd name="connsiteX256" fmla="*/ 22449 w 406306"/>
                <a:gd name="connsiteY256" fmla="*/ 185738 h 275272"/>
                <a:gd name="connsiteX257" fmla="*/ 2446 w 406306"/>
                <a:gd name="connsiteY257" fmla="*/ 253365 h 275272"/>
                <a:gd name="connsiteX258" fmla="*/ 3399 w 406306"/>
                <a:gd name="connsiteY258" fmla="*/ 255270 h 275272"/>
                <a:gd name="connsiteX259" fmla="*/ 5304 w 406306"/>
                <a:gd name="connsiteY259" fmla="*/ 255270 h 275272"/>
                <a:gd name="connsiteX260" fmla="*/ 1494 w 406306"/>
                <a:gd name="connsiteY260" fmla="*/ 263843 h 275272"/>
                <a:gd name="connsiteX261" fmla="*/ 541 w 406306"/>
                <a:gd name="connsiteY261" fmla="*/ 275273 h 275272"/>
                <a:gd name="connsiteX262" fmla="*/ 541 w 406306"/>
                <a:gd name="connsiteY262" fmla="*/ 272415 h 275272"/>
                <a:gd name="connsiteX263" fmla="*/ 9114 w 406306"/>
                <a:gd name="connsiteY263" fmla="*/ 269558 h 275272"/>
                <a:gd name="connsiteX264" fmla="*/ 13876 w 406306"/>
                <a:gd name="connsiteY264" fmla="*/ 250508 h 275272"/>
                <a:gd name="connsiteX265" fmla="*/ 14829 w 406306"/>
                <a:gd name="connsiteY265" fmla="*/ 251460 h 275272"/>
                <a:gd name="connsiteX266" fmla="*/ 15781 w 406306"/>
                <a:gd name="connsiteY266" fmla="*/ 242888 h 275272"/>
                <a:gd name="connsiteX267" fmla="*/ 15781 w 406306"/>
                <a:gd name="connsiteY267" fmla="*/ 243840 h 275272"/>
                <a:gd name="connsiteX268" fmla="*/ 25306 w 406306"/>
                <a:gd name="connsiteY268" fmla="*/ 214313 h 275272"/>
                <a:gd name="connsiteX269" fmla="*/ 23401 w 406306"/>
                <a:gd name="connsiteY269" fmla="*/ 215265 h 275272"/>
                <a:gd name="connsiteX270" fmla="*/ 25306 w 406306"/>
                <a:gd name="connsiteY270" fmla="*/ 210503 h 275272"/>
                <a:gd name="connsiteX271" fmla="*/ 21496 w 406306"/>
                <a:gd name="connsiteY271" fmla="*/ 215265 h 275272"/>
                <a:gd name="connsiteX272" fmla="*/ 30069 w 406306"/>
                <a:gd name="connsiteY272" fmla="*/ 193358 h 275272"/>
                <a:gd name="connsiteX273" fmla="*/ 29116 w 406306"/>
                <a:gd name="connsiteY273" fmla="*/ 189548 h 275272"/>
                <a:gd name="connsiteX274" fmla="*/ 30069 w 406306"/>
                <a:gd name="connsiteY274" fmla="*/ 188595 h 275272"/>
                <a:gd name="connsiteX275" fmla="*/ 29116 w 406306"/>
                <a:gd name="connsiteY275" fmla="*/ 187643 h 275272"/>
                <a:gd name="connsiteX276" fmla="*/ 31974 w 406306"/>
                <a:gd name="connsiteY276" fmla="*/ 183833 h 275272"/>
                <a:gd name="connsiteX277" fmla="*/ 31974 w 406306"/>
                <a:gd name="connsiteY277" fmla="*/ 186690 h 275272"/>
                <a:gd name="connsiteX278" fmla="*/ 34831 w 406306"/>
                <a:gd name="connsiteY278" fmla="*/ 175260 h 275272"/>
                <a:gd name="connsiteX279" fmla="*/ 32926 w 406306"/>
                <a:gd name="connsiteY279" fmla="*/ 179070 h 275272"/>
                <a:gd name="connsiteX280" fmla="*/ 41499 w 406306"/>
                <a:gd name="connsiteY280" fmla="*/ 140970 h 275272"/>
                <a:gd name="connsiteX281" fmla="*/ 40546 w 406306"/>
                <a:gd name="connsiteY281" fmla="*/ 141923 h 275272"/>
                <a:gd name="connsiteX282" fmla="*/ 45309 w 406306"/>
                <a:gd name="connsiteY282" fmla="*/ 125730 h 275272"/>
                <a:gd name="connsiteX283" fmla="*/ 45309 w 406306"/>
                <a:gd name="connsiteY283" fmla="*/ 125730 h 275272"/>
                <a:gd name="connsiteX284" fmla="*/ 46261 w 406306"/>
                <a:gd name="connsiteY284" fmla="*/ 118110 h 275272"/>
                <a:gd name="connsiteX285" fmla="*/ 49119 w 406306"/>
                <a:gd name="connsiteY285" fmla="*/ 117158 h 275272"/>
                <a:gd name="connsiteX286" fmla="*/ 49119 w 406306"/>
                <a:gd name="connsiteY286" fmla="*/ 105727 h 275272"/>
                <a:gd name="connsiteX287" fmla="*/ 50071 w 406306"/>
                <a:gd name="connsiteY287" fmla="*/ 104775 h 275272"/>
                <a:gd name="connsiteX288" fmla="*/ 50071 w 406306"/>
                <a:gd name="connsiteY288" fmla="*/ 97155 h 275272"/>
                <a:gd name="connsiteX289" fmla="*/ 51976 w 406306"/>
                <a:gd name="connsiteY289" fmla="*/ 99060 h 275272"/>
                <a:gd name="connsiteX290" fmla="*/ 57691 w 406306"/>
                <a:gd name="connsiteY290" fmla="*/ 80010 h 275272"/>
                <a:gd name="connsiteX291" fmla="*/ 53881 w 406306"/>
                <a:gd name="connsiteY291" fmla="*/ 85725 h 275272"/>
                <a:gd name="connsiteX292" fmla="*/ 53881 w 406306"/>
                <a:gd name="connsiteY292" fmla="*/ 78105 h 275272"/>
                <a:gd name="connsiteX293" fmla="*/ 60549 w 406306"/>
                <a:gd name="connsiteY293" fmla="*/ 65723 h 275272"/>
                <a:gd name="connsiteX294" fmla="*/ 60549 w 406306"/>
                <a:gd name="connsiteY294" fmla="*/ 67628 h 275272"/>
                <a:gd name="connsiteX295" fmla="*/ 63406 w 406306"/>
                <a:gd name="connsiteY295" fmla="*/ 58103 h 275272"/>
                <a:gd name="connsiteX296" fmla="*/ 62454 w 406306"/>
                <a:gd name="connsiteY296" fmla="*/ 52388 h 275272"/>
                <a:gd name="connsiteX297" fmla="*/ 61501 w 406306"/>
                <a:gd name="connsiteY297" fmla="*/ 60008 h 275272"/>
                <a:gd name="connsiteX298" fmla="*/ 63406 w 406306"/>
                <a:gd name="connsiteY298" fmla="*/ 44768 h 275272"/>
                <a:gd name="connsiteX299" fmla="*/ 63406 w 406306"/>
                <a:gd name="connsiteY299" fmla="*/ 49530 h 275272"/>
                <a:gd name="connsiteX300" fmla="*/ 65311 w 406306"/>
                <a:gd name="connsiteY300" fmla="*/ 43815 h 275272"/>
                <a:gd name="connsiteX301" fmla="*/ 63406 w 406306"/>
                <a:gd name="connsiteY301" fmla="*/ 58103 h 275272"/>
                <a:gd name="connsiteX302" fmla="*/ 65311 w 406306"/>
                <a:gd name="connsiteY302" fmla="*/ 52388 h 275272"/>
                <a:gd name="connsiteX303" fmla="*/ 67216 w 406306"/>
                <a:gd name="connsiteY303" fmla="*/ 38100 h 275272"/>
                <a:gd name="connsiteX304" fmla="*/ 68169 w 406306"/>
                <a:gd name="connsiteY304" fmla="*/ 39053 h 275272"/>
                <a:gd name="connsiteX305" fmla="*/ 68169 w 406306"/>
                <a:gd name="connsiteY305" fmla="*/ 34290 h 275272"/>
                <a:gd name="connsiteX306" fmla="*/ 69121 w 406306"/>
                <a:gd name="connsiteY306" fmla="*/ 37148 h 275272"/>
                <a:gd name="connsiteX307" fmla="*/ 72931 w 406306"/>
                <a:gd name="connsiteY307" fmla="*/ 24765 h 275272"/>
                <a:gd name="connsiteX308" fmla="*/ 69121 w 406306"/>
                <a:gd name="connsiteY308" fmla="*/ 29528 h 275272"/>
                <a:gd name="connsiteX309" fmla="*/ 71979 w 406306"/>
                <a:gd name="connsiteY309" fmla="*/ 20955 h 275272"/>
                <a:gd name="connsiteX310" fmla="*/ 74836 w 406306"/>
                <a:gd name="connsiteY310" fmla="*/ 15240 h 275272"/>
                <a:gd name="connsiteX311" fmla="*/ 72931 w 406306"/>
                <a:gd name="connsiteY311" fmla="*/ 15240 h 275272"/>
                <a:gd name="connsiteX312" fmla="*/ 74836 w 406306"/>
                <a:gd name="connsiteY312" fmla="*/ 14288 h 275272"/>
                <a:gd name="connsiteX313" fmla="*/ 74836 w 406306"/>
                <a:gd name="connsiteY313" fmla="*/ 14288 h 275272"/>
                <a:gd name="connsiteX314" fmla="*/ 73884 w 406306"/>
                <a:gd name="connsiteY314" fmla="*/ 12383 h 275272"/>
                <a:gd name="connsiteX315" fmla="*/ 77694 w 406306"/>
                <a:gd name="connsiteY315" fmla="*/ 11430 h 275272"/>
                <a:gd name="connsiteX316" fmla="*/ 77694 w 406306"/>
                <a:gd name="connsiteY316" fmla="*/ 12383 h 275272"/>
                <a:gd name="connsiteX317" fmla="*/ 89124 w 406306"/>
                <a:gd name="connsiteY317" fmla="*/ 11430 h 275272"/>
                <a:gd name="connsiteX318" fmla="*/ 91981 w 406306"/>
                <a:gd name="connsiteY318" fmla="*/ 12383 h 275272"/>
                <a:gd name="connsiteX319" fmla="*/ 96744 w 406306"/>
                <a:gd name="connsiteY319" fmla="*/ 12383 h 275272"/>
                <a:gd name="connsiteX320" fmla="*/ 95791 w 406306"/>
                <a:gd name="connsiteY320" fmla="*/ 13335 h 275272"/>
                <a:gd name="connsiteX321" fmla="*/ 107221 w 406306"/>
                <a:gd name="connsiteY321" fmla="*/ 14288 h 275272"/>
                <a:gd name="connsiteX322" fmla="*/ 111984 w 406306"/>
                <a:gd name="connsiteY322" fmla="*/ 12383 h 275272"/>
                <a:gd name="connsiteX323" fmla="*/ 115794 w 406306"/>
                <a:gd name="connsiteY323" fmla="*/ 14288 h 275272"/>
                <a:gd name="connsiteX324" fmla="*/ 110079 w 406306"/>
                <a:gd name="connsiteY324" fmla="*/ 14288 h 275272"/>
                <a:gd name="connsiteX325" fmla="*/ 108174 w 406306"/>
                <a:gd name="connsiteY325" fmla="*/ 15240 h 275272"/>
                <a:gd name="connsiteX326" fmla="*/ 117699 w 406306"/>
                <a:gd name="connsiteY326" fmla="*/ 16193 h 275272"/>
                <a:gd name="connsiteX327" fmla="*/ 115794 w 406306"/>
                <a:gd name="connsiteY327" fmla="*/ 15240 h 275272"/>
                <a:gd name="connsiteX328" fmla="*/ 124366 w 406306"/>
                <a:gd name="connsiteY328" fmla="*/ 14288 h 275272"/>
                <a:gd name="connsiteX329" fmla="*/ 123414 w 406306"/>
                <a:gd name="connsiteY329" fmla="*/ 15240 h 275272"/>
                <a:gd name="connsiteX330" fmla="*/ 129129 w 406306"/>
                <a:gd name="connsiteY330" fmla="*/ 15240 h 275272"/>
                <a:gd name="connsiteX331" fmla="*/ 124366 w 406306"/>
                <a:gd name="connsiteY331" fmla="*/ 17145 h 275272"/>
                <a:gd name="connsiteX332" fmla="*/ 132939 w 406306"/>
                <a:gd name="connsiteY332" fmla="*/ 17145 h 275272"/>
                <a:gd name="connsiteX333" fmla="*/ 135796 w 406306"/>
                <a:gd name="connsiteY333" fmla="*/ 19050 h 275272"/>
                <a:gd name="connsiteX334" fmla="*/ 152941 w 406306"/>
                <a:gd name="connsiteY334" fmla="*/ 20003 h 275272"/>
                <a:gd name="connsiteX335" fmla="*/ 154846 w 406306"/>
                <a:gd name="connsiteY335" fmla="*/ 20003 h 275272"/>
                <a:gd name="connsiteX336" fmla="*/ 171991 w 406306"/>
                <a:gd name="connsiteY336" fmla="*/ 21908 h 275272"/>
                <a:gd name="connsiteX337" fmla="*/ 175801 w 406306"/>
                <a:gd name="connsiteY337" fmla="*/ 23813 h 275272"/>
                <a:gd name="connsiteX338" fmla="*/ 179611 w 406306"/>
                <a:gd name="connsiteY338" fmla="*/ 20955 h 275272"/>
                <a:gd name="connsiteX339" fmla="*/ 183421 w 406306"/>
                <a:gd name="connsiteY339" fmla="*/ 23813 h 275272"/>
                <a:gd name="connsiteX340" fmla="*/ 197709 w 406306"/>
                <a:gd name="connsiteY340" fmla="*/ 23813 h 275272"/>
                <a:gd name="connsiteX341" fmla="*/ 194851 w 406306"/>
                <a:gd name="connsiteY341" fmla="*/ 24765 h 275272"/>
                <a:gd name="connsiteX342" fmla="*/ 260574 w 406306"/>
                <a:gd name="connsiteY342" fmla="*/ 30480 h 275272"/>
                <a:gd name="connsiteX343" fmla="*/ 255811 w 406306"/>
                <a:gd name="connsiteY343" fmla="*/ 30480 h 275272"/>
                <a:gd name="connsiteX344" fmla="*/ 260574 w 406306"/>
                <a:gd name="connsiteY344" fmla="*/ 30480 h 275272"/>
                <a:gd name="connsiteX345" fmla="*/ 359634 w 406306"/>
                <a:gd name="connsiteY345" fmla="*/ 38100 h 275272"/>
                <a:gd name="connsiteX346" fmla="*/ 355824 w 406306"/>
                <a:gd name="connsiteY346" fmla="*/ 37148 h 275272"/>
                <a:gd name="connsiteX347" fmla="*/ 359634 w 406306"/>
                <a:gd name="connsiteY347" fmla="*/ 38100 h 275272"/>
                <a:gd name="connsiteX348" fmla="*/ 184374 w 406306"/>
                <a:gd name="connsiteY348" fmla="*/ 176213 h 275272"/>
                <a:gd name="connsiteX349" fmla="*/ 184374 w 406306"/>
                <a:gd name="connsiteY349" fmla="*/ 176213 h 275272"/>
                <a:gd name="connsiteX350" fmla="*/ 184374 w 406306"/>
                <a:gd name="connsiteY350" fmla="*/ 176213 h 275272"/>
                <a:gd name="connsiteX351" fmla="*/ 178659 w 406306"/>
                <a:gd name="connsiteY351" fmla="*/ 179070 h 275272"/>
                <a:gd name="connsiteX352" fmla="*/ 178659 w 406306"/>
                <a:gd name="connsiteY352" fmla="*/ 179070 h 275272"/>
                <a:gd name="connsiteX353" fmla="*/ 181516 w 406306"/>
                <a:gd name="connsiteY353" fmla="*/ 178118 h 275272"/>
                <a:gd name="connsiteX354" fmla="*/ 178659 w 406306"/>
                <a:gd name="connsiteY354" fmla="*/ 179070 h 275272"/>
                <a:gd name="connsiteX355" fmla="*/ 54834 w 406306"/>
                <a:gd name="connsiteY355" fmla="*/ 63818 h 275272"/>
                <a:gd name="connsiteX356" fmla="*/ 55786 w 406306"/>
                <a:gd name="connsiteY356" fmla="*/ 62865 h 275272"/>
                <a:gd name="connsiteX357" fmla="*/ 54834 w 406306"/>
                <a:gd name="connsiteY357" fmla="*/ 63818 h 27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</a:cxnLst>
              <a:rect l="l" t="t" r="r" b="b"/>
              <a:pathLst>
                <a:path w="406306" h="275272">
                  <a:moveTo>
                    <a:pt x="194851" y="24765"/>
                  </a:moveTo>
                  <a:lnTo>
                    <a:pt x="198661" y="26670"/>
                  </a:lnTo>
                  <a:cubicBezTo>
                    <a:pt x="192946" y="27623"/>
                    <a:pt x="189136" y="26670"/>
                    <a:pt x="192946" y="28575"/>
                  </a:cubicBezTo>
                  <a:cubicBezTo>
                    <a:pt x="193899" y="24765"/>
                    <a:pt x="210091" y="30480"/>
                    <a:pt x="211044" y="26670"/>
                  </a:cubicBezTo>
                  <a:lnTo>
                    <a:pt x="213901" y="27623"/>
                  </a:lnTo>
                  <a:cubicBezTo>
                    <a:pt x="212949" y="27623"/>
                    <a:pt x="212949" y="27623"/>
                    <a:pt x="211996" y="27623"/>
                  </a:cubicBezTo>
                  <a:cubicBezTo>
                    <a:pt x="217711" y="29528"/>
                    <a:pt x="216759" y="25717"/>
                    <a:pt x="223426" y="26670"/>
                  </a:cubicBezTo>
                  <a:cubicBezTo>
                    <a:pt x="226284" y="27623"/>
                    <a:pt x="227236" y="27623"/>
                    <a:pt x="226284" y="28575"/>
                  </a:cubicBezTo>
                  <a:lnTo>
                    <a:pt x="231999" y="28575"/>
                  </a:lnTo>
                  <a:cubicBezTo>
                    <a:pt x="233904" y="28575"/>
                    <a:pt x="232951" y="29528"/>
                    <a:pt x="231999" y="29528"/>
                  </a:cubicBezTo>
                  <a:lnTo>
                    <a:pt x="240571" y="30480"/>
                  </a:lnTo>
                  <a:lnTo>
                    <a:pt x="240571" y="30480"/>
                  </a:lnTo>
                  <a:cubicBezTo>
                    <a:pt x="241524" y="30480"/>
                    <a:pt x="244381" y="29528"/>
                    <a:pt x="246286" y="29528"/>
                  </a:cubicBezTo>
                  <a:cubicBezTo>
                    <a:pt x="248191" y="30480"/>
                    <a:pt x="245334" y="29528"/>
                    <a:pt x="245334" y="30480"/>
                  </a:cubicBezTo>
                  <a:lnTo>
                    <a:pt x="250096" y="30480"/>
                  </a:lnTo>
                  <a:cubicBezTo>
                    <a:pt x="252001" y="31433"/>
                    <a:pt x="248191" y="32385"/>
                    <a:pt x="244381" y="31433"/>
                  </a:cubicBezTo>
                  <a:cubicBezTo>
                    <a:pt x="248191" y="35243"/>
                    <a:pt x="248191" y="30480"/>
                    <a:pt x="257716" y="34290"/>
                  </a:cubicBezTo>
                  <a:lnTo>
                    <a:pt x="253906" y="31433"/>
                  </a:lnTo>
                  <a:cubicBezTo>
                    <a:pt x="256764" y="34290"/>
                    <a:pt x="260574" y="33338"/>
                    <a:pt x="265336" y="35243"/>
                  </a:cubicBezTo>
                  <a:cubicBezTo>
                    <a:pt x="264384" y="34290"/>
                    <a:pt x="255811" y="30480"/>
                    <a:pt x="260574" y="30480"/>
                  </a:cubicBezTo>
                  <a:cubicBezTo>
                    <a:pt x="261526" y="30480"/>
                    <a:pt x="263431" y="31433"/>
                    <a:pt x="266289" y="30480"/>
                  </a:cubicBezTo>
                  <a:cubicBezTo>
                    <a:pt x="266289" y="31433"/>
                    <a:pt x="269146" y="31433"/>
                    <a:pt x="272004" y="32385"/>
                  </a:cubicBezTo>
                  <a:lnTo>
                    <a:pt x="272004" y="34290"/>
                  </a:lnTo>
                  <a:cubicBezTo>
                    <a:pt x="275814" y="34290"/>
                    <a:pt x="275814" y="33338"/>
                    <a:pt x="277719" y="32385"/>
                  </a:cubicBezTo>
                  <a:cubicBezTo>
                    <a:pt x="281529" y="33338"/>
                    <a:pt x="282481" y="34290"/>
                    <a:pt x="283434" y="35243"/>
                  </a:cubicBezTo>
                  <a:cubicBezTo>
                    <a:pt x="290101" y="36195"/>
                    <a:pt x="279624" y="32385"/>
                    <a:pt x="287244" y="33338"/>
                  </a:cubicBezTo>
                  <a:cubicBezTo>
                    <a:pt x="292959" y="34290"/>
                    <a:pt x="296769" y="34290"/>
                    <a:pt x="303436" y="34290"/>
                  </a:cubicBezTo>
                  <a:cubicBezTo>
                    <a:pt x="307246" y="35243"/>
                    <a:pt x="302484" y="35243"/>
                    <a:pt x="304389" y="36195"/>
                  </a:cubicBezTo>
                  <a:lnTo>
                    <a:pt x="308199" y="35243"/>
                  </a:lnTo>
                  <a:cubicBezTo>
                    <a:pt x="309151" y="35243"/>
                    <a:pt x="309151" y="36195"/>
                    <a:pt x="308199" y="36195"/>
                  </a:cubicBezTo>
                  <a:cubicBezTo>
                    <a:pt x="311056" y="36195"/>
                    <a:pt x="308199" y="34290"/>
                    <a:pt x="312961" y="34290"/>
                  </a:cubicBezTo>
                  <a:cubicBezTo>
                    <a:pt x="313914" y="32385"/>
                    <a:pt x="321534" y="38100"/>
                    <a:pt x="327249" y="36195"/>
                  </a:cubicBezTo>
                  <a:cubicBezTo>
                    <a:pt x="328201" y="37148"/>
                    <a:pt x="326296" y="37148"/>
                    <a:pt x="327249" y="38100"/>
                  </a:cubicBezTo>
                  <a:cubicBezTo>
                    <a:pt x="334869" y="37148"/>
                    <a:pt x="333916" y="38100"/>
                    <a:pt x="340584" y="36195"/>
                  </a:cubicBezTo>
                  <a:lnTo>
                    <a:pt x="345346" y="38100"/>
                  </a:lnTo>
                  <a:cubicBezTo>
                    <a:pt x="341536" y="36195"/>
                    <a:pt x="346299" y="35243"/>
                    <a:pt x="351061" y="34290"/>
                  </a:cubicBezTo>
                  <a:cubicBezTo>
                    <a:pt x="350109" y="33338"/>
                    <a:pt x="348204" y="32385"/>
                    <a:pt x="348204" y="32385"/>
                  </a:cubicBezTo>
                  <a:lnTo>
                    <a:pt x="354871" y="32385"/>
                  </a:lnTo>
                  <a:cubicBezTo>
                    <a:pt x="355824" y="32385"/>
                    <a:pt x="354871" y="33338"/>
                    <a:pt x="353919" y="34290"/>
                  </a:cubicBezTo>
                  <a:cubicBezTo>
                    <a:pt x="353919" y="34290"/>
                    <a:pt x="354871" y="34290"/>
                    <a:pt x="354871" y="34290"/>
                  </a:cubicBezTo>
                  <a:cubicBezTo>
                    <a:pt x="357729" y="35243"/>
                    <a:pt x="355824" y="36195"/>
                    <a:pt x="353919" y="37148"/>
                  </a:cubicBezTo>
                  <a:cubicBezTo>
                    <a:pt x="352966" y="37148"/>
                    <a:pt x="352014" y="36195"/>
                    <a:pt x="351061" y="36195"/>
                  </a:cubicBezTo>
                  <a:cubicBezTo>
                    <a:pt x="349156" y="37148"/>
                    <a:pt x="347251" y="38100"/>
                    <a:pt x="348204" y="39053"/>
                  </a:cubicBezTo>
                  <a:cubicBezTo>
                    <a:pt x="348204" y="39053"/>
                    <a:pt x="349156" y="39053"/>
                    <a:pt x="350109" y="39053"/>
                  </a:cubicBezTo>
                  <a:cubicBezTo>
                    <a:pt x="349156" y="39053"/>
                    <a:pt x="349156" y="39053"/>
                    <a:pt x="349156" y="40005"/>
                  </a:cubicBezTo>
                  <a:cubicBezTo>
                    <a:pt x="349156" y="40005"/>
                    <a:pt x="350109" y="40005"/>
                    <a:pt x="351061" y="40005"/>
                  </a:cubicBezTo>
                  <a:lnTo>
                    <a:pt x="352014" y="41910"/>
                  </a:lnTo>
                  <a:lnTo>
                    <a:pt x="352014" y="40958"/>
                  </a:lnTo>
                  <a:lnTo>
                    <a:pt x="356776" y="41910"/>
                  </a:lnTo>
                  <a:cubicBezTo>
                    <a:pt x="357729" y="41910"/>
                    <a:pt x="358681" y="41910"/>
                    <a:pt x="358681" y="42863"/>
                  </a:cubicBezTo>
                  <a:lnTo>
                    <a:pt x="359634" y="42863"/>
                  </a:lnTo>
                  <a:cubicBezTo>
                    <a:pt x="362491" y="40958"/>
                    <a:pt x="371064" y="39053"/>
                    <a:pt x="383446" y="40005"/>
                  </a:cubicBezTo>
                  <a:cubicBezTo>
                    <a:pt x="377731" y="40958"/>
                    <a:pt x="377731" y="41910"/>
                    <a:pt x="372969" y="42863"/>
                  </a:cubicBezTo>
                  <a:cubicBezTo>
                    <a:pt x="373921" y="41910"/>
                    <a:pt x="372016" y="41910"/>
                    <a:pt x="370111" y="41910"/>
                  </a:cubicBezTo>
                  <a:cubicBezTo>
                    <a:pt x="368206" y="41910"/>
                    <a:pt x="365349" y="41910"/>
                    <a:pt x="364396" y="41910"/>
                  </a:cubicBezTo>
                  <a:cubicBezTo>
                    <a:pt x="365349" y="41910"/>
                    <a:pt x="364396" y="42863"/>
                    <a:pt x="363444" y="42863"/>
                  </a:cubicBezTo>
                  <a:cubicBezTo>
                    <a:pt x="365349" y="42863"/>
                    <a:pt x="368206" y="41910"/>
                    <a:pt x="371064" y="41910"/>
                  </a:cubicBezTo>
                  <a:cubicBezTo>
                    <a:pt x="368206" y="42863"/>
                    <a:pt x="370111" y="42863"/>
                    <a:pt x="369159" y="43815"/>
                  </a:cubicBezTo>
                  <a:cubicBezTo>
                    <a:pt x="372016" y="42863"/>
                    <a:pt x="373921" y="42863"/>
                    <a:pt x="376779" y="42863"/>
                  </a:cubicBezTo>
                  <a:cubicBezTo>
                    <a:pt x="375826" y="43815"/>
                    <a:pt x="373921" y="44768"/>
                    <a:pt x="373921" y="45720"/>
                  </a:cubicBezTo>
                  <a:cubicBezTo>
                    <a:pt x="372016" y="45720"/>
                    <a:pt x="370111" y="45720"/>
                    <a:pt x="372969" y="44768"/>
                  </a:cubicBezTo>
                  <a:cubicBezTo>
                    <a:pt x="369159" y="45720"/>
                    <a:pt x="371064" y="45720"/>
                    <a:pt x="372016" y="46673"/>
                  </a:cubicBezTo>
                  <a:cubicBezTo>
                    <a:pt x="372969" y="46673"/>
                    <a:pt x="373921" y="47625"/>
                    <a:pt x="370111" y="48578"/>
                  </a:cubicBezTo>
                  <a:cubicBezTo>
                    <a:pt x="371064" y="48578"/>
                    <a:pt x="371064" y="47625"/>
                    <a:pt x="371064" y="47625"/>
                  </a:cubicBezTo>
                  <a:cubicBezTo>
                    <a:pt x="371064" y="48578"/>
                    <a:pt x="366301" y="51435"/>
                    <a:pt x="366301" y="50483"/>
                  </a:cubicBezTo>
                  <a:lnTo>
                    <a:pt x="367254" y="50483"/>
                  </a:lnTo>
                  <a:cubicBezTo>
                    <a:pt x="366301" y="51435"/>
                    <a:pt x="365349" y="51435"/>
                    <a:pt x="363444" y="52388"/>
                  </a:cubicBezTo>
                  <a:cubicBezTo>
                    <a:pt x="361539" y="53340"/>
                    <a:pt x="359634" y="54293"/>
                    <a:pt x="358681" y="56198"/>
                  </a:cubicBezTo>
                  <a:cubicBezTo>
                    <a:pt x="354871" y="59055"/>
                    <a:pt x="351061" y="61913"/>
                    <a:pt x="351061" y="62865"/>
                  </a:cubicBezTo>
                  <a:cubicBezTo>
                    <a:pt x="351061" y="62865"/>
                    <a:pt x="350109" y="60008"/>
                    <a:pt x="351061" y="59055"/>
                  </a:cubicBezTo>
                  <a:lnTo>
                    <a:pt x="343441" y="73343"/>
                  </a:lnTo>
                  <a:cubicBezTo>
                    <a:pt x="343441" y="71438"/>
                    <a:pt x="336774" y="69533"/>
                    <a:pt x="341536" y="64770"/>
                  </a:cubicBezTo>
                  <a:cubicBezTo>
                    <a:pt x="339631" y="65723"/>
                    <a:pt x="337726" y="66675"/>
                    <a:pt x="334869" y="69533"/>
                  </a:cubicBezTo>
                  <a:cubicBezTo>
                    <a:pt x="335821" y="69533"/>
                    <a:pt x="338679" y="70485"/>
                    <a:pt x="337726" y="71438"/>
                  </a:cubicBezTo>
                  <a:cubicBezTo>
                    <a:pt x="332964" y="72390"/>
                    <a:pt x="333916" y="72390"/>
                    <a:pt x="328201" y="73343"/>
                  </a:cubicBezTo>
                  <a:cubicBezTo>
                    <a:pt x="330106" y="72390"/>
                    <a:pt x="330106" y="76200"/>
                    <a:pt x="327249" y="78105"/>
                  </a:cubicBezTo>
                  <a:cubicBezTo>
                    <a:pt x="327249" y="77153"/>
                    <a:pt x="325344" y="75248"/>
                    <a:pt x="326296" y="75248"/>
                  </a:cubicBezTo>
                  <a:lnTo>
                    <a:pt x="321534" y="81915"/>
                  </a:lnTo>
                  <a:cubicBezTo>
                    <a:pt x="322486" y="80010"/>
                    <a:pt x="320581" y="80010"/>
                    <a:pt x="318676" y="80010"/>
                  </a:cubicBezTo>
                  <a:cubicBezTo>
                    <a:pt x="319629" y="80010"/>
                    <a:pt x="312961" y="83820"/>
                    <a:pt x="312009" y="84773"/>
                  </a:cubicBezTo>
                  <a:lnTo>
                    <a:pt x="314866" y="83820"/>
                  </a:lnTo>
                  <a:cubicBezTo>
                    <a:pt x="307246" y="87630"/>
                    <a:pt x="310104" y="91440"/>
                    <a:pt x="303436" y="96203"/>
                  </a:cubicBezTo>
                  <a:cubicBezTo>
                    <a:pt x="304389" y="95250"/>
                    <a:pt x="303436" y="91440"/>
                    <a:pt x="299626" y="93345"/>
                  </a:cubicBezTo>
                  <a:cubicBezTo>
                    <a:pt x="298674" y="95250"/>
                    <a:pt x="296769" y="103823"/>
                    <a:pt x="291054" y="109538"/>
                  </a:cubicBezTo>
                  <a:lnTo>
                    <a:pt x="289149" y="109538"/>
                  </a:lnTo>
                  <a:lnTo>
                    <a:pt x="285339" y="113348"/>
                  </a:lnTo>
                  <a:cubicBezTo>
                    <a:pt x="287244" y="109538"/>
                    <a:pt x="292959" y="100013"/>
                    <a:pt x="295816" y="95250"/>
                  </a:cubicBezTo>
                  <a:cubicBezTo>
                    <a:pt x="292959" y="96203"/>
                    <a:pt x="294864" y="95250"/>
                    <a:pt x="291054" y="97155"/>
                  </a:cubicBezTo>
                  <a:cubicBezTo>
                    <a:pt x="289149" y="97155"/>
                    <a:pt x="292959" y="94298"/>
                    <a:pt x="293911" y="94298"/>
                  </a:cubicBezTo>
                  <a:lnTo>
                    <a:pt x="284386" y="100013"/>
                  </a:lnTo>
                  <a:cubicBezTo>
                    <a:pt x="285339" y="100965"/>
                    <a:pt x="278671" y="105727"/>
                    <a:pt x="279624" y="106680"/>
                  </a:cubicBezTo>
                  <a:lnTo>
                    <a:pt x="288196" y="99060"/>
                  </a:lnTo>
                  <a:cubicBezTo>
                    <a:pt x="289149" y="100013"/>
                    <a:pt x="285339" y="106680"/>
                    <a:pt x="278671" y="110490"/>
                  </a:cubicBezTo>
                  <a:cubicBezTo>
                    <a:pt x="276766" y="110490"/>
                    <a:pt x="277719" y="106680"/>
                    <a:pt x="277719" y="106680"/>
                  </a:cubicBezTo>
                  <a:cubicBezTo>
                    <a:pt x="276766" y="107633"/>
                    <a:pt x="272004" y="111443"/>
                    <a:pt x="271051" y="111443"/>
                  </a:cubicBezTo>
                  <a:lnTo>
                    <a:pt x="272956" y="108585"/>
                  </a:lnTo>
                  <a:cubicBezTo>
                    <a:pt x="269146" y="110490"/>
                    <a:pt x="268194" y="114300"/>
                    <a:pt x="263431" y="115252"/>
                  </a:cubicBezTo>
                  <a:cubicBezTo>
                    <a:pt x="261526" y="116205"/>
                    <a:pt x="257716" y="116205"/>
                    <a:pt x="257716" y="117158"/>
                  </a:cubicBezTo>
                  <a:cubicBezTo>
                    <a:pt x="261526" y="117158"/>
                    <a:pt x="265336" y="122873"/>
                    <a:pt x="264384" y="124777"/>
                  </a:cubicBezTo>
                  <a:cubicBezTo>
                    <a:pt x="263431" y="124777"/>
                    <a:pt x="255811" y="127635"/>
                    <a:pt x="252954" y="128588"/>
                  </a:cubicBezTo>
                  <a:cubicBezTo>
                    <a:pt x="249144" y="128588"/>
                    <a:pt x="254859" y="122873"/>
                    <a:pt x="252001" y="122873"/>
                  </a:cubicBezTo>
                  <a:cubicBezTo>
                    <a:pt x="252001" y="122873"/>
                    <a:pt x="251049" y="124777"/>
                    <a:pt x="251049" y="125730"/>
                  </a:cubicBezTo>
                  <a:cubicBezTo>
                    <a:pt x="249144" y="126683"/>
                    <a:pt x="251049" y="123825"/>
                    <a:pt x="247239" y="126683"/>
                  </a:cubicBezTo>
                  <a:cubicBezTo>
                    <a:pt x="247239" y="128588"/>
                    <a:pt x="240571" y="130493"/>
                    <a:pt x="246286" y="128588"/>
                  </a:cubicBezTo>
                  <a:cubicBezTo>
                    <a:pt x="243429" y="131445"/>
                    <a:pt x="242476" y="130493"/>
                    <a:pt x="238666" y="133350"/>
                  </a:cubicBezTo>
                  <a:cubicBezTo>
                    <a:pt x="240571" y="133350"/>
                    <a:pt x="237714" y="139065"/>
                    <a:pt x="233904" y="141923"/>
                  </a:cubicBezTo>
                  <a:cubicBezTo>
                    <a:pt x="233904" y="140970"/>
                    <a:pt x="232951" y="140970"/>
                    <a:pt x="231999" y="140970"/>
                  </a:cubicBezTo>
                  <a:cubicBezTo>
                    <a:pt x="225331" y="144780"/>
                    <a:pt x="220569" y="146685"/>
                    <a:pt x="214854" y="150495"/>
                  </a:cubicBezTo>
                  <a:cubicBezTo>
                    <a:pt x="213901" y="150495"/>
                    <a:pt x="211044" y="152400"/>
                    <a:pt x="211996" y="150495"/>
                  </a:cubicBezTo>
                  <a:cubicBezTo>
                    <a:pt x="211044" y="151448"/>
                    <a:pt x="211044" y="152400"/>
                    <a:pt x="209139" y="153353"/>
                  </a:cubicBezTo>
                  <a:cubicBezTo>
                    <a:pt x="204376" y="154305"/>
                    <a:pt x="213901" y="150495"/>
                    <a:pt x="209139" y="150495"/>
                  </a:cubicBezTo>
                  <a:cubicBezTo>
                    <a:pt x="209139" y="151448"/>
                    <a:pt x="204376" y="155258"/>
                    <a:pt x="202471" y="157163"/>
                  </a:cubicBezTo>
                  <a:cubicBezTo>
                    <a:pt x="204376" y="158115"/>
                    <a:pt x="209139" y="153353"/>
                    <a:pt x="211996" y="150495"/>
                  </a:cubicBezTo>
                  <a:cubicBezTo>
                    <a:pt x="212949" y="152400"/>
                    <a:pt x="209139" y="157163"/>
                    <a:pt x="203424" y="162878"/>
                  </a:cubicBezTo>
                  <a:cubicBezTo>
                    <a:pt x="198661" y="166688"/>
                    <a:pt x="200566" y="162878"/>
                    <a:pt x="199614" y="163830"/>
                  </a:cubicBezTo>
                  <a:cubicBezTo>
                    <a:pt x="189136" y="169545"/>
                    <a:pt x="192946" y="172403"/>
                    <a:pt x="184374" y="176213"/>
                  </a:cubicBezTo>
                  <a:cubicBezTo>
                    <a:pt x="180564" y="177165"/>
                    <a:pt x="182469" y="174308"/>
                    <a:pt x="181516" y="173355"/>
                  </a:cubicBezTo>
                  <a:cubicBezTo>
                    <a:pt x="185326" y="170498"/>
                    <a:pt x="189136" y="169545"/>
                    <a:pt x="191994" y="167640"/>
                  </a:cubicBezTo>
                  <a:lnTo>
                    <a:pt x="188184" y="169545"/>
                  </a:lnTo>
                  <a:cubicBezTo>
                    <a:pt x="189136" y="168593"/>
                    <a:pt x="191994" y="165735"/>
                    <a:pt x="193899" y="165735"/>
                  </a:cubicBezTo>
                  <a:cubicBezTo>
                    <a:pt x="190089" y="166688"/>
                    <a:pt x="176754" y="176213"/>
                    <a:pt x="168181" y="180023"/>
                  </a:cubicBezTo>
                  <a:cubicBezTo>
                    <a:pt x="167229" y="180975"/>
                    <a:pt x="165324" y="182880"/>
                    <a:pt x="166276" y="182880"/>
                  </a:cubicBezTo>
                  <a:lnTo>
                    <a:pt x="168181" y="180975"/>
                  </a:lnTo>
                  <a:cubicBezTo>
                    <a:pt x="171039" y="180975"/>
                    <a:pt x="164371" y="184785"/>
                    <a:pt x="168181" y="183833"/>
                  </a:cubicBezTo>
                  <a:cubicBezTo>
                    <a:pt x="165324" y="186690"/>
                    <a:pt x="162466" y="189548"/>
                    <a:pt x="157704" y="192405"/>
                  </a:cubicBezTo>
                  <a:lnTo>
                    <a:pt x="155799" y="191453"/>
                  </a:lnTo>
                  <a:cubicBezTo>
                    <a:pt x="155799" y="191453"/>
                    <a:pt x="159609" y="190500"/>
                    <a:pt x="160561" y="189548"/>
                  </a:cubicBezTo>
                  <a:cubicBezTo>
                    <a:pt x="158656" y="191453"/>
                    <a:pt x="151989" y="192405"/>
                    <a:pt x="151036" y="195263"/>
                  </a:cubicBezTo>
                  <a:lnTo>
                    <a:pt x="154846" y="194310"/>
                  </a:lnTo>
                  <a:cubicBezTo>
                    <a:pt x="151989" y="197168"/>
                    <a:pt x="149131" y="200978"/>
                    <a:pt x="144369" y="202883"/>
                  </a:cubicBezTo>
                  <a:cubicBezTo>
                    <a:pt x="147226" y="202883"/>
                    <a:pt x="145321" y="201930"/>
                    <a:pt x="149131" y="201930"/>
                  </a:cubicBezTo>
                  <a:cubicBezTo>
                    <a:pt x="145321" y="201930"/>
                    <a:pt x="159609" y="195263"/>
                    <a:pt x="153894" y="196215"/>
                  </a:cubicBezTo>
                  <a:cubicBezTo>
                    <a:pt x="157704" y="196215"/>
                    <a:pt x="159609" y="193358"/>
                    <a:pt x="164371" y="193358"/>
                  </a:cubicBezTo>
                  <a:cubicBezTo>
                    <a:pt x="164371" y="193358"/>
                    <a:pt x="162466" y="193358"/>
                    <a:pt x="166276" y="191453"/>
                  </a:cubicBezTo>
                  <a:cubicBezTo>
                    <a:pt x="166276" y="191453"/>
                    <a:pt x="166276" y="190500"/>
                    <a:pt x="167229" y="190500"/>
                  </a:cubicBezTo>
                  <a:cubicBezTo>
                    <a:pt x="167229" y="190500"/>
                    <a:pt x="167229" y="190500"/>
                    <a:pt x="167229" y="190500"/>
                  </a:cubicBezTo>
                  <a:lnTo>
                    <a:pt x="167229" y="190500"/>
                  </a:lnTo>
                  <a:cubicBezTo>
                    <a:pt x="167229" y="190500"/>
                    <a:pt x="167229" y="190500"/>
                    <a:pt x="167229" y="190500"/>
                  </a:cubicBezTo>
                  <a:cubicBezTo>
                    <a:pt x="166276" y="190500"/>
                    <a:pt x="165324" y="191453"/>
                    <a:pt x="165324" y="190500"/>
                  </a:cubicBezTo>
                  <a:cubicBezTo>
                    <a:pt x="166276" y="188595"/>
                    <a:pt x="171991" y="184785"/>
                    <a:pt x="172944" y="182880"/>
                  </a:cubicBezTo>
                  <a:cubicBezTo>
                    <a:pt x="174849" y="181928"/>
                    <a:pt x="171991" y="183833"/>
                    <a:pt x="173896" y="183833"/>
                  </a:cubicBezTo>
                  <a:lnTo>
                    <a:pt x="175801" y="180975"/>
                  </a:lnTo>
                  <a:cubicBezTo>
                    <a:pt x="176754" y="181928"/>
                    <a:pt x="182469" y="179070"/>
                    <a:pt x="177706" y="182880"/>
                  </a:cubicBezTo>
                  <a:lnTo>
                    <a:pt x="182469" y="180023"/>
                  </a:lnTo>
                  <a:cubicBezTo>
                    <a:pt x="185326" y="179070"/>
                    <a:pt x="189136" y="177165"/>
                    <a:pt x="191041" y="175260"/>
                  </a:cubicBezTo>
                  <a:cubicBezTo>
                    <a:pt x="192946" y="174308"/>
                    <a:pt x="195804" y="170498"/>
                    <a:pt x="193899" y="172403"/>
                  </a:cubicBezTo>
                  <a:lnTo>
                    <a:pt x="200566" y="167640"/>
                  </a:lnTo>
                  <a:lnTo>
                    <a:pt x="200566" y="167640"/>
                  </a:lnTo>
                  <a:cubicBezTo>
                    <a:pt x="207234" y="163830"/>
                    <a:pt x="212949" y="157163"/>
                    <a:pt x="222474" y="154305"/>
                  </a:cubicBezTo>
                  <a:cubicBezTo>
                    <a:pt x="224379" y="152400"/>
                    <a:pt x="226284" y="150495"/>
                    <a:pt x="231046" y="148590"/>
                  </a:cubicBezTo>
                  <a:lnTo>
                    <a:pt x="231999" y="148590"/>
                  </a:lnTo>
                  <a:cubicBezTo>
                    <a:pt x="234856" y="146685"/>
                    <a:pt x="241524" y="143828"/>
                    <a:pt x="241524" y="141923"/>
                  </a:cubicBezTo>
                  <a:cubicBezTo>
                    <a:pt x="246286" y="141923"/>
                    <a:pt x="255811" y="133350"/>
                    <a:pt x="261526" y="130493"/>
                  </a:cubicBezTo>
                  <a:lnTo>
                    <a:pt x="260574" y="129540"/>
                  </a:lnTo>
                  <a:cubicBezTo>
                    <a:pt x="264384" y="127635"/>
                    <a:pt x="267241" y="124777"/>
                    <a:pt x="271051" y="121920"/>
                  </a:cubicBezTo>
                  <a:lnTo>
                    <a:pt x="270099" y="120968"/>
                  </a:lnTo>
                  <a:cubicBezTo>
                    <a:pt x="272956" y="118110"/>
                    <a:pt x="280576" y="115252"/>
                    <a:pt x="286291" y="111443"/>
                  </a:cubicBezTo>
                  <a:cubicBezTo>
                    <a:pt x="286291" y="112395"/>
                    <a:pt x="284386" y="113348"/>
                    <a:pt x="283434" y="113348"/>
                  </a:cubicBezTo>
                  <a:cubicBezTo>
                    <a:pt x="292006" y="111443"/>
                    <a:pt x="297721" y="101918"/>
                    <a:pt x="304389" y="100013"/>
                  </a:cubicBezTo>
                  <a:cubicBezTo>
                    <a:pt x="305341" y="99060"/>
                    <a:pt x="307246" y="98108"/>
                    <a:pt x="308199" y="97155"/>
                  </a:cubicBezTo>
                  <a:cubicBezTo>
                    <a:pt x="308199" y="97155"/>
                    <a:pt x="308199" y="97155"/>
                    <a:pt x="308199" y="97155"/>
                  </a:cubicBezTo>
                  <a:cubicBezTo>
                    <a:pt x="308199" y="97155"/>
                    <a:pt x="308199" y="97155"/>
                    <a:pt x="309151" y="97155"/>
                  </a:cubicBezTo>
                  <a:cubicBezTo>
                    <a:pt x="310104" y="97155"/>
                    <a:pt x="311056" y="96203"/>
                    <a:pt x="312009" y="96203"/>
                  </a:cubicBezTo>
                  <a:cubicBezTo>
                    <a:pt x="311056" y="96203"/>
                    <a:pt x="310104" y="96203"/>
                    <a:pt x="310104" y="97155"/>
                  </a:cubicBezTo>
                  <a:cubicBezTo>
                    <a:pt x="311056" y="96203"/>
                    <a:pt x="312961" y="95250"/>
                    <a:pt x="314866" y="93345"/>
                  </a:cubicBezTo>
                  <a:lnTo>
                    <a:pt x="316771" y="94298"/>
                  </a:lnTo>
                  <a:cubicBezTo>
                    <a:pt x="316771" y="94298"/>
                    <a:pt x="316771" y="94298"/>
                    <a:pt x="316771" y="94298"/>
                  </a:cubicBezTo>
                  <a:cubicBezTo>
                    <a:pt x="318676" y="93345"/>
                    <a:pt x="317724" y="92393"/>
                    <a:pt x="316771" y="92393"/>
                  </a:cubicBezTo>
                  <a:cubicBezTo>
                    <a:pt x="317724" y="91440"/>
                    <a:pt x="318676" y="90488"/>
                    <a:pt x="318676" y="90488"/>
                  </a:cubicBezTo>
                  <a:cubicBezTo>
                    <a:pt x="321534" y="91440"/>
                    <a:pt x="323439" y="86678"/>
                    <a:pt x="326296" y="87630"/>
                  </a:cubicBezTo>
                  <a:cubicBezTo>
                    <a:pt x="327249" y="85725"/>
                    <a:pt x="334869" y="80963"/>
                    <a:pt x="334869" y="78105"/>
                  </a:cubicBezTo>
                  <a:cubicBezTo>
                    <a:pt x="334869" y="78105"/>
                    <a:pt x="335821" y="78105"/>
                    <a:pt x="334869" y="79058"/>
                  </a:cubicBezTo>
                  <a:cubicBezTo>
                    <a:pt x="336774" y="78105"/>
                    <a:pt x="339631" y="77153"/>
                    <a:pt x="340584" y="75248"/>
                  </a:cubicBezTo>
                  <a:lnTo>
                    <a:pt x="342489" y="76200"/>
                  </a:lnTo>
                  <a:lnTo>
                    <a:pt x="345346" y="71438"/>
                  </a:lnTo>
                  <a:cubicBezTo>
                    <a:pt x="348204" y="70485"/>
                    <a:pt x="350109" y="70485"/>
                    <a:pt x="348204" y="73343"/>
                  </a:cubicBezTo>
                  <a:cubicBezTo>
                    <a:pt x="353919" y="67628"/>
                    <a:pt x="352966" y="69533"/>
                    <a:pt x="357729" y="63818"/>
                  </a:cubicBezTo>
                  <a:lnTo>
                    <a:pt x="357729" y="64770"/>
                  </a:lnTo>
                  <a:cubicBezTo>
                    <a:pt x="359634" y="63818"/>
                    <a:pt x="362491" y="60008"/>
                    <a:pt x="363444" y="60008"/>
                  </a:cubicBezTo>
                  <a:cubicBezTo>
                    <a:pt x="364396" y="60008"/>
                    <a:pt x="366301" y="59055"/>
                    <a:pt x="369159" y="58103"/>
                  </a:cubicBezTo>
                  <a:cubicBezTo>
                    <a:pt x="372016" y="56198"/>
                    <a:pt x="375826" y="54293"/>
                    <a:pt x="379636" y="51435"/>
                  </a:cubicBezTo>
                  <a:cubicBezTo>
                    <a:pt x="387256" y="46673"/>
                    <a:pt x="396781" y="40958"/>
                    <a:pt x="406306" y="35243"/>
                  </a:cubicBezTo>
                  <a:cubicBezTo>
                    <a:pt x="404401" y="35243"/>
                    <a:pt x="402496" y="34290"/>
                    <a:pt x="401544" y="34290"/>
                  </a:cubicBezTo>
                  <a:cubicBezTo>
                    <a:pt x="399639" y="35243"/>
                    <a:pt x="397734" y="35243"/>
                    <a:pt x="396781" y="34290"/>
                  </a:cubicBezTo>
                  <a:cubicBezTo>
                    <a:pt x="394876" y="33338"/>
                    <a:pt x="392019" y="32385"/>
                    <a:pt x="390114" y="33338"/>
                  </a:cubicBezTo>
                  <a:cubicBezTo>
                    <a:pt x="390114" y="32385"/>
                    <a:pt x="388209" y="32385"/>
                    <a:pt x="392971" y="31433"/>
                  </a:cubicBezTo>
                  <a:cubicBezTo>
                    <a:pt x="387256" y="31433"/>
                    <a:pt x="383446" y="30480"/>
                    <a:pt x="379636" y="29528"/>
                  </a:cubicBezTo>
                  <a:cubicBezTo>
                    <a:pt x="375826" y="28575"/>
                    <a:pt x="372969" y="28575"/>
                    <a:pt x="368206" y="29528"/>
                  </a:cubicBezTo>
                  <a:cubicBezTo>
                    <a:pt x="367254" y="28575"/>
                    <a:pt x="371064" y="28575"/>
                    <a:pt x="370111" y="28575"/>
                  </a:cubicBezTo>
                  <a:cubicBezTo>
                    <a:pt x="369159" y="28575"/>
                    <a:pt x="366301" y="28575"/>
                    <a:pt x="365349" y="28575"/>
                  </a:cubicBezTo>
                  <a:cubicBezTo>
                    <a:pt x="364396" y="27623"/>
                    <a:pt x="367254" y="28575"/>
                    <a:pt x="369159" y="27623"/>
                  </a:cubicBezTo>
                  <a:cubicBezTo>
                    <a:pt x="362491" y="26670"/>
                    <a:pt x="361539" y="27623"/>
                    <a:pt x="360586" y="28575"/>
                  </a:cubicBezTo>
                  <a:cubicBezTo>
                    <a:pt x="359634" y="29528"/>
                    <a:pt x="358681" y="30480"/>
                    <a:pt x="358681" y="31433"/>
                  </a:cubicBezTo>
                  <a:cubicBezTo>
                    <a:pt x="354871" y="30480"/>
                    <a:pt x="353919" y="29528"/>
                    <a:pt x="351061" y="31433"/>
                  </a:cubicBezTo>
                  <a:cubicBezTo>
                    <a:pt x="350109" y="30480"/>
                    <a:pt x="348204" y="29528"/>
                    <a:pt x="352014" y="29528"/>
                  </a:cubicBezTo>
                  <a:cubicBezTo>
                    <a:pt x="349156" y="29528"/>
                    <a:pt x="336774" y="26670"/>
                    <a:pt x="336774" y="28575"/>
                  </a:cubicBezTo>
                  <a:cubicBezTo>
                    <a:pt x="335821" y="27623"/>
                    <a:pt x="332964" y="27623"/>
                    <a:pt x="332964" y="28575"/>
                  </a:cubicBezTo>
                  <a:cubicBezTo>
                    <a:pt x="327249" y="27623"/>
                    <a:pt x="327249" y="27623"/>
                    <a:pt x="321534" y="27623"/>
                  </a:cubicBezTo>
                  <a:lnTo>
                    <a:pt x="323439" y="27623"/>
                  </a:lnTo>
                  <a:cubicBezTo>
                    <a:pt x="321534" y="29528"/>
                    <a:pt x="318676" y="27623"/>
                    <a:pt x="314866" y="27623"/>
                  </a:cubicBezTo>
                  <a:lnTo>
                    <a:pt x="314866" y="27623"/>
                  </a:lnTo>
                  <a:cubicBezTo>
                    <a:pt x="305341" y="24765"/>
                    <a:pt x="310104" y="27623"/>
                    <a:pt x="300579" y="24765"/>
                  </a:cubicBezTo>
                  <a:lnTo>
                    <a:pt x="300579" y="25717"/>
                  </a:lnTo>
                  <a:cubicBezTo>
                    <a:pt x="299626" y="28575"/>
                    <a:pt x="292006" y="22860"/>
                    <a:pt x="286291" y="23813"/>
                  </a:cubicBezTo>
                  <a:lnTo>
                    <a:pt x="288196" y="24765"/>
                  </a:lnTo>
                  <a:cubicBezTo>
                    <a:pt x="285339" y="25717"/>
                    <a:pt x="279624" y="20003"/>
                    <a:pt x="276766" y="19050"/>
                  </a:cubicBezTo>
                  <a:cubicBezTo>
                    <a:pt x="275814" y="19050"/>
                    <a:pt x="277719" y="19050"/>
                    <a:pt x="278671" y="19050"/>
                  </a:cubicBezTo>
                  <a:cubicBezTo>
                    <a:pt x="271051" y="16193"/>
                    <a:pt x="277719" y="20955"/>
                    <a:pt x="271051" y="20003"/>
                  </a:cubicBezTo>
                  <a:cubicBezTo>
                    <a:pt x="270099" y="19050"/>
                    <a:pt x="272956" y="18098"/>
                    <a:pt x="269146" y="17145"/>
                  </a:cubicBezTo>
                  <a:cubicBezTo>
                    <a:pt x="267241" y="16193"/>
                    <a:pt x="256764" y="19050"/>
                    <a:pt x="252001" y="16193"/>
                  </a:cubicBezTo>
                  <a:cubicBezTo>
                    <a:pt x="252954" y="17145"/>
                    <a:pt x="253906" y="18098"/>
                    <a:pt x="251049" y="18098"/>
                  </a:cubicBezTo>
                  <a:cubicBezTo>
                    <a:pt x="246286" y="18098"/>
                    <a:pt x="239619" y="14288"/>
                    <a:pt x="235809" y="16193"/>
                  </a:cubicBezTo>
                  <a:cubicBezTo>
                    <a:pt x="234856" y="16193"/>
                    <a:pt x="234856" y="16193"/>
                    <a:pt x="234856" y="15240"/>
                  </a:cubicBezTo>
                  <a:cubicBezTo>
                    <a:pt x="231046" y="15240"/>
                    <a:pt x="224379" y="15240"/>
                    <a:pt x="221521" y="16193"/>
                  </a:cubicBezTo>
                  <a:cubicBezTo>
                    <a:pt x="218664" y="11430"/>
                    <a:pt x="200566" y="16193"/>
                    <a:pt x="201519" y="12383"/>
                  </a:cubicBezTo>
                  <a:lnTo>
                    <a:pt x="188184" y="12383"/>
                  </a:lnTo>
                  <a:lnTo>
                    <a:pt x="188184" y="12383"/>
                  </a:lnTo>
                  <a:cubicBezTo>
                    <a:pt x="181516" y="11430"/>
                    <a:pt x="179611" y="12383"/>
                    <a:pt x="176754" y="13335"/>
                  </a:cubicBezTo>
                  <a:cubicBezTo>
                    <a:pt x="174849" y="13335"/>
                    <a:pt x="176754" y="12383"/>
                    <a:pt x="176754" y="12383"/>
                  </a:cubicBezTo>
                  <a:cubicBezTo>
                    <a:pt x="167229" y="10478"/>
                    <a:pt x="166276" y="10478"/>
                    <a:pt x="157704" y="11430"/>
                  </a:cubicBezTo>
                  <a:lnTo>
                    <a:pt x="156751" y="10478"/>
                  </a:lnTo>
                  <a:cubicBezTo>
                    <a:pt x="154846" y="11430"/>
                    <a:pt x="143416" y="6668"/>
                    <a:pt x="133891" y="7620"/>
                  </a:cubicBezTo>
                  <a:cubicBezTo>
                    <a:pt x="133891" y="7620"/>
                    <a:pt x="133891" y="7620"/>
                    <a:pt x="134844" y="6668"/>
                  </a:cubicBezTo>
                  <a:cubicBezTo>
                    <a:pt x="124366" y="6668"/>
                    <a:pt x="110079" y="0"/>
                    <a:pt x="105316" y="4763"/>
                  </a:cubicBezTo>
                  <a:lnTo>
                    <a:pt x="98649" y="4763"/>
                  </a:lnTo>
                  <a:cubicBezTo>
                    <a:pt x="107221" y="5715"/>
                    <a:pt x="96744" y="6668"/>
                    <a:pt x="100554" y="7620"/>
                  </a:cubicBezTo>
                  <a:cubicBezTo>
                    <a:pt x="96744" y="7620"/>
                    <a:pt x="91981" y="4763"/>
                    <a:pt x="95791" y="5715"/>
                  </a:cubicBezTo>
                  <a:lnTo>
                    <a:pt x="96744" y="5715"/>
                  </a:lnTo>
                  <a:cubicBezTo>
                    <a:pt x="98649" y="3810"/>
                    <a:pt x="85314" y="3810"/>
                    <a:pt x="86266" y="1905"/>
                  </a:cubicBezTo>
                  <a:cubicBezTo>
                    <a:pt x="81504" y="953"/>
                    <a:pt x="75789" y="953"/>
                    <a:pt x="71026" y="0"/>
                  </a:cubicBezTo>
                  <a:lnTo>
                    <a:pt x="67216" y="13335"/>
                  </a:lnTo>
                  <a:cubicBezTo>
                    <a:pt x="66264" y="16193"/>
                    <a:pt x="65311" y="20003"/>
                    <a:pt x="64359" y="22860"/>
                  </a:cubicBezTo>
                  <a:cubicBezTo>
                    <a:pt x="62454" y="29528"/>
                    <a:pt x="60549" y="35243"/>
                    <a:pt x="58644" y="41910"/>
                  </a:cubicBezTo>
                  <a:lnTo>
                    <a:pt x="61501" y="40958"/>
                  </a:lnTo>
                  <a:lnTo>
                    <a:pt x="59596" y="46673"/>
                  </a:lnTo>
                  <a:cubicBezTo>
                    <a:pt x="58644" y="47625"/>
                    <a:pt x="57691" y="48578"/>
                    <a:pt x="58644" y="43815"/>
                  </a:cubicBezTo>
                  <a:cubicBezTo>
                    <a:pt x="56739" y="45720"/>
                    <a:pt x="57691" y="50483"/>
                    <a:pt x="58644" y="51435"/>
                  </a:cubicBezTo>
                  <a:cubicBezTo>
                    <a:pt x="55786" y="59055"/>
                    <a:pt x="56739" y="47625"/>
                    <a:pt x="56739" y="50483"/>
                  </a:cubicBezTo>
                  <a:lnTo>
                    <a:pt x="55786" y="53340"/>
                  </a:lnTo>
                  <a:lnTo>
                    <a:pt x="55786" y="52388"/>
                  </a:lnTo>
                  <a:cubicBezTo>
                    <a:pt x="55786" y="55245"/>
                    <a:pt x="56739" y="55245"/>
                    <a:pt x="55786" y="60008"/>
                  </a:cubicBezTo>
                  <a:cubicBezTo>
                    <a:pt x="54834" y="62865"/>
                    <a:pt x="53881" y="60960"/>
                    <a:pt x="53881" y="62865"/>
                  </a:cubicBezTo>
                  <a:cubicBezTo>
                    <a:pt x="53881" y="62865"/>
                    <a:pt x="53881" y="62865"/>
                    <a:pt x="52929" y="64770"/>
                  </a:cubicBezTo>
                  <a:lnTo>
                    <a:pt x="51024" y="71438"/>
                  </a:lnTo>
                  <a:lnTo>
                    <a:pt x="52929" y="68580"/>
                  </a:lnTo>
                  <a:cubicBezTo>
                    <a:pt x="52929" y="71438"/>
                    <a:pt x="51024" y="75248"/>
                    <a:pt x="53881" y="72390"/>
                  </a:cubicBezTo>
                  <a:cubicBezTo>
                    <a:pt x="50071" y="76200"/>
                    <a:pt x="46261" y="98108"/>
                    <a:pt x="44356" y="100965"/>
                  </a:cubicBezTo>
                  <a:cubicBezTo>
                    <a:pt x="44356" y="105727"/>
                    <a:pt x="43404" y="109538"/>
                    <a:pt x="41499" y="115252"/>
                  </a:cubicBezTo>
                  <a:cubicBezTo>
                    <a:pt x="42451" y="114300"/>
                    <a:pt x="44356" y="113348"/>
                    <a:pt x="42451" y="118110"/>
                  </a:cubicBezTo>
                  <a:cubicBezTo>
                    <a:pt x="39594" y="115252"/>
                    <a:pt x="38641" y="125730"/>
                    <a:pt x="34831" y="129540"/>
                  </a:cubicBezTo>
                  <a:cubicBezTo>
                    <a:pt x="37689" y="126683"/>
                    <a:pt x="31974" y="142875"/>
                    <a:pt x="35784" y="138113"/>
                  </a:cubicBezTo>
                  <a:cubicBezTo>
                    <a:pt x="34831" y="141923"/>
                    <a:pt x="34831" y="138113"/>
                    <a:pt x="32926" y="140970"/>
                  </a:cubicBezTo>
                  <a:cubicBezTo>
                    <a:pt x="31974" y="150495"/>
                    <a:pt x="27211" y="160973"/>
                    <a:pt x="24354" y="172403"/>
                  </a:cubicBezTo>
                  <a:cubicBezTo>
                    <a:pt x="24354" y="172403"/>
                    <a:pt x="26259" y="171450"/>
                    <a:pt x="26259" y="173355"/>
                  </a:cubicBezTo>
                  <a:lnTo>
                    <a:pt x="22449" y="179070"/>
                  </a:lnTo>
                  <a:cubicBezTo>
                    <a:pt x="22449" y="180975"/>
                    <a:pt x="24354" y="181928"/>
                    <a:pt x="21496" y="185738"/>
                  </a:cubicBezTo>
                  <a:cubicBezTo>
                    <a:pt x="22449" y="184785"/>
                    <a:pt x="22449" y="184785"/>
                    <a:pt x="22449" y="185738"/>
                  </a:cubicBezTo>
                  <a:cubicBezTo>
                    <a:pt x="14829" y="207645"/>
                    <a:pt x="12924" y="231458"/>
                    <a:pt x="2446" y="253365"/>
                  </a:cubicBezTo>
                  <a:cubicBezTo>
                    <a:pt x="4351" y="250508"/>
                    <a:pt x="3399" y="252413"/>
                    <a:pt x="3399" y="255270"/>
                  </a:cubicBezTo>
                  <a:cubicBezTo>
                    <a:pt x="4351" y="253365"/>
                    <a:pt x="4351" y="255270"/>
                    <a:pt x="5304" y="255270"/>
                  </a:cubicBezTo>
                  <a:lnTo>
                    <a:pt x="1494" y="263843"/>
                  </a:lnTo>
                  <a:cubicBezTo>
                    <a:pt x="2446" y="265748"/>
                    <a:pt x="-1364" y="274320"/>
                    <a:pt x="541" y="275273"/>
                  </a:cubicBezTo>
                  <a:lnTo>
                    <a:pt x="541" y="272415"/>
                  </a:lnTo>
                  <a:cubicBezTo>
                    <a:pt x="1494" y="277178"/>
                    <a:pt x="6256" y="267653"/>
                    <a:pt x="9114" y="269558"/>
                  </a:cubicBezTo>
                  <a:cubicBezTo>
                    <a:pt x="8161" y="264795"/>
                    <a:pt x="15781" y="259080"/>
                    <a:pt x="13876" y="250508"/>
                  </a:cubicBezTo>
                  <a:cubicBezTo>
                    <a:pt x="14829" y="248603"/>
                    <a:pt x="13876" y="252413"/>
                    <a:pt x="14829" y="251460"/>
                  </a:cubicBezTo>
                  <a:cubicBezTo>
                    <a:pt x="13876" y="249555"/>
                    <a:pt x="14829" y="246698"/>
                    <a:pt x="15781" y="242888"/>
                  </a:cubicBezTo>
                  <a:lnTo>
                    <a:pt x="15781" y="243840"/>
                  </a:lnTo>
                  <a:cubicBezTo>
                    <a:pt x="18639" y="232410"/>
                    <a:pt x="20544" y="227648"/>
                    <a:pt x="25306" y="214313"/>
                  </a:cubicBezTo>
                  <a:lnTo>
                    <a:pt x="23401" y="215265"/>
                  </a:lnTo>
                  <a:cubicBezTo>
                    <a:pt x="24354" y="212408"/>
                    <a:pt x="25306" y="212408"/>
                    <a:pt x="25306" y="210503"/>
                  </a:cubicBezTo>
                  <a:cubicBezTo>
                    <a:pt x="24354" y="206693"/>
                    <a:pt x="23401" y="218123"/>
                    <a:pt x="21496" y="215265"/>
                  </a:cubicBezTo>
                  <a:cubicBezTo>
                    <a:pt x="25306" y="212408"/>
                    <a:pt x="26259" y="195263"/>
                    <a:pt x="30069" y="193358"/>
                  </a:cubicBezTo>
                  <a:cubicBezTo>
                    <a:pt x="31021" y="188595"/>
                    <a:pt x="28164" y="194310"/>
                    <a:pt x="29116" y="189548"/>
                  </a:cubicBezTo>
                  <a:lnTo>
                    <a:pt x="30069" y="188595"/>
                  </a:lnTo>
                  <a:lnTo>
                    <a:pt x="29116" y="187643"/>
                  </a:lnTo>
                  <a:cubicBezTo>
                    <a:pt x="30069" y="184785"/>
                    <a:pt x="31021" y="183833"/>
                    <a:pt x="31974" y="183833"/>
                  </a:cubicBezTo>
                  <a:cubicBezTo>
                    <a:pt x="31974" y="184785"/>
                    <a:pt x="31974" y="185738"/>
                    <a:pt x="31974" y="186690"/>
                  </a:cubicBezTo>
                  <a:cubicBezTo>
                    <a:pt x="33879" y="182880"/>
                    <a:pt x="33879" y="176213"/>
                    <a:pt x="34831" y="175260"/>
                  </a:cubicBezTo>
                  <a:lnTo>
                    <a:pt x="32926" y="179070"/>
                  </a:lnTo>
                  <a:cubicBezTo>
                    <a:pt x="34831" y="166688"/>
                    <a:pt x="39594" y="153353"/>
                    <a:pt x="41499" y="140970"/>
                  </a:cubicBezTo>
                  <a:lnTo>
                    <a:pt x="40546" y="141923"/>
                  </a:lnTo>
                  <a:cubicBezTo>
                    <a:pt x="41499" y="133350"/>
                    <a:pt x="43404" y="135255"/>
                    <a:pt x="45309" y="125730"/>
                  </a:cubicBezTo>
                  <a:lnTo>
                    <a:pt x="45309" y="125730"/>
                  </a:lnTo>
                  <a:cubicBezTo>
                    <a:pt x="45309" y="123825"/>
                    <a:pt x="45309" y="120968"/>
                    <a:pt x="46261" y="118110"/>
                  </a:cubicBezTo>
                  <a:cubicBezTo>
                    <a:pt x="46261" y="120968"/>
                    <a:pt x="49119" y="114300"/>
                    <a:pt x="49119" y="117158"/>
                  </a:cubicBezTo>
                  <a:cubicBezTo>
                    <a:pt x="50071" y="107633"/>
                    <a:pt x="49119" y="112395"/>
                    <a:pt x="49119" y="105727"/>
                  </a:cubicBezTo>
                  <a:lnTo>
                    <a:pt x="50071" y="104775"/>
                  </a:lnTo>
                  <a:cubicBezTo>
                    <a:pt x="50071" y="102870"/>
                    <a:pt x="49119" y="101918"/>
                    <a:pt x="50071" y="97155"/>
                  </a:cubicBezTo>
                  <a:cubicBezTo>
                    <a:pt x="50071" y="100965"/>
                    <a:pt x="51976" y="94298"/>
                    <a:pt x="51976" y="99060"/>
                  </a:cubicBezTo>
                  <a:cubicBezTo>
                    <a:pt x="56739" y="89535"/>
                    <a:pt x="53881" y="83820"/>
                    <a:pt x="57691" y="80010"/>
                  </a:cubicBezTo>
                  <a:cubicBezTo>
                    <a:pt x="55786" y="74295"/>
                    <a:pt x="53881" y="88583"/>
                    <a:pt x="53881" y="85725"/>
                  </a:cubicBezTo>
                  <a:cubicBezTo>
                    <a:pt x="51976" y="87630"/>
                    <a:pt x="52929" y="80963"/>
                    <a:pt x="53881" y="78105"/>
                  </a:cubicBezTo>
                  <a:cubicBezTo>
                    <a:pt x="54834" y="75248"/>
                    <a:pt x="58644" y="73343"/>
                    <a:pt x="60549" y="65723"/>
                  </a:cubicBezTo>
                  <a:cubicBezTo>
                    <a:pt x="60549" y="66675"/>
                    <a:pt x="60549" y="66675"/>
                    <a:pt x="60549" y="67628"/>
                  </a:cubicBezTo>
                  <a:cubicBezTo>
                    <a:pt x="62454" y="64770"/>
                    <a:pt x="61501" y="61913"/>
                    <a:pt x="63406" y="58103"/>
                  </a:cubicBezTo>
                  <a:cubicBezTo>
                    <a:pt x="62454" y="55245"/>
                    <a:pt x="64359" y="53340"/>
                    <a:pt x="62454" y="52388"/>
                  </a:cubicBezTo>
                  <a:lnTo>
                    <a:pt x="61501" y="60008"/>
                  </a:lnTo>
                  <a:cubicBezTo>
                    <a:pt x="62454" y="55245"/>
                    <a:pt x="60549" y="51435"/>
                    <a:pt x="63406" y="44768"/>
                  </a:cubicBezTo>
                  <a:cubicBezTo>
                    <a:pt x="63406" y="45720"/>
                    <a:pt x="63406" y="47625"/>
                    <a:pt x="63406" y="49530"/>
                  </a:cubicBezTo>
                  <a:cubicBezTo>
                    <a:pt x="64359" y="47625"/>
                    <a:pt x="64359" y="45720"/>
                    <a:pt x="65311" y="43815"/>
                  </a:cubicBezTo>
                  <a:cubicBezTo>
                    <a:pt x="67216" y="44768"/>
                    <a:pt x="63406" y="53340"/>
                    <a:pt x="63406" y="58103"/>
                  </a:cubicBezTo>
                  <a:cubicBezTo>
                    <a:pt x="65311" y="56198"/>
                    <a:pt x="64359" y="49530"/>
                    <a:pt x="65311" y="52388"/>
                  </a:cubicBezTo>
                  <a:cubicBezTo>
                    <a:pt x="63406" y="48578"/>
                    <a:pt x="68169" y="44768"/>
                    <a:pt x="67216" y="38100"/>
                  </a:cubicBezTo>
                  <a:lnTo>
                    <a:pt x="68169" y="39053"/>
                  </a:lnTo>
                  <a:cubicBezTo>
                    <a:pt x="68169" y="38100"/>
                    <a:pt x="68169" y="36195"/>
                    <a:pt x="68169" y="34290"/>
                  </a:cubicBezTo>
                  <a:lnTo>
                    <a:pt x="69121" y="37148"/>
                  </a:lnTo>
                  <a:cubicBezTo>
                    <a:pt x="69121" y="32385"/>
                    <a:pt x="72931" y="28575"/>
                    <a:pt x="72931" y="24765"/>
                  </a:cubicBezTo>
                  <a:cubicBezTo>
                    <a:pt x="71026" y="33338"/>
                    <a:pt x="71026" y="26670"/>
                    <a:pt x="69121" y="29528"/>
                  </a:cubicBezTo>
                  <a:cubicBezTo>
                    <a:pt x="70074" y="23813"/>
                    <a:pt x="71026" y="22860"/>
                    <a:pt x="71979" y="20955"/>
                  </a:cubicBezTo>
                  <a:cubicBezTo>
                    <a:pt x="72931" y="20003"/>
                    <a:pt x="75789" y="16193"/>
                    <a:pt x="74836" y="15240"/>
                  </a:cubicBezTo>
                  <a:cubicBezTo>
                    <a:pt x="74836" y="15240"/>
                    <a:pt x="73884" y="17145"/>
                    <a:pt x="72931" y="15240"/>
                  </a:cubicBezTo>
                  <a:cubicBezTo>
                    <a:pt x="73884" y="14288"/>
                    <a:pt x="73884" y="13335"/>
                    <a:pt x="74836" y="14288"/>
                  </a:cubicBezTo>
                  <a:lnTo>
                    <a:pt x="74836" y="14288"/>
                  </a:lnTo>
                  <a:cubicBezTo>
                    <a:pt x="76741" y="14288"/>
                    <a:pt x="72931" y="12383"/>
                    <a:pt x="73884" y="12383"/>
                  </a:cubicBezTo>
                  <a:cubicBezTo>
                    <a:pt x="75789" y="14288"/>
                    <a:pt x="74836" y="11430"/>
                    <a:pt x="77694" y="11430"/>
                  </a:cubicBezTo>
                  <a:lnTo>
                    <a:pt x="77694" y="12383"/>
                  </a:lnTo>
                  <a:cubicBezTo>
                    <a:pt x="87219" y="14288"/>
                    <a:pt x="80551" y="9525"/>
                    <a:pt x="89124" y="11430"/>
                  </a:cubicBezTo>
                  <a:lnTo>
                    <a:pt x="91981" y="12383"/>
                  </a:lnTo>
                  <a:lnTo>
                    <a:pt x="96744" y="12383"/>
                  </a:lnTo>
                  <a:lnTo>
                    <a:pt x="95791" y="13335"/>
                  </a:lnTo>
                  <a:cubicBezTo>
                    <a:pt x="100554" y="12383"/>
                    <a:pt x="102459" y="13335"/>
                    <a:pt x="107221" y="14288"/>
                  </a:cubicBezTo>
                  <a:cubicBezTo>
                    <a:pt x="106269" y="13335"/>
                    <a:pt x="108174" y="12383"/>
                    <a:pt x="111984" y="12383"/>
                  </a:cubicBezTo>
                  <a:cubicBezTo>
                    <a:pt x="114841" y="13335"/>
                    <a:pt x="110079" y="13335"/>
                    <a:pt x="115794" y="14288"/>
                  </a:cubicBezTo>
                  <a:cubicBezTo>
                    <a:pt x="113889" y="15240"/>
                    <a:pt x="112936" y="16193"/>
                    <a:pt x="110079" y="14288"/>
                  </a:cubicBezTo>
                  <a:cubicBezTo>
                    <a:pt x="110079" y="14288"/>
                    <a:pt x="109126" y="15240"/>
                    <a:pt x="108174" y="15240"/>
                  </a:cubicBezTo>
                  <a:cubicBezTo>
                    <a:pt x="111031" y="16193"/>
                    <a:pt x="115794" y="16193"/>
                    <a:pt x="117699" y="16193"/>
                  </a:cubicBezTo>
                  <a:cubicBezTo>
                    <a:pt x="116746" y="16193"/>
                    <a:pt x="115794" y="16193"/>
                    <a:pt x="115794" y="15240"/>
                  </a:cubicBezTo>
                  <a:lnTo>
                    <a:pt x="124366" y="14288"/>
                  </a:lnTo>
                  <a:cubicBezTo>
                    <a:pt x="125319" y="15240"/>
                    <a:pt x="124366" y="15240"/>
                    <a:pt x="123414" y="15240"/>
                  </a:cubicBezTo>
                  <a:cubicBezTo>
                    <a:pt x="125319" y="15240"/>
                    <a:pt x="126271" y="15240"/>
                    <a:pt x="129129" y="15240"/>
                  </a:cubicBezTo>
                  <a:cubicBezTo>
                    <a:pt x="128176" y="16193"/>
                    <a:pt x="128176" y="17145"/>
                    <a:pt x="124366" y="17145"/>
                  </a:cubicBezTo>
                  <a:lnTo>
                    <a:pt x="132939" y="17145"/>
                  </a:lnTo>
                  <a:cubicBezTo>
                    <a:pt x="133891" y="18098"/>
                    <a:pt x="136749" y="19050"/>
                    <a:pt x="135796" y="19050"/>
                  </a:cubicBezTo>
                  <a:cubicBezTo>
                    <a:pt x="140559" y="20003"/>
                    <a:pt x="147226" y="18098"/>
                    <a:pt x="152941" y="20003"/>
                  </a:cubicBezTo>
                  <a:cubicBezTo>
                    <a:pt x="152941" y="20003"/>
                    <a:pt x="153894" y="20003"/>
                    <a:pt x="154846" y="20003"/>
                  </a:cubicBezTo>
                  <a:cubicBezTo>
                    <a:pt x="160561" y="20955"/>
                    <a:pt x="165324" y="22860"/>
                    <a:pt x="171991" y="21908"/>
                  </a:cubicBezTo>
                  <a:lnTo>
                    <a:pt x="175801" y="23813"/>
                  </a:lnTo>
                  <a:cubicBezTo>
                    <a:pt x="181516" y="23813"/>
                    <a:pt x="171039" y="20955"/>
                    <a:pt x="179611" y="20955"/>
                  </a:cubicBezTo>
                  <a:cubicBezTo>
                    <a:pt x="186279" y="20955"/>
                    <a:pt x="181516" y="22860"/>
                    <a:pt x="183421" y="23813"/>
                  </a:cubicBezTo>
                  <a:cubicBezTo>
                    <a:pt x="186279" y="22860"/>
                    <a:pt x="191994" y="21908"/>
                    <a:pt x="197709" y="23813"/>
                  </a:cubicBezTo>
                  <a:cubicBezTo>
                    <a:pt x="197709" y="24765"/>
                    <a:pt x="196756" y="24765"/>
                    <a:pt x="194851" y="24765"/>
                  </a:cubicBezTo>
                  <a:close/>
                  <a:moveTo>
                    <a:pt x="260574" y="30480"/>
                  </a:moveTo>
                  <a:cubicBezTo>
                    <a:pt x="259621" y="30480"/>
                    <a:pt x="256764" y="31433"/>
                    <a:pt x="255811" y="30480"/>
                  </a:cubicBezTo>
                  <a:cubicBezTo>
                    <a:pt x="256764" y="29528"/>
                    <a:pt x="257716" y="30480"/>
                    <a:pt x="260574" y="30480"/>
                  </a:cubicBezTo>
                  <a:close/>
                  <a:moveTo>
                    <a:pt x="359634" y="38100"/>
                  </a:moveTo>
                  <a:cubicBezTo>
                    <a:pt x="358681" y="38100"/>
                    <a:pt x="356776" y="38100"/>
                    <a:pt x="355824" y="37148"/>
                  </a:cubicBezTo>
                  <a:cubicBezTo>
                    <a:pt x="356776" y="38100"/>
                    <a:pt x="357729" y="38100"/>
                    <a:pt x="359634" y="38100"/>
                  </a:cubicBezTo>
                  <a:close/>
                  <a:moveTo>
                    <a:pt x="184374" y="176213"/>
                  </a:moveTo>
                  <a:lnTo>
                    <a:pt x="184374" y="176213"/>
                  </a:lnTo>
                  <a:cubicBezTo>
                    <a:pt x="187231" y="175260"/>
                    <a:pt x="186279" y="175260"/>
                    <a:pt x="184374" y="176213"/>
                  </a:cubicBezTo>
                  <a:close/>
                  <a:moveTo>
                    <a:pt x="178659" y="179070"/>
                  </a:moveTo>
                  <a:cubicBezTo>
                    <a:pt x="178659" y="179070"/>
                    <a:pt x="178659" y="179070"/>
                    <a:pt x="178659" y="179070"/>
                  </a:cubicBezTo>
                  <a:cubicBezTo>
                    <a:pt x="178659" y="179070"/>
                    <a:pt x="179611" y="178118"/>
                    <a:pt x="181516" y="178118"/>
                  </a:cubicBezTo>
                  <a:cubicBezTo>
                    <a:pt x="181516" y="177165"/>
                    <a:pt x="180564" y="177165"/>
                    <a:pt x="178659" y="179070"/>
                  </a:cubicBezTo>
                  <a:close/>
                  <a:moveTo>
                    <a:pt x="54834" y="63818"/>
                  </a:moveTo>
                  <a:lnTo>
                    <a:pt x="55786" y="62865"/>
                  </a:lnTo>
                  <a:cubicBezTo>
                    <a:pt x="55786" y="65723"/>
                    <a:pt x="54834" y="64770"/>
                    <a:pt x="54834" y="638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1" name="任意多边形: 形状 570"/>
            <p:cNvSpPr/>
            <p:nvPr>
              <p:custDataLst>
                <p:tags r:id="rId556"/>
              </p:custDataLst>
            </p:nvPr>
          </p:nvSpPr>
          <p:spPr>
            <a:xfrm>
              <a:off x="2674858" y="3979121"/>
              <a:ext cx="714" cy="423"/>
            </a:xfrm>
            <a:custGeom>
              <a:avLst/>
              <a:gdLst>
                <a:gd name="connsiteX0" fmla="*/ 714 w 714"/>
                <a:gd name="connsiteY0" fmla="*/ 423 h 423"/>
                <a:gd name="connsiteX1" fmla="*/ 714 w 714"/>
                <a:gd name="connsiteY1" fmla="*/ 423 h 423"/>
                <a:gd name="connsiteX2" fmla="*/ 714 w 714"/>
                <a:gd name="connsiteY2" fmla="*/ 423 h 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423">
                  <a:moveTo>
                    <a:pt x="714" y="423"/>
                  </a:moveTo>
                  <a:cubicBezTo>
                    <a:pt x="714" y="423"/>
                    <a:pt x="714" y="-529"/>
                    <a:pt x="714" y="423"/>
                  </a:cubicBezTo>
                  <a:cubicBezTo>
                    <a:pt x="-238" y="-529"/>
                    <a:pt x="-238" y="423"/>
                    <a:pt x="714" y="4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2" name="任意多边形: 形状 571"/>
            <p:cNvSpPr/>
            <p:nvPr>
              <p:custDataLst>
                <p:tags r:id="rId557"/>
              </p:custDataLst>
            </p:nvPr>
          </p:nvSpPr>
          <p:spPr>
            <a:xfrm>
              <a:off x="2481262" y="3961447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  <a:gd name="connsiteX3" fmla="*/ 0 w 9525"/>
                <a:gd name="connsiteY3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3" name="任意多边形: 形状 572"/>
            <p:cNvSpPr/>
            <p:nvPr>
              <p:custDataLst>
                <p:tags r:id="rId558"/>
              </p:custDataLst>
            </p:nvPr>
          </p:nvSpPr>
          <p:spPr>
            <a:xfrm>
              <a:off x="2577465" y="4060507"/>
              <a:ext cx="1904" cy="952"/>
            </a:xfrm>
            <a:custGeom>
              <a:avLst/>
              <a:gdLst>
                <a:gd name="connsiteX0" fmla="*/ 0 w 1904"/>
                <a:gd name="connsiteY0" fmla="*/ 953 h 952"/>
                <a:gd name="connsiteX1" fmla="*/ 1905 w 1904"/>
                <a:gd name="connsiteY1" fmla="*/ 0 h 952"/>
                <a:gd name="connsiteX2" fmla="*/ 0 w 1904"/>
                <a:gd name="connsiteY2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952">
                  <a:moveTo>
                    <a:pt x="0" y="953"/>
                  </a:moveTo>
                  <a:cubicBezTo>
                    <a:pt x="952" y="0"/>
                    <a:pt x="1905" y="0"/>
                    <a:pt x="1905" y="0"/>
                  </a:cubicBezTo>
                  <a:cubicBezTo>
                    <a:pt x="1905" y="0"/>
                    <a:pt x="1905" y="0"/>
                    <a:pt x="0" y="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4" name="任意多边形: 形状 573"/>
            <p:cNvSpPr/>
            <p:nvPr>
              <p:custDataLst>
                <p:tags r:id="rId559"/>
              </p:custDataLst>
            </p:nvPr>
          </p:nvSpPr>
          <p:spPr>
            <a:xfrm>
              <a:off x="2481262" y="4135755"/>
              <a:ext cx="2857" cy="1904"/>
            </a:xfrm>
            <a:custGeom>
              <a:avLst/>
              <a:gdLst>
                <a:gd name="connsiteX0" fmla="*/ 0 w 2857"/>
                <a:gd name="connsiteY0" fmla="*/ 1905 h 1904"/>
                <a:gd name="connsiteX1" fmla="*/ 2858 w 2857"/>
                <a:gd name="connsiteY1" fmla="*/ 0 h 1904"/>
                <a:gd name="connsiteX2" fmla="*/ 0 w 2857"/>
                <a:gd name="connsiteY2" fmla="*/ 1905 h 1904"/>
                <a:gd name="connsiteX3" fmla="*/ 0 w 2857"/>
                <a:gd name="connsiteY3" fmla="*/ 1905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1904">
                  <a:moveTo>
                    <a:pt x="0" y="1905"/>
                  </a:moveTo>
                  <a:lnTo>
                    <a:pt x="2858" y="0"/>
                  </a:lnTo>
                  <a:cubicBezTo>
                    <a:pt x="953" y="952"/>
                    <a:pt x="953" y="952"/>
                    <a:pt x="0" y="1905"/>
                  </a:cubicBezTo>
                  <a:cubicBezTo>
                    <a:pt x="0" y="952"/>
                    <a:pt x="953" y="952"/>
                    <a:pt x="0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5" name="任意多边形: 形状 574"/>
            <p:cNvSpPr/>
            <p:nvPr>
              <p:custDataLst>
                <p:tags r:id="rId560"/>
              </p:custDataLst>
            </p:nvPr>
          </p:nvSpPr>
          <p:spPr>
            <a:xfrm>
              <a:off x="2447925" y="4147870"/>
              <a:ext cx="2409" cy="1219"/>
            </a:xfrm>
            <a:custGeom>
              <a:avLst/>
              <a:gdLst>
                <a:gd name="connsiteX0" fmla="*/ 953 w 2409"/>
                <a:gd name="connsiteY0" fmla="*/ 267 h 1219"/>
                <a:gd name="connsiteX1" fmla="*/ 0 w 2409"/>
                <a:gd name="connsiteY1" fmla="*/ 1219 h 1219"/>
                <a:gd name="connsiteX2" fmla="*/ 0 w 2409"/>
                <a:gd name="connsiteY2" fmla="*/ 1219 h 1219"/>
                <a:gd name="connsiteX3" fmla="*/ 953 w 2409"/>
                <a:gd name="connsiteY3" fmla="*/ 267 h 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9" h="1219">
                  <a:moveTo>
                    <a:pt x="953" y="267"/>
                  </a:moveTo>
                  <a:cubicBezTo>
                    <a:pt x="953" y="267"/>
                    <a:pt x="0" y="1219"/>
                    <a:pt x="0" y="1219"/>
                  </a:cubicBezTo>
                  <a:lnTo>
                    <a:pt x="0" y="1219"/>
                  </a:lnTo>
                  <a:cubicBezTo>
                    <a:pt x="1905" y="1219"/>
                    <a:pt x="3810" y="-686"/>
                    <a:pt x="953" y="2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6" name="任意多边形: 形状 575"/>
            <p:cNvSpPr/>
            <p:nvPr>
              <p:custDataLst>
                <p:tags r:id="rId561"/>
              </p:custDataLst>
            </p:nvPr>
          </p:nvSpPr>
          <p:spPr>
            <a:xfrm>
              <a:off x="2470784" y="4135501"/>
              <a:ext cx="4762" cy="3364"/>
            </a:xfrm>
            <a:custGeom>
              <a:avLst/>
              <a:gdLst>
                <a:gd name="connsiteX0" fmla="*/ 4763 w 4762"/>
                <a:gd name="connsiteY0" fmla="*/ 253 h 3364"/>
                <a:gd name="connsiteX1" fmla="*/ 0 w 4762"/>
                <a:gd name="connsiteY1" fmla="*/ 3111 h 3364"/>
                <a:gd name="connsiteX2" fmla="*/ 0 w 4762"/>
                <a:gd name="connsiteY2" fmla="*/ 3111 h 3364"/>
                <a:gd name="connsiteX3" fmla="*/ 4763 w 4762"/>
                <a:gd name="connsiteY3" fmla="*/ 253 h 3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" h="3364">
                  <a:moveTo>
                    <a:pt x="4763" y="253"/>
                  </a:moveTo>
                  <a:cubicBezTo>
                    <a:pt x="3810" y="-699"/>
                    <a:pt x="1905" y="1206"/>
                    <a:pt x="0" y="3111"/>
                  </a:cubicBezTo>
                  <a:lnTo>
                    <a:pt x="0" y="3111"/>
                  </a:lnTo>
                  <a:cubicBezTo>
                    <a:pt x="953" y="4063"/>
                    <a:pt x="2858" y="2158"/>
                    <a:pt x="4763" y="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7" name="任意多边形: 形状 576"/>
            <p:cNvSpPr/>
            <p:nvPr>
              <p:custDataLst>
                <p:tags r:id="rId562"/>
              </p:custDataLst>
            </p:nvPr>
          </p:nvSpPr>
          <p:spPr>
            <a:xfrm>
              <a:off x="2468879" y="4138612"/>
              <a:ext cx="1904" cy="1347"/>
            </a:xfrm>
            <a:custGeom>
              <a:avLst/>
              <a:gdLst>
                <a:gd name="connsiteX0" fmla="*/ 1905 w 1904"/>
                <a:gd name="connsiteY0" fmla="*/ 0 h 1347"/>
                <a:gd name="connsiteX1" fmla="*/ 0 w 1904"/>
                <a:gd name="connsiteY1" fmla="*/ 953 h 1347"/>
                <a:gd name="connsiteX2" fmla="*/ 1905 w 1904"/>
                <a:gd name="connsiteY2" fmla="*/ 0 h 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1347">
                  <a:moveTo>
                    <a:pt x="1905" y="0"/>
                  </a:moveTo>
                  <a:cubicBezTo>
                    <a:pt x="953" y="953"/>
                    <a:pt x="953" y="953"/>
                    <a:pt x="0" y="953"/>
                  </a:cubicBezTo>
                  <a:cubicBezTo>
                    <a:pt x="0" y="1905"/>
                    <a:pt x="953" y="953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8" name="任意多边形: 形状 577"/>
            <p:cNvSpPr/>
            <p:nvPr>
              <p:custDataLst>
                <p:tags r:id="rId563"/>
              </p:custDataLst>
            </p:nvPr>
          </p:nvSpPr>
          <p:spPr>
            <a:xfrm>
              <a:off x="2499359" y="4122745"/>
              <a:ext cx="3267" cy="3567"/>
            </a:xfrm>
            <a:custGeom>
              <a:avLst/>
              <a:gdLst>
                <a:gd name="connsiteX0" fmla="*/ 953 w 3267"/>
                <a:gd name="connsiteY0" fmla="*/ 1579 h 3567"/>
                <a:gd name="connsiteX1" fmla="*/ 0 w 3267"/>
                <a:gd name="connsiteY1" fmla="*/ 3484 h 3567"/>
                <a:gd name="connsiteX2" fmla="*/ 953 w 3267"/>
                <a:gd name="connsiteY2" fmla="*/ 1579 h 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67" h="3567">
                  <a:moveTo>
                    <a:pt x="953" y="1579"/>
                  </a:moveTo>
                  <a:cubicBezTo>
                    <a:pt x="0" y="1579"/>
                    <a:pt x="953" y="3484"/>
                    <a:pt x="0" y="3484"/>
                  </a:cubicBezTo>
                  <a:cubicBezTo>
                    <a:pt x="0" y="4437"/>
                    <a:pt x="6668" y="-3183"/>
                    <a:pt x="953" y="15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9" name="任意多边形: 形状 578"/>
            <p:cNvSpPr/>
            <p:nvPr>
              <p:custDataLst>
                <p:tags r:id="rId564"/>
              </p:custDataLst>
            </p:nvPr>
          </p:nvSpPr>
          <p:spPr>
            <a:xfrm>
              <a:off x="2471737" y="4132897"/>
              <a:ext cx="2857" cy="1905"/>
            </a:xfrm>
            <a:custGeom>
              <a:avLst/>
              <a:gdLst>
                <a:gd name="connsiteX0" fmla="*/ 0 w 2857"/>
                <a:gd name="connsiteY0" fmla="*/ 953 h 1905"/>
                <a:gd name="connsiteX1" fmla="*/ 1905 w 2857"/>
                <a:gd name="connsiteY1" fmla="*/ 1905 h 1905"/>
                <a:gd name="connsiteX2" fmla="*/ 2858 w 2857"/>
                <a:gd name="connsiteY2" fmla="*/ 0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" h="1905">
                  <a:moveTo>
                    <a:pt x="0" y="953"/>
                  </a:moveTo>
                  <a:lnTo>
                    <a:pt x="1905" y="1905"/>
                  </a:lnTo>
                  <a:lnTo>
                    <a:pt x="285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0" name="任意多边形: 形状 579"/>
            <p:cNvSpPr/>
            <p:nvPr>
              <p:custDataLst>
                <p:tags r:id="rId565"/>
              </p:custDataLst>
            </p:nvPr>
          </p:nvSpPr>
          <p:spPr>
            <a:xfrm>
              <a:off x="2485072" y="4123372"/>
              <a:ext cx="4949" cy="2857"/>
            </a:xfrm>
            <a:custGeom>
              <a:avLst/>
              <a:gdLst>
                <a:gd name="connsiteX0" fmla="*/ 4763 w 4949"/>
                <a:gd name="connsiteY0" fmla="*/ 0 h 2857"/>
                <a:gd name="connsiteX1" fmla="*/ 953 w 4949"/>
                <a:gd name="connsiteY1" fmla="*/ 1905 h 2857"/>
                <a:gd name="connsiteX2" fmla="*/ 0 w 4949"/>
                <a:gd name="connsiteY2" fmla="*/ 2858 h 2857"/>
                <a:gd name="connsiteX3" fmla="*/ 4763 w 4949"/>
                <a:gd name="connsiteY3" fmla="*/ 0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49" h="2857">
                  <a:moveTo>
                    <a:pt x="4763" y="0"/>
                  </a:moveTo>
                  <a:lnTo>
                    <a:pt x="953" y="1905"/>
                  </a:lnTo>
                  <a:cubicBezTo>
                    <a:pt x="953" y="1905"/>
                    <a:pt x="953" y="2858"/>
                    <a:pt x="0" y="2858"/>
                  </a:cubicBezTo>
                  <a:cubicBezTo>
                    <a:pt x="2858" y="1905"/>
                    <a:pt x="5715" y="953"/>
                    <a:pt x="47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1" name="任意多边形: 形状 580"/>
            <p:cNvSpPr/>
            <p:nvPr>
              <p:custDataLst>
                <p:tags r:id="rId566"/>
              </p:custDataLst>
            </p:nvPr>
          </p:nvSpPr>
          <p:spPr>
            <a:xfrm>
              <a:off x="2483167" y="4127182"/>
              <a:ext cx="2857" cy="1905"/>
            </a:xfrm>
            <a:custGeom>
              <a:avLst/>
              <a:gdLst>
                <a:gd name="connsiteX0" fmla="*/ 2858 w 2857"/>
                <a:gd name="connsiteY0" fmla="*/ 0 h 1905"/>
                <a:gd name="connsiteX1" fmla="*/ 0 w 2857"/>
                <a:gd name="connsiteY1" fmla="*/ 1905 h 1905"/>
                <a:gd name="connsiteX2" fmla="*/ 2858 w 2857"/>
                <a:gd name="connsiteY2" fmla="*/ 0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" h="1905">
                  <a:moveTo>
                    <a:pt x="2858" y="0"/>
                  </a:moveTo>
                  <a:cubicBezTo>
                    <a:pt x="1905" y="953"/>
                    <a:pt x="953" y="953"/>
                    <a:pt x="0" y="1905"/>
                  </a:cubicBezTo>
                  <a:cubicBezTo>
                    <a:pt x="953" y="953"/>
                    <a:pt x="1905" y="0"/>
                    <a:pt x="285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2" name="任意多边形: 形状 581"/>
            <p:cNvSpPr/>
            <p:nvPr>
              <p:custDataLst>
                <p:tags r:id="rId567"/>
              </p:custDataLst>
            </p:nvPr>
          </p:nvSpPr>
          <p:spPr>
            <a:xfrm>
              <a:off x="2476500" y="4129087"/>
              <a:ext cx="3809" cy="1905"/>
            </a:xfrm>
            <a:custGeom>
              <a:avLst/>
              <a:gdLst>
                <a:gd name="connsiteX0" fmla="*/ 0 w 3809"/>
                <a:gd name="connsiteY0" fmla="*/ 1905 h 1905"/>
                <a:gd name="connsiteX1" fmla="*/ 1905 w 3809"/>
                <a:gd name="connsiteY1" fmla="*/ 953 h 1905"/>
                <a:gd name="connsiteX2" fmla="*/ 3810 w 3809"/>
                <a:gd name="connsiteY2" fmla="*/ 0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09" h="1905">
                  <a:moveTo>
                    <a:pt x="0" y="1905"/>
                  </a:moveTo>
                  <a:lnTo>
                    <a:pt x="1905" y="953"/>
                  </a:lnTo>
                  <a:lnTo>
                    <a:pt x="381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3" name="任意多边形: 形状 582"/>
            <p:cNvSpPr/>
            <p:nvPr>
              <p:custDataLst>
                <p:tags r:id="rId568"/>
              </p:custDataLst>
            </p:nvPr>
          </p:nvSpPr>
          <p:spPr>
            <a:xfrm>
              <a:off x="2528492" y="4096307"/>
              <a:ext cx="4204" cy="3252"/>
            </a:xfrm>
            <a:custGeom>
              <a:avLst/>
              <a:gdLst>
                <a:gd name="connsiteX0" fmla="*/ 395 w 4204"/>
                <a:gd name="connsiteY0" fmla="*/ 3252 h 3252"/>
                <a:gd name="connsiteX1" fmla="*/ 4205 w 4204"/>
                <a:gd name="connsiteY1" fmla="*/ 395 h 3252"/>
                <a:gd name="connsiteX2" fmla="*/ 1347 w 4204"/>
                <a:gd name="connsiteY2" fmla="*/ 1347 h 3252"/>
                <a:gd name="connsiteX3" fmla="*/ 395 w 4204"/>
                <a:gd name="connsiteY3" fmla="*/ 3252 h 3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4" h="3252">
                  <a:moveTo>
                    <a:pt x="395" y="3252"/>
                  </a:moveTo>
                  <a:lnTo>
                    <a:pt x="4205" y="395"/>
                  </a:lnTo>
                  <a:cubicBezTo>
                    <a:pt x="4205" y="-558"/>
                    <a:pt x="3252" y="395"/>
                    <a:pt x="1347" y="1347"/>
                  </a:cubicBezTo>
                  <a:cubicBezTo>
                    <a:pt x="395" y="2300"/>
                    <a:pt x="-558" y="3252"/>
                    <a:pt x="395" y="3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4" name="任意多边形: 形状 583"/>
            <p:cNvSpPr/>
            <p:nvPr>
              <p:custDataLst>
                <p:tags r:id="rId569"/>
              </p:custDataLst>
            </p:nvPr>
          </p:nvSpPr>
          <p:spPr>
            <a:xfrm>
              <a:off x="2514600" y="4102417"/>
              <a:ext cx="1904" cy="1904"/>
            </a:xfrm>
            <a:custGeom>
              <a:avLst/>
              <a:gdLst>
                <a:gd name="connsiteX0" fmla="*/ 0 w 1904"/>
                <a:gd name="connsiteY0" fmla="*/ 1905 h 1904"/>
                <a:gd name="connsiteX1" fmla="*/ 1905 w 1904"/>
                <a:gd name="connsiteY1" fmla="*/ 1905 h 1904"/>
                <a:gd name="connsiteX2" fmla="*/ 953 w 1904"/>
                <a:gd name="connsiteY2" fmla="*/ 0 h 1904"/>
                <a:gd name="connsiteX3" fmla="*/ 0 w 1904"/>
                <a:gd name="connsiteY3" fmla="*/ 1905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" h="1904">
                  <a:moveTo>
                    <a:pt x="0" y="1905"/>
                  </a:moveTo>
                  <a:cubicBezTo>
                    <a:pt x="953" y="1905"/>
                    <a:pt x="1905" y="1905"/>
                    <a:pt x="1905" y="1905"/>
                  </a:cubicBezTo>
                  <a:lnTo>
                    <a:pt x="953" y="0"/>
                  </a:lnTo>
                  <a:lnTo>
                    <a:pt x="0" y="19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5" name="任意多边形: 形状 584"/>
            <p:cNvSpPr/>
            <p:nvPr>
              <p:custDataLst>
                <p:tags r:id="rId570"/>
              </p:custDataLst>
            </p:nvPr>
          </p:nvSpPr>
          <p:spPr>
            <a:xfrm>
              <a:off x="2524336" y="4093753"/>
              <a:ext cx="3809" cy="3590"/>
            </a:xfrm>
            <a:custGeom>
              <a:avLst/>
              <a:gdLst>
                <a:gd name="connsiteX0" fmla="*/ 1693 w 3809"/>
                <a:gd name="connsiteY0" fmla="*/ 2949 h 3590"/>
                <a:gd name="connsiteX1" fmla="*/ 1693 w 3809"/>
                <a:gd name="connsiteY1" fmla="*/ 1044 h 3590"/>
                <a:gd name="connsiteX2" fmla="*/ 1693 w 3809"/>
                <a:gd name="connsiteY2" fmla="*/ 2949 h 3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09" h="3590">
                  <a:moveTo>
                    <a:pt x="1693" y="2949"/>
                  </a:moveTo>
                  <a:cubicBezTo>
                    <a:pt x="1693" y="1997"/>
                    <a:pt x="6456" y="-1813"/>
                    <a:pt x="1693" y="1044"/>
                  </a:cubicBezTo>
                  <a:cubicBezTo>
                    <a:pt x="1693" y="1997"/>
                    <a:pt x="-2117" y="4854"/>
                    <a:pt x="1693" y="29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6" name="任意多边形: 形状 585"/>
            <p:cNvSpPr/>
            <p:nvPr>
              <p:custDataLst>
                <p:tags r:id="rId571"/>
              </p:custDataLst>
            </p:nvPr>
          </p:nvSpPr>
          <p:spPr>
            <a:xfrm>
              <a:off x="2585084" y="4061459"/>
              <a:ext cx="1905" cy="2857"/>
            </a:xfrm>
            <a:custGeom>
              <a:avLst/>
              <a:gdLst>
                <a:gd name="connsiteX0" fmla="*/ 953 w 1905"/>
                <a:gd name="connsiteY0" fmla="*/ 0 h 2857"/>
                <a:gd name="connsiteX1" fmla="*/ 0 w 1905"/>
                <a:gd name="connsiteY1" fmla="*/ 953 h 2857"/>
                <a:gd name="connsiteX2" fmla="*/ 1905 w 1905"/>
                <a:gd name="connsiteY2" fmla="*/ 2858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2857">
                  <a:moveTo>
                    <a:pt x="953" y="0"/>
                  </a:moveTo>
                  <a:lnTo>
                    <a:pt x="0" y="953"/>
                  </a:lnTo>
                  <a:lnTo>
                    <a:pt x="1905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7" name="任意多边形: 形状 586"/>
            <p:cNvSpPr/>
            <p:nvPr>
              <p:custDataLst>
                <p:tags r:id="rId572"/>
              </p:custDataLst>
            </p:nvPr>
          </p:nvSpPr>
          <p:spPr>
            <a:xfrm>
              <a:off x="2629725" y="4023359"/>
              <a:ext cx="5678" cy="4010"/>
            </a:xfrm>
            <a:custGeom>
              <a:avLst/>
              <a:gdLst>
                <a:gd name="connsiteX0" fmla="*/ 4889 w 5678"/>
                <a:gd name="connsiteY0" fmla="*/ 0 h 4010"/>
                <a:gd name="connsiteX1" fmla="*/ 127 w 5678"/>
                <a:gd name="connsiteY1" fmla="*/ 3810 h 4010"/>
                <a:gd name="connsiteX2" fmla="*/ 2984 w 5678"/>
                <a:gd name="connsiteY2" fmla="*/ 3810 h 4010"/>
                <a:gd name="connsiteX3" fmla="*/ 4889 w 5678"/>
                <a:gd name="connsiteY3" fmla="*/ 0 h 4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78" h="4010">
                  <a:moveTo>
                    <a:pt x="4889" y="0"/>
                  </a:moveTo>
                  <a:cubicBezTo>
                    <a:pt x="127" y="1905"/>
                    <a:pt x="4889" y="1905"/>
                    <a:pt x="127" y="3810"/>
                  </a:cubicBezTo>
                  <a:cubicBezTo>
                    <a:pt x="-826" y="4763"/>
                    <a:pt x="3937" y="1905"/>
                    <a:pt x="2984" y="3810"/>
                  </a:cubicBezTo>
                  <a:cubicBezTo>
                    <a:pt x="4889" y="953"/>
                    <a:pt x="6794" y="953"/>
                    <a:pt x="4889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8" name="任意多边形: 形状 587"/>
            <p:cNvSpPr/>
            <p:nvPr>
              <p:custDataLst>
                <p:tags r:id="rId573"/>
              </p:custDataLst>
            </p:nvPr>
          </p:nvSpPr>
          <p:spPr>
            <a:xfrm>
              <a:off x="2631757" y="4027170"/>
              <a:ext cx="952" cy="952"/>
            </a:xfrm>
            <a:custGeom>
              <a:avLst/>
              <a:gdLst>
                <a:gd name="connsiteX0" fmla="*/ 952 w 952"/>
                <a:gd name="connsiteY0" fmla="*/ 0 h 952"/>
                <a:gd name="connsiteX1" fmla="*/ 0 w 952"/>
                <a:gd name="connsiteY1" fmla="*/ 952 h 952"/>
                <a:gd name="connsiteX2" fmla="*/ 952 w 952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">
                  <a:moveTo>
                    <a:pt x="952" y="0"/>
                  </a:moveTo>
                  <a:cubicBezTo>
                    <a:pt x="952" y="0"/>
                    <a:pt x="0" y="952"/>
                    <a:pt x="0" y="952"/>
                  </a:cubicBezTo>
                  <a:cubicBezTo>
                    <a:pt x="0" y="0"/>
                    <a:pt x="952" y="0"/>
                    <a:pt x="95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9" name="任意多边形: 形状 588"/>
            <p:cNvSpPr/>
            <p:nvPr>
              <p:custDataLst>
                <p:tags r:id="rId574"/>
              </p:custDataLst>
            </p:nvPr>
          </p:nvSpPr>
          <p:spPr>
            <a:xfrm>
              <a:off x="2326004" y="4211955"/>
              <a:ext cx="1904" cy="2857"/>
            </a:xfrm>
            <a:custGeom>
              <a:avLst/>
              <a:gdLst>
                <a:gd name="connsiteX0" fmla="*/ 1905 w 1904"/>
                <a:gd name="connsiteY0" fmla="*/ 0 h 2857"/>
                <a:gd name="connsiteX1" fmla="*/ 0 w 1904"/>
                <a:gd name="connsiteY1" fmla="*/ 2857 h 2857"/>
                <a:gd name="connsiteX2" fmla="*/ 1905 w 1904"/>
                <a:gd name="connsiteY2" fmla="*/ 952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2857">
                  <a:moveTo>
                    <a:pt x="1905" y="0"/>
                  </a:moveTo>
                  <a:lnTo>
                    <a:pt x="0" y="2857"/>
                  </a:lnTo>
                  <a:lnTo>
                    <a:pt x="1905" y="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0" name="任意多边形: 形状 589"/>
            <p:cNvSpPr/>
            <p:nvPr>
              <p:custDataLst>
                <p:tags r:id="rId575"/>
              </p:custDataLst>
            </p:nvPr>
          </p:nvSpPr>
          <p:spPr>
            <a:xfrm>
              <a:off x="2326004" y="4218622"/>
              <a:ext cx="1904" cy="2857"/>
            </a:xfrm>
            <a:custGeom>
              <a:avLst/>
              <a:gdLst>
                <a:gd name="connsiteX0" fmla="*/ 1905 w 1904"/>
                <a:gd name="connsiteY0" fmla="*/ 0 h 2857"/>
                <a:gd name="connsiteX1" fmla="*/ 0 w 1904"/>
                <a:gd name="connsiteY1" fmla="*/ 0 h 2857"/>
                <a:gd name="connsiteX2" fmla="*/ 953 w 1904"/>
                <a:gd name="connsiteY2" fmla="*/ 2857 h 2857"/>
                <a:gd name="connsiteX3" fmla="*/ 1905 w 1904"/>
                <a:gd name="connsiteY3" fmla="*/ 0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" h="2857">
                  <a:moveTo>
                    <a:pt x="1905" y="0"/>
                  </a:moveTo>
                  <a:lnTo>
                    <a:pt x="0" y="0"/>
                  </a:lnTo>
                  <a:lnTo>
                    <a:pt x="953" y="2857"/>
                  </a:lnTo>
                  <a:cubicBezTo>
                    <a:pt x="953" y="1905"/>
                    <a:pt x="1905" y="0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1" name="任意多边形: 形状 590"/>
            <p:cNvSpPr/>
            <p:nvPr>
              <p:custDataLst>
                <p:tags r:id="rId576"/>
              </p:custDataLst>
            </p:nvPr>
          </p:nvSpPr>
          <p:spPr>
            <a:xfrm>
              <a:off x="2593657" y="3974782"/>
              <a:ext cx="2857" cy="952"/>
            </a:xfrm>
            <a:custGeom>
              <a:avLst/>
              <a:gdLst>
                <a:gd name="connsiteX0" fmla="*/ 2858 w 2857"/>
                <a:gd name="connsiteY0" fmla="*/ 952 h 952"/>
                <a:gd name="connsiteX1" fmla="*/ 2858 w 2857"/>
                <a:gd name="connsiteY1" fmla="*/ 952 h 952"/>
                <a:gd name="connsiteX2" fmla="*/ 0 w 2857"/>
                <a:gd name="connsiteY2" fmla="*/ 0 h 952"/>
                <a:gd name="connsiteX3" fmla="*/ 2858 w 2857"/>
                <a:gd name="connsiteY3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952">
                  <a:moveTo>
                    <a:pt x="2858" y="952"/>
                  </a:moveTo>
                  <a:lnTo>
                    <a:pt x="2858" y="952"/>
                  </a:lnTo>
                  <a:cubicBezTo>
                    <a:pt x="2858" y="0"/>
                    <a:pt x="1905" y="0"/>
                    <a:pt x="0" y="0"/>
                  </a:cubicBezTo>
                  <a:lnTo>
                    <a:pt x="2858" y="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2" name="任意多边形: 形状 591"/>
            <p:cNvSpPr/>
            <p:nvPr>
              <p:custDataLst>
                <p:tags r:id="rId577"/>
              </p:custDataLst>
            </p:nvPr>
          </p:nvSpPr>
          <p:spPr>
            <a:xfrm>
              <a:off x="2548890" y="3968115"/>
              <a:ext cx="1904" cy="952"/>
            </a:xfrm>
            <a:custGeom>
              <a:avLst/>
              <a:gdLst>
                <a:gd name="connsiteX0" fmla="*/ 952 w 1904"/>
                <a:gd name="connsiteY0" fmla="*/ 952 h 952"/>
                <a:gd name="connsiteX1" fmla="*/ 1905 w 1904"/>
                <a:gd name="connsiteY1" fmla="*/ 952 h 952"/>
                <a:gd name="connsiteX2" fmla="*/ 0 w 1904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952">
                  <a:moveTo>
                    <a:pt x="952" y="952"/>
                  </a:moveTo>
                  <a:lnTo>
                    <a:pt x="1905" y="95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3" name="任意多边形: 形状 592"/>
            <p:cNvSpPr/>
            <p:nvPr>
              <p:custDataLst>
                <p:tags r:id="rId578"/>
              </p:custDataLst>
            </p:nvPr>
          </p:nvSpPr>
          <p:spPr>
            <a:xfrm>
              <a:off x="2509837" y="3966315"/>
              <a:ext cx="4762" cy="846"/>
            </a:xfrm>
            <a:custGeom>
              <a:avLst/>
              <a:gdLst>
                <a:gd name="connsiteX0" fmla="*/ 0 w 4762"/>
                <a:gd name="connsiteY0" fmla="*/ 847 h 846"/>
                <a:gd name="connsiteX1" fmla="*/ 4763 w 4762"/>
                <a:gd name="connsiteY1" fmla="*/ 847 h 846"/>
                <a:gd name="connsiteX2" fmla="*/ 0 w 4762"/>
                <a:gd name="connsiteY2" fmla="*/ 847 h 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" h="846">
                  <a:moveTo>
                    <a:pt x="0" y="847"/>
                  </a:moveTo>
                  <a:cubicBezTo>
                    <a:pt x="1905" y="847"/>
                    <a:pt x="3810" y="847"/>
                    <a:pt x="4763" y="847"/>
                  </a:cubicBezTo>
                  <a:cubicBezTo>
                    <a:pt x="1905" y="847"/>
                    <a:pt x="0" y="-1058"/>
                    <a:pt x="0" y="8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594" name="图形 29"/>
          <p:cNvGrpSpPr/>
          <p:nvPr userDrawn="1">
            <p:custDataLst>
              <p:tags r:id="rId579"/>
            </p:custDataLst>
          </p:nvPr>
        </p:nvGrpSpPr>
        <p:grpSpPr>
          <a:xfrm rot="14377274">
            <a:off x="7996874" y="4659948"/>
            <a:ext cx="356235" cy="159067"/>
            <a:chOff x="942975" y="5671184"/>
            <a:chExt cx="356235" cy="159067"/>
          </a:xfrm>
          <a:solidFill>
            <a:srgbClr val="FFFFFF"/>
          </a:solidFill>
        </p:grpSpPr>
        <p:sp>
          <p:nvSpPr>
            <p:cNvPr id="595" name="任意多边形: 形状 594"/>
            <p:cNvSpPr/>
            <p:nvPr>
              <p:custDataLst>
                <p:tags r:id="rId580"/>
              </p:custDataLst>
            </p:nvPr>
          </p:nvSpPr>
          <p:spPr>
            <a:xfrm>
              <a:off x="1294024" y="5671184"/>
              <a:ext cx="846" cy="1905"/>
            </a:xfrm>
            <a:custGeom>
              <a:avLst/>
              <a:gdLst>
                <a:gd name="connsiteX0" fmla="*/ 423 w 846"/>
                <a:gd name="connsiteY0" fmla="*/ 1905 h 1905"/>
                <a:gd name="connsiteX1" fmla="*/ 423 w 846"/>
                <a:gd name="connsiteY1" fmla="*/ 0 h 1905"/>
                <a:gd name="connsiteX2" fmla="*/ 423 w 846"/>
                <a:gd name="connsiteY2" fmla="*/ 1905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6" h="1905">
                  <a:moveTo>
                    <a:pt x="423" y="1905"/>
                  </a:moveTo>
                  <a:cubicBezTo>
                    <a:pt x="1376" y="1905"/>
                    <a:pt x="423" y="953"/>
                    <a:pt x="423" y="0"/>
                  </a:cubicBezTo>
                  <a:cubicBezTo>
                    <a:pt x="-529" y="1905"/>
                    <a:pt x="423" y="1905"/>
                    <a:pt x="423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6" name="任意多边形: 形状 595"/>
            <p:cNvSpPr/>
            <p:nvPr>
              <p:custDataLst>
                <p:tags r:id="rId581"/>
              </p:custDataLst>
            </p:nvPr>
          </p:nvSpPr>
          <p:spPr>
            <a:xfrm>
              <a:off x="1278255" y="5684520"/>
              <a:ext cx="1905" cy="1904"/>
            </a:xfrm>
            <a:custGeom>
              <a:avLst/>
              <a:gdLst>
                <a:gd name="connsiteX0" fmla="*/ 1905 w 1905"/>
                <a:gd name="connsiteY0" fmla="*/ 0 h 1904"/>
                <a:gd name="connsiteX1" fmla="*/ 1905 w 1905"/>
                <a:gd name="connsiteY1" fmla="*/ 0 h 1904"/>
                <a:gd name="connsiteX2" fmla="*/ 0 w 1905"/>
                <a:gd name="connsiteY2" fmla="*/ 1905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1904">
                  <a:moveTo>
                    <a:pt x="1905" y="0"/>
                  </a:moveTo>
                  <a:lnTo>
                    <a:pt x="1905" y="0"/>
                  </a:lnTo>
                  <a:lnTo>
                    <a:pt x="0" y="19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7" name="任意多边形: 形状 596"/>
            <p:cNvSpPr/>
            <p:nvPr>
              <p:custDataLst>
                <p:tags r:id="rId582"/>
              </p:custDataLst>
            </p:nvPr>
          </p:nvSpPr>
          <p:spPr>
            <a:xfrm>
              <a:off x="1264919" y="5686425"/>
              <a:ext cx="9525" cy="6792"/>
            </a:xfrm>
            <a:custGeom>
              <a:avLst/>
              <a:gdLst>
                <a:gd name="connsiteX0" fmla="*/ 0 w 9525"/>
                <a:gd name="connsiteY0" fmla="*/ 6667 h 6792"/>
                <a:gd name="connsiteX1" fmla="*/ 8573 w 9525"/>
                <a:gd name="connsiteY1" fmla="*/ 1905 h 6792"/>
                <a:gd name="connsiteX2" fmla="*/ 9525 w 9525"/>
                <a:gd name="connsiteY2" fmla="*/ 1905 h 6792"/>
                <a:gd name="connsiteX3" fmla="*/ 9525 w 9525"/>
                <a:gd name="connsiteY3" fmla="*/ 0 h 6792"/>
                <a:gd name="connsiteX4" fmla="*/ 0 w 9525"/>
                <a:gd name="connsiteY4" fmla="*/ 6667 h 6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6792">
                  <a:moveTo>
                    <a:pt x="0" y="6667"/>
                  </a:moveTo>
                  <a:cubicBezTo>
                    <a:pt x="1905" y="7620"/>
                    <a:pt x="4763" y="2858"/>
                    <a:pt x="8573" y="1905"/>
                  </a:cubicBezTo>
                  <a:lnTo>
                    <a:pt x="9525" y="1905"/>
                  </a:lnTo>
                  <a:lnTo>
                    <a:pt x="9525" y="0"/>
                  </a:lnTo>
                  <a:cubicBezTo>
                    <a:pt x="6668" y="2858"/>
                    <a:pt x="2857" y="5715"/>
                    <a:pt x="0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8" name="任意多边形: 形状 597"/>
            <p:cNvSpPr/>
            <p:nvPr>
              <p:custDataLst>
                <p:tags r:id="rId583"/>
              </p:custDataLst>
            </p:nvPr>
          </p:nvSpPr>
          <p:spPr>
            <a:xfrm>
              <a:off x="1255394" y="5693092"/>
              <a:ext cx="1905" cy="1574"/>
            </a:xfrm>
            <a:custGeom>
              <a:avLst/>
              <a:gdLst>
                <a:gd name="connsiteX0" fmla="*/ 0 w 1905"/>
                <a:gd name="connsiteY0" fmla="*/ 953 h 1574"/>
                <a:gd name="connsiteX1" fmla="*/ 1905 w 1905"/>
                <a:gd name="connsiteY1" fmla="*/ 0 h 1574"/>
                <a:gd name="connsiteX2" fmla="*/ 1905 w 1905"/>
                <a:gd name="connsiteY2" fmla="*/ 0 h 1574"/>
                <a:gd name="connsiteX3" fmla="*/ 0 w 1905"/>
                <a:gd name="connsiteY3" fmla="*/ 953 h 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" h="1574">
                  <a:moveTo>
                    <a:pt x="0" y="953"/>
                  </a:moveTo>
                  <a:cubicBezTo>
                    <a:pt x="953" y="953"/>
                    <a:pt x="-952" y="2858"/>
                    <a:pt x="1905" y="0"/>
                  </a:cubicBezTo>
                  <a:cubicBezTo>
                    <a:pt x="1905" y="0"/>
                    <a:pt x="1905" y="0"/>
                    <a:pt x="1905" y="0"/>
                  </a:cubicBezTo>
                  <a:cubicBezTo>
                    <a:pt x="953" y="953"/>
                    <a:pt x="0" y="953"/>
                    <a:pt x="0" y="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9" name="任意多边形: 形状 598"/>
            <p:cNvSpPr/>
            <p:nvPr>
              <p:custDataLst>
                <p:tags r:id="rId584"/>
              </p:custDataLst>
            </p:nvPr>
          </p:nvSpPr>
          <p:spPr>
            <a:xfrm>
              <a:off x="1256147" y="5692817"/>
              <a:ext cx="871" cy="549"/>
            </a:xfrm>
            <a:custGeom>
              <a:avLst/>
              <a:gdLst>
                <a:gd name="connsiteX0" fmla="*/ 200 w 871"/>
                <a:gd name="connsiteY0" fmla="*/ 275 h 549"/>
                <a:gd name="connsiteX1" fmla="*/ 200 w 871"/>
                <a:gd name="connsiteY1" fmla="*/ 275 h 549"/>
                <a:gd name="connsiteX2" fmla="*/ 200 w 871"/>
                <a:gd name="connsiteY2" fmla="*/ 275 h 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1" h="549">
                  <a:moveTo>
                    <a:pt x="200" y="275"/>
                  </a:moveTo>
                  <a:cubicBezTo>
                    <a:pt x="2105" y="-677"/>
                    <a:pt x="-752" y="1227"/>
                    <a:pt x="200" y="275"/>
                  </a:cubicBezTo>
                  <a:lnTo>
                    <a:pt x="200" y="2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0" name="任意多边形: 形状 599"/>
            <p:cNvSpPr/>
            <p:nvPr>
              <p:custDataLst>
                <p:tags r:id="rId585"/>
              </p:custDataLst>
            </p:nvPr>
          </p:nvSpPr>
          <p:spPr>
            <a:xfrm>
              <a:off x="1247876" y="5695950"/>
              <a:ext cx="3708" cy="1904"/>
            </a:xfrm>
            <a:custGeom>
              <a:avLst/>
              <a:gdLst>
                <a:gd name="connsiteX0" fmla="*/ 1803 w 3708"/>
                <a:gd name="connsiteY0" fmla="*/ 1905 h 1904"/>
                <a:gd name="connsiteX1" fmla="*/ 3708 w 3708"/>
                <a:gd name="connsiteY1" fmla="*/ 0 h 1904"/>
                <a:gd name="connsiteX2" fmla="*/ 1803 w 3708"/>
                <a:gd name="connsiteY2" fmla="*/ 0 h 1904"/>
                <a:gd name="connsiteX3" fmla="*/ 1803 w 3708"/>
                <a:gd name="connsiteY3" fmla="*/ 1905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08" h="1904">
                  <a:moveTo>
                    <a:pt x="1803" y="1905"/>
                  </a:moveTo>
                  <a:lnTo>
                    <a:pt x="3708" y="0"/>
                  </a:lnTo>
                  <a:cubicBezTo>
                    <a:pt x="2756" y="0"/>
                    <a:pt x="851" y="953"/>
                    <a:pt x="1803" y="0"/>
                  </a:cubicBezTo>
                  <a:cubicBezTo>
                    <a:pt x="-1054" y="1905"/>
                    <a:pt x="-102" y="1905"/>
                    <a:pt x="1803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1" name="任意多边形: 形状 600"/>
            <p:cNvSpPr/>
            <p:nvPr>
              <p:custDataLst>
                <p:tags r:id="rId586"/>
              </p:custDataLst>
            </p:nvPr>
          </p:nvSpPr>
          <p:spPr>
            <a:xfrm>
              <a:off x="1247775" y="5699998"/>
              <a:ext cx="714" cy="714"/>
            </a:xfrm>
            <a:custGeom>
              <a:avLst/>
              <a:gdLst>
                <a:gd name="connsiteX0" fmla="*/ 0 w 714"/>
                <a:gd name="connsiteY0" fmla="*/ 714 h 714"/>
                <a:gd name="connsiteX1" fmla="*/ 0 w 714"/>
                <a:gd name="connsiteY1" fmla="*/ 714 h 714"/>
                <a:gd name="connsiteX2" fmla="*/ 0 w 714"/>
                <a:gd name="connsiteY2" fmla="*/ 714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714">
                  <a:moveTo>
                    <a:pt x="0" y="714"/>
                  </a:moveTo>
                  <a:lnTo>
                    <a:pt x="0" y="714"/>
                  </a:lnTo>
                  <a:cubicBezTo>
                    <a:pt x="952" y="-238"/>
                    <a:pt x="952" y="-238"/>
                    <a:pt x="0" y="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2" name="任意多边形: 形状 601"/>
            <p:cNvSpPr/>
            <p:nvPr>
              <p:custDataLst>
                <p:tags r:id="rId587"/>
              </p:custDataLst>
            </p:nvPr>
          </p:nvSpPr>
          <p:spPr>
            <a:xfrm>
              <a:off x="1249680" y="5697854"/>
              <a:ext cx="1905" cy="2143"/>
            </a:xfrm>
            <a:custGeom>
              <a:avLst/>
              <a:gdLst>
                <a:gd name="connsiteX0" fmla="*/ 1905 w 1905"/>
                <a:gd name="connsiteY0" fmla="*/ 0 h 2143"/>
                <a:gd name="connsiteX1" fmla="*/ 0 w 1905"/>
                <a:gd name="connsiteY1" fmla="*/ 1905 h 2143"/>
                <a:gd name="connsiteX2" fmla="*/ 952 w 1905"/>
                <a:gd name="connsiteY2" fmla="*/ 953 h 2143"/>
                <a:gd name="connsiteX3" fmla="*/ 1905 w 1905"/>
                <a:gd name="connsiteY3" fmla="*/ 0 h 2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" h="2143">
                  <a:moveTo>
                    <a:pt x="1905" y="0"/>
                  </a:moveTo>
                  <a:lnTo>
                    <a:pt x="0" y="1905"/>
                  </a:lnTo>
                  <a:cubicBezTo>
                    <a:pt x="0" y="1905"/>
                    <a:pt x="952" y="2858"/>
                    <a:pt x="952" y="953"/>
                  </a:cubicBezTo>
                  <a:cubicBezTo>
                    <a:pt x="952" y="1905"/>
                    <a:pt x="952" y="953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3" name="任意多边形: 形状 602"/>
            <p:cNvSpPr/>
            <p:nvPr>
              <p:custDataLst>
                <p:tags r:id="rId588"/>
              </p:custDataLst>
            </p:nvPr>
          </p:nvSpPr>
          <p:spPr>
            <a:xfrm>
              <a:off x="1252537" y="5695864"/>
              <a:ext cx="3377" cy="1990"/>
            </a:xfrm>
            <a:custGeom>
              <a:avLst/>
              <a:gdLst>
                <a:gd name="connsiteX0" fmla="*/ 0 w 3377"/>
                <a:gd name="connsiteY0" fmla="*/ 1038 h 1990"/>
                <a:gd name="connsiteX1" fmla="*/ 952 w 3377"/>
                <a:gd name="connsiteY1" fmla="*/ 1991 h 1990"/>
                <a:gd name="connsiteX2" fmla="*/ 0 w 3377"/>
                <a:gd name="connsiteY2" fmla="*/ 1038 h 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77" h="1990">
                  <a:moveTo>
                    <a:pt x="0" y="1038"/>
                  </a:moveTo>
                  <a:cubicBezTo>
                    <a:pt x="952" y="1038"/>
                    <a:pt x="2857" y="86"/>
                    <a:pt x="952" y="1991"/>
                  </a:cubicBezTo>
                  <a:cubicBezTo>
                    <a:pt x="4763" y="86"/>
                    <a:pt x="3810" y="-867"/>
                    <a:pt x="0" y="10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4" name="任意多边形: 形状 603"/>
            <p:cNvSpPr/>
            <p:nvPr>
              <p:custDataLst>
                <p:tags r:id="rId589"/>
              </p:custDataLst>
            </p:nvPr>
          </p:nvSpPr>
          <p:spPr>
            <a:xfrm>
              <a:off x="1264919" y="5694602"/>
              <a:ext cx="2857" cy="1347"/>
            </a:xfrm>
            <a:custGeom>
              <a:avLst/>
              <a:gdLst>
                <a:gd name="connsiteX0" fmla="*/ 0 w 2857"/>
                <a:gd name="connsiteY0" fmla="*/ 1347 h 1347"/>
                <a:gd name="connsiteX1" fmla="*/ 1905 w 2857"/>
                <a:gd name="connsiteY1" fmla="*/ 1347 h 1347"/>
                <a:gd name="connsiteX2" fmla="*/ 2857 w 2857"/>
                <a:gd name="connsiteY2" fmla="*/ 394 h 1347"/>
                <a:gd name="connsiteX3" fmla="*/ 0 w 2857"/>
                <a:gd name="connsiteY3" fmla="*/ 1347 h 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1347">
                  <a:moveTo>
                    <a:pt x="0" y="1347"/>
                  </a:moveTo>
                  <a:lnTo>
                    <a:pt x="1905" y="1347"/>
                  </a:lnTo>
                  <a:lnTo>
                    <a:pt x="2857" y="394"/>
                  </a:lnTo>
                  <a:cubicBezTo>
                    <a:pt x="2857" y="-558"/>
                    <a:pt x="0" y="394"/>
                    <a:pt x="0" y="13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5" name="任意多边形: 形状 604"/>
            <p:cNvSpPr/>
            <p:nvPr>
              <p:custDataLst>
                <p:tags r:id="rId590"/>
              </p:custDataLst>
            </p:nvPr>
          </p:nvSpPr>
          <p:spPr>
            <a:xfrm>
              <a:off x="1236344" y="5704522"/>
              <a:ext cx="2857" cy="952"/>
            </a:xfrm>
            <a:custGeom>
              <a:avLst/>
              <a:gdLst>
                <a:gd name="connsiteX0" fmla="*/ 0 w 2857"/>
                <a:gd name="connsiteY0" fmla="*/ 0 h 952"/>
                <a:gd name="connsiteX1" fmla="*/ 1905 w 2857"/>
                <a:gd name="connsiteY1" fmla="*/ 953 h 952"/>
                <a:gd name="connsiteX2" fmla="*/ 2858 w 2857"/>
                <a:gd name="connsiteY2" fmla="*/ 0 h 952"/>
                <a:gd name="connsiteX3" fmla="*/ 0 w 2857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952">
                  <a:moveTo>
                    <a:pt x="0" y="0"/>
                  </a:moveTo>
                  <a:cubicBezTo>
                    <a:pt x="0" y="0"/>
                    <a:pt x="953" y="953"/>
                    <a:pt x="1905" y="953"/>
                  </a:cubicBezTo>
                  <a:lnTo>
                    <a:pt x="2858" y="0"/>
                  </a:lnTo>
                  <a:cubicBezTo>
                    <a:pt x="1905" y="0"/>
                    <a:pt x="0" y="953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6" name="任意多边形: 形状 605"/>
            <p:cNvSpPr/>
            <p:nvPr>
              <p:custDataLst>
                <p:tags r:id="rId591"/>
              </p:custDataLst>
            </p:nvPr>
          </p:nvSpPr>
          <p:spPr>
            <a:xfrm>
              <a:off x="1236344" y="5705475"/>
              <a:ext cx="1905" cy="1904"/>
            </a:xfrm>
            <a:custGeom>
              <a:avLst/>
              <a:gdLst>
                <a:gd name="connsiteX0" fmla="*/ 1905 w 1905"/>
                <a:gd name="connsiteY0" fmla="*/ 0 h 1904"/>
                <a:gd name="connsiteX1" fmla="*/ 0 w 1905"/>
                <a:gd name="connsiteY1" fmla="*/ 1905 h 1904"/>
                <a:gd name="connsiteX2" fmla="*/ 1905 w 1905"/>
                <a:gd name="connsiteY2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1904">
                  <a:moveTo>
                    <a:pt x="1905" y="0"/>
                  </a:moveTo>
                  <a:lnTo>
                    <a:pt x="0" y="1905"/>
                  </a:lnTo>
                  <a:cubicBezTo>
                    <a:pt x="1905" y="953"/>
                    <a:pt x="1905" y="0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7" name="任意多边形: 形状 606"/>
            <p:cNvSpPr/>
            <p:nvPr>
              <p:custDataLst>
                <p:tags r:id="rId592"/>
              </p:custDataLst>
            </p:nvPr>
          </p:nvSpPr>
          <p:spPr>
            <a:xfrm>
              <a:off x="1247775" y="5698807"/>
              <a:ext cx="3810" cy="3809"/>
            </a:xfrm>
            <a:custGeom>
              <a:avLst/>
              <a:gdLst>
                <a:gd name="connsiteX0" fmla="*/ 952 w 3810"/>
                <a:gd name="connsiteY0" fmla="*/ 3810 h 3809"/>
                <a:gd name="connsiteX1" fmla="*/ 3810 w 3810"/>
                <a:gd name="connsiteY1" fmla="*/ 0 h 3809"/>
                <a:gd name="connsiteX2" fmla="*/ 0 w 3810"/>
                <a:gd name="connsiteY2" fmla="*/ 3810 h 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" h="3809">
                  <a:moveTo>
                    <a:pt x="952" y="3810"/>
                  </a:moveTo>
                  <a:lnTo>
                    <a:pt x="3810" y="0"/>
                  </a:lnTo>
                  <a:lnTo>
                    <a:pt x="0" y="3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8" name="任意多边形: 形状 607"/>
            <p:cNvSpPr/>
            <p:nvPr>
              <p:custDataLst>
                <p:tags r:id="rId593"/>
              </p:custDataLst>
            </p:nvPr>
          </p:nvSpPr>
          <p:spPr>
            <a:xfrm>
              <a:off x="1226819" y="5708332"/>
              <a:ext cx="952" cy="2857"/>
            </a:xfrm>
            <a:custGeom>
              <a:avLst/>
              <a:gdLst>
                <a:gd name="connsiteX0" fmla="*/ 953 w 952"/>
                <a:gd name="connsiteY0" fmla="*/ 952 h 2857"/>
                <a:gd name="connsiteX1" fmla="*/ 953 w 952"/>
                <a:gd name="connsiteY1" fmla="*/ 0 h 2857"/>
                <a:gd name="connsiteX2" fmla="*/ 0 w 952"/>
                <a:gd name="connsiteY2" fmla="*/ 2858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2857">
                  <a:moveTo>
                    <a:pt x="953" y="952"/>
                  </a:moveTo>
                  <a:lnTo>
                    <a:pt x="953" y="0"/>
                  </a:lnTo>
                  <a:lnTo>
                    <a:pt x="0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9" name="任意多边形: 形状 608"/>
            <p:cNvSpPr/>
            <p:nvPr>
              <p:custDataLst>
                <p:tags r:id="rId594"/>
              </p:custDataLst>
            </p:nvPr>
          </p:nvSpPr>
          <p:spPr>
            <a:xfrm>
              <a:off x="1217294" y="5712142"/>
              <a:ext cx="4959" cy="3810"/>
            </a:xfrm>
            <a:custGeom>
              <a:avLst/>
              <a:gdLst>
                <a:gd name="connsiteX0" fmla="*/ 4763 w 4959"/>
                <a:gd name="connsiteY0" fmla="*/ 953 h 3810"/>
                <a:gd name="connsiteX1" fmla="*/ 3810 w 4959"/>
                <a:gd name="connsiteY1" fmla="*/ 0 h 3810"/>
                <a:gd name="connsiteX2" fmla="*/ 0 w 4959"/>
                <a:gd name="connsiteY2" fmla="*/ 3810 h 3810"/>
                <a:gd name="connsiteX3" fmla="*/ 4763 w 4959"/>
                <a:gd name="connsiteY3" fmla="*/ 953 h 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9" h="3810">
                  <a:moveTo>
                    <a:pt x="4763" y="953"/>
                  </a:moveTo>
                  <a:cubicBezTo>
                    <a:pt x="5715" y="0"/>
                    <a:pt x="2858" y="953"/>
                    <a:pt x="3810" y="0"/>
                  </a:cubicBezTo>
                  <a:cubicBezTo>
                    <a:pt x="1905" y="953"/>
                    <a:pt x="953" y="2858"/>
                    <a:pt x="0" y="3810"/>
                  </a:cubicBezTo>
                  <a:cubicBezTo>
                    <a:pt x="953" y="1905"/>
                    <a:pt x="1905" y="1905"/>
                    <a:pt x="4763" y="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0" name="任意多边形: 形状 609"/>
            <p:cNvSpPr/>
            <p:nvPr>
              <p:custDataLst>
                <p:tags r:id="rId595"/>
              </p:custDataLst>
            </p:nvPr>
          </p:nvSpPr>
          <p:spPr>
            <a:xfrm>
              <a:off x="1215390" y="5715000"/>
              <a:ext cx="1904" cy="1904"/>
            </a:xfrm>
            <a:custGeom>
              <a:avLst/>
              <a:gdLst>
                <a:gd name="connsiteX0" fmla="*/ 0 w 1904"/>
                <a:gd name="connsiteY0" fmla="*/ 1905 h 1904"/>
                <a:gd name="connsiteX1" fmla="*/ 1905 w 1904"/>
                <a:gd name="connsiteY1" fmla="*/ 0 h 1904"/>
                <a:gd name="connsiteX2" fmla="*/ 0 w 1904"/>
                <a:gd name="connsiteY2" fmla="*/ 1905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1904">
                  <a:moveTo>
                    <a:pt x="0" y="1905"/>
                  </a:moveTo>
                  <a:cubicBezTo>
                    <a:pt x="953" y="953"/>
                    <a:pt x="953" y="953"/>
                    <a:pt x="1905" y="0"/>
                  </a:cubicBezTo>
                  <a:cubicBezTo>
                    <a:pt x="953" y="953"/>
                    <a:pt x="953" y="1905"/>
                    <a:pt x="0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1" name="任意多边形: 形状 610"/>
            <p:cNvSpPr/>
            <p:nvPr>
              <p:custDataLst>
                <p:tags r:id="rId596"/>
              </p:custDataLst>
            </p:nvPr>
          </p:nvSpPr>
          <p:spPr>
            <a:xfrm>
              <a:off x="1228725" y="5708861"/>
              <a:ext cx="2857" cy="1137"/>
            </a:xfrm>
            <a:custGeom>
              <a:avLst/>
              <a:gdLst>
                <a:gd name="connsiteX0" fmla="*/ 2857 w 2857"/>
                <a:gd name="connsiteY0" fmla="*/ 423 h 1137"/>
                <a:gd name="connsiteX1" fmla="*/ 0 w 2857"/>
                <a:gd name="connsiteY1" fmla="*/ 423 h 1137"/>
                <a:gd name="connsiteX2" fmla="*/ 2857 w 2857"/>
                <a:gd name="connsiteY2" fmla="*/ 423 h 1137"/>
                <a:gd name="connsiteX3" fmla="*/ 2857 w 2857"/>
                <a:gd name="connsiteY3" fmla="*/ 423 h 1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1137">
                  <a:moveTo>
                    <a:pt x="2857" y="423"/>
                  </a:moveTo>
                  <a:cubicBezTo>
                    <a:pt x="2857" y="423"/>
                    <a:pt x="1905" y="-529"/>
                    <a:pt x="0" y="423"/>
                  </a:cubicBezTo>
                  <a:lnTo>
                    <a:pt x="2857" y="423"/>
                  </a:lnTo>
                  <a:cubicBezTo>
                    <a:pt x="2857" y="1376"/>
                    <a:pt x="2857" y="1376"/>
                    <a:pt x="2857" y="4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2" name="任意多边形: 形状 611"/>
            <p:cNvSpPr/>
            <p:nvPr>
              <p:custDataLst>
                <p:tags r:id="rId597"/>
              </p:custDataLst>
            </p:nvPr>
          </p:nvSpPr>
          <p:spPr>
            <a:xfrm>
              <a:off x="1228725" y="5710237"/>
              <a:ext cx="1905" cy="952"/>
            </a:xfrm>
            <a:custGeom>
              <a:avLst/>
              <a:gdLst>
                <a:gd name="connsiteX0" fmla="*/ 1905 w 1905"/>
                <a:gd name="connsiteY0" fmla="*/ 0 h 952"/>
                <a:gd name="connsiteX1" fmla="*/ 1905 w 1905"/>
                <a:gd name="connsiteY1" fmla="*/ 0 h 952"/>
                <a:gd name="connsiteX2" fmla="*/ 0 w 1905"/>
                <a:gd name="connsiteY2" fmla="*/ 953 h 952"/>
                <a:gd name="connsiteX3" fmla="*/ 1905 w 1905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" h="952">
                  <a:moveTo>
                    <a:pt x="1905" y="0"/>
                  </a:moveTo>
                  <a:lnTo>
                    <a:pt x="1905" y="0"/>
                  </a:lnTo>
                  <a:cubicBezTo>
                    <a:pt x="953" y="953"/>
                    <a:pt x="0" y="953"/>
                    <a:pt x="0" y="953"/>
                  </a:cubicBezTo>
                  <a:cubicBezTo>
                    <a:pt x="953" y="953"/>
                    <a:pt x="953" y="953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3" name="任意多边形: 形状 612"/>
            <p:cNvSpPr/>
            <p:nvPr>
              <p:custDataLst>
                <p:tags r:id="rId598"/>
              </p:custDataLst>
            </p:nvPr>
          </p:nvSpPr>
          <p:spPr>
            <a:xfrm>
              <a:off x="1232111" y="5709284"/>
              <a:ext cx="423" cy="9525"/>
            </a:xfrm>
            <a:custGeom>
              <a:avLst/>
              <a:gdLst>
                <a:gd name="connsiteX0" fmla="*/ 423 w 423"/>
                <a:gd name="connsiteY0" fmla="*/ 0 h 9525"/>
                <a:gd name="connsiteX1" fmla="*/ 423 w 423"/>
                <a:gd name="connsiteY1" fmla="*/ 0 h 9525"/>
                <a:gd name="connsiteX2" fmla="*/ 423 w 423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" h="9525">
                  <a:moveTo>
                    <a:pt x="423" y="0"/>
                  </a:moveTo>
                  <a:lnTo>
                    <a:pt x="423" y="0"/>
                  </a:lnTo>
                  <a:cubicBezTo>
                    <a:pt x="-529" y="0"/>
                    <a:pt x="423" y="0"/>
                    <a:pt x="42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4" name="任意多边形: 形状 613"/>
            <p:cNvSpPr/>
            <p:nvPr>
              <p:custDataLst>
                <p:tags r:id="rId599"/>
              </p:custDataLst>
            </p:nvPr>
          </p:nvSpPr>
          <p:spPr>
            <a:xfrm>
              <a:off x="1240134" y="5705475"/>
              <a:ext cx="2200" cy="3049"/>
            </a:xfrm>
            <a:custGeom>
              <a:avLst/>
              <a:gdLst>
                <a:gd name="connsiteX0" fmla="*/ 1926 w 2200"/>
                <a:gd name="connsiteY0" fmla="*/ 0 h 3049"/>
                <a:gd name="connsiteX1" fmla="*/ 1926 w 2200"/>
                <a:gd name="connsiteY1" fmla="*/ 2858 h 3049"/>
                <a:gd name="connsiteX2" fmla="*/ 1926 w 2200"/>
                <a:gd name="connsiteY2" fmla="*/ 0 h 3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0" h="3049">
                  <a:moveTo>
                    <a:pt x="1926" y="0"/>
                  </a:moveTo>
                  <a:cubicBezTo>
                    <a:pt x="973" y="953"/>
                    <a:pt x="-1884" y="3810"/>
                    <a:pt x="1926" y="2858"/>
                  </a:cubicBezTo>
                  <a:cubicBezTo>
                    <a:pt x="2878" y="953"/>
                    <a:pt x="973" y="1905"/>
                    <a:pt x="19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5" name="任意多边形: 形状 614"/>
            <p:cNvSpPr/>
            <p:nvPr>
              <p:custDataLst>
                <p:tags r:id="rId600"/>
              </p:custDataLst>
            </p:nvPr>
          </p:nvSpPr>
          <p:spPr>
            <a:xfrm>
              <a:off x="1233487" y="5708332"/>
              <a:ext cx="2857" cy="1904"/>
            </a:xfrm>
            <a:custGeom>
              <a:avLst/>
              <a:gdLst>
                <a:gd name="connsiteX0" fmla="*/ 0 w 2857"/>
                <a:gd name="connsiteY0" fmla="*/ 1905 h 1904"/>
                <a:gd name="connsiteX1" fmla="*/ 2857 w 2857"/>
                <a:gd name="connsiteY1" fmla="*/ 952 h 1904"/>
                <a:gd name="connsiteX2" fmla="*/ 2857 w 2857"/>
                <a:gd name="connsiteY2" fmla="*/ 0 h 1904"/>
                <a:gd name="connsiteX3" fmla="*/ 0 w 2857"/>
                <a:gd name="connsiteY3" fmla="*/ 1905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1904">
                  <a:moveTo>
                    <a:pt x="0" y="1905"/>
                  </a:moveTo>
                  <a:lnTo>
                    <a:pt x="2857" y="952"/>
                  </a:lnTo>
                  <a:cubicBezTo>
                    <a:pt x="2857" y="952"/>
                    <a:pt x="1905" y="952"/>
                    <a:pt x="2857" y="0"/>
                  </a:cubicBezTo>
                  <a:lnTo>
                    <a:pt x="0" y="19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6" name="任意多边形: 形状 615"/>
            <p:cNvSpPr/>
            <p:nvPr>
              <p:custDataLst>
                <p:tags r:id="rId601"/>
              </p:custDataLst>
            </p:nvPr>
          </p:nvSpPr>
          <p:spPr>
            <a:xfrm>
              <a:off x="1232534" y="5710237"/>
              <a:ext cx="952" cy="952"/>
            </a:xfrm>
            <a:custGeom>
              <a:avLst/>
              <a:gdLst>
                <a:gd name="connsiteX0" fmla="*/ 0 w 952"/>
                <a:gd name="connsiteY0" fmla="*/ 953 h 952"/>
                <a:gd name="connsiteX1" fmla="*/ 953 w 952"/>
                <a:gd name="connsiteY1" fmla="*/ 0 h 952"/>
                <a:gd name="connsiteX2" fmla="*/ 0 w 952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">
                  <a:moveTo>
                    <a:pt x="0" y="953"/>
                  </a:moveTo>
                  <a:lnTo>
                    <a:pt x="95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7" name="任意多边形: 形状 616"/>
            <p:cNvSpPr/>
            <p:nvPr>
              <p:custDataLst>
                <p:tags r:id="rId602"/>
              </p:custDataLst>
            </p:nvPr>
          </p:nvSpPr>
          <p:spPr>
            <a:xfrm>
              <a:off x="1217294" y="5715557"/>
              <a:ext cx="4762" cy="3251"/>
            </a:xfrm>
            <a:custGeom>
              <a:avLst/>
              <a:gdLst>
                <a:gd name="connsiteX0" fmla="*/ 2858 w 4762"/>
                <a:gd name="connsiteY0" fmla="*/ 395 h 3251"/>
                <a:gd name="connsiteX1" fmla="*/ 0 w 4762"/>
                <a:gd name="connsiteY1" fmla="*/ 3252 h 3251"/>
                <a:gd name="connsiteX2" fmla="*/ 4763 w 4762"/>
                <a:gd name="connsiteY2" fmla="*/ 1347 h 3251"/>
                <a:gd name="connsiteX3" fmla="*/ 2858 w 4762"/>
                <a:gd name="connsiteY3" fmla="*/ 395 h 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" h="3251">
                  <a:moveTo>
                    <a:pt x="2858" y="395"/>
                  </a:moveTo>
                  <a:cubicBezTo>
                    <a:pt x="1905" y="1347"/>
                    <a:pt x="953" y="2300"/>
                    <a:pt x="0" y="3252"/>
                  </a:cubicBezTo>
                  <a:cubicBezTo>
                    <a:pt x="1905" y="2300"/>
                    <a:pt x="2858" y="2300"/>
                    <a:pt x="4763" y="1347"/>
                  </a:cubicBezTo>
                  <a:cubicBezTo>
                    <a:pt x="3810" y="395"/>
                    <a:pt x="4763" y="-558"/>
                    <a:pt x="2858" y="3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8" name="任意多边形: 形状 617"/>
            <p:cNvSpPr/>
            <p:nvPr>
              <p:custDataLst>
                <p:tags r:id="rId603"/>
              </p:custDataLst>
            </p:nvPr>
          </p:nvSpPr>
          <p:spPr>
            <a:xfrm>
              <a:off x="1225867" y="5713095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9" name="任意多边形: 形状 618"/>
            <p:cNvSpPr/>
            <p:nvPr>
              <p:custDataLst>
                <p:tags r:id="rId604"/>
              </p:custDataLst>
            </p:nvPr>
          </p:nvSpPr>
          <p:spPr>
            <a:xfrm>
              <a:off x="1203959" y="5725477"/>
              <a:ext cx="952" cy="9525"/>
            </a:xfrm>
            <a:custGeom>
              <a:avLst/>
              <a:gdLst>
                <a:gd name="connsiteX0" fmla="*/ 0 w 952"/>
                <a:gd name="connsiteY0" fmla="*/ 0 h 9525"/>
                <a:gd name="connsiteX1" fmla="*/ 953 w 952"/>
                <a:gd name="connsiteY1" fmla="*/ 0 h 9525"/>
                <a:gd name="connsiteX2" fmla="*/ 953 w 952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5">
                  <a:moveTo>
                    <a:pt x="0" y="0"/>
                  </a:moveTo>
                  <a:lnTo>
                    <a:pt x="953" y="0"/>
                  </a:lnTo>
                  <a:lnTo>
                    <a:pt x="95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0" name="任意多边形: 形状 619"/>
            <p:cNvSpPr/>
            <p:nvPr>
              <p:custDataLst>
                <p:tags r:id="rId605"/>
              </p:custDataLst>
            </p:nvPr>
          </p:nvSpPr>
          <p:spPr>
            <a:xfrm>
              <a:off x="1221343" y="5714047"/>
              <a:ext cx="2619" cy="2619"/>
            </a:xfrm>
            <a:custGeom>
              <a:avLst/>
              <a:gdLst>
                <a:gd name="connsiteX0" fmla="*/ 714 w 2619"/>
                <a:gd name="connsiteY0" fmla="*/ 1905 h 2619"/>
                <a:gd name="connsiteX1" fmla="*/ 2619 w 2619"/>
                <a:gd name="connsiteY1" fmla="*/ 0 h 2619"/>
                <a:gd name="connsiteX2" fmla="*/ 714 w 2619"/>
                <a:gd name="connsiteY2" fmla="*/ 1905 h 2619"/>
                <a:gd name="connsiteX3" fmla="*/ 714 w 2619"/>
                <a:gd name="connsiteY3" fmla="*/ 1905 h 2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9" h="2619">
                  <a:moveTo>
                    <a:pt x="714" y="1905"/>
                  </a:moveTo>
                  <a:cubicBezTo>
                    <a:pt x="1667" y="1905"/>
                    <a:pt x="2619" y="953"/>
                    <a:pt x="2619" y="0"/>
                  </a:cubicBezTo>
                  <a:cubicBezTo>
                    <a:pt x="1667" y="953"/>
                    <a:pt x="714" y="1905"/>
                    <a:pt x="714" y="1905"/>
                  </a:cubicBezTo>
                  <a:cubicBezTo>
                    <a:pt x="-238" y="2858"/>
                    <a:pt x="-238" y="2858"/>
                    <a:pt x="714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1" name="任意多边形: 形状 620"/>
            <p:cNvSpPr/>
            <p:nvPr>
              <p:custDataLst>
                <p:tags r:id="rId606"/>
              </p:custDataLst>
            </p:nvPr>
          </p:nvSpPr>
          <p:spPr>
            <a:xfrm>
              <a:off x="1212532" y="5718809"/>
              <a:ext cx="1905" cy="952"/>
            </a:xfrm>
            <a:custGeom>
              <a:avLst/>
              <a:gdLst>
                <a:gd name="connsiteX0" fmla="*/ 0 w 1905"/>
                <a:gd name="connsiteY0" fmla="*/ 953 h 952"/>
                <a:gd name="connsiteX1" fmla="*/ 1905 w 1905"/>
                <a:gd name="connsiteY1" fmla="*/ 0 h 952"/>
                <a:gd name="connsiteX2" fmla="*/ 0 w 1905"/>
                <a:gd name="connsiteY2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952">
                  <a:moveTo>
                    <a:pt x="0" y="953"/>
                  </a:moveTo>
                  <a:cubicBezTo>
                    <a:pt x="953" y="953"/>
                    <a:pt x="953" y="953"/>
                    <a:pt x="1905" y="0"/>
                  </a:cubicBezTo>
                  <a:cubicBezTo>
                    <a:pt x="953" y="953"/>
                    <a:pt x="0" y="953"/>
                    <a:pt x="0" y="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2" name="任意多边形: 形状 621"/>
            <p:cNvSpPr/>
            <p:nvPr>
              <p:custDataLst>
                <p:tags r:id="rId607"/>
              </p:custDataLst>
            </p:nvPr>
          </p:nvSpPr>
          <p:spPr>
            <a:xfrm>
              <a:off x="1224915" y="5713095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3" name="任意多边形: 形状 622"/>
            <p:cNvSpPr/>
            <p:nvPr>
              <p:custDataLst>
                <p:tags r:id="rId608"/>
              </p:custDataLst>
            </p:nvPr>
          </p:nvSpPr>
          <p:spPr>
            <a:xfrm>
              <a:off x="1223962" y="5713095"/>
              <a:ext cx="952" cy="952"/>
            </a:xfrm>
            <a:custGeom>
              <a:avLst/>
              <a:gdLst>
                <a:gd name="connsiteX0" fmla="*/ 953 w 952"/>
                <a:gd name="connsiteY0" fmla="*/ 0 h 952"/>
                <a:gd name="connsiteX1" fmla="*/ 0 w 952"/>
                <a:gd name="connsiteY1" fmla="*/ 952 h 952"/>
                <a:gd name="connsiteX2" fmla="*/ 953 w 952"/>
                <a:gd name="connsiteY2" fmla="*/ 0 h 952"/>
                <a:gd name="connsiteX3" fmla="*/ 953 w 952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952">
                  <a:moveTo>
                    <a:pt x="953" y="0"/>
                  </a:moveTo>
                  <a:cubicBezTo>
                    <a:pt x="953" y="0"/>
                    <a:pt x="0" y="952"/>
                    <a:pt x="0" y="952"/>
                  </a:cubicBezTo>
                  <a:cubicBezTo>
                    <a:pt x="0" y="952"/>
                    <a:pt x="953" y="952"/>
                    <a:pt x="953" y="0"/>
                  </a:cubicBezTo>
                  <a:cubicBezTo>
                    <a:pt x="953" y="0"/>
                    <a:pt x="953" y="0"/>
                    <a:pt x="95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4" name="任意多边形: 形状 623"/>
            <p:cNvSpPr/>
            <p:nvPr>
              <p:custDataLst>
                <p:tags r:id="rId609"/>
              </p:custDataLst>
            </p:nvPr>
          </p:nvSpPr>
          <p:spPr>
            <a:xfrm>
              <a:off x="1200643" y="5725477"/>
              <a:ext cx="8685" cy="10477"/>
            </a:xfrm>
            <a:custGeom>
              <a:avLst/>
              <a:gdLst>
                <a:gd name="connsiteX0" fmla="*/ 3317 w 8685"/>
                <a:gd name="connsiteY0" fmla="*/ 8572 h 10477"/>
                <a:gd name="connsiteX1" fmla="*/ 8079 w 8685"/>
                <a:gd name="connsiteY1" fmla="*/ 4763 h 10477"/>
                <a:gd name="connsiteX2" fmla="*/ 3317 w 8685"/>
                <a:gd name="connsiteY2" fmla="*/ 0 h 10477"/>
                <a:gd name="connsiteX3" fmla="*/ 1412 w 8685"/>
                <a:gd name="connsiteY3" fmla="*/ 2857 h 10477"/>
                <a:gd name="connsiteX4" fmla="*/ 6174 w 8685"/>
                <a:gd name="connsiteY4" fmla="*/ 2857 h 10477"/>
                <a:gd name="connsiteX5" fmla="*/ 1412 w 8685"/>
                <a:gd name="connsiteY5" fmla="*/ 4763 h 10477"/>
                <a:gd name="connsiteX6" fmla="*/ 459 w 8685"/>
                <a:gd name="connsiteY6" fmla="*/ 10477 h 10477"/>
                <a:gd name="connsiteX7" fmla="*/ 3317 w 8685"/>
                <a:gd name="connsiteY7" fmla="*/ 8572 h 10477"/>
                <a:gd name="connsiteX8" fmla="*/ 3317 w 8685"/>
                <a:gd name="connsiteY8" fmla="*/ 8572 h 1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5" h="10477">
                  <a:moveTo>
                    <a:pt x="3317" y="8572"/>
                  </a:moveTo>
                  <a:cubicBezTo>
                    <a:pt x="3317" y="7620"/>
                    <a:pt x="5222" y="4763"/>
                    <a:pt x="8079" y="4763"/>
                  </a:cubicBezTo>
                  <a:cubicBezTo>
                    <a:pt x="9984" y="2857"/>
                    <a:pt x="7127" y="952"/>
                    <a:pt x="3317" y="0"/>
                  </a:cubicBezTo>
                  <a:cubicBezTo>
                    <a:pt x="3317" y="0"/>
                    <a:pt x="3317" y="952"/>
                    <a:pt x="1412" y="2857"/>
                  </a:cubicBezTo>
                  <a:cubicBezTo>
                    <a:pt x="2364" y="2857"/>
                    <a:pt x="7127" y="952"/>
                    <a:pt x="6174" y="2857"/>
                  </a:cubicBezTo>
                  <a:cubicBezTo>
                    <a:pt x="3317" y="4763"/>
                    <a:pt x="3317" y="3810"/>
                    <a:pt x="1412" y="4763"/>
                  </a:cubicBezTo>
                  <a:cubicBezTo>
                    <a:pt x="3317" y="4763"/>
                    <a:pt x="-1446" y="8572"/>
                    <a:pt x="459" y="10477"/>
                  </a:cubicBezTo>
                  <a:lnTo>
                    <a:pt x="3317" y="8572"/>
                  </a:lnTo>
                  <a:cubicBezTo>
                    <a:pt x="3317" y="8572"/>
                    <a:pt x="2364" y="9525"/>
                    <a:pt x="3317" y="85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5" name="任意多边形: 形状 624"/>
            <p:cNvSpPr/>
            <p:nvPr>
              <p:custDataLst>
                <p:tags r:id="rId610"/>
              </p:custDataLst>
            </p:nvPr>
          </p:nvSpPr>
          <p:spPr>
            <a:xfrm>
              <a:off x="1204912" y="5723572"/>
              <a:ext cx="4762" cy="1905"/>
            </a:xfrm>
            <a:custGeom>
              <a:avLst/>
              <a:gdLst>
                <a:gd name="connsiteX0" fmla="*/ 4763 w 4762"/>
                <a:gd name="connsiteY0" fmla="*/ 0 h 1905"/>
                <a:gd name="connsiteX1" fmla="*/ 4763 w 4762"/>
                <a:gd name="connsiteY1" fmla="*/ 0 h 1905"/>
                <a:gd name="connsiteX2" fmla="*/ 1905 w 4762"/>
                <a:gd name="connsiteY2" fmla="*/ 0 h 1905"/>
                <a:gd name="connsiteX3" fmla="*/ 0 w 4762"/>
                <a:gd name="connsiteY3" fmla="*/ 1905 h 1905"/>
                <a:gd name="connsiteX4" fmla="*/ 4763 w 4762"/>
                <a:gd name="connsiteY4" fmla="*/ 0 h 1905"/>
                <a:gd name="connsiteX5" fmla="*/ 4763 w 4762"/>
                <a:gd name="connsiteY5" fmla="*/ 0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" h="1905">
                  <a:moveTo>
                    <a:pt x="4763" y="0"/>
                  </a:moveTo>
                  <a:lnTo>
                    <a:pt x="4763" y="0"/>
                  </a:lnTo>
                  <a:cubicBezTo>
                    <a:pt x="4763" y="0"/>
                    <a:pt x="3810" y="0"/>
                    <a:pt x="1905" y="0"/>
                  </a:cubicBezTo>
                  <a:cubicBezTo>
                    <a:pt x="953" y="953"/>
                    <a:pt x="0" y="1905"/>
                    <a:pt x="0" y="1905"/>
                  </a:cubicBezTo>
                  <a:lnTo>
                    <a:pt x="4763" y="0"/>
                  </a:lnTo>
                  <a:lnTo>
                    <a:pt x="476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6" name="任意多边形: 形状 625"/>
            <p:cNvSpPr/>
            <p:nvPr>
              <p:custDataLst>
                <p:tags r:id="rId611"/>
              </p:custDataLst>
            </p:nvPr>
          </p:nvSpPr>
          <p:spPr>
            <a:xfrm>
              <a:off x="1209675" y="5717857"/>
              <a:ext cx="7619" cy="5714"/>
            </a:xfrm>
            <a:custGeom>
              <a:avLst/>
              <a:gdLst>
                <a:gd name="connsiteX0" fmla="*/ 4763 w 7619"/>
                <a:gd name="connsiteY0" fmla="*/ 1905 h 5714"/>
                <a:gd name="connsiteX1" fmla="*/ 4763 w 7619"/>
                <a:gd name="connsiteY1" fmla="*/ 5715 h 5714"/>
                <a:gd name="connsiteX2" fmla="*/ 7620 w 7619"/>
                <a:gd name="connsiteY2" fmla="*/ 1905 h 5714"/>
                <a:gd name="connsiteX3" fmla="*/ 4763 w 7619"/>
                <a:gd name="connsiteY3" fmla="*/ 1905 h 5714"/>
                <a:gd name="connsiteX4" fmla="*/ 7620 w 7619"/>
                <a:gd name="connsiteY4" fmla="*/ 0 h 5714"/>
                <a:gd name="connsiteX5" fmla="*/ 4763 w 7619"/>
                <a:gd name="connsiteY5" fmla="*/ 1905 h 5714"/>
                <a:gd name="connsiteX6" fmla="*/ 4763 w 7619"/>
                <a:gd name="connsiteY6" fmla="*/ 1905 h 5714"/>
                <a:gd name="connsiteX7" fmla="*/ 4763 w 7619"/>
                <a:gd name="connsiteY7" fmla="*/ 1905 h 5714"/>
                <a:gd name="connsiteX8" fmla="*/ 4763 w 7619"/>
                <a:gd name="connsiteY8" fmla="*/ 1905 h 5714"/>
                <a:gd name="connsiteX9" fmla="*/ 4763 w 7619"/>
                <a:gd name="connsiteY9" fmla="*/ 1905 h 5714"/>
                <a:gd name="connsiteX10" fmla="*/ 4763 w 7619"/>
                <a:gd name="connsiteY10" fmla="*/ 1905 h 5714"/>
                <a:gd name="connsiteX11" fmla="*/ 4763 w 7619"/>
                <a:gd name="connsiteY11" fmla="*/ 1905 h 5714"/>
                <a:gd name="connsiteX12" fmla="*/ 4763 w 7619"/>
                <a:gd name="connsiteY12" fmla="*/ 1905 h 5714"/>
                <a:gd name="connsiteX13" fmla="*/ 4763 w 7619"/>
                <a:gd name="connsiteY13" fmla="*/ 1905 h 5714"/>
                <a:gd name="connsiteX14" fmla="*/ 4763 w 7619"/>
                <a:gd name="connsiteY14" fmla="*/ 1905 h 5714"/>
                <a:gd name="connsiteX15" fmla="*/ 0 w 7619"/>
                <a:gd name="connsiteY15" fmla="*/ 4763 h 5714"/>
                <a:gd name="connsiteX16" fmla="*/ 4763 w 7619"/>
                <a:gd name="connsiteY16" fmla="*/ 1905 h 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19" h="5714">
                  <a:moveTo>
                    <a:pt x="4763" y="1905"/>
                  </a:moveTo>
                  <a:cubicBezTo>
                    <a:pt x="4763" y="3810"/>
                    <a:pt x="2857" y="4763"/>
                    <a:pt x="4763" y="5715"/>
                  </a:cubicBezTo>
                  <a:cubicBezTo>
                    <a:pt x="7620" y="3810"/>
                    <a:pt x="6668" y="3810"/>
                    <a:pt x="7620" y="1905"/>
                  </a:cubicBezTo>
                  <a:cubicBezTo>
                    <a:pt x="2857" y="4763"/>
                    <a:pt x="8572" y="952"/>
                    <a:pt x="4763" y="1905"/>
                  </a:cubicBezTo>
                  <a:cubicBezTo>
                    <a:pt x="5715" y="952"/>
                    <a:pt x="6668" y="952"/>
                    <a:pt x="7620" y="0"/>
                  </a:cubicBezTo>
                  <a:cubicBezTo>
                    <a:pt x="6668" y="952"/>
                    <a:pt x="5715" y="952"/>
                    <a:pt x="4763" y="1905"/>
                  </a:cubicBezTo>
                  <a:lnTo>
                    <a:pt x="4763" y="1905"/>
                  </a:lnTo>
                  <a:lnTo>
                    <a:pt x="4763" y="1905"/>
                  </a:lnTo>
                  <a:lnTo>
                    <a:pt x="4763" y="1905"/>
                  </a:lnTo>
                  <a:cubicBezTo>
                    <a:pt x="4763" y="1905"/>
                    <a:pt x="5715" y="1905"/>
                    <a:pt x="4763" y="1905"/>
                  </a:cubicBezTo>
                  <a:lnTo>
                    <a:pt x="4763" y="1905"/>
                  </a:lnTo>
                  <a:cubicBezTo>
                    <a:pt x="4763" y="1905"/>
                    <a:pt x="4763" y="1905"/>
                    <a:pt x="4763" y="1905"/>
                  </a:cubicBezTo>
                  <a:cubicBezTo>
                    <a:pt x="3810" y="2858"/>
                    <a:pt x="4763" y="1905"/>
                    <a:pt x="4763" y="1905"/>
                  </a:cubicBezTo>
                  <a:cubicBezTo>
                    <a:pt x="4763" y="1905"/>
                    <a:pt x="4763" y="1905"/>
                    <a:pt x="4763" y="1905"/>
                  </a:cubicBezTo>
                  <a:lnTo>
                    <a:pt x="4763" y="1905"/>
                  </a:lnTo>
                  <a:lnTo>
                    <a:pt x="0" y="4763"/>
                  </a:lnTo>
                  <a:cubicBezTo>
                    <a:pt x="1905" y="4763"/>
                    <a:pt x="2857" y="3810"/>
                    <a:pt x="4763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7" name="任意多边形: 形状 626"/>
            <p:cNvSpPr/>
            <p:nvPr>
              <p:custDataLst>
                <p:tags r:id="rId612"/>
              </p:custDataLst>
            </p:nvPr>
          </p:nvSpPr>
          <p:spPr>
            <a:xfrm>
              <a:off x="1240393" y="5711190"/>
              <a:ext cx="714" cy="714"/>
            </a:xfrm>
            <a:custGeom>
              <a:avLst/>
              <a:gdLst>
                <a:gd name="connsiteX0" fmla="*/ 714 w 714"/>
                <a:gd name="connsiteY0" fmla="*/ 0 h 714"/>
                <a:gd name="connsiteX1" fmla="*/ 714 w 714"/>
                <a:gd name="connsiteY1" fmla="*/ 0 h 714"/>
                <a:gd name="connsiteX2" fmla="*/ 714 w 714"/>
                <a:gd name="connsiteY2" fmla="*/ 0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714">
                  <a:moveTo>
                    <a:pt x="714" y="0"/>
                  </a:moveTo>
                  <a:cubicBezTo>
                    <a:pt x="714" y="0"/>
                    <a:pt x="714" y="0"/>
                    <a:pt x="714" y="0"/>
                  </a:cubicBezTo>
                  <a:cubicBezTo>
                    <a:pt x="-238" y="952"/>
                    <a:pt x="-238" y="952"/>
                    <a:pt x="7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8" name="任意多边形: 形状 627"/>
            <p:cNvSpPr/>
            <p:nvPr>
              <p:custDataLst>
                <p:tags r:id="rId613"/>
              </p:custDataLst>
            </p:nvPr>
          </p:nvSpPr>
          <p:spPr>
            <a:xfrm>
              <a:off x="1236344" y="5709842"/>
              <a:ext cx="5862" cy="2299"/>
            </a:xfrm>
            <a:custGeom>
              <a:avLst/>
              <a:gdLst>
                <a:gd name="connsiteX0" fmla="*/ 1905 w 5862"/>
                <a:gd name="connsiteY0" fmla="*/ 2300 h 2299"/>
                <a:gd name="connsiteX1" fmla="*/ 3810 w 5862"/>
                <a:gd name="connsiteY1" fmla="*/ 395 h 2299"/>
                <a:gd name="connsiteX2" fmla="*/ 4763 w 5862"/>
                <a:gd name="connsiteY2" fmla="*/ 1347 h 2299"/>
                <a:gd name="connsiteX3" fmla="*/ 4763 w 5862"/>
                <a:gd name="connsiteY3" fmla="*/ 395 h 2299"/>
                <a:gd name="connsiteX4" fmla="*/ 4763 w 5862"/>
                <a:gd name="connsiteY4" fmla="*/ 395 h 2299"/>
                <a:gd name="connsiteX5" fmla="*/ 0 w 5862"/>
                <a:gd name="connsiteY5" fmla="*/ 1347 h 2299"/>
                <a:gd name="connsiteX6" fmla="*/ 1905 w 5862"/>
                <a:gd name="connsiteY6" fmla="*/ 2300 h 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2" h="2299">
                  <a:moveTo>
                    <a:pt x="1905" y="2300"/>
                  </a:moveTo>
                  <a:cubicBezTo>
                    <a:pt x="1905" y="2300"/>
                    <a:pt x="1905" y="1347"/>
                    <a:pt x="3810" y="395"/>
                  </a:cubicBezTo>
                  <a:cubicBezTo>
                    <a:pt x="4763" y="395"/>
                    <a:pt x="3810" y="1347"/>
                    <a:pt x="4763" y="1347"/>
                  </a:cubicBezTo>
                  <a:cubicBezTo>
                    <a:pt x="5715" y="395"/>
                    <a:pt x="6668" y="-558"/>
                    <a:pt x="4763" y="395"/>
                  </a:cubicBezTo>
                  <a:lnTo>
                    <a:pt x="4763" y="395"/>
                  </a:lnTo>
                  <a:cubicBezTo>
                    <a:pt x="2858" y="1347"/>
                    <a:pt x="0" y="1347"/>
                    <a:pt x="0" y="1347"/>
                  </a:cubicBezTo>
                  <a:cubicBezTo>
                    <a:pt x="0" y="1347"/>
                    <a:pt x="953" y="2300"/>
                    <a:pt x="1905" y="2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9" name="任意多边形: 形状 628"/>
            <p:cNvSpPr/>
            <p:nvPr>
              <p:custDataLst>
                <p:tags r:id="rId614"/>
              </p:custDataLst>
            </p:nvPr>
          </p:nvSpPr>
          <p:spPr>
            <a:xfrm>
              <a:off x="1223009" y="5715952"/>
              <a:ext cx="4048" cy="2857"/>
            </a:xfrm>
            <a:custGeom>
              <a:avLst/>
              <a:gdLst>
                <a:gd name="connsiteX0" fmla="*/ 3810 w 4048"/>
                <a:gd name="connsiteY0" fmla="*/ 0 h 2857"/>
                <a:gd name="connsiteX1" fmla="*/ 0 w 4048"/>
                <a:gd name="connsiteY1" fmla="*/ 2857 h 2857"/>
                <a:gd name="connsiteX2" fmla="*/ 2858 w 4048"/>
                <a:gd name="connsiteY2" fmla="*/ 2857 h 2857"/>
                <a:gd name="connsiteX3" fmla="*/ 2858 w 4048"/>
                <a:gd name="connsiteY3" fmla="*/ 2857 h 2857"/>
                <a:gd name="connsiteX4" fmla="*/ 3810 w 4048"/>
                <a:gd name="connsiteY4" fmla="*/ 0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8" h="2857">
                  <a:moveTo>
                    <a:pt x="3810" y="0"/>
                  </a:moveTo>
                  <a:lnTo>
                    <a:pt x="0" y="2857"/>
                  </a:lnTo>
                  <a:lnTo>
                    <a:pt x="2858" y="2857"/>
                  </a:lnTo>
                  <a:lnTo>
                    <a:pt x="2858" y="2857"/>
                  </a:lnTo>
                  <a:cubicBezTo>
                    <a:pt x="4763" y="952"/>
                    <a:pt x="3810" y="952"/>
                    <a:pt x="381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0" name="任意多边形: 形状 629"/>
            <p:cNvSpPr/>
            <p:nvPr>
              <p:custDataLst>
                <p:tags r:id="rId615"/>
              </p:custDataLst>
            </p:nvPr>
          </p:nvSpPr>
          <p:spPr>
            <a:xfrm>
              <a:off x="1202055" y="5724525"/>
              <a:ext cx="1904" cy="2857"/>
            </a:xfrm>
            <a:custGeom>
              <a:avLst/>
              <a:gdLst>
                <a:gd name="connsiteX0" fmla="*/ 1905 w 1904"/>
                <a:gd name="connsiteY0" fmla="*/ 953 h 2857"/>
                <a:gd name="connsiteX1" fmla="*/ 1905 w 1904"/>
                <a:gd name="connsiteY1" fmla="*/ 0 h 2857"/>
                <a:gd name="connsiteX2" fmla="*/ 0 w 1904"/>
                <a:gd name="connsiteY2" fmla="*/ 2858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2857">
                  <a:moveTo>
                    <a:pt x="1905" y="953"/>
                  </a:moveTo>
                  <a:lnTo>
                    <a:pt x="1905" y="0"/>
                  </a:lnTo>
                  <a:lnTo>
                    <a:pt x="0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1" name="任意多边形: 形状 630"/>
            <p:cNvSpPr/>
            <p:nvPr>
              <p:custDataLst>
                <p:tags r:id="rId616"/>
              </p:custDataLst>
            </p:nvPr>
          </p:nvSpPr>
          <p:spPr>
            <a:xfrm>
              <a:off x="1197292" y="5727382"/>
              <a:ext cx="952" cy="1904"/>
            </a:xfrm>
            <a:custGeom>
              <a:avLst/>
              <a:gdLst>
                <a:gd name="connsiteX0" fmla="*/ 952 w 952"/>
                <a:gd name="connsiteY0" fmla="*/ 952 h 1904"/>
                <a:gd name="connsiteX1" fmla="*/ 952 w 952"/>
                <a:gd name="connsiteY1" fmla="*/ 0 h 1904"/>
                <a:gd name="connsiteX2" fmla="*/ 0 w 952"/>
                <a:gd name="connsiteY2" fmla="*/ 1905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1904">
                  <a:moveTo>
                    <a:pt x="952" y="952"/>
                  </a:moveTo>
                  <a:lnTo>
                    <a:pt x="952" y="0"/>
                  </a:lnTo>
                  <a:lnTo>
                    <a:pt x="0" y="19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2" name="任意多边形: 形状 631"/>
            <p:cNvSpPr/>
            <p:nvPr>
              <p:custDataLst>
                <p:tags r:id="rId617"/>
              </p:custDataLst>
            </p:nvPr>
          </p:nvSpPr>
          <p:spPr>
            <a:xfrm>
              <a:off x="987742" y="5715000"/>
              <a:ext cx="952" cy="952"/>
            </a:xfrm>
            <a:custGeom>
              <a:avLst/>
              <a:gdLst>
                <a:gd name="connsiteX0" fmla="*/ 0 w 952"/>
                <a:gd name="connsiteY0" fmla="*/ 953 h 952"/>
                <a:gd name="connsiteX1" fmla="*/ 953 w 952"/>
                <a:gd name="connsiteY1" fmla="*/ 0 h 952"/>
                <a:gd name="connsiteX2" fmla="*/ 0 w 952"/>
                <a:gd name="connsiteY2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">
                  <a:moveTo>
                    <a:pt x="0" y="953"/>
                  </a:moveTo>
                  <a:lnTo>
                    <a:pt x="953" y="0"/>
                  </a:lnTo>
                  <a:cubicBezTo>
                    <a:pt x="953" y="953"/>
                    <a:pt x="0" y="953"/>
                    <a:pt x="0" y="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3" name="任意多边形: 形状 632"/>
            <p:cNvSpPr/>
            <p:nvPr>
              <p:custDataLst>
                <p:tags r:id="rId618"/>
              </p:custDataLst>
            </p:nvPr>
          </p:nvSpPr>
          <p:spPr>
            <a:xfrm>
              <a:off x="976312" y="5717857"/>
              <a:ext cx="423" cy="9525"/>
            </a:xfrm>
            <a:custGeom>
              <a:avLst/>
              <a:gdLst>
                <a:gd name="connsiteX0" fmla="*/ 0 w 423"/>
                <a:gd name="connsiteY0" fmla="*/ 0 h 9525"/>
                <a:gd name="connsiteX1" fmla="*/ 0 w 423"/>
                <a:gd name="connsiteY1" fmla="*/ 0 h 9525"/>
                <a:gd name="connsiteX2" fmla="*/ 0 w 423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" h="95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952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4" name="任意多边形: 形状 633"/>
            <p:cNvSpPr/>
            <p:nvPr>
              <p:custDataLst>
                <p:tags r:id="rId619"/>
              </p:custDataLst>
            </p:nvPr>
          </p:nvSpPr>
          <p:spPr>
            <a:xfrm>
              <a:off x="1070420" y="5800725"/>
              <a:ext cx="3999" cy="1904"/>
            </a:xfrm>
            <a:custGeom>
              <a:avLst/>
              <a:gdLst>
                <a:gd name="connsiteX0" fmla="*/ 3999 w 3999"/>
                <a:gd name="connsiteY0" fmla="*/ 0 h 1904"/>
                <a:gd name="connsiteX1" fmla="*/ 189 w 3999"/>
                <a:gd name="connsiteY1" fmla="*/ 953 h 1904"/>
                <a:gd name="connsiteX2" fmla="*/ 1142 w 3999"/>
                <a:gd name="connsiteY2" fmla="*/ 1905 h 1904"/>
                <a:gd name="connsiteX3" fmla="*/ 3999 w 3999"/>
                <a:gd name="connsiteY3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9" h="1904">
                  <a:moveTo>
                    <a:pt x="3999" y="0"/>
                  </a:moveTo>
                  <a:cubicBezTo>
                    <a:pt x="2094" y="0"/>
                    <a:pt x="-763" y="0"/>
                    <a:pt x="189" y="953"/>
                  </a:cubicBezTo>
                  <a:lnTo>
                    <a:pt x="1142" y="1905"/>
                  </a:lnTo>
                  <a:cubicBezTo>
                    <a:pt x="2094" y="953"/>
                    <a:pt x="3047" y="0"/>
                    <a:pt x="3999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5" name="任意多边形: 形状 634"/>
            <p:cNvSpPr/>
            <p:nvPr>
              <p:custDataLst>
                <p:tags r:id="rId620"/>
              </p:custDataLst>
            </p:nvPr>
          </p:nvSpPr>
          <p:spPr>
            <a:xfrm>
              <a:off x="1004887" y="5771197"/>
              <a:ext cx="1904" cy="952"/>
            </a:xfrm>
            <a:custGeom>
              <a:avLst/>
              <a:gdLst>
                <a:gd name="connsiteX0" fmla="*/ 0 w 1904"/>
                <a:gd name="connsiteY0" fmla="*/ 0 h 952"/>
                <a:gd name="connsiteX1" fmla="*/ 0 w 1904"/>
                <a:gd name="connsiteY1" fmla="*/ 0 h 952"/>
                <a:gd name="connsiteX2" fmla="*/ 1905 w 1904"/>
                <a:gd name="connsiteY2" fmla="*/ 953 h 952"/>
                <a:gd name="connsiteX3" fmla="*/ 0 w 1904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" h="952">
                  <a:moveTo>
                    <a:pt x="0" y="0"/>
                  </a:moveTo>
                  <a:lnTo>
                    <a:pt x="0" y="0"/>
                  </a:lnTo>
                  <a:cubicBezTo>
                    <a:pt x="952" y="953"/>
                    <a:pt x="952" y="953"/>
                    <a:pt x="1905" y="953"/>
                  </a:cubicBezTo>
                  <a:cubicBezTo>
                    <a:pt x="1905" y="953"/>
                    <a:pt x="952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6" name="任意多边形: 形状 635"/>
            <p:cNvSpPr/>
            <p:nvPr>
              <p:custDataLst>
                <p:tags r:id="rId621"/>
              </p:custDataLst>
            </p:nvPr>
          </p:nvSpPr>
          <p:spPr>
            <a:xfrm>
              <a:off x="1000125" y="5772150"/>
              <a:ext cx="952" cy="1904"/>
            </a:xfrm>
            <a:custGeom>
              <a:avLst/>
              <a:gdLst>
                <a:gd name="connsiteX0" fmla="*/ 952 w 952"/>
                <a:gd name="connsiteY0" fmla="*/ 1905 h 1904"/>
                <a:gd name="connsiteX1" fmla="*/ 0 w 952"/>
                <a:gd name="connsiteY1" fmla="*/ 0 h 1904"/>
                <a:gd name="connsiteX2" fmla="*/ 952 w 952"/>
                <a:gd name="connsiteY2" fmla="*/ 1905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1904">
                  <a:moveTo>
                    <a:pt x="952" y="1905"/>
                  </a:moveTo>
                  <a:lnTo>
                    <a:pt x="0" y="0"/>
                  </a:lnTo>
                  <a:cubicBezTo>
                    <a:pt x="0" y="0"/>
                    <a:pt x="0" y="0"/>
                    <a:pt x="952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7" name="任意多边形: 形状 636"/>
            <p:cNvSpPr/>
            <p:nvPr>
              <p:custDataLst>
                <p:tags r:id="rId622"/>
              </p:custDataLst>
            </p:nvPr>
          </p:nvSpPr>
          <p:spPr>
            <a:xfrm>
              <a:off x="1038939" y="5706427"/>
              <a:ext cx="1190" cy="952"/>
            </a:xfrm>
            <a:custGeom>
              <a:avLst/>
              <a:gdLst>
                <a:gd name="connsiteX0" fmla="*/ 238 w 1190"/>
                <a:gd name="connsiteY0" fmla="*/ 952 h 952"/>
                <a:gd name="connsiteX1" fmla="*/ 1191 w 1190"/>
                <a:gd name="connsiteY1" fmla="*/ 0 h 952"/>
                <a:gd name="connsiteX2" fmla="*/ 238 w 1190"/>
                <a:gd name="connsiteY2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" h="952">
                  <a:moveTo>
                    <a:pt x="238" y="952"/>
                  </a:moveTo>
                  <a:lnTo>
                    <a:pt x="1191" y="0"/>
                  </a:lnTo>
                  <a:cubicBezTo>
                    <a:pt x="-714" y="0"/>
                    <a:pt x="238" y="952"/>
                    <a:pt x="238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8" name="任意多边形: 形状 637"/>
            <p:cNvSpPr/>
            <p:nvPr>
              <p:custDataLst>
                <p:tags r:id="rId623"/>
              </p:custDataLst>
            </p:nvPr>
          </p:nvSpPr>
          <p:spPr>
            <a:xfrm>
              <a:off x="1143000" y="5758815"/>
              <a:ext cx="3809" cy="1904"/>
            </a:xfrm>
            <a:custGeom>
              <a:avLst/>
              <a:gdLst>
                <a:gd name="connsiteX0" fmla="*/ 3810 w 3809"/>
                <a:gd name="connsiteY0" fmla="*/ 0 h 1904"/>
                <a:gd name="connsiteX1" fmla="*/ 0 w 3809"/>
                <a:gd name="connsiteY1" fmla="*/ 1905 h 1904"/>
                <a:gd name="connsiteX2" fmla="*/ 3810 w 3809"/>
                <a:gd name="connsiteY2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09" h="1904">
                  <a:moveTo>
                    <a:pt x="3810" y="0"/>
                  </a:moveTo>
                  <a:cubicBezTo>
                    <a:pt x="1905" y="0"/>
                    <a:pt x="953" y="952"/>
                    <a:pt x="0" y="1905"/>
                  </a:cubicBezTo>
                  <a:cubicBezTo>
                    <a:pt x="1905" y="952"/>
                    <a:pt x="3810" y="952"/>
                    <a:pt x="381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9" name="任意多边形: 形状 638"/>
            <p:cNvSpPr/>
            <p:nvPr>
              <p:custDataLst>
                <p:tags r:id="rId624"/>
              </p:custDataLst>
            </p:nvPr>
          </p:nvSpPr>
          <p:spPr>
            <a:xfrm>
              <a:off x="985837" y="5728334"/>
              <a:ext cx="952" cy="952"/>
            </a:xfrm>
            <a:custGeom>
              <a:avLst/>
              <a:gdLst>
                <a:gd name="connsiteX0" fmla="*/ 0 w 952"/>
                <a:gd name="connsiteY0" fmla="*/ 953 h 952"/>
                <a:gd name="connsiteX1" fmla="*/ 952 w 952"/>
                <a:gd name="connsiteY1" fmla="*/ 0 h 952"/>
                <a:gd name="connsiteX2" fmla="*/ 0 w 952"/>
                <a:gd name="connsiteY2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">
                  <a:moveTo>
                    <a:pt x="0" y="953"/>
                  </a:moveTo>
                  <a:cubicBezTo>
                    <a:pt x="952" y="953"/>
                    <a:pt x="952" y="0"/>
                    <a:pt x="952" y="0"/>
                  </a:cubicBezTo>
                  <a:cubicBezTo>
                    <a:pt x="0" y="0"/>
                    <a:pt x="0" y="0"/>
                    <a:pt x="0" y="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0" name="任意多边形: 形状 639"/>
            <p:cNvSpPr/>
            <p:nvPr>
              <p:custDataLst>
                <p:tags r:id="rId625"/>
              </p:custDataLst>
            </p:nvPr>
          </p:nvSpPr>
          <p:spPr>
            <a:xfrm>
              <a:off x="1139190" y="5759767"/>
              <a:ext cx="3809" cy="2857"/>
            </a:xfrm>
            <a:custGeom>
              <a:avLst/>
              <a:gdLst>
                <a:gd name="connsiteX0" fmla="*/ 0 w 3809"/>
                <a:gd name="connsiteY0" fmla="*/ 2858 h 2857"/>
                <a:gd name="connsiteX1" fmla="*/ 0 w 3809"/>
                <a:gd name="connsiteY1" fmla="*/ 2858 h 2857"/>
                <a:gd name="connsiteX2" fmla="*/ 3810 w 3809"/>
                <a:gd name="connsiteY2" fmla="*/ 0 h 2857"/>
                <a:gd name="connsiteX3" fmla="*/ 0 w 3809"/>
                <a:gd name="connsiteY3" fmla="*/ 2858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9" h="2857">
                  <a:moveTo>
                    <a:pt x="0" y="2858"/>
                  </a:moveTo>
                  <a:cubicBezTo>
                    <a:pt x="0" y="2858"/>
                    <a:pt x="0" y="2858"/>
                    <a:pt x="0" y="2858"/>
                  </a:cubicBezTo>
                  <a:cubicBezTo>
                    <a:pt x="1905" y="1905"/>
                    <a:pt x="2857" y="953"/>
                    <a:pt x="3810" y="0"/>
                  </a:cubicBezTo>
                  <a:cubicBezTo>
                    <a:pt x="2857" y="953"/>
                    <a:pt x="953" y="1905"/>
                    <a:pt x="0" y="2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1" name="任意多边形: 形状 640"/>
            <p:cNvSpPr/>
            <p:nvPr>
              <p:custDataLst>
                <p:tags r:id="rId626"/>
              </p:custDataLst>
            </p:nvPr>
          </p:nvSpPr>
          <p:spPr>
            <a:xfrm>
              <a:off x="1226819" y="5681662"/>
              <a:ext cx="714" cy="9525"/>
            </a:xfrm>
            <a:custGeom>
              <a:avLst/>
              <a:gdLst>
                <a:gd name="connsiteX0" fmla="*/ 0 w 714"/>
                <a:gd name="connsiteY0" fmla="*/ 0 h 9525"/>
                <a:gd name="connsiteX1" fmla="*/ 0 w 714"/>
                <a:gd name="connsiteY1" fmla="*/ 0 h 9525"/>
                <a:gd name="connsiteX2" fmla="*/ 0 w 714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9525">
                  <a:moveTo>
                    <a:pt x="0" y="0"/>
                  </a:moveTo>
                  <a:cubicBezTo>
                    <a:pt x="0" y="0"/>
                    <a:pt x="953" y="0"/>
                    <a:pt x="0" y="0"/>
                  </a:cubicBezTo>
                  <a:cubicBezTo>
                    <a:pt x="953" y="0"/>
                    <a:pt x="953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2" name="任意多边形: 形状 641"/>
            <p:cNvSpPr/>
            <p:nvPr>
              <p:custDataLst>
                <p:tags r:id="rId627"/>
              </p:custDataLst>
            </p:nvPr>
          </p:nvSpPr>
          <p:spPr>
            <a:xfrm>
              <a:off x="1281112" y="5685472"/>
              <a:ext cx="1905" cy="714"/>
            </a:xfrm>
            <a:custGeom>
              <a:avLst/>
              <a:gdLst>
                <a:gd name="connsiteX0" fmla="*/ 1905 w 1905"/>
                <a:gd name="connsiteY0" fmla="*/ 0 h 714"/>
                <a:gd name="connsiteX1" fmla="*/ 0 w 1905"/>
                <a:gd name="connsiteY1" fmla="*/ 0 h 714"/>
                <a:gd name="connsiteX2" fmla="*/ 1905 w 1905"/>
                <a:gd name="connsiteY2" fmla="*/ 0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714">
                  <a:moveTo>
                    <a:pt x="1905" y="0"/>
                  </a:moveTo>
                  <a:cubicBezTo>
                    <a:pt x="952" y="0"/>
                    <a:pt x="952" y="0"/>
                    <a:pt x="0" y="0"/>
                  </a:cubicBezTo>
                  <a:cubicBezTo>
                    <a:pt x="0" y="953"/>
                    <a:pt x="952" y="953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3" name="任意多边形: 形状 642"/>
            <p:cNvSpPr/>
            <p:nvPr>
              <p:custDataLst>
                <p:tags r:id="rId628"/>
              </p:custDataLst>
            </p:nvPr>
          </p:nvSpPr>
          <p:spPr>
            <a:xfrm>
              <a:off x="1178242" y="5739765"/>
              <a:ext cx="423" cy="0"/>
            </a:xfrm>
            <a:custGeom>
              <a:avLst/>
              <a:gdLst>
                <a:gd name="connsiteX0" fmla="*/ 0 w 423"/>
                <a:gd name="connsiteY0" fmla="*/ 0 h 0"/>
                <a:gd name="connsiteX1" fmla="*/ 0 w 423"/>
                <a:gd name="connsiteY1" fmla="*/ 0 h 0"/>
                <a:gd name="connsiteX2" fmla="*/ 0 w 423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">
                  <a:moveTo>
                    <a:pt x="0" y="0"/>
                  </a:moveTo>
                  <a:cubicBezTo>
                    <a:pt x="952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4" name="任意多边形: 形状 643"/>
            <p:cNvSpPr/>
            <p:nvPr>
              <p:custDataLst>
                <p:tags r:id="rId629"/>
              </p:custDataLst>
            </p:nvPr>
          </p:nvSpPr>
          <p:spPr>
            <a:xfrm>
              <a:off x="1185439" y="5740717"/>
              <a:ext cx="423" cy="714"/>
            </a:xfrm>
            <a:custGeom>
              <a:avLst/>
              <a:gdLst>
                <a:gd name="connsiteX0" fmla="*/ 423 w 423"/>
                <a:gd name="connsiteY0" fmla="*/ 0 h 714"/>
                <a:gd name="connsiteX1" fmla="*/ 423 w 423"/>
                <a:gd name="connsiteY1" fmla="*/ 0 h 714"/>
                <a:gd name="connsiteX2" fmla="*/ 423 w 423"/>
                <a:gd name="connsiteY2" fmla="*/ 0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" h="714">
                  <a:moveTo>
                    <a:pt x="423" y="0"/>
                  </a:moveTo>
                  <a:cubicBezTo>
                    <a:pt x="423" y="953"/>
                    <a:pt x="-529" y="953"/>
                    <a:pt x="423" y="0"/>
                  </a:cubicBezTo>
                  <a:cubicBezTo>
                    <a:pt x="-529" y="953"/>
                    <a:pt x="423" y="953"/>
                    <a:pt x="42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5" name="任意多边形: 形状 644"/>
            <p:cNvSpPr/>
            <p:nvPr>
              <p:custDataLst>
                <p:tags r:id="rId630"/>
              </p:custDataLst>
            </p:nvPr>
          </p:nvSpPr>
          <p:spPr>
            <a:xfrm>
              <a:off x="1131569" y="5775007"/>
              <a:ext cx="714" cy="714"/>
            </a:xfrm>
            <a:custGeom>
              <a:avLst/>
              <a:gdLst>
                <a:gd name="connsiteX0" fmla="*/ 0 w 714"/>
                <a:gd name="connsiteY0" fmla="*/ 0 h 714"/>
                <a:gd name="connsiteX1" fmla="*/ 0 w 714"/>
                <a:gd name="connsiteY1" fmla="*/ 0 h 714"/>
                <a:gd name="connsiteX2" fmla="*/ 0 w 714"/>
                <a:gd name="connsiteY2" fmla="*/ 0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714">
                  <a:moveTo>
                    <a:pt x="0" y="0"/>
                  </a:moveTo>
                  <a:lnTo>
                    <a:pt x="0" y="0"/>
                  </a:lnTo>
                  <a:cubicBezTo>
                    <a:pt x="953" y="952"/>
                    <a:pt x="953" y="952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6" name="任意多边形: 形状 645"/>
            <p:cNvSpPr/>
            <p:nvPr>
              <p:custDataLst>
                <p:tags r:id="rId631"/>
              </p:custDataLst>
            </p:nvPr>
          </p:nvSpPr>
          <p:spPr>
            <a:xfrm>
              <a:off x="1178242" y="5739765"/>
              <a:ext cx="1904" cy="952"/>
            </a:xfrm>
            <a:custGeom>
              <a:avLst/>
              <a:gdLst>
                <a:gd name="connsiteX0" fmla="*/ 1905 w 1904"/>
                <a:gd name="connsiteY0" fmla="*/ 0 h 952"/>
                <a:gd name="connsiteX1" fmla="*/ 0 w 1904"/>
                <a:gd name="connsiteY1" fmla="*/ 952 h 952"/>
                <a:gd name="connsiteX2" fmla="*/ 1905 w 1904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952">
                  <a:moveTo>
                    <a:pt x="1905" y="0"/>
                  </a:moveTo>
                  <a:cubicBezTo>
                    <a:pt x="1905" y="0"/>
                    <a:pt x="952" y="0"/>
                    <a:pt x="0" y="952"/>
                  </a:cubicBezTo>
                  <a:cubicBezTo>
                    <a:pt x="0" y="0"/>
                    <a:pt x="952" y="0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7" name="任意多边形: 形状 646"/>
            <p:cNvSpPr/>
            <p:nvPr>
              <p:custDataLst>
                <p:tags r:id="rId632"/>
              </p:custDataLst>
            </p:nvPr>
          </p:nvSpPr>
          <p:spPr>
            <a:xfrm>
              <a:off x="1179194" y="5738812"/>
              <a:ext cx="952" cy="9525"/>
            </a:xfrm>
            <a:custGeom>
              <a:avLst/>
              <a:gdLst>
                <a:gd name="connsiteX0" fmla="*/ 0 w 952"/>
                <a:gd name="connsiteY0" fmla="*/ 0 h 9525"/>
                <a:gd name="connsiteX1" fmla="*/ 953 w 952"/>
                <a:gd name="connsiteY1" fmla="*/ 0 h 9525"/>
                <a:gd name="connsiteX2" fmla="*/ 0 w 952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5">
                  <a:moveTo>
                    <a:pt x="0" y="0"/>
                  </a:moveTo>
                  <a:cubicBezTo>
                    <a:pt x="0" y="0"/>
                    <a:pt x="953" y="0"/>
                    <a:pt x="953" y="0"/>
                  </a:cubicBezTo>
                  <a:cubicBezTo>
                    <a:pt x="953" y="0"/>
                    <a:pt x="953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8" name="任意多边形: 形状 647"/>
            <p:cNvSpPr/>
            <p:nvPr>
              <p:custDataLst>
                <p:tags r:id="rId633"/>
              </p:custDataLst>
            </p:nvPr>
          </p:nvSpPr>
          <p:spPr>
            <a:xfrm>
              <a:off x="1176337" y="5739765"/>
              <a:ext cx="1905" cy="952"/>
            </a:xfrm>
            <a:custGeom>
              <a:avLst/>
              <a:gdLst>
                <a:gd name="connsiteX0" fmla="*/ 0 w 1905"/>
                <a:gd name="connsiteY0" fmla="*/ 952 h 952"/>
                <a:gd name="connsiteX1" fmla="*/ 1905 w 1905"/>
                <a:gd name="connsiteY1" fmla="*/ 0 h 952"/>
                <a:gd name="connsiteX2" fmla="*/ 1905 w 1905"/>
                <a:gd name="connsiteY2" fmla="*/ 0 h 952"/>
                <a:gd name="connsiteX3" fmla="*/ 0 w 1905"/>
                <a:gd name="connsiteY3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" h="952">
                  <a:moveTo>
                    <a:pt x="0" y="952"/>
                  </a:moveTo>
                  <a:cubicBezTo>
                    <a:pt x="953" y="952"/>
                    <a:pt x="953" y="0"/>
                    <a:pt x="1905" y="0"/>
                  </a:cubicBezTo>
                  <a:cubicBezTo>
                    <a:pt x="1905" y="0"/>
                    <a:pt x="1905" y="0"/>
                    <a:pt x="1905" y="0"/>
                  </a:cubicBezTo>
                  <a:cubicBezTo>
                    <a:pt x="953" y="0"/>
                    <a:pt x="953" y="952"/>
                    <a:pt x="0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9" name="任意多边形: 形状 648"/>
            <p:cNvSpPr/>
            <p:nvPr>
              <p:custDataLst>
                <p:tags r:id="rId634"/>
              </p:custDataLst>
            </p:nvPr>
          </p:nvSpPr>
          <p:spPr>
            <a:xfrm>
              <a:off x="1126807" y="5699045"/>
              <a:ext cx="1099" cy="714"/>
            </a:xfrm>
            <a:custGeom>
              <a:avLst/>
              <a:gdLst>
                <a:gd name="connsiteX0" fmla="*/ 0 w 1099"/>
                <a:gd name="connsiteY0" fmla="*/ 714 h 714"/>
                <a:gd name="connsiteX1" fmla="*/ 0 w 1099"/>
                <a:gd name="connsiteY1" fmla="*/ 714 h 714"/>
                <a:gd name="connsiteX2" fmla="*/ 0 w 1099"/>
                <a:gd name="connsiteY2" fmla="*/ 714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9" h="714">
                  <a:moveTo>
                    <a:pt x="0" y="714"/>
                  </a:moveTo>
                  <a:cubicBezTo>
                    <a:pt x="0" y="714"/>
                    <a:pt x="0" y="714"/>
                    <a:pt x="0" y="714"/>
                  </a:cubicBezTo>
                  <a:cubicBezTo>
                    <a:pt x="1905" y="-238"/>
                    <a:pt x="953" y="-238"/>
                    <a:pt x="0" y="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0" name="任意多边形: 形状 649"/>
            <p:cNvSpPr/>
            <p:nvPr>
              <p:custDataLst>
                <p:tags r:id="rId635"/>
              </p:custDataLst>
            </p:nvPr>
          </p:nvSpPr>
          <p:spPr>
            <a:xfrm>
              <a:off x="1048702" y="5824537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1" name="任意多边形: 形状 650"/>
            <p:cNvSpPr/>
            <p:nvPr>
              <p:custDataLst>
                <p:tags r:id="rId636"/>
              </p:custDataLst>
            </p:nvPr>
          </p:nvSpPr>
          <p:spPr>
            <a:xfrm>
              <a:off x="1042987" y="5819775"/>
              <a:ext cx="4762" cy="4762"/>
            </a:xfrm>
            <a:custGeom>
              <a:avLst/>
              <a:gdLst>
                <a:gd name="connsiteX0" fmla="*/ 0 w 4762"/>
                <a:gd name="connsiteY0" fmla="*/ 953 h 4762"/>
                <a:gd name="connsiteX1" fmla="*/ 4763 w 4762"/>
                <a:gd name="connsiteY1" fmla="*/ 4763 h 4762"/>
                <a:gd name="connsiteX2" fmla="*/ 4763 w 4762"/>
                <a:gd name="connsiteY2" fmla="*/ 0 h 4762"/>
                <a:gd name="connsiteX3" fmla="*/ 0 w 4762"/>
                <a:gd name="connsiteY3" fmla="*/ 953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" h="4762">
                  <a:moveTo>
                    <a:pt x="0" y="953"/>
                  </a:moveTo>
                  <a:cubicBezTo>
                    <a:pt x="2858" y="1905"/>
                    <a:pt x="3810" y="2858"/>
                    <a:pt x="4763" y="4763"/>
                  </a:cubicBezTo>
                  <a:cubicBezTo>
                    <a:pt x="4763" y="2858"/>
                    <a:pt x="4763" y="1905"/>
                    <a:pt x="4763" y="0"/>
                  </a:cubicBezTo>
                  <a:cubicBezTo>
                    <a:pt x="3810" y="953"/>
                    <a:pt x="2858" y="953"/>
                    <a:pt x="0" y="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2" name="任意多边形: 形状 651"/>
            <p:cNvSpPr/>
            <p:nvPr>
              <p:custDataLst>
                <p:tags r:id="rId637"/>
              </p:custDataLst>
            </p:nvPr>
          </p:nvSpPr>
          <p:spPr>
            <a:xfrm>
              <a:off x="942975" y="5678804"/>
              <a:ext cx="350519" cy="151447"/>
            </a:xfrm>
            <a:custGeom>
              <a:avLst/>
              <a:gdLst>
                <a:gd name="connsiteX0" fmla="*/ 67628 w 350519"/>
                <a:gd name="connsiteY0" fmla="*/ 33338 h 151447"/>
                <a:gd name="connsiteX1" fmla="*/ 64770 w 350519"/>
                <a:gd name="connsiteY1" fmla="*/ 32385 h 151447"/>
                <a:gd name="connsiteX2" fmla="*/ 67628 w 350519"/>
                <a:gd name="connsiteY2" fmla="*/ 29528 h 151447"/>
                <a:gd name="connsiteX3" fmla="*/ 56198 w 350519"/>
                <a:gd name="connsiteY3" fmla="*/ 35242 h 151447"/>
                <a:gd name="connsiteX4" fmla="*/ 54293 w 350519"/>
                <a:gd name="connsiteY4" fmla="*/ 35242 h 151447"/>
                <a:gd name="connsiteX5" fmla="*/ 55245 w 350519"/>
                <a:gd name="connsiteY5" fmla="*/ 35242 h 151447"/>
                <a:gd name="connsiteX6" fmla="*/ 47625 w 350519"/>
                <a:gd name="connsiteY6" fmla="*/ 38100 h 151447"/>
                <a:gd name="connsiteX7" fmla="*/ 45720 w 350519"/>
                <a:gd name="connsiteY7" fmla="*/ 37148 h 151447"/>
                <a:gd name="connsiteX8" fmla="*/ 41910 w 350519"/>
                <a:gd name="connsiteY8" fmla="*/ 39053 h 151447"/>
                <a:gd name="connsiteX9" fmla="*/ 41910 w 350519"/>
                <a:gd name="connsiteY9" fmla="*/ 38100 h 151447"/>
                <a:gd name="connsiteX10" fmla="*/ 33338 w 350519"/>
                <a:gd name="connsiteY10" fmla="*/ 40005 h 151447"/>
                <a:gd name="connsiteX11" fmla="*/ 33338 w 350519"/>
                <a:gd name="connsiteY11" fmla="*/ 40005 h 151447"/>
                <a:gd name="connsiteX12" fmla="*/ 28575 w 350519"/>
                <a:gd name="connsiteY12" fmla="*/ 42863 h 151447"/>
                <a:gd name="connsiteX13" fmla="*/ 28575 w 350519"/>
                <a:gd name="connsiteY13" fmla="*/ 41910 h 151447"/>
                <a:gd name="connsiteX14" fmla="*/ 24765 w 350519"/>
                <a:gd name="connsiteY14" fmla="*/ 43815 h 151447"/>
                <a:gd name="connsiteX15" fmla="*/ 28575 w 350519"/>
                <a:gd name="connsiteY15" fmla="*/ 41910 h 151447"/>
                <a:gd name="connsiteX16" fmla="*/ 21908 w 350519"/>
                <a:gd name="connsiteY16" fmla="*/ 41910 h 151447"/>
                <a:gd name="connsiteX17" fmla="*/ 11430 w 350519"/>
                <a:gd name="connsiteY17" fmla="*/ 42863 h 151447"/>
                <a:gd name="connsiteX18" fmla="*/ 16193 w 350519"/>
                <a:gd name="connsiteY18" fmla="*/ 41910 h 151447"/>
                <a:gd name="connsiteX19" fmla="*/ 0 w 350519"/>
                <a:gd name="connsiteY19" fmla="*/ 41910 h 151447"/>
                <a:gd name="connsiteX20" fmla="*/ 953 w 350519"/>
                <a:gd name="connsiteY20" fmla="*/ 43815 h 151447"/>
                <a:gd name="connsiteX21" fmla="*/ 953 w 350519"/>
                <a:gd name="connsiteY21" fmla="*/ 42863 h 151447"/>
                <a:gd name="connsiteX22" fmla="*/ 11430 w 350519"/>
                <a:gd name="connsiteY22" fmla="*/ 44767 h 151447"/>
                <a:gd name="connsiteX23" fmla="*/ 7620 w 350519"/>
                <a:gd name="connsiteY23" fmla="*/ 44767 h 151447"/>
                <a:gd name="connsiteX24" fmla="*/ 11430 w 350519"/>
                <a:gd name="connsiteY24" fmla="*/ 47625 h 151447"/>
                <a:gd name="connsiteX25" fmla="*/ 14288 w 350519"/>
                <a:gd name="connsiteY25" fmla="*/ 52388 h 151447"/>
                <a:gd name="connsiteX26" fmla="*/ 11430 w 350519"/>
                <a:gd name="connsiteY26" fmla="*/ 51435 h 151447"/>
                <a:gd name="connsiteX27" fmla="*/ 19050 w 350519"/>
                <a:gd name="connsiteY27" fmla="*/ 56198 h 151447"/>
                <a:gd name="connsiteX28" fmla="*/ 20955 w 350519"/>
                <a:gd name="connsiteY28" fmla="*/ 61913 h 151447"/>
                <a:gd name="connsiteX29" fmla="*/ 22860 w 350519"/>
                <a:gd name="connsiteY29" fmla="*/ 62865 h 151447"/>
                <a:gd name="connsiteX30" fmla="*/ 25718 w 350519"/>
                <a:gd name="connsiteY30" fmla="*/ 63817 h 151447"/>
                <a:gd name="connsiteX31" fmla="*/ 28575 w 350519"/>
                <a:gd name="connsiteY31" fmla="*/ 67628 h 151447"/>
                <a:gd name="connsiteX32" fmla="*/ 30480 w 350519"/>
                <a:gd name="connsiteY32" fmla="*/ 69533 h 151447"/>
                <a:gd name="connsiteX33" fmla="*/ 35243 w 350519"/>
                <a:gd name="connsiteY33" fmla="*/ 73342 h 151447"/>
                <a:gd name="connsiteX34" fmla="*/ 34290 w 350519"/>
                <a:gd name="connsiteY34" fmla="*/ 74295 h 151447"/>
                <a:gd name="connsiteX35" fmla="*/ 37148 w 350519"/>
                <a:gd name="connsiteY35" fmla="*/ 75248 h 151447"/>
                <a:gd name="connsiteX36" fmla="*/ 37148 w 350519"/>
                <a:gd name="connsiteY36" fmla="*/ 76200 h 151447"/>
                <a:gd name="connsiteX37" fmla="*/ 40958 w 350519"/>
                <a:gd name="connsiteY37" fmla="*/ 77153 h 151447"/>
                <a:gd name="connsiteX38" fmla="*/ 47625 w 350519"/>
                <a:gd name="connsiteY38" fmla="*/ 84773 h 151447"/>
                <a:gd name="connsiteX39" fmla="*/ 46673 w 350519"/>
                <a:gd name="connsiteY39" fmla="*/ 85725 h 151447"/>
                <a:gd name="connsiteX40" fmla="*/ 55245 w 350519"/>
                <a:gd name="connsiteY40" fmla="*/ 90488 h 151447"/>
                <a:gd name="connsiteX41" fmla="*/ 57150 w 350519"/>
                <a:gd name="connsiteY41" fmla="*/ 94298 h 151447"/>
                <a:gd name="connsiteX42" fmla="*/ 62865 w 350519"/>
                <a:gd name="connsiteY42" fmla="*/ 94298 h 151447"/>
                <a:gd name="connsiteX43" fmla="*/ 61913 w 350519"/>
                <a:gd name="connsiteY43" fmla="*/ 91440 h 151447"/>
                <a:gd name="connsiteX44" fmla="*/ 65723 w 350519"/>
                <a:gd name="connsiteY44" fmla="*/ 94298 h 151447"/>
                <a:gd name="connsiteX45" fmla="*/ 63818 w 350519"/>
                <a:gd name="connsiteY45" fmla="*/ 95250 h 151447"/>
                <a:gd name="connsiteX46" fmla="*/ 64770 w 350519"/>
                <a:gd name="connsiteY46" fmla="*/ 95250 h 151447"/>
                <a:gd name="connsiteX47" fmla="*/ 62865 w 350519"/>
                <a:gd name="connsiteY47" fmla="*/ 97155 h 151447"/>
                <a:gd name="connsiteX48" fmla="*/ 62865 w 350519"/>
                <a:gd name="connsiteY48" fmla="*/ 95250 h 151447"/>
                <a:gd name="connsiteX49" fmla="*/ 59055 w 350519"/>
                <a:gd name="connsiteY49" fmla="*/ 96203 h 151447"/>
                <a:gd name="connsiteX50" fmla="*/ 60960 w 350519"/>
                <a:gd name="connsiteY50" fmla="*/ 97155 h 151447"/>
                <a:gd name="connsiteX51" fmla="*/ 60008 w 350519"/>
                <a:gd name="connsiteY51" fmla="*/ 97155 h 151447"/>
                <a:gd name="connsiteX52" fmla="*/ 61913 w 350519"/>
                <a:gd name="connsiteY52" fmla="*/ 98108 h 151447"/>
                <a:gd name="connsiteX53" fmla="*/ 60960 w 350519"/>
                <a:gd name="connsiteY53" fmla="*/ 100013 h 151447"/>
                <a:gd name="connsiteX54" fmla="*/ 61913 w 350519"/>
                <a:gd name="connsiteY54" fmla="*/ 100013 h 151447"/>
                <a:gd name="connsiteX55" fmla="*/ 65723 w 350519"/>
                <a:gd name="connsiteY55" fmla="*/ 105728 h 151447"/>
                <a:gd name="connsiteX56" fmla="*/ 80963 w 350519"/>
                <a:gd name="connsiteY56" fmla="*/ 113348 h 151447"/>
                <a:gd name="connsiteX57" fmla="*/ 78105 w 350519"/>
                <a:gd name="connsiteY57" fmla="*/ 115253 h 151447"/>
                <a:gd name="connsiteX58" fmla="*/ 71438 w 350519"/>
                <a:gd name="connsiteY58" fmla="*/ 108585 h 151447"/>
                <a:gd name="connsiteX59" fmla="*/ 71438 w 350519"/>
                <a:gd name="connsiteY59" fmla="*/ 110490 h 151447"/>
                <a:gd name="connsiteX60" fmla="*/ 77153 w 350519"/>
                <a:gd name="connsiteY60" fmla="*/ 114300 h 151447"/>
                <a:gd name="connsiteX61" fmla="*/ 78105 w 350519"/>
                <a:gd name="connsiteY61" fmla="*/ 118110 h 151447"/>
                <a:gd name="connsiteX62" fmla="*/ 85725 w 350519"/>
                <a:gd name="connsiteY62" fmla="*/ 121920 h 151447"/>
                <a:gd name="connsiteX63" fmla="*/ 81915 w 350519"/>
                <a:gd name="connsiteY63" fmla="*/ 120015 h 151447"/>
                <a:gd name="connsiteX64" fmla="*/ 88583 w 350519"/>
                <a:gd name="connsiteY64" fmla="*/ 124778 h 151447"/>
                <a:gd name="connsiteX65" fmla="*/ 84773 w 350519"/>
                <a:gd name="connsiteY65" fmla="*/ 121920 h 151447"/>
                <a:gd name="connsiteX66" fmla="*/ 88583 w 350519"/>
                <a:gd name="connsiteY66" fmla="*/ 126683 h 151447"/>
                <a:gd name="connsiteX67" fmla="*/ 87630 w 350519"/>
                <a:gd name="connsiteY67" fmla="*/ 125730 h 151447"/>
                <a:gd name="connsiteX68" fmla="*/ 100965 w 350519"/>
                <a:gd name="connsiteY68" fmla="*/ 137160 h 151447"/>
                <a:gd name="connsiteX69" fmla="*/ 98108 w 350519"/>
                <a:gd name="connsiteY69" fmla="*/ 139065 h 151447"/>
                <a:gd name="connsiteX70" fmla="*/ 100965 w 350519"/>
                <a:gd name="connsiteY70" fmla="*/ 140017 h 151447"/>
                <a:gd name="connsiteX71" fmla="*/ 103823 w 350519"/>
                <a:gd name="connsiteY71" fmla="*/ 140970 h 151447"/>
                <a:gd name="connsiteX72" fmla="*/ 108585 w 350519"/>
                <a:gd name="connsiteY72" fmla="*/ 140017 h 151447"/>
                <a:gd name="connsiteX73" fmla="*/ 107633 w 350519"/>
                <a:gd name="connsiteY73" fmla="*/ 145733 h 151447"/>
                <a:gd name="connsiteX74" fmla="*/ 104775 w 350519"/>
                <a:gd name="connsiteY74" fmla="*/ 147638 h 151447"/>
                <a:gd name="connsiteX75" fmla="*/ 107633 w 350519"/>
                <a:gd name="connsiteY75" fmla="*/ 151448 h 151447"/>
                <a:gd name="connsiteX76" fmla="*/ 111443 w 350519"/>
                <a:gd name="connsiteY76" fmla="*/ 148590 h 151447"/>
                <a:gd name="connsiteX77" fmla="*/ 110490 w 350519"/>
                <a:gd name="connsiteY77" fmla="*/ 145733 h 151447"/>
                <a:gd name="connsiteX78" fmla="*/ 119063 w 350519"/>
                <a:gd name="connsiteY78" fmla="*/ 144780 h 151447"/>
                <a:gd name="connsiteX79" fmla="*/ 119063 w 350519"/>
                <a:gd name="connsiteY79" fmla="*/ 140970 h 151447"/>
                <a:gd name="connsiteX80" fmla="*/ 120015 w 350519"/>
                <a:gd name="connsiteY80" fmla="*/ 143828 h 151447"/>
                <a:gd name="connsiteX81" fmla="*/ 122873 w 350519"/>
                <a:gd name="connsiteY81" fmla="*/ 138113 h 151447"/>
                <a:gd name="connsiteX82" fmla="*/ 125730 w 350519"/>
                <a:gd name="connsiteY82" fmla="*/ 140970 h 151447"/>
                <a:gd name="connsiteX83" fmla="*/ 130493 w 350519"/>
                <a:gd name="connsiteY83" fmla="*/ 138113 h 151447"/>
                <a:gd name="connsiteX84" fmla="*/ 128588 w 350519"/>
                <a:gd name="connsiteY84" fmla="*/ 139065 h 151447"/>
                <a:gd name="connsiteX85" fmla="*/ 137160 w 350519"/>
                <a:gd name="connsiteY85" fmla="*/ 129540 h 151447"/>
                <a:gd name="connsiteX86" fmla="*/ 140018 w 350519"/>
                <a:gd name="connsiteY86" fmla="*/ 132398 h 151447"/>
                <a:gd name="connsiteX87" fmla="*/ 145733 w 350519"/>
                <a:gd name="connsiteY87" fmla="*/ 119063 h 151447"/>
                <a:gd name="connsiteX88" fmla="*/ 146685 w 350519"/>
                <a:gd name="connsiteY88" fmla="*/ 119063 h 151447"/>
                <a:gd name="connsiteX89" fmla="*/ 149543 w 350519"/>
                <a:gd name="connsiteY89" fmla="*/ 116205 h 151447"/>
                <a:gd name="connsiteX90" fmla="*/ 142875 w 350519"/>
                <a:gd name="connsiteY90" fmla="*/ 130492 h 151447"/>
                <a:gd name="connsiteX91" fmla="*/ 146685 w 350519"/>
                <a:gd name="connsiteY91" fmla="*/ 129540 h 151447"/>
                <a:gd name="connsiteX92" fmla="*/ 144780 w 350519"/>
                <a:gd name="connsiteY92" fmla="*/ 132398 h 151447"/>
                <a:gd name="connsiteX93" fmla="*/ 151448 w 350519"/>
                <a:gd name="connsiteY93" fmla="*/ 128588 h 151447"/>
                <a:gd name="connsiteX94" fmla="*/ 154305 w 350519"/>
                <a:gd name="connsiteY94" fmla="*/ 122873 h 151447"/>
                <a:gd name="connsiteX95" fmla="*/ 147638 w 350519"/>
                <a:gd name="connsiteY95" fmla="*/ 128588 h 151447"/>
                <a:gd name="connsiteX96" fmla="*/ 154305 w 350519"/>
                <a:gd name="connsiteY96" fmla="*/ 119063 h 151447"/>
                <a:gd name="connsiteX97" fmla="*/ 155258 w 350519"/>
                <a:gd name="connsiteY97" fmla="*/ 122873 h 151447"/>
                <a:gd name="connsiteX98" fmla="*/ 160020 w 350519"/>
                <a:gd name="connsiteY98" fmla="*/ 119063 h 151447"/>
                <a:gd name="connsiteX99" fmla="*/ 158115 w 350519"/>
                <a:gd name="connsiteY99" fmla="*/ 120967 h 151447"/>
                <a:gd name="connsiteX100" fmla="*/ 165735 w 350519"/>
                <a:gd name="connsiteY100" fmla="*/ 116205 h 151447"/>
                <a:gd name="connsiteX101" fmla="*/ 169545 w 350519"/>
                <a:gd name="connsiteY101" fmla="*/ 115253 h 151447"/>
                <a:gd name="connsiteX102" fmla="*/ 163830 w 350519"/>
                <a:gd name="connsiteY102" fmla="*/ 106680 h 151447"/>
                <a:gd name="connsiteX103" fmla="*/ 172403 w 350519"/>
                <a:gd name="connsiteY103" fmla="*/ 104775 h 151447"/>
                <a:gd name="connsiteX104" fmla="*/ 174308 w 350519"/>
                <a:gd name="connsiteY104" fmla="*/ 109538 h 151447"/>
                <a:gd name="connsiteX105" fmla="*/ 175260 w 350519"/>
                <a:gd name="connsiteY105" fmla="*/ 107633 h 151447"/>
                <a:gd name="connsiteX106" fmla="*/ 178118 w 350519"/>
                <a:gd name="connsiteY106" fmla="*/ 107633 h 151447"/>
                <a:gd name="connsiteX107" fmla="*/ 178118 w 350519"/>
                <a:gd name="connsiteY107" fmla="*/ 105728 h 151447"/>
                <a:gd name="connsiteX108" fmla="*/ 183833 w 350519"/>
                <a:gd name="connsiteY108" fmla="*/ 102870 h 151447"/>
                <a:gd name="connsiteX109" fmla="*/ 186690 w 350519"/>
                <a:gd name="connsiteY109" fmla="*/ 96203 h 151447"/>
                <a:gd name="connsiteX110" fmla="*/ 187643 w 350519"/>
                <a:gd name="connsiteY110" fmla="*/ 97155 h 151447"/>
                <a:gd name="connsiteX111" fmla="*/ 200978 w 350519"/>
                <a:gd name="connsiteY111" fmla="*/ 90488 h 151447"/>
                <a:gd name="connsiteX112" fmla="*/ 203835 w 350519"/>
                <a:gd name="connsiteY112" fmla="*/ 91440 h 151447"/>
                <a:gd name="connsiteX113" fmla="*/ 205740 w 350519"/>
                <a:gd name="connsiteY113" fmla="*/ 88583 h 151447"/>
                <a:gd name="connsiteX114" fmla="*/ 205740 w 350519"/>
                <a:gd name="connsiteY114" fmla="*/ 91440 h 151447"/>
                <a:gd name="connsiteX115" fmla="*/ 210503 w 350519"/>
                <a:gd name="connsiteY115" fmla="*/ 86678 h 151447"/>
                <a:gd name="connsiteX116" fmla="*/ 203835 w 350519"/>
                <a:gd name="connsiteY116" fmla="*/ 90488 h 151447"/>
                <a:gd name="connsiteX117" fmla="*/ 209550 w 350519"/>
                <a:gd name="connsiteY117" fmla="*/ 80963 h 151447"/>
                <a:gd name="connsiteX118" fmla="*/ 212408 w 350519"/>
                <a:gd name="connsiteY118" fmla="*/ 80963 h 151447"/>
                <a:gd name="connsiteX119" fmla="*/ 223838 w 350519"/>
                <a:gd name="connsiteY119" fmla="*/ 71438 h 151447"/>
                <a:gd name="connsiteX120" fmla="*/ 226695 w 350519"/>
                <a:gd name="connsiteY120" fmla="*/ 74295 h 151447"/>
                <a:gd name="connsiteX121" fmla="*/ 219075 w 350519"/>
                <a:gd name="connsiteY121" fmla="*/ 77153 h 151447"/>
                <a:gd name="connsiteX122" fmla="*/ 221933 w 350519"/>
                <a:gd name="connsiteY122" fmla="*/ 76200 h 151447"/>
                <a:gd name="connsiteX123" fmla="*/ 218123 w 350519"/>
                <a:gd name="connsiteY123" fmla="*/ 79058 h 151447"/>
                <a:gd name="connsiteX124" fmla="*/ 237173 w 350519"/>
                <a:gd name="connsiteY124" fmla="*/ 69533 h 151447"/>
                <a:gd name="connsiteX125" fmla="*/ 238125 w 350519"/>
                <a:gd name="connsiteY125" fmla="*/ 66675 h 151447"/>
                <a:gd name="connsiteX126" fmla="*/ 236220 w 350519"/>
                <a:gd name="connsiteY126" fmla="*/ 67628 h 151447"/>
                <a:gd name="connsiteX127" fmla="*/ 236220 w 350519"/>
                <a:gd name="connsiteY127" fmla="*/ 64770 h 151447"/>
                <a:gd name="connsiteX128" fmla="*/ 243840 w 350519"/>
                <a:gd name="connsiteY128" fmla="*/ 59055 h 151447"/>
                <a:gd name="connsiteX129" fmla="*/ 245745 w 350519"/>
                <a:gd name="connsiteY129" fmla="*/ 60008 h 151447"/>
                <a:gd name="connsiteX130" fmla="*/ 241935 w 350519"/>
                <a:gd name="connsiteY130" fmla="*/ 60960 h 151447"/>
                <a:gd name="connsiteX131" fmla="*/ 248603 w 350519"/>
                <a:gd name="connsiteY131" fmla="*/ 57150 h 151447"/>
                <a:gd name="connsiteX132" fmla="*/ 245745 w 350519"/>
                <a:gd name="connsiteY132" fmla="*/ 57150 h 151447"/>
                <a:gd name="connsiteX133" fmla="*/ 253365 w 350519"/>
                <a:gd name="connsiteY133" fmla="*/ 50483 h 151447"/>
                <a:gd name="connsiteX134" fmla="*/ 249555 w 350519"/>
                <a:gd name="connsiteY134" fmla="*/ 50483 h 151447"/>
                <a:gd name="connsiteX135" fmla="*/ 245745 w 350519"/>
                <a:gd name="connsiteY135" fmla="*/ 55245 h 151447"/>
                <a:gd name="connsiteX136" fmla="*/ 238125 w 350519"/>
                <a:gd name="connsiteY136" fmla="*/ 56198 h 151447"/>
                <a:gd name="connsiteX137" fmla="*/ 237173 w 350519"/>
                <a:gd name="connsiteY137" fmla="*/ 58103 h 151447"/>
                <a:gd name="connsiteX138" fmla="*/ 237173 w 350519"/>
                <a:gd name="connsiteY138" fmla="*/ 59055 h 151447"/>
                <a:gd name="connsiteX139" fmla="*/ 237173 w 350519"/>
                <a:gd name="connsiteY139" fmla="*/ 59055 h 151447"/>
                <a:gd name="connsiteX140" fmla="*/ 237173 w 350519"/>
                <a:gd name="connsiteY140" fmla="*/ 59055 h 151447"/>
                <a:gd name="connsiteX141" fmla="*/ 237173 w 350519"/>
                <a:gd name="connsiteY141" fmla="*/ 59055 h 151447"/>
                <a:gd name="connsiteX142" fmla="*/ 239078 w 350519"/>
                <a:gd name="connsiteY142" fmla="*/ 59055 h 151447"/>
                <a:gd name="connsiteX143" fmla="*/ 233363 w 350519"/>
                <a:gd name="connsiteY143" fmla="*/ 64770 h 151447"/>
                <a:gd name="connsiteX144" fmla="*/ 232410 w 350519"/>
                <a:gd name="connsiteY144" fmla="*/ 63817 h 151447"/>
                <a:gd name="connsiteX145" fmla="*/ 230505 w 350519"/>
                <a:gd name="connsiteY145" fmla="*/ 65723 h 151447"/>
                <a:gd name="connsiteX146" fmla="*/ 228600 w 350519"/>
                <a:gd name="connsiteY146" fmla="*/ 63817 h 151447"/>
                <a:gd name="connsiteX147" fmla="*/ 225743 w 350519"/>
                <a:gd name="connsiteY147" fmla="*/ 65723 h 151447"/>
                <a:gd name="connsiteX148" fmla="*/ 219075 w 350519"/>
                <a:gd name="connsiteY148" fmla="*/ 68580 h 151447"/>
                <a:gd name="connsiteX149" fmla="*/ 217170 w 350519"/>
                <a:gd name="connsiteY149" fmla="*/ 70485 h 151447"/>
                <a:gd name="connsiteX150" fmla="*/ 212408 w 350519"/>
                <a:gd name="connsiteY150" fmla="*/ 74295 h 151447"/>
                <a:gd name="connsiteX151" fmla="*/ 212408 w 350519"/>
                <a:gd name="connsiteY151" fmla="*/ 74295 h 151447"/>
                <a:gd name="connsiteX152" fmla="*/ 196215 w 350519"/>
                <a:gd name="connsiteY152" fmla="*/ 82867 h 151447"/>
                <a:gd name="connsiteX153" fmla="*/ 190500 w 350519"/>
                <a:gd name="connsiteY153" fmla="*/ 86678 h 151447"/>
                <a:gd name="connsiteX154" fmla="*/ 189548 w 350519"/>
                <a:gd name="connsiteY154" fmla="*/ 85725 h 151447"/>
                <a:gd name="connsiteX155" fmla="*/ 181928 w 350519"/>
                <a:gd name="connsiteY155" fmla="*/ 89535 h 151447"/>
                <a:gd name="connsiteX156" fmla="*/ 167640 w 350519"/>
                <a:gd name="connsiteY156" fmla="*/ 96203 h 151447"/>
                <a:gd name="connsiteX157" fmla="*/ 168593 w 350519"/>
                <a:gd name="connsiteY157" fmla="*/ 97155 h 151447"/>
                <a:gd name="connsiteX158" fmla="*/ 160973 w 350519"/>
                <a:gd name="connsiteY158" fmla="*/ 102870 h 151447"/>
                <a:gd name="connsiteX159" fmla="*/ 161925 w 350519"/>
                <a:gd name="connsiteY159" fmla="*/ 103823 h 151447"/>
                <a:gd name="connsiteX160" fmla="*/ 150495 w 350519"/>
                <a:gd name="connsiteY160" fmla="*/ 109538 h 151447"/>
                <a:gd name="connsiteX161" fmla="*/ 152400 w 350519"/>
                <a:gd name="connsiteY161" fmla="*/ 108585 h 151447"/>
                <a:gd name="connsiteX162" fmla="*/ 137160 w 350519"/>
                <a:gd name="connsiteY162" fmla="*/ 117158 h 151447"/>
                <a:gd name="connsiteX163" fmla="*/ 134303 w 350519"/>
                <a:gd name="connsiteY163" fmla="*/ 119063 h 151447"/>
                <a:gd name="connsiteX164" fmla="*/ 134303 w 350519"/>
                <a:gd name="connsiteY164" fmla="*/ 119063 h 151447"/>
                <a:gd name="connsiteX165" fmla="*/ 133350 w 350519"/>
                <a:gd name="connsiteY165" fmla="*/ 119063 h 151447"/>
                <a:gd name="connsiteX166" fmla="*/ 131445 w 350519"/>
                <a:gd name="connsiteY166" fmla="*/ 119063 h 151447"/>
                <a:gd name="connsiteX167" fmla="*/ 133350 w 350519"/>
                <a:gd name="connsiteY167" fmla="*/ 119063 h 151447"/>
                <a:gd name="connsiteX168" fmla="*/ 129540 w 350519"/>
                <a:gd name="connsiteY168" fmla="*/ 121920 h 151447"/>
                <a:gd name="connsiteX169" fmla="*/ 128588 w 350519"/>
                <a:gd name="connsiteY169" fmla="*/ 120967 h 151447"/>
                <a:gd name="connsiteX170" fmla="*/ 128588 w 350519"/>
                <a:gd name="connsiteY170" fmla="*/ 120967 h 151447"/>
                <a:gd name="connsiteX171" fmla="*/ 128588 w 350519"/>
                <a:gd name="connsiteY171" fmla="*/ 122873 h 151447"/>
                <a:gd name="connsiteX172" fmla="*/ 127635 w 350519"/>
                <a:gd name="connsiteY172" fmla="*/ 124778 h 151447"/>
                <a:gd name="connsiteX173" fmla="*/ 121920 w 350519"/>
                <a:gd name="connsiteY173" fmla="*/ 126683 h 151447"/>
                <a:gd name="connsiteX174" fmla="*/ 116205 w 350519"/>
                <a:gd name="connsiteY174" fmla="*/ 133350 h 151447"/>
                <a:gd name="connsiteX175" fmla="*/ 116205 w 350519"/>
                <a:gd name="connsiteY175" fmla="*/ 132398 h 151447"/>
                <a:gd name="connsiteX176" fmla="*/ 113348 w 350519"/>
                <a:gd name="connsiteY176" fmla="*/ 134303 h 151447"/>
                <a:gd name="connsiteX177" fmla="*/ 112395 w 350519"/>
                <a:gd name="connsiteY177" fmla="*/ 132398 h 151447"/>
                <a:gd name="connsiteX178" fmla="*/ 110490 w 350519"/>
                <a:gd name="connsiteY178" fmla="*/ 136208 h 151447"/>
                <a:gd name="connsiteX179" fmla="*/ 110490 w 350519"/>
                <a:gd name="connsiteY179" fmla="*/ 136208 h 151447"/>
                <a:gd name="connsiteX180" fmla="*/ 110490 w 350519"/>
                <a:gd name="connsiteY180" fmla="*/ 132398 h 151447"/>
                <a:gd name="connsiteX181" fmla="*/ 108585 w 350519"/>
                <a:gd name="connsiteY181" fmla="*/ 131445 h 151447"/>
                <a:gd name="connsiteX182" fmla="*/ 105728 w 350519"/>
                <a:gd name="connsiteY182" fmla="*/ 129540 h 151447"/>
                <a:gd name="connsiteX183" fmla="*/ 106680 w 350519"/>
                <a:gd name="connsiteY183" fmla="*/ 128588 h 151447"/>
                <a:gd name="connsiteX184" fmla="*/ 102870 w 350519"/>
                <a:gd name="connsiteY184" fmla="*/ 124778 h 151447"/>
                <a:gd name="connsiteX185" fmla="*/ 84773 w 350519"/>
                <a:gd name="connsiteY185" fmla="*/ 102870 h 151447"/>
                <a:gd name="connsiteX186" fmla="*/ 80963 w 350519"/>
                <a:gd name="connsiteY186" fmla="*/ 100013 h 151447"/>
                <a:gd name="connsiteX187" fmla="*/ 81915 w 350519"/>
                <a:gd name="connsiteY187" fmla="*/ 98108 h 151447"/>
                <a:gd name="connsiteX188" fmla="*/ 74295 w 350519"/>
                <a:gd name="connsiteY188" fmla="*/ 90488 h 151447"/>
                <a:gd name="connsiteX189" fmla="*/ 76200 w 350519"/>
                <a:gd name="connsiteY189" fmla="*/ 89535 h 151447"/>
                <a:gd name="connsiteX190" fmla="*/ 74295 w 350519"/>
                <a:gd name="connsiteY190" fmla="*/ 88583 h 151447"/>
                <a:gd name="connsiteX191" fmla="*/ 76200 w 350519"/>
                <a:gd name="connsiteY191" fmla="*/ 88583 h 151447"/>
                <a:gd name="connsiteX192" fmla="*/ 68580 w 350519"/>
                <a:gd name="connsiteY192" fmla="*/ 87630 h 151447"/>
                <a:gd name="connsiteX193" fmla="*/ 64770 w 350519"/>
                <a:gd name="connsiteY193" fmla="*/ 83820 h 151447"/>
                <a:gd name="connsiteX194" fmla="*/ 66675 w 350519"/>
                <a:gd name="connsiteY194" fmla="*/ 82867 h 151447"/>
                <a:gd name="connsiteX195" fmla="*/ 59055 w 350519"/>
                <a:gd name="connsiteY195" fmla="*/ 75248 h 151447"/>
                <a:gd name="connsiteX196" fmla="*/ 57150 w 350519"/>
                <a:gd name="connsiteY196" fmla="*/ 73342 h 151447"/>
                <a:gd name="connsiteX197" fmla="*/ 51435 w 350519"/>
                <a:gd name="connsiteY197" fmla="*/ 67628 h 151447"/>
                <a:gd name="connsiteX198" fmla="*/ 52388 w 350519"/>
                <a:gd name="connsiteY198" fmla="*/ 68580 h 151447"/>
                <a:gd name="connsiteX199" fmla="*/ 47625 w 350519"/>
                <a:gd name="connsiteY199" fmla="*/ 64770 h 151447"/>
                <a:gd name="connsiteX200" fmla="*/ 47625 w 350519"/>
                <a:gd name="connsiteY200" fmla="*/ 64770 h 151447"/>
                <a:gd name="connsiteX201" fmla="*/ 40958 w 350519"/>
                <a:gd name="connsiteY201" fmla="*/ 57150 h 151447"/>
                <a:gd name="connsiteX202" fmla="*/ 38100 w 350519"/>
                <a:gd name="connsiteY202" fmla="*/ 62865 h 151447"/>
                <a:gd name="connsiteX203" fmla="*/ 35243 w 350519"/>
                <a:gd name="connsiteY203" fmla="*/ 60008 h 151447"/>
                <a:gd name="connsiteX204" fmla="*/ 32385 w 350519"/>
                <a:gd name="connsiteY204" fmla="*/ 56198 h 151447"/>
                <a:gd name="connsiteX205" fmla="*/ 32385 w 350519"/>
                <a:gd name="connsiteY205" fmla="*/ 57150 h 151447"/>
                <a:gd name="connsiteX206" fmla="*/ 32385 w 350519"/>
                <a:gd name="connsiteY206" fmla="*/ 54292 h 151447"/>
                <a:gd name="connsiteX207" fmla="*/ 34290 w 350519"/>
                <a:gd name="connsiteY207" fmla="*/ 53340 h 151447"/>
                <a:gd name="connsiteX208" fmla="*/ 35243 w 350519"/>
                <a:gd name="connsiteY208" fmla="*/ 54292 h 151447"/>
                <a:gd name="connsiteX209" fmla="*/ 30480 w 350519"/>
                <a:gd name="connsiteY209" fmla="*/ 52388 h 151447"/>
                <a:gd name="connsiteX210" fmla="*/ 34290 w 350519"/>
                <a:gd name="connsiteY210" fmla="*/ 53340 h 151447"/>
                <a:gd name="connsiteX211" fmla="*/ 34290 w 350519"/>
                <a:gd name="connsiteY211" fmla="*/ 53340 h 151447"/>
                <a:gd name="connsiteX212" fmla="*/ 33338 w 350519"/>
                <a:gd name="connsiteY212" fmla="*/ 52388 h 151447"/>
                <a:gd name="connsiteX213" fmla="*/ 36195 w 350519"/>
                <a:gd name="connsiteY213" fmla="*/ 52388 h 151447"/>
                <a:gd name="connsiteX214" fmla="*/ 34290 w 350519"/>
                <a:gd name="connsiteY214" fmla="*/ 50483 h 151447"/>
                <a:gd name="connsiteX215" fmla="*/ 38100 w 350519"/>
                <a:gd name="connsiteY215" fmla="*/ 50483 h 151447"/>
                <a:gd name="connsiteX216" fmla="*/ 40005 w 350519"/>
                <a:gd name="connsiteY216" fmla="*/ 50483 h 151447"/>
                <a:gd name="connsiteX217" fmla="*/ 41910 w 350519"/>
                <a:gd name="connsiteY217" fmla="*/ 49530 h 151447"/>
                <a:gd name="connsiteX218" fmla="*/ 42863 w 350519"/>
                <a:gd name="connsiteY218" fmla="*/ 49530 h 151447"/>
                <a:gd name="connsiteX219" fmla="*/ 51435 w 350519"/>
                <a:gd name="connsiteY219" fmla="*/ 45720 h 151447"/>
                <a:gd name="connsiteX220" fmla="*/ 66675 w 350519"/>
                <a:gd name="connsiteY220" fmla="*/ 45720 h 151447"/>
                <a:gd name="connsiteX221" fmla="*/ 74295 w 350519"/>
                <a:gd name="connsiteY221" fmla="*/ 44767 h 151447"/>
                <a:gd name="connsiteX222" fmla="*/ 74295 w 350519"/>
                <a:gd name="connsiteY222" fmla="*/ 44767 h 151447"/>
                <a:gd name="connsiteX223" fmla="*/ 81915 w 350519"/>
                <a:gd name="connsiteY223" fmla="*/ 41910 h 151447"/>
                <a:gd name="connsiteX224" fmla="*/ 81915 w 350519"/>
                <a:gd name="connsiteY224" fmla="*/ 42863 h 151447"/>
                <a:gd name="connsiteX225" fmla="*/ 95250 w 350519"/>
                <a:gd name="connsiteY225" fmla="*/ 40005 h 151447"/>
                <a:gd name="connsiteX226" fmla="*/ 96203 w 350519"/>
                <a:gd name="connsiteY226" fmla="*/ 40958 h 151447"/>
                <a:gd name="connsiteX227" fmla="*/ 112395 w 350519"/>
                <a:gd name="connsiteY227" fmla="*/ 39053 h 151447"/>
                <a:gd name="connsiteX228" fmla="*/ 111443 w 350519"/>
                <a:gd name="connsiteY228" fmla="*/ 40005 h 151447"/>
                <a:gd name="connsiteX229" fmla="*/ 131445 w 350519"/>
                <a:gd name="connsiteY229" fmla="*/ 36195 h 151447"/>
                <a:gd name="connsiteX230" fmla="*/ 136208 w 350519"/>
                <a:gd name="connsiteY230" fmla="*/ 34290 h 151447"/>
                <a:gd name="connsiteX231" fmla="*/ 134303 w 350519"/>
                <a:gd name="connsiteY231" fmla="*/ 31433 h 151447"/>
                <a:gd name="connsiteX232" fmla="*/ 138113 w 350519"/>
                <a:gd name="connsiteY232" fmla="*/ 32385 h 151447"/>
                <a:gd name="connsiteX233" fmla="*/ 137160 w 350519"/>
                <a:gd name="connsiteY233" fmla="*/ 32385 h 151447"/>
                <a:gd name="connsiteX234" fmla="*/ 144780 w 350519"/>
                <a:gd name="connsiteY234" fmla="*/ 34290 h 151447"/>
                <a:gd name="connsiteX235" fmla="*/ 180975 w 350519"/>
                <a:gd name="connsiteY235" fmla="*/ 30480 h 151447"/>
                <a:gd name="connsiteX236" fmla="*/ 179070 w 350519"/>
                <a:gd name="connsiteY236" fmla="*/ 28575 h 151447"/>
                <a:gd name="connsiteX237" fmla="*/ 182880 w 350519"/>
                <a:gd name="connsiteY237" fmla="*/ 28575 h 151447"/>
                <a:gd name="connsiteX238" fmla="*/ 181928 w 350519"/>
                <a:gd name="connsiteY238" fmla="*/ 30480 h 151447"/>
                <a:gd name="connsiteX239" fmla="*/ 186690 w 350519"/>
                <a:gd name="connsiteY239" fmla="*/ 28575 h 151447"/>
                <a:gd name="connsiteX240" fmla="*/ 186690 w 350519"/>
                <a:gd name="connsiteY240" fmla="*/ 31433 h 151447"/>
                <a:gd name="connsiteX241" fmla="*/ 188595 w 350519"/>
                <a:gd name="connsiteY241" fmla="*/ 30480 h 151447"/>
                <a:gd name="connsiteX242" fmla="*/ 187643 w 350519"/>
                <a:gd name="connsiteY242" fmla="*/ 30480 h 151447"/>
                <a:gd name="connsiteX243" fmla="*/ 193358 w 350519"/>
                <a:gd name="connsiteY243" fmla="*/ 28575 h 151447"/>
                <a:gd name="connsiteX244" fmla="*/ 195263 w 350519"/>
                <a:gd name="connsiteY244" fmla="*/ 29528 h 151447"/>
                <a:gd name="connsiteX245" fmla="*/ 196215 w 350519"/>
                <a:gd name="connsiteY245" fmla="*/ 29528 h 151447"/>
                <a:gd name="connsiteX246" fmla="*/ 200978 w 350519"/>
                <a:gd name="connsiteY246" fmla="*/ 28575 h 151447"/>
                <a:gd name="connsiteX247" fmla="*/ 199073 w 350519"/>
                <a:gd name="connsiteY247" fmla="*/ 27623 h 151447"/>
                <a:gd name="connsiteX248" fmla="*/ 200978 w 350519"/>
                <a:gd name="connsiteY248" fmla="*/ 25717 h 151447"/>
                <a:gd name="connsiteX249" fmla="*/ 222885 w 350519"/>
                <a:gd name="connsiteY249" fmla="*/ 24765 h 151447"/>
                <a:gd name="connsiteX250" fmla="*/ 233363 w 350519"/>
                <a:gd name="connsiteY250" fmla="*/ 21908 h 151447"/>
                <a:gd name="connsiteX251" fmla="*/ 235268 w 350519"/>
                <a:gd name="connsiteY251" fmla="*/ 20003 h 151447"/>
                <a:gd name="connsiteX252" fmla="*/ 244793 w 350519"/>
                <a:gd name="connsiteY252" fmla="*/ 22860 h 151447"/>
                <a:gd name="connsiteX253" fmla="*/ 250508 w 350519"/>
                <a:gd name="connsiteY253" fmla="*/ 19050 h 151447"/>
                <a:gd name="connsiteX254" fmla="*/ 253365 w 350519"/>
                <a:gd name="connsiteY254" fmla="*/ 20955 h 151447"/>
                <a:gd name="connsiteX255" fmla="*/ 276225 w 350519"/>
                <a:gd name="connsiteY255" fmla="*/ 18098 h 151447"/>
                <a:gd name="connsiteX256" fmla="*/ 276225 w 350519"/>
                <a:gd name="connsiteY256" fmla="*/ 16192 h 151447"/>
                <a:gd name="connsiteX257" fmla="*/ 280988 w 350519"/>
                <a:gd name="connsiteY257" fmla="*/ 18098 h 151447"/>
                <a:gd name="connsiteX258" fmla="*/ 285750 w 350519"/>
                <a:gd name="connsiteY258" fmla="*/ 16192 h 151447"/>
                <a:gd name="connsiteX259" fmla="*/ 285750 w 350519"/>
                <a:gd name="connsiteY259" fmla="*/ 15240 h 151447"/>
                <a:gd name="connsiteX260" fmla="*/ 335280 w 350519"/>
                <a:gd name="connsiteY260" fmla="*/ 10478 h 151447"/>
                <a:gd name="connsiteX261" fmla="*/ 336233 w 350519"/>
                <a:gd name="connsiteY261" fmla="*/ 9525 h 151447"/>
                <a:gd name="connsiteX262" fmla="*/ 336233 w 350519"/>
                <a:gd name="connsiteY262" fmla="*/ 7620 h 151447"/>
                <a:gd name="connsiteX263" fmla="*/ 342900 w 350519"/>
                <a:gd name="connsiteY263" fmla="*/ 8573 h 151447"/>
                <a:gd name="connsiteX264" fmla="*/ 350520 w 350519"/>
                <a:gd name="connsiteY264" fmla="*/ 5715 h 151447"/>
                <a:gd name="connsiteX265" fmla="*/ 348615 w 350519"/>
                <a:gd name="connsiteY265" fmla="*/ 6667 h 151447"/>
                <a:gd name="connsiteX266" fmla="*/ 343853 w 350519"/>
                <a:gd name="connsiteY266" fmla="*/ 0 h 151447"/>
                <a:gd name="connsiteX267" fmla="*/ 329565 w 350519"/>
                <a:gd name="connsiteY267" fmla="*/ 1905 h 151447"/>
                <a:gd name="connsiteX268" fmla="*/ 329565 w 350519"/>
                <a:gd name="connsiteY268" fmla="*/ 0 h 151447"/>
                <a:gd name="connsiteX269" fmla="*/ 323850 w 350519"/>
                <a:gd name="connsiteY269" fmla="*/ 1905 h 151447"/>
                <a:gd name="connsiteX270" fmla="*/ 323850 w 350519"/>
                <a:gd name="connsiteY270" fmla="*/ 1905 h 151447"/>
                <a:gd name="connsiteX271" fmla="*/ 301943 w 350519"/>
                <a:gd name="connsiteY271" fmla="*/ 3810 h 151447"/>
                <a:gd name="connsiteX272" fmla="*/ 302895 w 350519"/>
                <a:gd name="connsiteY272" fmla="*/ 4763 h 151447"/>
                <a:gd name="connsiteX273" fmla="*/ 299085 w 350519"/>
                <a:gd name="connsiteY273" fmla="*/ 4763 h 151447"/>
                <a:gd name="connsiteX274" fmla="*/ 302895 w 350519"/>
                <a:gd name="connsiteY274" fmla="*/ 6667 h 151447"/>
                <a:gd name="connsiteX275" fmla="*/ 285750 w 350519"/>
                <a:gd name="connsiteY275" fmla="*/ 5715 h 151447"/>
                <a:gd name="connsiteX276" fmla="*/ 283845 w 350519"/>
                <a:gd name="connsiteY276" fmla="*/ 7620 h 151447"/>
                <a:gd name="connsiteX277" fmla="*/ 282893 w 350519"/>
                <a:gd name="connsiteY277" fmla="*/ 6667 h 151447"/>
                <a:gd name="connsiteX278" fmla="*/ 281940 w 350519"/>
                <a:gd name="connsiteY278" fmla="*/ 7620 h 151447"/>
                <a:gd name="connsiteX279" fmla="*/ 278130 w 350519"/>
                <a:gd name="connsiteY279" fmla="*/ 6667 h 151447"/>
                <a:gd name="connsiteX280" fmla="*/ 280035 w 350519"/>
                <a:gd name="connsiteY280" fmla="*/ 5715 h 151447"/>
                <a:gd name="connsiteX281" fmla="*/ 271463 w 350519"/>
                <a:gd name="connsiteY281" fmla="*/ 6667 h 151447"/>
                <a:gd name="connsiteX282" fmla="*/ 274320 w 350519"/>
                <a:gd name="connsiteY282" fmla="*/ 6667 h 151447"/>
                <a:gd name="connsiteX283" fmla="*/ 246698 w 350519"/>
                <a:gd name="connsiteY283" fmla="*/ 11430 h 151447"/>
                <a:gd name="connsiteX284" fmla="*/ 247650 w 350519"/>
                <a:gd name="connsiteY284" fmla="*/ 12383 h 151447"/>
                <a:gd name="connsiteX285" fmla="*/ 235268 w 350519"/>
                <a:gd name="connsiteY285" fmla="*/ 14288 h 151447"/>
                <a:gd name="connsiteX286" fmla="*/ 235268 w 350519"/>
                <a:gd name="connsiteY286" fmla="*/ 14288 h 151447"/>
                <a:gd name="connsiteX287" fmla="*/ 230505 w 350519"/>
                <a:gd name="connsiteY287" fmla="*/ 16192 h 151447"/>
                <a:gd name="connsiteX288" fmla="*/ 229553 w 350519"/>
                <a:gd name="connsiteY288" fmla="*/ 14288 h 151447"/>
                <a:gd name="connsiteX289" fmla="*/ 221933 w 350519"/>
                <a:gd name="connsiteY289" fmla="*/ 18098 h 151447"/>
                <a:gd name="connsiteX290" fmla="*/ 220980 w 350519"/>
                <a:gd name="connsiteY290" fmla="*/ 17145 h 151447"/>
                <a:gd name="connsiteX291" fmla="*/ 216218 w 350519"/>
                <a:gd name="connsiteY291" fmla="*/ 19050 h 151447"/>
                <a:gd name="connsiteX292" fmla="*/ 217170 w 350519"/>
                <a:gd name="connsiteY292" fmla="*/ 16192 h 151447"/>
                <a:gd name="connsiteX293" fmla="*/ 202883 w 350519"/>
                <a:gd name="connsiteY293" fmla="*/ 17145 h 151447"/>
                <a:gd name="connsiteX294" fmla="*/ 207645 w 350519"/>
                <a:gd name="connsiteY294" fmla="*/ 19050 h 151447"/>
                <a:gd name="connsiteX295" fmla="*/ 202883 w 350519"/>
                <a:gd name="connsiteY295" fmla="*/ 21908 h 151447"/>
                <a:gd name="connsiteX296" fmla="*/ 192405 w 350519"/>
                <a:gd name="connsiteY296" fmla="*/ 20003 h 151447"/>
                <a:gd name="connsiteX297" fmla="*/ 193358 w 350519"/>
                <a:gd name="connsiteY297" fmla="*/ 20003 h 151447"/>
                <a:gd name="connsiteX298" fmla="*/ 186690 w 350519"/>
                <a:gd name="connsiteY298" fmla="*/ 20955 h 151447"/>
                <a:gd name="connsiteX299" fmla="*/ 182880 w 350519"/>
                <a:gd name="connsiteY299" fmla="*/ 23813 h 151447"/>
                <a:gd name="connsiteX300" fmla="*/ 188595 w 350519"/>
                <a:gd name="connsiteY300" fmla="*/ 22860 h 151447"/>
                <a:gd name="connsiteX301" fmla="*/ 178118 w 350519"/>
                <a:gd name="connsiteY301" fmla="*/ 26670 h 151447"/>
                <a:gd name="connsiteX302" fmla="*/ 180975 w 350519"/>
                <a:gd name="connsiteY302" fmla="*/ 24765 h 151447"/>
                <a:gd name="connsiteX303" fmla="*/ 176213 w 350519"/>
                <a:gd name="connsiteY303" fmla="*/ 24765 h 151447"/>
                <a:gd name="connsiteX304" fmla="*/ 185738 w 350519"/>
                <a:gd name="connsiteY304" fmla="*/ 20955 h 151447"/>
                <a:gd name="connsiteX305" fmla="*/ 180975 w 350519"/>
                <a:gd name="connsiteY305" fmla="*/ 20955 h 151447"/>
                <a:gd name="connsiteX306" fmla="*/ 171450 w 350519"/>
                <a:gd name="connsiteY306" fmla="*/ 23813 h 151447"/>
                <a:gd name="connsiteX307" fmla="*/ 171450 w 350519"/>
                <a:gd name="connsiteY307" fmla="*/ 22860 h 151447"/>
                <a:gd name="connsiteX308" fmla="*/ 168593 w 350519"/>
                <a:gd name="connsiteY308" fmla="*/ 23813 h 151447"/>
                <a:gd name="connsiteX309" fmla="*/ 170498 w 350519"/>
                <a:gd name="connsiteY309" fmla="*/ 21908 h 151447"/>
                <a:gd name="connsiteX310" fmla="*/ 160973 w 350519"/>
                <a:gd name="connsiteY310" fmla="*/ 22860 h 151447"/>
                <a:gd name="connsiteX311" fmla="*/ 165735 w 350519"/>
                <a:gd name="connsiteY311" fmla="*/ 24765 h 151447"/>
                <a:gd name="connsiteX312" fmla="*/ 151448 w 350519"/>
                <a:gd name="connsiteY312" fmla="*/ 23813 h 151447"/>
                <a:gd name="connsiteX313" fmla="*/ 154305 w 350519"/>
                <a:gd name="connsiteY313" fmla="*/ 24765 h 151447"/>
                <a:gd name="connsiteX314" fmla="*/ 149543 w 350519"/>
                <a:gd name="connsiteY314" fmla="*/ 23813 h 151447"/>
                <a:gd name="connsiteX315" fmla="*/ 148590 w 350519"/>
                <a:gd name="connsiteY315" fmla="*/ 25717 h 151447"/>
                <a:gd name="connsiteX316" fmla="*/ 142875 w 350519"/>
                <a:gd name="connsiteY316" fmla="*/ 27623 h 151447"/>
                <a:gd name="connsiteX317" fmla="*/ 142875 w 350519"/>
                <a:gd name="connsiteY317" fmla="*/ 26670 h 151447"/>
                <a:gd name="connsiteX318" fmla="*/ 135255 w 350519"/>
                <a:gd name="connsiteY318" fmla="*/ 29528 h 151447"/>
                <a:gd name="connsiteX319" fmla="*/ 137160 w 350519"/>
                <a:gd name="connsiteY319" fmla="*/ 27623 h 151447"/>
                <a:gd name="connsiteX320" fmla="*/ 134303 w 350519"/>
                <a:gd name="connsiteY320" fmla="*/ 28575 h 151447"/>
                <a:gd name="connsiteX321" fmla="*/ 134303 w 350519"/>
                <a:gd name="connsiteY321" fmla="*/ 26670 h 151447"/>
                <a:gd name="connsiteX322" fmla="*/ 126683 w 350519"/>
                <a:gd name="connsiteY322" fmla="*/ 28575 h 151447"/>
                <a:gd name="connsiteX323" fmla="*/ 123825 w 350519"/>
                <a:gd name="connsiteY323" fmla="*/ 31433 h 151447"/>
                <a:gd name="connsiteX324" fmla="*/ 120968 w 350519"/>
                <a:gd name="connsiteY324" fmla="*/ 30480 h 151447"/>
                <a:gd name="connsiteX325" fmla="*/ 124778 w 350519"/>
                <a:gd name="connsiteY325" fmla="*/ 29528 h 151447"/>
                <a:gd name="connsiteX326" fmla="*/ 125730 w 350519"/>
                <a:gd name="connsiteY326" fmla="*/ 28575 h 151447"/>
                <a:gd name="connsiteX327" fmla="*/ 119063 w 350519"/>
                <a:gd name="connsiteY327" fmla="*/ 29528 h 151447"/>
                <a:gd name="connsiteX328" fmla="*/ 120968 w 350519"/>
                <a:gd name="connsiteY328" fmla="*/ 29528 h 151447"/>
                <a:gd name="connsiteX329" fmla="*/ 115253 w 350519"/>
                <a:gd name="connsiteY329" fmla="*/ 32385 h 151447"/>
                <a:gd name="connsiteX330" fmla="*/ 115253 w 350519"/>
                <a:gd name="connsiteY330" fmla="*/ 31433 h 151447"/>
                <a:gd name="connsiteX331" fmla="*/ 111443 w 350519"/>
                <a:gd name="connsiteY331" fmla="*/ 32385 h 151447"/>
                <a:gd name="connsiteX332" fmla="*/ 114300 w 350519"/>
                <a:gd name="connsiteY332" fmla="*/ 29528 h 151447"/>
                <a:gd name="connsiteX333" fmla="*/ 108585 w 350519"/>
                <a:gd name="connsiteY333" fmla="*/ 31433 h 151447"/>
                <a:gd name="connsiteX334" fmla="*/ 105728 w 350519"/>
                <a:gd name="connsiteY334" fmla="*/ 30480 h 151447"/>
                <a:gd name="connsiteX335" fmla="*/ 93345 w 350519"/>
                <a:gd name="connsiteY335" fmla="*/ 33338 h 151447"/>
                <a:gd name="connsiteX336" fmla="*/ 91440 w 350519"/>
                <a:gd name="connsiteY336" fmla="*/ 34290 h 151447"/>
                <a:gd name="connsiteX337" fmla="*/ 79058 w 350519"/>
                <a:gd name="connsiteY337" fmla="*/ 36195 h 151447"/>
                <a:gd name="connsiteX338" fmla="*/ 76200 w 350519"/>
                <a:gd name="connsiteY338" fmla="*/ 34290 h 151447"/>
                <a:gd name="connsiteX339" fmla="*/ 74295 w 350519"/>
                <a:gd name="connsiteY339" fmla="*/ 38100 h 151447"/>
                <a:gd name="connsiteX340" fmla="*/ 70485 w 350519"/>
                <a:gd name="connsiteY340" fmla="*/ 36195 h 151447"/>
                <a:gd name="connsiteX341" fmla="*/ 60960 w 350519"/>
                <a:gd name="connsiteY341" fmla="*/ 39053 h 151447"/>
                <a:gd name="connsiteX342" fmla="*/ 67628 w 350519"/>
                <a:gd name="connsiteY342" fmla="*/ 33338 h 151447"/>
                <a:gd name="connsiteX343" fmla="*/ 11430 w 350519"/>
                <a:gd name="connsiteY343" fmla="*/ 42863 h 151447"/>
                <a:gd name="connsiteX344" fmla="*/ 16193 w 350519"/>
                <a:gd name="connsiteY344" fmla="*/ 41910 h 151447"/>
                <a:gd name="connsiteX345" fmla="*/ 11430 w 350519"/>
                <a:gd name="connsiteY345" fmla="*/ 42863 h 151447"/>
                <a:gd name="connsiteX346" fmla="*/ 64770 w 350519"/>
                <a:gd name="connsiteY346" fmla="*/ 99060 h 151447"/>
                <a:gd name="connsiteX347" fmla="*/ 62865 w 350519"/>
                <a:gd name="connsiteY347" fmla="*/ 97155 h 151447"/>
                <a:gd name="connsiteX348" fmla="*/ 64770 w 350519"/>
                <a:gd name="connsiteY348" fmla="*/ 99060 h 151447"/>
                <a:gd name="connsiteX349" fmla="*/ 223838 w 350519"/>
                <a:gd name="connsiteY349" fmla="*/ 68580 h 151447"/>
                <a:gd name="connsiteX350" fmla="*/ 223838 w 350519"/>
                <a:gd name="connsiteY350" fmla="*/ 68580 h 151447"/>
                <a:gd name="connsiteX351" fmla="*/ 223838 w 350519"/>
                <a:gd name="connsiteY351" fmla="*/ 68580 h 151447"/>
                <a:gd name="connsiteX352" fmla="*/ 227648 w 350519"/>
                <a:gd name="connsiteY352" fmla="*/ 67628 h 151447"/>
                <a:gd name="connsiteX353" fmla="*/ 227648 w 350519"/>
                <a:gd name="connsiteY353" fmla="*/ 67628 h 151447"/>
                <a:gd name="connsiteX354" fmla="*/ 225743 w 350519"/>
                <a:gd name="connsiteY354" fmla="*/ 68580 h 151447"/>
                <a:gd name="connsiteX355" fmla="*/ 227648 w 350519"/>
                <a:gd name="connsiteY355" fmla="*/ 67628 h 151447"/>
                <a:gd name="connsiteX356" fmla="*/ 198120 w 350519"/>
                <a:gd name="connsiteY356" fmla="*/ 27623 h 151447"/>
                <a:gd name="connsiteX357" fmla="*/ 198120 w 350519"/>
                <a:gd name="connsiteY357" fmla="*/ 27623 h 151447"/>
                <a:gd name="connsiteX358" fmla="*/ 198120 w 350519"/>
                <a:gd name="connsiteY358" fmla="*/ 27623 h 151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</a:cxnLst>
              <a:rect l="l" t="t" r="r" b="b"/>
              <a:pathLst>
                <a:path w="350519" h="151447">
                  <a:moveTo>
                    <a:pt x="67628" y="33338"/>
                  </a:moveTo>
                  <a:lnTo>
                    <a:pt x="64770" y="32385"/>
                  </a:lnTo>
                  <a:cubicBezTo>
                    <a:pt x="68580" y="30480"/>
                    <a:pt x="71438" y="30480"/>
                    <a:pt x="67628" y="29528"/>
                  </a:cubicBezTo>
                  <a:cubicBezTo>
                    <a:pt x="67628" y="33338"/>
                    <a:pt x="55245" y="31433"/>
                    <a:pt x="56198" y="35242"/>
                  </a:cubicBezTo>
                  <a:lnTo>
                    <a:pt x="54293" y="35242"/>
                  </a:lnTo>
                  <a:cubicBezTo>
                    <a:pt x="55245" y="35242"/>
                    <a:pt x="55245" y="35242"/>
                    <a:pt x="55245" y="35242"/>
                  </a:cubicBezTo>
                  <a:cubicBezTo>
                    <a:pt x="51435" y="34290"/>
                    <a:pt x="52388" y="38100"/>
                    <a:pt x="47625" y="38100"/>
                  </a:cubicBezTo>
                  <a:cubicBezTo>
                    <a:pt x="45720" y="38100"/>
                    <a:pt x="44768" y="38100"/>
                    <a:pt x="45720" y="37148"/>
                  </a:cubicBezTo>
                  <a:lnTo>
                    <a:pt x="41910" y="39053"/>
                  </a:lnTo>
                  <a:cubicBezTo>
                    <a:pt x="40958" y="39053"/>
                    <a:pt x="40958" y="38100"/>
                    <a:pt x="41910" y="38100"/>
                  </a:cubicBezTo>
                  <a:lnTo>
                    <a:pt x="33338" y="40005"/>
                  </a:lnTo>
                  <a:lnTo>
                    <a:pt x="33338" y="40005"/>
                  </a:lnTo>
                  <a:cubicBezTo>
                    <a:pt x="32385" y="40958"/>
                    <a:pt x="29528" y="41910"/>
                    <a:pt x="28575" y="42863"/>
                  </a:cubicBezTo>
                  <a:cubicBezTo>
                    <a:pt x="25718" y="42863"/>
                    <a:pt x="29528" y="41910"/>
                    <a:pt x="28575" y="41910"/>
                  </a:cubicBezTo>
                  <a:lnTo>
                    <a:pt x="24765" y="43815"/>
                  </a:lnTo>
                  <a:cubicBezTo>
                    <a:pt x="21908" y="42863"/>
                    <a:pt x="24765" y="41910"/>
                    <a:pt x="28575" y="41910"/>
                  </a:cubicBezTo>
                  <a:cubicBezTo>
                    <a:pt x="24765" y="40958"/>
                    <a:pt x="23813" y="40958"/>
                    <a:pt x="21908" y="41910"/>
                  </a:cubicBezTo>
                  <a:cubicBezTo>
                    <a:pt x="20003" y="42863"/>
                    <a:pt x="19050" y="43815"/>
                    <a:pt x="11430" y="42863"/>
                  </a:cubicBezTo>
                  <a:lnTo>
                    <a:pt x="16193" y="41910"/>
                  </a:lnTo>
                  <a:cubicBezTo>
                    <a:pt x="10478" y="40958"/>
                    <a:pt x="6668" y="41910"/>
                    <a:pt x="0" y="41910"/>
                  </a:cubicBezTo>
                  <a:cubicBezTo>
                    <a:pt x="0" y="41910"/>
                    <a:pt x="953" y="42863"/>
                    <a:pt x="953" y="43815"/>
                  </a:cubicBezTo>
                  <a:cubicBezTo>
                    <a:pt x="953" y="43815"/>
                    <a:pt x="953" y="42863"/>
                    <a:pt x="953" y="42863"/>
                  </a:cubicBezTo>
                  <a:cubicBezTo>
                    <a:pt x="6668" y="42863"/>
                    <a:pt x="14288" y="43815"/>
                    <a:pt x="11430" y="44767"/>
                  </a:cubicBezTo>
                  <a:cubicBezTo>
                    <a:pt x="10478" y="44767"/>
                    <a:pt x="8573" y="44767"/>
                    <a:pt x="7620" y="44767"/>
                  </a:cubicBezTo>
                  <a:cubicBezTo>
                    <a:pt x="8573" y="45720"/>
                    <a:pt x="9525" y="46673"/>
                    <a:pt x="11430" y="47625"/>
                  </a:cubicBezTo>
                  <a:cubicBezTo>
                    <a:pt x="8573" y="46673"/>
                    <a:pt x="11430" y="49530"/>
                    <a:pt x="14288" y="52388"/>
                  </a:cubicBezTo>
                  <a:lnTo>
                    <a:pt x="11430" y="51435"/>
                  </a:lnTo>
                  <a:cubicBezTo>
                    <a:pt x="15240" y="55245"/>
                    <a:pt x="16193" y="54292"/>
                    <a:pt x="19050" y="56198"/>
                  </a:cubicBezTo>
                  <a:cubicBezTo>
                    <a:pt x="21908" y="59055"/>
                    <a:pt x="20955" y="60960"/>
                    <a:pt x="20955" y="61913"/>
                  </a:cubicBezTo>
                  <a:cubicBezTo>
                    <a:pt x="23813" y="64770"/>
                    <a:pt x="22860" y="63817"/>
                    <a:pt x="22860" y="62865"/>
                  </a:cubicBezTo>
                  <a:cubicBezTo>
                    <a:pt x="22860" y="61913"/>
                    <a:pt x="22860" y="60960"/>
                    <a:pt x="25718" y="63817"/>
                  </a:cubicBezTo>
                  <a:cubicBezTo>
                    <a:pt x="26670" y="64770"/>
                    <a:pt x="27623" y="65723"/>
                    <a:pt x="28575" y="67628"/>
                  </a:cubicBezTo>
                  <a:cubicBezTo>
                    <a:pt x="29528" y="68580"/>
                    <a:pt x="29528" y="68580"/>
                    <a:pt x="30480" y="69533"/>
                  </a:cubicBezTo>
                  <a:cubicBezTo>
                    <a:pt x="31433" y="70485"/>
                    <a:pt x="33338" y="71438"/>
                    <a:pt x="35243" y="73342"/>
                  </a:cubicBezTo>
                  <a:cubicBezTo>
                    <a:pt x="37148" y="76200"/>
                    <a:pt x="34290" y="73342"/>
                    <a:pt x="34290" y="74295"/>
                  </a:cubicBezTo>
                  <a:lnTo>
                    <a:pt x="37148" y="75248"/>
                  </a:lnTo>
                  <a:cubicBezTo>
                    <a:pt x="37148" y="75248"/>
                    <a:pt x="37148" y="76200"/>
                    <a:pt x="37148" y="76200"/>
                  </a:cubicBezTo>
                  <a:cubicBezTo>
                    <a:pt x="39053" y="77153"/>
                    <a:pt x="38100" y="75248"/>
                    <a:pt x="40958" y="77153"/>
                  </a:cubicBezTo>
                  <a:cubicBezTo>
                    <a:pt x="42863" y="76200"/>
                    <a:pt x="43815" y="83820"/>
                    <a:pt x="47625" y="84773"/>
                  </a:cubicBezTo>
                  <a:cubicBezTo>
                    <a:pt x="47625" y="85725"/>
                    <a:pt x="46673" y="84773"/>
                    <a:pt x="46673" y="85725"/>
                  </a:cubicBezTo>
                  <a:cubicBezTo>
                    <a:pt x="51435" y="88583"/>
                    <a:pt x="50483" y="88583"/>
                    <a:pt x="55245" y="90488"/>
                  </a:cubicBezTo>
                  <a:lnTo>
                    <a:pt x="57150" y="94298"/>
                  </a:lnTo>
                  <a:cubicBezTo>
                    <a:pt x="56198" y="91440"/>
                    <a:pt x="60008" y="93345"/>
                    <a:pt x="62865" y="94298"/>
                  </a:cubicBezTo>
                  <a:cubicBezTo>
                    <a:pt x="62865" y="93345"/>
                    <a:pt x="62865" y="92392"/>
                    <a:pt x="61913" y="91440"/>
                  </a:cubicBezTo>
                  <a:lnTo>
                    <a:pt x="65723" y="94298"/>
                  </a:lnTo>
                  <a:cubicBezTo>
                    <a:pt x="65723" y="95250"/>
                    <a:pt x="64770" y="95250"/>
                    <a:pt x="63818" y="95250"/>
                  </a:cubicBezTo>
                  <a:cubicBezTo>
                    <a:pt x="63818" y="95250"/>
                    <a:pt x="64770" y="95250"/>
                    <a:pt x="64770" y="95250"/>
                  </a:cubicBezTo>
                  <a:cubicBezTo>
                    <a:pt x="65723" y="97155"/>
                    <a:pt x="63818" y="97155"/>
                    <a:pt x="62865" y="97155"/>
                  </a:cubicBezTo>
                  <a:cubicBezTo>
                    <a:pt x="62865" y="96203"/>
                    <a:pt x="62865" y="96203"/>
                    <a:pt x="62865" y="95250"/>
                  </a:cubicBezTo>
                  <a:cubicBezTo>
                    <a:pt x="60960" y="95250"/>
                    <a:pt x="60008" y="95250"/>
                    <a:pt x="59055" y="96203"/>
                  </a:cubicBezTo>
                  <a:cubicBezTo>
                    <a:pt x="59055" y="96203"/>
                    <a:pt x="60008" y="96203"/>
                    <a:pt x="60960" y="97155"/>
                  </a:cubicBezTo>
                  <a:cubicBezTo>
                    <a:pt x="60960" y="97155"/>
                    <a:pt x="60008" y="97155"/>
                    <a:pt x="60008" y="97155"/>
                  </a:cubicBezTo>
                  <a:cubicBezTo>
                    <a:pt x="60008" y="97155"/>
                    <a:pt x="60960" y="97155"/>
                    <a:pt x="61913" y="98108"/>
                  </a:cubicBezTo>
                  <a:lnTo>
                    <a:pt x="60960" y="100013"/>
                  </a:lnTo>
                  <a:lnTo>
                    <a:pt x="61913" y="100013"/>
                  </a:lnTo>
                  <a:lnTo>
                    <a:pt x="65723" y="105728"/>
                  </a:lnTo>
                  <a:cubicBezTo>
                    <a:pt x="70485" y="107633"/>
                    <a:pt x="75248" y="108585"/>
                    <a:pt x="80963" y="113348"/>
                  </a:cubicBezTo>
                  <a:cubicBezTo>
                    <a:pt x="79058" y="113348"/>
                    <a:pt x="79058" y="114300"/>
                    <a:pt x="78105" y="115253"/>
                  </a:cubicBezTo>
                  <a:cubicBezTo>
                    <a:pt x="78105" y="112395"/>
                    <a:pt x="73343" y="111442"/>
                    <a:pt x="71438" y="108585"/>
                  </a:cubicBezTo>
                  <a:cubicBezTo>
                    <a:pt x="72390" y="110490"/>
                    <a:pt x="71438" y="110490"/>
                    <a:pt x="71438" y="110490"/>
                  </a:cubicBezTo>
                  <a:lnTo>
                    <a:pt x="77153" y="114300"/>
                  </a:lnTo>
                  <a:cubicBezTo>
                    <a:pt x="76200" y="115253"/>
                    <a:pt x="77153" y="116205"/>
                    <a:pt x="78105" y="118110"/>
                  </a:cubicBezTo>
                  <a:cubicBezTo>
                    <a:pt x="79058" y="115253"/>
                    <a:pt x="82868" y="120967"/>
                    <a:pt x="85725" y="121920"/>
                  </a:cubicBezTo>
                  <a:cubicBezTo>
                    <a:pt x="84773" y="122873"/>
                    <a:pt x="83820" y="122873"/>
                    <a:pt x="81915" y="120015"/>
                  </a:cubicBezTo>
                  <a:cubicBezTo>
                    <a:pt x="82868" y="123825"/>
                    <a:pt x="87630" y="120967"/>
                    <a:pt x="88583" y="124778"/>
                  </a:cubicBezTo>
                  <a:cubicBezTo>
                    <a:pt x="85725" y="121920"/>
                    <a:pt x="85725" y="121920"/>
                    <a:pt x="84773" y="121920"/>
                  </a:cubicBezTo>
                  <a:cubicBezTo>
                    <a:pt x="86678" y="122873"/>
                    <a:pt x="89535" y="126683"/>
                    <a:pt x="88583" y="126683"/>
                  </a:cubicBezTo>
                  <a:lnTo>
                    <a:pt x="87630" y="125730"/>
                  </a:lnTo>
                  <a:cubicBezTo>
                    <a:pt x="91440" y="129540"/>
                    <a:pt x="99060" y="138113"/>
                    <a:pt x="100965" y="137160"/>
                  </a:cubicBezTo>
                  <a:cubicBezTo>
                    <a:pt x="100965" y="137160"/>
                    <a:pt x="98108" y="138113"/>
                    <a:pt x="98108" y="139065"/>
                  </a:cubicBezTo>
                  <a:lnTo>
                    <a:pt x="100965" y="140017"/>
                  </a:lnTo>
                  <a:cubicBezTo>
                    <a:pt x="101918" y="140017"/>
                    <a:pt x="102870" y="140970"/>
                    <a:pt x="103823" y="140970"/>
                  </a:cubicBezTo>
                  <a:cubicBezTo>
                    <a:pt x="105728" y="140970"/>
                    <a:pt x="107633" y="140970"/>
                    <a:pt x="108585" y="140017"/>
                  </a:cubicBezTo>
                  <a:cubicBezTo>
                    <a:pt x="107633" y="140970"/>
                    <a:pt x="107633" y="142875"/>
                    <a:pt x="107633" y="145733"/>
                  </a:cubicBezTo>
                  <a:cubicBezTo>
                    <a:pt x="107633" y="147638"/>
                    <a:pt x="106680" y="149542"/>
                    <a:pt x="104775" y="147638"/>
                  </a:cubicBezTo>
                  <a:cubicBezTo>
                    <a:pt x="105728" y="148590"/>
                    <a:pt x="106680" y="149542"/>
                    <a:pt x="107633" y="151448"/>
                  </a:cubicBezTo>
                  <a:cubicBezTo>
                    <a:pt x="108585" y="150495"/>
                    <a:pt x="109538" y="149542"/>
                    <a:pt x="111443" y="148590"/>
                  </a:cubicBezTo>
                  <a:cubicBezTo>
                    <a:pt x="110490" y="148590"/>
                    <a:pt x="108585" y="146685"/>
                    <a:pt x="110490" y="145733"/>
                  </a:cubicBezTo>
                  <a:cubicBezTo>
                    <a:pt x="114300" y="145733"/>
                    <a:pt x="113348" y="145733"/>
                    <a:pt x="119063" y="144780"/>
                  </a:cubicBezTo>
                  <a:cubicBezTo>
                    <a:pt x="117158" y="145733"/>
                    <a:pt x="118110" y="141923"/>
                    <a:pt x="119063" y="140970"/>
                  </a:cubicBezTo>
                  <a:cubicBezTo>
                    <a:pt x="119063" y="141923"/>
                    <a:pt x="120968" y="143828"/>
                    <a:pt x="120015" y="143828"/>
                  </a:cubicBezTo>
                  <a:lnTo>
                    <a:pt x="122873" y="138113"/>
                  </a:lnTo>
                  <a:cubicBezTo>
                    <a:pt x="121920" y="139065"/>
                    <a:pt x="123825" y="140017"/>
                    <a:pt x="125730" y="140970"/>
                  </a:cubicBezTo>
                  <a:cubicBezTo>
                    <a:pt x="124778" y="140970"/>
                    <a:pt x="129540" y="139065"/>
                    <a:pt x="130493" y="138113"/>
                  </a:cubicBezTo>
                  <a:lnTo>
                    <a:pt x="128588" y="139065"/>
                  </a:lnTo>
                  <a:cubicBezTo>
                    <a:pt x="134303" y="136208"/>
                    <a:pt x="131445" y="132398"/>
                    <a:pt x="137160" y="129540"/>
                  </a:cubicBezTo>
                  <a:cubicBezTo>
                    <a:pt x="137160" y="130492"/>
                    <a:pt x="137160" y="133350"/>
                    <a:pt x="140018" y="132398"/>
                  </a:cubicBezTo>
                  <a:cubicBezTo>
                    <a:pt x="140018" y="130492"/>
                    <a:pt x="141923" y="122873"/>
                    <a:pt x="145733" y="119063"/>
                  </a:cubicBezTo>
                  <a:lnTo>
                    <a:pt x="146685" y="119063"/>
                  </a:lnTo>
                  <a:lnTo>
                    <a:pt x="149543" y="116205"/>
                  </a:lnTo>
                  <a:cubicBezTo>
                    <a:pt x="148590" y="119063"/>
                    <a:pt x="144780" y="127635"/>
                    <a:pt x="142875" y="130492"/>
                  </a:cubicBezTo>
                  <a:cubicBezTo>
                    <a:pt x="144780" y="129540"/>
                    <a:pt x="143828" y="131445"/>
                    <a:pt x="146685" y="129540"/>
                  </a:cubicBezTo>
                  <a:cubicBezTo>
                    <a:pt x="148590" y="129540"/>
                    <a:pt x="145733" y="131445"/>
                    <a:pt x="144780" y="132398"/>
                  </a:cubicBezTo>
                  <a:lnTo>
                    <a:pt x="151448" y="128588"/>
                  </a:lnTo>
                  <a:cubicBezTo>
                    <a:pt x="150495" y="127635"/>
                    <a:pt x="155258" y="123825"/>
                    <a:pt x="154305" y="122873"/>
                  </a:cubicBezTo>
                  <a:lnTo>
                    <a:pt x="147638" y="128588"/>
                  </a:lnTo>
                  <a:cubicBezTo>
                    <a:pt x="146685" y="127635"/>
                    <a:pt x="149543" y="121920"/>
                    <a:pt x="154305" y="119063"/>
                  </a:cubicBezTo>
                  <a:cubicBezTo>
                    <a:pt x="156210" y="119063"/>
                    <a:pt x="155258" y="121920"/>
                    <a:pt x="155258" y="122873"/>
                  </a:cubicBezTo>
                  <a:cubicBezTo>
                    <a:pt x="155258" y="121920"/>
                    <a:pt x="159068" y="119063"/>
                    <a:pt x="160020" y="119063"/>
                  </a:cubicBezTo>
                  <a:lnTo>
                    <a:pt x="158115" y="120967"/>
                  </a:lnTo>
                  <a:cubicBezTo>
                    <a:pt x="160973" y="120015"/>
                    <a:pt x="160973" y="116205"/>
                    <a:pt x="165735" y="116205"/>
                  </a:cubicBezTo>
                  <a:cubicBezTo>
                    <a:pt x="166688" y="115253"/>
                    <a:pt x="170498" y="116205"/>
                    <a:pt x="169545" y="115253"/>
                  </a:cubicBezTo>
                  <a:cubicBezTo>
                    <a:pt x="166688" y="114300"/>
                    <a:pt x="162878" y="109538"/>
                    <a:pt x="163830" y="106680"/>
                  </a:cubicBezTo>
                  <a:cubicBezTo>
                    <a:pt x="163830" y="106680"/>
                    <a:pt x="170498" y="104775"/>
                    <a:pt x="172403" y="104775"/>
                  </a:cubicBezTo>
                  <a:cubicBezTo>
                    <a:pt x="175260" y="104775"/>
                    <a:pt x="171450" y="109538"/>
                    <a:pt x="174308" y="109538"/>
                  </a:cubicBezTo>
                  <a:cubicBezTo>
                    <a:pt x="174308" y="109538"/>
                    <a:pt x="175260" y="107633"/>
                    <a:pt x="175260" y="107633"/>
                  </a:cubicBezTo>
                  <a:cubicBezTo>
                    <a:pt x="176213" y="107633"/>
                    <a:pt x="175260" y="109538"/>
                    <a:pt x="178118" y="107633"/>
                  </a:cubicBezTo>
                  <a:cubicBezTo>
                    <a:pt x="177165" y="105728"/>
                    <a:pt x="182880" y="104775"/>
                    <a:pt x="178118" y="105728"/>
                  </a:cubicBezTo>
                  <a:cubicBezTo>
                    <a:pt x="180023" y="103823"/>
                    <a:pt x="180975" y="104775"/>
                    <a:pt x="183833" y="102870"/>
                  </a:cubicBezTo>
                  <a:cubicBezTo>
                    <a:pt x="181928" y="101917"/>
                    <a:pt x="184785" y="98108"/>
                    <a:pt x="186690" y="96203"/>
                  </a:cubicBezTo>
                  <a:cubicBezTo>
                    <a:pt x="186690" y="97155"/>
                    <a:pt x="187643" y="97155"/>
                    <a:pt x="187643" y="97155"/>
                  </a:cubicBezTo>
                  <a:cubicBezTo>
                    <a:pt x="192405" y="94298"/>
                    <a:pt x="196215" y="93345"/>
                    <a:pt x="200978" y="90488"/>
                  </a:cubicBezTo>
                  <a:cubicBezTo>
                    <a:pt x="201930" y="90488"/>
                    <a:pt x="203835" y="89535"/>
                    <a:pt x="203835" y="91440"/>
                  </a:cubicBezTo>
                  <a:cubicBezTo>
                    <a:pt x="204788" y="90488"/>
                    <a:pt x="204788" y="89535"/>
                    <a:pt x="205740" y="88583"/>
                  </a:cubicBezTo>
                  <a:cubicBezTo>
                    <a:pt x="209550" y="88583"/>
                    <a:pt x="202883" y="90488"/>
                    <a:pt x="205740" y="91440"/>
                  </a:cubicBezTo>
                  <a:cubicBezTo>
                    <a:pt x="205740" y="90488"/>
                    <a:pt x="208598" y="87630"/>
                    <a:pt x="210503" y="86678"/>
                  </a:cubicBezTo>
                  <a:cubicBezTo>
                    <a:pt x="208598" y="85725"/>
                    <a:pt x="205740" y="89535"/>
                    <a:pt x="203835" y="90488"/>
                  </a:cubicBezTo>
                  <a:cubicBezTo>
                    <a:pt x="202883" y="88583"/>
                    <a:pt x="204788" y="84773"/>
                    <a:pt x="209550" y="80963"/>
                  </a:cubicBezTo>
                  <a:cubicBezTo>
                    <a:pt x="213360" y="78105"/>
                    <a:pt x="212408" y="80963"/>
                    <a:pt x="212408" y="80963"/>
                  </a:cubicBezTo>
                  <a:cubicBezTo>
                    <a:pt x="220028" y="77153"/>
                    <a:pt x="216218" y="74295"/>
                    <a:pt x="223838" y="71438"/>
                  </a:cubicBezTo>
                  <a:cubicBezTo>
                    <a:pt x="226695" y="71438"/>
                    <a:pt x="225743" y="74295"/>
                    <a:pt x="226695" y="74295"/>
                  </a:cubicBezTo>
                  <a:cubicBezTo>
                    <a:pt x="223838" y="76200"/>
                    <a:pt x="220980" y="76200"/>
                    <a:pt x="219075" y="77153"/>
                  </a:cubicBezTo>
                  <a:lnTo>
                    <a:pt x="221933" y="76200"/>
                  </a:lnTo>
                  <a:cubicBezTo>
                    <a:pt x="220980" y="77153"/>
                    <a:pt x="219075" y="79058"/>
                    <a:pt x="218123" y="79058"/>
                  </a:cubicBezTo>
                  <a:cubicBezTo>
                    <a:pt x="220980" y="79058"/>
                    <a:pt x="230505" y="72390"/>
                    <a:pt x="237173" y="69533"/>
                  </a:cubicBezTo>
                  <a:cubicBezTo>
                    <a:pt x="238125" y="68580"/>
                    <a:pt x="239078" y="66675"/>
                    <a:pt x="238125" y="66675"/>
                  </a:cubicBezTo>
                  <a:lnTo>
                    <a:pt x="236220" y="67628"/>
                  </a:lnTo>
                  <a:cubicBezTo>
                    <a:pt x="234315" y="67628"/>
                    <a:pt x="239078" y="63817"/>
                    <a:pt x="236220" y="64770"/>
                  </a:cubicBezTo>
                  <a:cubicBezTo>
                    <a:pt x="238125" y="62865"/>
                    <a:pt x="240030" y="60008"/>
                    <a:pt x="243840" y="59055"/>
                  </a:cubicBezTo>
                  <a:lnTo>
                    <a:pt x="245745" y="60008"/>
                  </a:lnTo>
                  <a:cubicBezTo>
                    <a:pt x="245745" y="60008"/>
                    <a:pt x="242888" y="60008"/>
                    <a:pt x="241935" y="60960"/>
                  </a:cubicBezTo>
                  <a:cubicBezTo>
                    <a:pt x="242888" y="59055"/>
                    <a:pt x="248603" y="60008"/>
                    <a:pt x="248603" y="57150"/>
                  </a:cubicBezTo>
                  <a:lnTo>
                    <a:pt x="245745" y="57150"/>
                  </a:lnTo>
                  <a:cubicBezTo>
                    <a:pt x="247650" y="55245"/>
                    <a:pt x="249555" y="51435"/>
                    <a:pt x="253365" y="50483"/>
                  </a:cubicBezTo>
                  <a:cubicBezTo>
                    <a:pt x="251460" y="49530"/>
                    <a:pt x="252413" y="51435"/>
                    <a:pt x="249555" y="50483"/>
                  </a:cubicBezTo>
                  <a:cubicBezTo>
                    <a:pt x="252413" y="51435"/>
                    <a:pt x="241935" y="55245"/>
                    <a:pt x="245745" y="55245"/>
                  </a:cubicBezTo>
                  <a:cubicBezTo>
                    <a:pt x="242888" y="54292"/>
                    <a:pt x="241935" y="56198"/>
                    <a:pt x="238125" y="56198"/>
                  </a:cubicBezTo>
                  <a:cubicBezTo>
                    <a:pt x="238125" y="56198"/>
                    <a:pt x="240030" y="56198"/>
                    <a:pt x="237173" y="58103"/>
                  </a:cubicBezTo>
                  <a:cubicBezTo>
                    <a:pt x="237173" y="58103"/>
                    <a:pt x="237173" y="59055"/>
                    <a:pt x="237173" y="59055"/>
                  </a:cubicBezTo>
                  <a:cubicBezTo>
                    <a:pt x="237173" y="59055"/>
                    <a:pt x="237173" y="59055"/>
                    <a:pt x="237173" y="59055"/>
                  </a:cubicBezTo>
                  <a:lnTo>
                    <a:pt x="237173" y="59055"/>
                  </a:lnTo>
                  <a:cubicBezTo>
                    <a:pt x="237173" y="59055"/>
                    <a:pt x="237173" y="59055"/>
                    <a:pt x="237173" y="59055"/>
                  </a:cubicBezTo>
                  <a:cubicBezTo>
                    <a:pt x="238125" y="59055"/>
                    <a:pt x="238125" y="59055"/>
                    <a:pt x="239078" y="59055"/>
                  </a:cubicBezTo>
                  <a:cubicBezTo>
                    <a:pt x="238125" y="60960"/>
                    <a:pt x="234315" y="62865"/>
                    <a:pt x="233363" y="64770"/>
                  </a:cubicBezTo>
                  <a:cubicBezTo>
                    <a:pt x="231458" y="65723"/>
                    <a:pt x="233363" y="63817"/>
                    <a:pt x="232410" y="63817"/>
                  </a:cubicBezTo>
                  <a:lnTo>
                    <a:pt x="230505" y="65723"/>
                  </a:lnTo>
                  <a:cubicBezTo>
                    <a:pt x="229553" y="64770"/>
                    <a:pt x="225743" y="66675"/>
                    <a:pt x="228600" y="63817"/>
                  </a:cubicBezTo>
                  <a:lnTo>
                    <a:pt x="225743" y="65723"/>
                  </a:lnTo>
                  <a:cubicBezTo>
                    <a:pt x="223838" y="66675"/>
                    <a:pt x="220980" y="67628"/>
                    <a:pt x="219075" y="68580"/>
                  </a:cubicBezTo>
                  <a:cubicBezTo>
                    <a:pt x="217170" y="69533"/>
                    <a:pt x="216218" y="72390"/>
                    <a:pt x="217170" y="70485"/>
                  </a:cubicBezTo>
                  <a:lnTo>
                    <a:pt x="212408" y="74295"/>
                  </a:lnTo>
                  <a:lnTo>
                    <a:pt x="212408" y="74295"/>
                  </a:lnTo>
                  <a:cubicBezTo>
                    <a:pt x="207645" y="77153"/>
                    <a:pt x="203835" y="81915"/>
                    <a:pt x="196215" y="82867"/>
                  </a:cubicBezTo>
                  <a:cubicBezTo>
                    <a:pt x="194310" y="83820"/>
                    <a:pt x="193358" y="85725"/>
                    <a:pt x="190500" y="86678"/>
                  </a:cubicBezTo>
                  <a:lnTo>
                    <a:pt x="189548" y="85725"/>
                  </a:lnTo>
                  <a:cubicBezTo>
                    <a:pt x="187643" y="87630"/>
                    <a:pt x="182880" y="88583"/>
                    <a:pt x="181928" y="89535"/>
                  </a:cubicBezTo>
                  <a:cubicBezTo>
                    <a:pt x="178118" y="88583"/>
                    <a:pt x="171450" y="95250"/>
                    <a:pt x="167640" y="96203"/>
                  </a:cubicBezTo>
                  <a:lnTo>
                    <a:pt x="168593" y="97155"/>
                  </a:lnTo>
                  <a:cubicBezTo>
                    <a:pt x="165735" y="98108"/>
                    <a:pt x="163830" y="100013"/>
                    <a:pt x="160973" y="102870"/>
                  </a:cubicBezTo>
                  <a:lnTo>
                    <a:pt x="161925" y="103823"/>
                  </a:lnTo>
                  <a:cubicBezTo>
                    <a:pt x="160020" y="106680"/>
                    <a:pt x="154305" y="107633"/>
                    <a:pt x="150495" y="109538"/>
                  </a:cubicBezTo>
                  <a:cubicBezTo>
                    <a:pt x="150495" y="108585"/>
                    <a:pt x="151448" y="108585"/>
                    <a:pt x="152400" y="108585"/>
                  </a:cubicBezTo>
                  <a:cubicBezTo>
                    <a:pt x="145733" y="109538"/>
                    <a:pt x="142875" y="116205"/>
                    <a:pt x="137160" y="117158"/>
                  </a:cubicBezTo>
                  <a:cubicBezTo>
                    <a:pt x="136208" y="118110"/>
                    <a:pt x="135255" y="118110"/>
                    <a:pt x="134303" y="119063"/>
                  </a:cubicBezTo>
                  <a:cubicBezTo>
                    <a:pt x="134303" y="119063"/>
                    <a:pt x="134303" y="119063"/>
                    <a:pt x="134303" y="119063"/>
                  </a:cubicBezTo>
                  <a:cubicBezTo>
                    <a:pt x="134303" y="119063"/>
                    <a:pt x="134303" y="119063"/>
                    <a:pt x="133350" y="119063"/>
                  </a:cubicBezTo>
                  <a:cubicBezTo>
                    <a:pt x="132398" y="119063"/>
                    <a:pt x="132398" y="119063"/>
                    <a:pt x="131445" y="119063"/>
                  </a:cubicBezTo>
                  <a:cubicBezTo>
                    <a:pt x="132398" y="119063"/>
                    <a:pt x="132398" y="119063"/>
                    <a:pt x="133350" y="119063"/>
                  </a:cubicBezTo>
                  <a:cubicBezTo>
                    <a:pt x="132398" y="120015"/>
                    <a:pt x="131445" y="120967"/>
                    <a:pt x="129540" y="121920"/>
                  </a:cubicBezTo>
                  <a:lnTo>
                    <a:pt x="128588" y="120967"/>
                  </a:lnTo>
                  <a:cubicBezTo>
                    <a:pt x="128588" y="120967"/>
                    <a:pt x="128588" y="120967"/>
                    <a:pt x="128588" y="120967"/>
                  </a:cubicBezTo>
                  <a:cubicBezTo>
                    <a:pt x="126683" y="120967"/>
                    <a:pt x="127635" y="121920"/>
                    <a:pt x="128588" y="122873"/>
                  </a:cubicBezTo>
                  <a:cubicBezTo>
                    <a:pt x="127635" y="123825"/>
                    <a:pt x="127635" y="123825"/>
                    <a:pt x="127635" y="124778"/>
                  </a:cubicBezTo>
                  <a:cubicBezTo>
                    <a:pt x="125730" y="123825"/>
                    <a:pt x="124778" y="127635"/>
                    <a:pt x="121920" y="126683"/>
                  </a:cubicBezTo>
                  <a:cubicBezTo>
                    <a:pt x="121920" y="128588"/>
                    <a:pt x="115253" y="131445"/>
                    <a:pt x="116205" y="133350"/>
                  </a:cubicBezTo>
                  <a:cubicBezTo>
                    <a:pt x="116205" y="133350"/>
                    <a:pt x="115253" y="133350"/>
                    <a:pt x="116205" y="132398"/>
                  </a:cubicBezTo>
                  <a:cubicBezTo>
                    <a:pt x="114300" y="133350"/>
                    <a:pt x="114300" y="133350"/>
                    <a:pt x="113348" y="134303"/>
                  </a:cubicBezTo>
                  <a:cubicBezTo>
                    <a:pt x="113348" y="133350"/>
                    <a:pt x="113348" y="133350"/>
                    <a:pt x="112395" y="132398"/>
                  </a:cubicBezTo>
                  <a:cubicBezTo>
                    <a:pt x="112395" y="133350"/>
                    <a:pt x="111443" y="134303"/>
                    <a:pt x="110490" y="136208"/>
                  </a:cubicBezTo>
                  <a:lnTo>
                    <a:pt x="110490" y="136208"/>
                  </a:lnTo>
                  <a:cubicBezTo>
                    <a:pt x="109538" y="133350"/>
                    <a:pt x="109538" y="133350"/>
                    <a:pt x="110490" y="132398"/>
                  </a:cubicBezTo>
                  <a:cubicBezTo>
                    <a:pt x="109538" y="132398"/>
                    <a:pt x="108585" y="132398"/>
                    <a:pt x="108585" y="131445"/>
                  </a:cubicBezTo>
                  <a:cubicBezTo>
                    <a:pt x="107633" y="131445"/>
                    <a:pt x="107633" y="131445"/>
                    <a:pt x="105728" y="129540"/>
                  </a:cubicBezTo>
                  <a:lnTo>
                    <a:pt x="106680" y="128588"/>
                  </a:lnTo>
                  <a:cubicBezTo>
                    <a:pt x="105728" y="127635"/>
                    <a:pt x="102870" y="126683"/>
                    <a:pt x="102870" y="124778"/>
                  </a:cubicBezTo>
                  <a:cubicBezTo>
                    <a:pt x="101918" y="120967"/>
                    <a:pt x="90488" y="111442"/>
                    <a:pt x="84773" y="102870"/>
                  </a:cubicBezTo>
                  <a:cubicBezTo>
                    <a:pt x="83820" y="106680"/>
                    <a:pt x="82868" y="99060"/>
                    <a:pt x="80963" y="100013"/>
                  </a:cubicBezTo>
                  <a:cubicBezTo>
                    <a:pt x="80963" y="99060"/>
                    <a:pt x="80963" y="98108"/>
                    <a:pt x="81915" y="98108"/>
                  </a:cubicBezTo>
                  <a:cubicBezTo>
                    <a:pt x="78105" y="95250"/>
                    <a:pt x="78105" y="92392"/>
                    <a:pt x="74295" y="90488"/>
                  </a:cubicBezTo>
                  <a:cubicBezTo>
                    <a:pt x="74295" y="89535"/>
                    <a:pt x="76200" y="90488"/>
                    <a:pt x="76200" y="89535"/>
                  </a:cubicBezTo>
                  <a:cubicBezTo>
                    <a:pt x="76200" y="89535"/>
                    <a:pt x="74295" y="88583"/>
                    <a:pt x="74295" y="88583"/>
                  </a:cubicBezTo>
                  <a:cubicBezTo>
                    <a:pt x="74295" y="87630"/>
                    <a:pt x="75248" y="88583"/>
                    <a:pt x="76200" y="88583"/>
                  </a:cubicBezTo>
                  <a:cubicBezTo>
                    <a:pt x="72390" y="84773"/>
                    <a:pt x="70485" y="86678"/>
                    <a:pt x="68580" y="87630"/>
                  </a:cubicBezTo>
                  <a:cubicBezTo>
                    <a:pt x="67628" y="84773"/>
                    <a:pt x="66675" y="83820"/>
                    <a:pt x="64770" y="83820"/>
                  </a:cubicBezTo>
                  <a:cubicBezTo>
                    <a:pt x="64770" y="82867"/>
                    <a:pt x="63818" y="80963"/>
                    <a:pt x="66675" y="82867"/>
                  </a:cubicBezTo>
                  <a:cubicBezTo>
                    <a:pt x="65723" y="81915"/>
                    <a:pt x="60008" y="74295"/>
                    <a:pt x="59055" y="75248"/>
                  </a:cubicBezTo>
                  <a:cubicBezTo>
                    <a:pt x="59055" y="74295"/>
                    <a:pt x="57150" y="73342"/>
                    <a:pt x="57150" y="73342"/>
                  </a:cubicBezTo>
                  <a:cubicBezTo>
                    <a:pt x="54293" y="70485"/>
                    <a:pt x="54293" y="70485"/>
                    <a:pt x="51435" y="67628"/>
                  </a:cubicBezTo>
                  <a:lnTo>
                    <a:pt x="52388" y="68580"/>
                  </a:lnTo>
                  <a:cubicBezTo>
                    <a:pt x="49530" y="68580"/>
                    <a:pt x="49530" y="66675"/>
                    <a:pt x="47625" y="64770"/>
                  </a:cubicBezTo>
                  <a:lnTo>
                    <a:pt x="47625" y="64770"/>
                  </a:lnTo>
                  <a:cubicBezTo>
                    <a:pt x="43815" y="58103"/>
                    <a:pt x="44768" y="62865"/>
                    <a:pt x="40958" y="57150"/>
                  </a:cubicBezTo>
                  <a:lnTo>
                    <a:pt x="38100" y="62865"/>
                  </a:lnTo>
                  <a:cubicBezTo>
                    <a:pt x="37148" y="63817"/>
                    <a:pt x="36195" y="61913"/>
                    <a:pt x="35243" y="60008"/>
                  </a:cubicBezTo>
                  <a:cubicBezTo>
                    <a:pt x="34290" y="58103"/>
                    <a:pt x="34290" y="57150"/>
                    <a:pt x="32385" y="56198"/>
                  </a:cubicBezTo>
                  <a:cubicBezTo>
                    <a:pt x="32385" y="56198"/>
                    <a:pt x="32385" y="57150"/>
                    <a:pt x="32385" y="57150"/>
                  </a:cubicBezTo>
                  <a:cubicBezTo>
                    <a:pt x="31433" y="56198"/>
                    <a:pt x="31433" y="55245"/>
                    <a:pt x="32385" y="54292"/>
                  </a:cubicBezTo>
                  <a:cubicBezTo>
                    <a:pt x="33338" y="53340"/>
                    <a:pt x="34290" y="53340"/>
                    <a:pt x="34290" y="53340"/>
                  </a:cubicBezTo>
                  <a:cubicBezTo>
                    <a:pt x="34290" y="53340"/>
                    <a:pt x="35243" y="53340"/>
                    <a:pt x="35243" y="54292"/>
                  </a:cubicBezTo>
                  <a:cubicBezTo>
                    <a:pt x="36195" y="53340"/>
                    <a:pt x="32385" y="53340"/>
                    <a:pt x="30480" y="52388"/>
                  </a:cubicBezTo>
                  <a:cubicBezTo>
                    <a:pt x="32385" y="52388"/>
                    <a:pt x="35243" y="53340"/>
                    <a:pt x="34290" y="53340"/>
                  </a:cubicBezTo>
                  <a:cubicBezTo>
                    <a:pt x="34290" y="53340"/>
                    <a:pt x="34290" y="53340"/>
                    <a:pt x="34290" y="53340"/>
                  </a:cubicBezTo>
                  <a:cubicBezTo>
                    <a:pt x="34290" y="53340"/>
                    <a:pt x="33338" y="52388"/>
                    <a:pt x="33338" y="52388"/>
                  </a:cubicBezTo>
                  <a:cubicBezTo>
                    <a:pt x="33338" y="51435"/>
                    <a:pt x="34290" y="51435"/>
                    <a:pt x="36195" y="52388"/>
                  </a:cubicBezTo>
                  <a:cubicBezTo>
                    <a:pt x="35243" y="51435"/>
                    <a:pt x="34290" y="51435"/>
                    <a:pt x="34290" y="50483"/>
                  </a:cubicBezTo>
                  <a:cubicBezTo>
                    <a:pt x="35243" y="50483"/>
                    <a:pt x="37148" y="50483"/>
                    <a:pt x="38100" y="50483"/>
                  </a:cubicBezTo>
                  <a:cubicBezTo>
                    <a:pt x="39053" y="50483"/>
                    <a:pt x="39053" y="50483"/>
                    <a:pt x="40005" y="50483"/>
                  </a:cubicBezTo>
                  <a:cubicBezTo>
                    <a:pt x="40958" y="50483"/>
                    <a:pt x="41910" y="49530"/>
                    <a:pt x="41910" y="49530"/>
                  </a:cubicBezTo>
                  <a:cubicBezTo>
                    <a:pt x="41910" y="49530"/>
                    <a:pt x="42863" y="49530"/>
                    <a:pt x="42863" y="49530"/>
                  </a:cubicBezTo>
                  <a:cubicBezTo>
                    <a:pt x="44768" y="48578"/>
                    <a:pt x="50483" y="47625"/>
                    <a:pt x="51435" y="45720"/>
                  </a:cubicBezTo>
                  <a:cubicBezTo>
                    <a:pt x="54293" y="49530"/>
                    <a:pt x="65723" y="41910"/>
                    <a:pt x="66675" y="45720"/>
                  </a:cubicBezTo>
                  <a:lnTo>
                    <a:pt x="74295" y="44767"/>
                  </a:lnTo>
                  <a:lnTo>
                    <a:pt x="74295" y="44767"/>
                  </a:lnTo>
                  <a:cubicBezTo>
                    <a:pt x="79058" y="44767"/>
                    <a:pt x="80010" y="42863"/>
                    <a:pt x="81915" y="41910"/>
                  </a:cubicBezTo>
                  <a:cubicBezTo>
                    <a:pt x="82868" y="41910"/>
                    <a:pt x="81915" y="42863"/>
                    <a:pt x="81915" y="42863"/>
                  </a:cubicBezTo>
                  <a:cubicBezTo>
                    <a:pt x="88583" y="42863"/>
                    <a:pt x="89535" y="42863"/>
                    <a:pt x="95250" y="40005"/>
                  </a:cubicBezTo>
                  <a:lnTo>
                    <a:pt x="96203" y="40958"/>
                  </a:lnTo>
                  <a:cubicBezTo>
                    <a:pt x="97155" y="40005"/>
                    <a:pt x="106680" y="41910"/>
                    <a:pt x="112395" y="39053"/>
                  </a:cubicBezTo>
                  <a:cubicBezTo>
                    <a:pt x="112395" y="39053"/>
                    <a:pt x="112395" y="39053"/>
                    <a:pt x="111443" y="40005"/>
                  </a:cubicBezTo>
                  <a:cubicBezTo>
                    <a:pt x="119063" y="37148"/>
                    <a:pt x="129540" y="40958"/>
                    <a:pt x="131445" y="36195"/>
                  </a:cubicBezTo>
                  <a:lnTo>
                    <a:pt x="136208" y="34290"/>
                  </a:lnTo>
                  <a:cubicBezTo>
                    <a:pt x="129540" y="35242"/>
                    <a:pt x="137160" y="32385"/>
                    <a:pt x="134303" y="31433"/>
                  </a:cubicBezTo>
                  <a:cubicBezTo>
                    <a:pt x="137160" y="30480"/>
                    <a:pt x="140970" y="32385"/>
                    <a:pt x="138113" y="32385"/>
                  </a:cubicBezTo>
                  <a:lnTo>
                    <a:pt x="137160" y="32385"/>
                  </a:lnTo>
                  <a:cubicBezTo>
                    <a:pt x="136208" y="35242"/>
                    <a:pt x="144780" y="32385"/>
                    <a:pt x="144780" y="34290"/>
                  </a:cubicBezTo>
                  <a:cubicBezTo>
                    <a:pt x="157163" y="32385"/>
                    <a:pt x="169545" y="32385"/>
                    <a:pt x="180975" y="30480"/>
                  </a:cubicBezTo>
                  <a:lnTo>
                    <a:pt x="179070" y="28575"/>
                  </a:lnTo>
                  <a:lnTo>
                    <a:pt x="182880" y="28575"/>
                  </a:lnTo>
                  <a:cubicBezTo>
                    <a:pt x="183833" y="28575"/>
                    <a:pt x="184785" y="29528"/>
                    <a:pt x="181928" y="30480"/>
                  </a:cubicBezTo>
                  <a:cubicBezTo>
                    <a:pt x="183833" y="31433"/>
                    <a:pt x="186690" y="28575"/>
                    <a:pt x="186690" y="28575"/>
                  </a:cubicBezTo>
                  <a:cubicBezTo>
                    <a:pt x="192405" y="28575"/>
                    <a:pt x="184785" y="31433"/>
                    <a:pt x="186690" y="31433"/>
                  </a:cubicBezTo>
                  <a:lnTo>
                    <a:pt x="188595" y="30480"/>
                  </a:lnTo>
                  <a:lnTo>
                    <a:pt x="187643" y="30480"/>
                  </a:lnTo>
                  <a:cubicBezTo>
                    <a:pt x="189548" y="29528"/>
                    <a:pt x="189548" y="28575"/>
                    <a:pt x="193358" y="28575"/>
                  </a:cubicBezTo>
                  <a:cubicBezTo>
                    <a:pt x="195263" y="28575"/>
                    <a:pt x="194310" y="29528"/>
                    <a:pt x="195263" y="29528"/>
                  </a:cubicBezTo>
                  <a:cubicBezTo>
                    <a:pt x="195263" y="29528"/>
                    <a:pt x="195263" y="29528"/>
                    <a:pt x="196215" y="29528"/>
                  </a:cubicBezTo>
                  <a:lnTo>
                    <a:pt x="200978" y="28575"/>
                  </a:lnTo>
                  <a:lnTo>
                    <a:pt x="199073" y="27623"/>
                  </a:lnTo>
                  <a:cubicBezTo>
                    <a:pt x="200978" y="26670"/>
                    <a:pt x="203835" y="26670"/>
                    <a:pt x="200978" y="25717"/>
                  </a:cubicBezTo>
                  <a:cubicBezTo>
                    <a:pt x="204788" y="27623"/>
                    <a:pt x="220028" y="23813"/>
                    <a:pt x="222885" y="24765"/>
                  </a:cubicBezTo>
                  <a:cubicBezTo>
                    <a:pt x="225743" y="22860"/>
                    <a:pt x="228600" y="22860"/>
                    <a:pt x="233363" y="21908"/>
                  </a:cubicBezTo>
                  <a:cubicBezTo>
                    <a:pt x="232410" y="21908"/>
                    <a:pt x="231458" y="20003"/>
                    <a:pt x="235268" y="20003"/>
                  </a:cubicBezTo>
                  <a:cubicBezTo>
                    <a:pt x="234315" y="23813"/>
                    <a:pt x="241935" y="20955"/>
                    <a:pt x="244793" y="22860"/>
                  </a:cubicBezTo>
                  <a:cubicBezTo>
                    <a:pt x="241935" y="21908"/>
                    <a:pt x="254318" y="20955"/>
                    <a:pt x="250508" y="19050"/>
                  </a:cubicBezTo>
                  <a:cubicBezTo>
                    <a:pt x="253365" y="19050"/>
                    <a:pt x="250508" y="20003"/>
                    <a:pt x="253365" y="20955"/>
                  </a:cubicBezTo>
                  <a:cubicBezTo>
                    <a:pt x="260033" y="19050"/>
                    <a:pt x="268605" y="20003"/>
                    <a:pt x="276225" y="18098"/>
                  </a:cubicBezTo>
                  <a:cubicBezTo>
                    <a:pt x="276225" y="17145"/>
                    <a:pt x="275273" y="17145"/>
                    <a:pt x="276225" y="16192"/>
                  </a:cubicBezTo>
                  <a:lnTo>
                    <a:pt x="280988" y="18098"/>
                  </a:lnTo>
                  <a:cubicBezTo>
                    <a:pt x="282893" y="18098"/>
                    <a:pt x="281940" y="15240"/>
                    <a:pt x="285750" y="16192"/>
                  </a:cubicBezTo>
                  <a:cubicBezTo>
                    <a:pt x="284798" y="16192"/>
                    <a:pt x="284798" y="15240"/>
                    <a:pt x="285750" y="15240"/>
                  </a:cubicBezTo>
                  <a:cubicBezTo>
                    <a:pt x="301943" y="15240"/>
                    <a:pt x="318135" y="8573"/>
                    <a:pt x="335280" y="10478"/>
                  </a:cubicBezTo>
                  <a:cubicBezTo>
                    <a:pt x="333375" y="9525"/>
                    <a:pt x="334328" y="9525"/>
                    <a:pt x="336233" y="9525"/>
                  </a:cubicBezTo>
                  <a:cubicBezTo>
                    <a:pt x="335280" y="9525"/>
                    <a:pt x="336233" y="8573"/>
                    <a:pt x="336233" y="7620"/>
                  </a:cubicBezTo>
                  <a:lnTo>
                    <a:pt x="342900" y="8573"/>
                  </a:lnTo>
                  <a:cubicBezTo>
                    <a:pt x="343853" y="6667"/>
                    <a:pt x="350520" y="7620"/>
                    <a:pt x="350520" y="5715"/>
                  </a:cubicBezTo>
                  <a:lnTo>
                    <a:pt x="348615" y="6667"/>
                  </a:lnTo>
                  <a:cubicBezTo>
                    <a:pt x="351473" y="3810"/>
                    <a:pt x="343853" y="2858"/>
                    <a:pt x="343853" y="0"/>
                  </a:cubicBezTo>
                  <a:cubicBezTo>
                    <a:pt x="340995" y="2858"/>
                    <a:pt x="335280" y="-1905"/>
                    <a:pt x="329565" y="1905"/>
                  </a:cubicBezTo>
                  <a:cubicBezTo>
                    <a:pt x="328613" y="1905"/>
                    <a:pt x="330518" y="953"/>
                    <a:pt x="329565" y="0"/>
                  </a:cubicBezTo>
                  <a:cubicBezTo>
                    <a:pt x="328613" y="953"/>
                    <a:pt x="326708" y="1905"/>
                    <a:pt x="323850" y="1905"/>
                  </a:cubicBezTo>
                  <a:lnTo>
                    <a:pt x="323850" y="1905"/>
                  </a:lnTo>
                  <a:cubicBezTo>
                    <a:pt x="315278" y="3810"/>
                    <a:pt x="311468" y="2858"/>
                    <a:pt x="301943" y="3810"/>
                  </a:cubicBezTo>
                  <a:lnTo>
                    <a:pt x="302895" y="4763"/>
                  </a:lnTo>
                  <a:cubicBezTo>
                    <a:pt x="300990" y="4763"/>
                    <a:pt x="300038" y="4763"/>
                    <a:pt x="299085" y="4763"/>
                  </a:cubicBezTo>
                  <a:cubicBezTo>
                    <a:pt x="297180" y="6667"/>
                    <a:pt x="304800" y="3810"/>
                    <a:pt x="302895" y="6667"/>
                  </a:cubicBezTo>
                  <a:cubicBezTo>
                    <a:pt x="300038" y="4763"/>
                    <a:pt x="288608" y="8573"/>
                    <a:pt x="285750" y="5715"/>
                  </a:cubicBezTo>
                  <a:cubicBezTo>
                    <a:pt x="282893" y="5715"/>
                    <a:pt x="286703" y="6667"/>
                    <a:pt x="283845" y="7620"/>
                  </a:cubicBezTo>
                  <a:lnTo>
                    <a:pt x="282893" y="6667"/>
                  </a:lnTo>
                  <a:lnTo>
                    <a:pt x="281940" y="7620"/>
                  </a:lnTo>
                  <a:cubicBezTo>
                    <a:pt x="280035" y="7620"/>
                    <a:pt x="279083" y="6667"/>
                    <a:pt x="278130" y="6667"/>
                  </a:cubicBezTo>
                  <a:cubicBezTo>
                    <a:pt x="279083" y="6667"/>
                    <a:pt x="279083" y="6667"/>
                    <a:pt x="280035" y="5715"/>
                  </a:cubicBezTo>
                  <a:cubicBezTo>
                    <a:pt x="277178" y="4763"/>
                    <a:pt x="272415" y="6667"/>
                    <a:pt x="271463" y="6667"/>
                  </a:cubicBezTo>
                  <a:lnTo>
                    <a:pt x="274320" y="6667"/>
                  </a:lnTo>
                  <a:cubicBezTo>
                    <a:pt x="265748" y="8573"/>
                    <a:pt x="255270" y="9525"/>
                    <a:pt x="246698" y="11430"/>
                  </a:cubicBezTo>
                  <a:lnTo>
                    <a:pt x="247650" y="12383"/>
                  </a:lnTo>
                  <a:cubicBezTo>
                    <a:pt x="240983" y="14288"/>
                    <a:pt x="242888" y="12383"/>
                    <a:pt x="235268" y="14288"/>
                  </a:cubicBezTo>
                  <a:lnTo>
                    <a:pt x="235268" y="14288"/>
                  </a:lnTo>
                  <a:cubicBezTo>
                    <a:pt x="234315" y="15240"/>
                    <a:pt x="232410" y="15240"/>
                    <a:pt x="230505" y="16192"/>
                  </a:cubicBezTo>
                  <a:cubicBezTo>
                    <a:pt x="232410" y="15240"/>
                    <a:pt x="226695" y="15240"/>
                    <a:pt x="229553" y="14288"/>
                  </a:cubicBezTo>
                  <a:cubicBezTo>
                    <a:pt x="222885" y="16192"/>
                    <a:pt x="226695" y="15240"/>
                    <a:pt x="221933" y="18098"/>
                  </a:cubicBezTo>
                  <a:lnTo>
                    <a:pt x="220980" y="17145"/>
                  </a:lnTo>
                  <a:cubicBezTo>
                    <a:pt x="220028" y="18098"/>
                    <a:pt x="219075" y="19050"/>
                    <a:pt x="216218" y="19050"/>
                  </a:cubicBezTo>
                  <a:cubicBezTo>
                    <a:pt x="219075" y="18098"/>
                    <a:pt x="213360" y="18098"/>
                    <a:pt x="217170" y="16192"/>
                  </a:cubicBezTo>
                  <a:cubicBezTo>
                    <a:pt x="209550" y="15240"/>
                    <a:pt x="206693" y="20003"/>
                    <a:pt x="202883" y="17145"/>
                  </a:cubicBezTo>
                  <a:cubicBezTo>
                    <a:pt x="200025" y="20003"/>
                    <a:pt x="209550" y="18098"/>
                    <a:pt x="207645" y="19050"/>
                  </a:cubicBezTo>
                  <a:cubicBezTo>
                    <a:pt x="209550" y="20003"/>
                    <a:pt x="204788" y="21908"/>
                    <a:pt x="202883" y="21908"/>
                  </a:cubicBezTo>
                  <a:cubicBezTo>
                    <a:pt x="200978" y="21908"/>
                    <a:pt x="198120" y="19050"/>
                    <a:pt x="192405" y="20003"/>
                  </a:cubicBezTo>
                  <a:cubicBezTo>
                    <a:pt x="193358" y="20003"/>
                    <a:pt x="193358" y="20003"/>
                    <a:pt x="193358" y="20003"/>
                  </a:cubicBezTo>
                  <a:cubicBezTo>
                    <a:pt x="191453" y="20003"/>
                    <a:pt x="189548" y="21908"/>
                    <a:pt x="186690" y="20955"/>
                  </a:cubicBezTo>
                  <a:cubicBezTo>
                    <a:pt x="185738" y="22860"/>
                    <a:pt x="182880" y="20955"/>
                    <a:pt x="182880" y="23813"/>
                  </a:cubicBezTo>
                  <a:lnTo>
                    <a:pt x="188595" y="22860"/>
                  </a:lnTo>
                  <a:cubicBezTo>
                    <a:pt x="185738" y="23813"/>
                    <a:pt x="182880" y="26670"/>
                    <a:pt x="178118" y="26670"/>
                  </a:cubicBezTo>
                  <a:cubicBezTo>
                    <a:pt x="178118" y="25717"/>
                    <a:pt x="180023" y="25717"/>
                    <a:pt x="180975" y="24765"/>
                  </a:cubicBezTo>
                  <a:cubicBezTo>
                    <a:pt x="179070" y="24765"/>
                    <a:pt x="178118" y="25717"/>
                    <a:pt x="176213" y="24765"/>
                  </a:cubicBezTo>
                  <a:cubicBezTo>
                    <a:pt x="176213" y="22860"/>
                    <a:pt x="182880" y="23813"/>
                    <a:pt x="185738" y="20955"/>
                  </a:cubicBezTo>
                  <a:cubicBezTo>
                    <a:pt x="183833" y="20003"/>
                    <a:pt x="180023" y="23813"/>
                    <a:pt x="180975" y="20955"/>
                  </a:cubicBezTo>
                  <a:cubicBezTo>
                    <a:pt x="179070" y="23813"/>
                    <a:pt x="175260" y="20955"/>
                    <a:pt x="171450" y="23813"/>
                  </a:cubicBezTo>
                  <a:lnTo>
                    <a:pt x="171450" y="22860"/>
                  </a:lnTo>
                  <a:cubicBezTo>
                    <a:pt x="170498" y="22860"/>
                    <a:pt x="169545" y="23813"/>
                    <a:pt x="168593" y="23813"/>
                  </a:cubicBezTo>
                  <a:lnTo>
                    <a:pt x="170498" y="21908"/>
                  </a:lnTo>
                  <a:cubicBezTo>
                    <a:pt x="167640" y="23813"/>
                    <a:pt x="163830" y="21908"/>
                    <a:pt x="160973" y="22860"/>
                  </a:cubicBezTo>
                  <a:cubicBezTo>
                    <a:pt x="167640" y="21908"/>
                    <a:pt x="162878" y="23813"/>
                    <a:pt x="165735" y="24765"/>
                  </a:cubicBezTo>
                  <a:cubicBezTo>
                    <a:pt x="158115" y="27623"/>
                    <a:pt x="160973" y="21908"/>
                    <a:pt x="151448" y="23813"/>
                  </a:cubicBezTo>
                  <a:cubicBezTo>
                    <a:pt x="152400" y="23813"/>
                    <a:pt x="156210" y="23813"/>
                    <a:pt x="154305" y="24765"/>
                  </a:cubicBezTo>
                  <a:cubicBezTo>
                    <a:pt x="152400" y="24765"/>
                    <a:pt x="150495" y="24765"/>
                    <a:pt x="149543" y="23813"/>
                  </a:cubicBezTo>
                  <a:cubicBezTo>
                    <a:pt x="143828" y="24765"/>
                    <a:pt x="150495" y="24765"/>
                    <a:pt x="148590" y="25717"/>
                  </a:cubicBezTo>
                  <a:cubicBezTo>
                    <a:pt x="146685" y="24765"/>
                    <a:pt x="145733" y="26670"/>
                    <a:pt x="142875" y="27623"/>
                  </a:cubicBezTo>
                  <a:lnTo>
                    <a:pt x="142875" y="26670"/>
                  </a:lnTo>
                  <a:cubicBezTo>
                    <a:pt x="136208" y="26670"/>
                    <a:pt x="141923" y="29528"/>
                    <a:pt x="135255" y="29528"/>
                  </a:cubicBezTo>
                  <a:lnTo>
                    <a:pt x="137160" y="27623"/>
                  </a:lnTo>
                  <a:lnTo>
                    <a:pt x="134303" y="28575"/>
                  </a:lnTo>
                  <a:lnTo>
                    <a:pt x="134303" y="26670"/>
                  </a:lnTo>
                  <a:cubicBezTo>
                    <a:pt x="131445" y="28575"/>
                    <a:pt x="129540" y="28575"/>
                    <a:pt x="126683" y="28575"/>
                  </a:cubicBezTo>
                  <a:cubicBezTo>
                    <a:pt x="127635" y="29528"/>
                    <a:pt x="126683" y="31433"/>
                    <a:pt x="123825" y="31433"/>
                  </a:cubicBezTo>
                  <a:cubicBezTo>
                    <a:pt x="121920" y="30480"/>
                    <a:pt x="124778" y="30480"/>
                    <a:pt x="120968" y="30480"/>
                  </a:cubicBezTo>
                  <a:cubicBezTo>
                    <a:pt x="121920" y="29528"/>
                    <a:pt x="122873" y="28575"/>
                    <a:pt x="124778" y="29528"/>
                  </a:cubicBezTo>
                  <a:cubicBezTo>
                    <a:pt x="124778" y="29528"/>
                    <a:pt x="125730" y="28575"/>
                    <a:pt x="125730" y="28575"/>
                  </a:cubicBezTo>
                  <a:cubicBezTo>
                    <a:pt x="123825" y="27623"/>
                    <a:pt x="120015" y="29528"/>
                    <a:pt x="119063" y="29528"/>
                  </a:cubicBezTo>
                  <a:cubicBezTo>
                    <a:pt x="120015" y="29528"/>
                    <a:pt x="120015" y="29528"/>
                    <a:pt x="120968" y="29528"/>
                  </a:cubicBezTo>
                  <a:lnTo>
                    <a:pt x="115253" y="32385"/>
                  </a:lnTo>
                  <a:cubicBezTo>
                    <a:pt x="114300" y="32385"/>
                    <a:pt x="115253" y="31433"/>
                    <a:pt x="115253" y="31433"/>
                  </a:cubicBezTo>
                  <a:cubicBezTo>
                    <a:pt x="114300" y="31433"/>
                    <a:pt x="113348" y="32385"/>
                    <a:pt x="111443" y="32385"/>
                  </a:cubicBezTo>
                  <a:cubicBezTo>
                    <a:pt x="111443" y="31433"/>
                    <a:pt x="111443" y="30480"/>
                    <a:pt x="114300" y="29528"/>
                  </a:cubicBezTo>
                  <a:lnTo>
                    <a:pt x="108585" y="31433"/>
                  </a:lnTo>
                  <a:cubicBezTo>
                    <a:pt x="108585" y="31433"/>
                    <a:pt x="105728" y="30480"/>
                    <a:pt x="105728" y="30480"/>
                  </a:cubicBezTo>
                  <a:cubicBezTo>
                    <a:pt x="102870" y="30480"/>
                    <a:pt x="98108" y="33338"/>
                    <a:pt x="93345" y="33338"/>
                  </a:cubicBezTo>
                  <a:cubicBezTo>
                    <a:pt x="93345" y="33338"/>
                    <a:pt x="92393" y="34290"/>
                    <a:pt x="91440" y="34290"/>
                  </a:cubicBezTo>
                  <a:cubicBezTo>
                    <a:pt x="87630" y="34290"/>
                    <a:pt x="83820" y="34290"/>
                    <a:pt x="79058" y="36195"/>
                  </a:cubicBezTo>
                  <a:lnTo>
                    <a:pt x="76200" y="34290"/>
                  </a:lnTo>
                  <a:cubicBezTo>
                    <a:pt x="72390" y="35242"/>
                    <a:pt x="80010" y="36195"/>
                    <a:pt x="74295" y="38100"/>
                  </a:cubicBezTo>
                  <a:cubicBezTo>
                    <a:pt x="69533" y="39053"/>
                    <a:pt x="72390" y="37148"/>
                    <a:pt x="70485" y="36195"/>
                  </a:cubicBezTo>
                  <a:cubicBezTo>
                    <a:pt x="68580" y="37148"/>
                    <a:pt x="64770" y="40005"/>
                    <a:pt x="60960" y="39053"/>
                  </a:cubicBezTo>
                  <a:cubicBezTo>
                    <a:pt x="64770" y="34290"/>
                    <a:pt x="66675" y="34290"/>
                    <a:pt x="67628" y="33338"/>
                  </a:cubicBezTo>
                  <a:close/>
                  <a:moveTo>
                    <a:pt x="11430" y="42863"/>
                  </a:moveTo>
                  <a:cubicBezTo>
                    <a:pt x="12383" y="42863"/>
                    <a:pt x="14288" y="40958"/>
                    <a:pt x="16193" y="41910"/>
                  </a:cubicBezTo>
                  <a:cubicBezTo>
                    <a:pt x="17145" y="42863"/>
                    <a:pt x="14288" y="42863"/>
                    <a:pt x="11430" y="42863"/>
                  </a:cubicBezTo>
                  <a:close/>
                  <a:moveTo>
                    <a:pt x="64770" y="99060"/>
                  </a:moveTo>
                  <a:cubicBezTo>
                    <a:pt x="63818" y="99060"/>
                    <a:pt x="63818" y="98108"/>
                    <a:pt x="62865" y="97155"/>
                  </a:cubicBezTo>
                  <a:cubicBezTo>
                    <a:pt x="63818" y="97155"/>
                    <a:pt x="64770" y="98108"/>
                    <a:pt x="64770" y="99060"/>
                  </a:cubicBezTo>
                  <a:close/>
                  <a:moveTo>
                    <a:pt x="223838" y="68580"/>
                  </a:moveTo>
                  <a:lnTo>
                    <a:pt x="223838" y="68580"/>
                  </a:lnTo>
                  <a:cubicBezTo>
                    <a:pt x="221933" y="69533"/>
                    <a:pt x="222885" y="69533"/>
                    <a:pt x="223838" y="68580"/>
                  </a:cubicBezTo>
                  <a:close/>
                  <a:moveTo>
                    <a:pt x="227648" y="67628"/>
                  </a:moveTo>
                  <a:cubicBezTo>
                    <a:pt x="227648" y="66675"/>
                    <a:pt x="227648" y="66675"/>
                    <a:pt x="227648" y="67628"/>
                  </a:cubicBezTo>
                  <a:cubicBezTo>
                    <a:pt x="227648" y="67628"/>
                    <a:pt x="226695" y="67628"/>
                    <a:pt x="225743" y="68580"/>
                  </a:cubicBezTo>
                  <a:cubicBezTo>
                    <a:pt x="226695" y="68580"/>
                    <a:pt x="226695" y="68580"/>
                    <a:pt x="227648" y="67628"/>
                  </a:cubicBezTo>
                  <a:close/>
                  <a:moveTo>
                    <a:pt x="198120" y="27623"/>
                  </a:moveTo>
                  <a:lnTo>
                    <a:pt x="198120" y="27623"/>
                  </a:lnTo>
                  <a:cubicBezTo>
                    <a:pt x="199073" y="26670"/>
                    <a:pt x="199073" y="26670"/>
                    <a:pt x="198120" y="276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3" name="任意多边形: 形状 652"/>
            <p:cNvSpPr/>
            <p:nvPr>
              <p:custDataLst>
                <p:tags r:id="rId638"/>
              </p:custDataLst>
            </p:nvPr>
          </p:nvSpPr>
          <p:spPr>
            <a:xfrm>
              <a:off x="1001077" y="5772679"/>
              <a:ext cx="9525" cy="423"/>
            </a:xfrm>
            <a:custGeom>
              <a:avLst/>
              <a:gdLst>
                <a:gd name="connsiteX0" fmla="*/ 0 w 9525"/>
                <a:gd name="connsiteY0" fmla="*/ 423 h 423"/>
                <a:gd name="connsiteX1" fmla="*/ 0 w 9525"/>
                <a:gd name="connsiteY1" fmla="*/ 423 h 423"/>
                <a:gd name="connsiteX2" fmla="*/ 0 w 9525"/>
                <a:gd name="connsiteY2" fmla="*/ 423 h 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423">
                  <a:moveTo>
                    <a:pt x="0" y="423"/>
                  </a:moveTo>
                  <a:cubicBezTo>
                    <a:pt x="0" y="423"/>
                    <a:pt x="0" y="423"/>
                    <a:pt x="0" y="423"/>
                  </a:cubicBezTo>
                  <a:cubicBezTo>
                    <a:pt x="0" y="-529"/>
                    <a:pt x="0" y="423"/>
                    <a:pt x="0" y="4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4" name="任意多边形: 形状 653"/>
            <p:cNvSpPr/>
            <p:nvPr>
              <p:custDataLst>
                <p:tags r:id="rId639"/>
              </p:custDataLst>
            </p:nvPr>
          </p:nvSpPr>
          <p:spPr>
            <a:xfrm>
              <a:off x="1039177" y="5707379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  <a:gd name="connsiteX3" fmla="*/ 0 w 9525"/>
                <a:gd name="connsiteY3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5" name="任意多边形: 形状 654"/>
            <p:cNvSpPr/>
            <p:nvPr>
              <p:custDataLst>
                <p:tags r:id="rId640"/>
              </p:custDataLst>
            </p:nvPr>
          </p:nvSpPr>
          <p:spPr>
            <a:xfrm>
              <a:off x="1118234" y="5788342"/>
              <a:ext cx="1905" cy="714"/>
            </a:xfrm>
            <a:custGeom>
              <a:avLst/>
              <a:gdLst>
                <a:gd name="connsiteX0" fmla="*/ 1905 w 1905"/>
                <a:gd name="connsiteY0" fmla="*/ 0 h 714"/>
                <a:gd name="connsiteX1" fmla="*/ 0 w 1905"/>
                <a:gd name="connsiteY1" fmla="*/ 0 h 714"/>
                <a:gd name="connsiteX2" fmla="*/ 1905 w 1905"/>
                <a:gd name="connsiteY2" fmla="*/ 0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714">
                  <a:moveTo>
                    <a:pt x="1905" y="0"/>
                  </a:moveTo>
                  <a:cubicBezTo>
                    <a:pt x="953" y="0"/>
                    <a:pt x="953" y="0"/>
                    <a:pt x="0" y="0"/>
                  </a:cubicBezTo>
                  <a:cubicBezTo>
                    <a:pt x="0" y="953"/>
                    <a:pt x="953" y="953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6" name="任意多边形: 形状 655"/>
            <p:cNvSpPr/>
            <p:nvPr>
              <p:custDataLst>
                <p:tags r:id="rId641"/>
              </p:custDataLst>
            </p:nvPr>
          </p:nvSpPr>
          <p:spPr>
            <a:xfrm>
              <a:off x="1186815" y="5733097"/>
              <a:ext cx="1904" cy="1905"/>
            </a:xfrm>
            <a:custGeom>
              <a:avLst/>
              <a:gdLst>
                <a:gd name="connsiteX0" fmla="*/ 1905 w 1904"/>
                <a:gd name="connsiteY0" fmla="*/ 0 h 1905"/>
                <a:gd name="connsiteX1" fmla="*/ 0 w 1904"/>
                <a:gd name="connsiteY1" fmla="*/ 1905 h 1905"/>
                <a:gd name="connsiteX2" fmla="*/ 1905 w 1904"/>
                <a:gd name="connsiteY2" fmla="*/ 0 h 1905"/>
                <a:gd name="connsiteX3" fmla="*/ 1905 w 1904"/>
                <a:gd name="connsiteY3" fmla="*/ 0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" h="1905">
                  <a:moveTo>
                    <a:pt x="1905" y="0"/>
                  </a:moveTo>
                  <a:lnTo>
                    <a:pt x="0" y="1905"/>
                  </a:lnTo>
                  <a:cubicBezTo>
                    <a:pt x="953" y="953"/>
                    <a:pt x="1905" y="953"/>
                    <a:pt x="1905" y="0"/>
                  </a:cubicBezTo>
                  <a:cubicBezTo>
                    <a:pt x="1905" y="953"/>
                    <a:pt x="953" y="0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7" name="任意多边形: 形状 656"/>
            <p:cNvSpPr/>
            <p:nvPr>
              <p:custDataLst>
                <p:tags r:id="rId642"/>
              </p:custDataLst>
            </p:nvPr>
          </p:nvSpPr>
          <p:spPr>
            <a:xfrm>
              <a:off x="1212446" y="5727382"/>
              <a:ext cx="1990" cy="1346"/>
            </a:xfrm>
            <a:custGeom>
              <a:avLst/>
              <a:gdLst>
                <a:gd name="connsiteX0" fmla="*/ 1038 w 1990"/>
                <a:gd name="connsiteY0" fmla="*/ 952 h 1346"/>
                <a:gd name="connsiteX1" fmla="*/ 1991 w 1990"/>
                <a:gd name="connsiteY1" fmla="*/ 0 h 1346"/>
                <a:gd name="connsiteX2" fmla="*/ 1991 w 1990"/>
                <a:gd name="connsiteY2" fmla="*/ 0 h 1346"/>
                <a:gd name="connsiteX3" fmla="*/ 1038 w 1990"/>
                <a:gd name="connsiteY3" fmla="*/ 952 h 1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0" h="1346">
                  <a:moveTo>
                    <a:pt x="1038" y="952"/>
                  </a:moveTo>
                  <a:cubicBezTo>
                    <a:pt x="1038" y="952"/>
                    <a:pt x="1991" y="952"/>
                    <a:pt x="1991" y="0"/>
                  </a:cubicBezTo>
                  <a:lnTo>
                    <a:pt x="1991" y="0"/>
                  </a:lnTo>
                  <a:cubicBezTo>
                    <a:pt x="86" y="952"/>
                    <a:pt x="-867" y="1905"/>
                    <a:pt x="1038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8" name="任意多边形: 形状 657"/>
            <p:cNvSpPr/>
            <p:nvPr>
              <p:custDataLst>
                <p:tags r:id="rId643"/>
              </p:custDataLst>
            </p:nvPr>
          </p:nvSpPr>
          <p:spPr>
            <a:xfrm>
              <a:off x="1193482" y="5733676"/>
              <a:ext cx="3810" cy="2652"/>
            </a:xfrm>
            <a:custGeom>
              <a:avLst/>
              <a:gdLst>
                <a:gd name="connsiteX0" fmla="*/ 0 w 3810"/>
                <a:gd name="connsiteY0" fmla="*/ 2279 h 2652"/>
                <a:gd name="connsiteX1" fmla="*/ 3810 w 3810"/>
                <a:gd name="connsiteY1" fmla="*/ 374 h 2652"/>
                <a:gd name="connsiteX2" fmla="*/ 3810 w 3810"/>
                <a:gd name="connsiteY2" fmla="*/ 374 h 2652"/>
                <a:gd name="connsiteX3" fmla="*/ 0 w 3810"/>
                <a:gd name="connsiteY3" fmla="*/ 2279 h 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" h="2652">
                  <a:moveTo>
                    <a:pt x="0" y="2279"/>
                  </a:moveTo>
                  <a:cubicBezTo>
                    <a:pt x="953" y="3231"/>
                    <a:pt x="1905" y="2279"/>
                    <a:pt x="3810" y="374"/>
                  </a:cubicBezTo>
                  <a:lnTo>
                    <a:pt x="3810" y="374"/>
                  </a:lnTo>
                  <a:cubicBezTo>
                    <a:pt x="2858" y="-579"/>
                    <a:pt x="953" y="374"/>
                    <a:pt x="0" y="22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9" name="任意多边形: 形状 658"/>
            <p:cNvSpPr/>
            <p:nvPr>
              <p:custDataLst>
                <p:tags r:id="rId644"/>
              </p:custDataLst>
            </p:nvPr>
          </p:nvSpPr>
          <p:spPr>
            <a:xfrm>
              <a:off x="1197292" y="5732702"/>
              <a:ext cx="1904" cy="1347"/>
            </a:xfrm>
            <a:custGeom>
              <a:avLst/>
              <a:gdLst>
                <a:gd name="connsiteX0" fmla="*/ 0 w 1904"/>
                <a:gd name="connsiteY0" fmla="*/ 1347 h 1347"/>
                <a:gd name="connsiteX1" fmla="*/ 1905 w 1904"/>
                <a:gd name="connsiteY1" fmla="*/ 394 h 1347"/>
                <a:gd name="connsiteX2" fmla="*/ 0 w 1904"/>
                <a:gd name="connsiteY2" fmla="*/ 1347 h 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1347">
                  <a:moveTo>
                    <a:pt x="0" y="1347"/>
                  </a:moveTo>
                  <a:cubicBezTo>
                    <a:pt x="0" y="1347"/>
                    <a:pt x="952" y="394"/>
                    <a:pt x="1905" y="394"/>
                  </a:cubicBezTo>
                  <a:cubicBezTo>
                    <a:pt x="952" y="-558"/>
                    <a:pt x="952" y="394"/>
                    <a:pt x="0" y="13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0" name="任意多边形: 形状 659"/>
            <p:cNvSpPr/>
            <p:nvPr>
              <p:custDataLst>
                <p:tags r:id="rId645"/>
              </p:custDataLst>
            </p:nvPr>
          </p:nvSpPr>
          <p:spPr>
            <a:xfrm>
              <a:off x="1173691" y="5741272"/>
              <a:ext cx="2116" cy="2166"/>
            </a:xfrm>
            <a:custGeom>
              <a:avLst/>
              <a:gdLst>
                <a:gd name="connsiteX0" fmla="*/ 1693 w 2116"/>
                <a:gd name="connsiteY0" fmla="*/ 1350 h 2166"/>
                <a:gd name="connsiteX1" fmla="*/ 1693 w 2116"/>
                <a:gd name="connsiteY1" fmla="*/ 398 h 2166"/>
                <a:gd name="connsiteX2" fmla="*/ 1693 w 2116"/>
                <a:gd name="connsiteY2" fmla="*/ 1350 h 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6" h="2166">
                  <a:moveTo>
                    <a:pt x="1693" y="1350"/>
                  </a:moveTo>
                  <a:cubicBezTo>
                    <a:pt x="2646" y="1350"/>
                    <a:pt x="1693" y="-555"/>
                    <a:pt x="1693" y="398"/>
                  </a:cubicBezTo>
                  <a:cubicBezTo>
                    <a:pt x="1693" y="-1507"/>
                    <a:pt x="-2117" y="4208"/>
                    <a:pt x="1693" y="1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1" name="任意多边形: 形状 660"/>
            <p:cNvSpPr/>
            <p:nvPr>
              <p:custDataLst>
                <p:tags r:id="rId646"/>
              </p:custDataLst>
            </p:nvPr>
          </p:nvSpPr>
          <p:spPr>
            <a:xfrm>
              <a:off x="1194434" y="5736907"/>
              <a:ext cx="1905" cy="1904"/>
            </a:xfrm>
            <a:custGeom>
              <a:avLst/>
              <a:gdLst>
                <a:gd name="connsiteX0" fmla="*/ 1905 w 1905"/>
                <a:gd name="connsiteY0" fmla="*/ 952 h 1904"/>
                <a:gd name="connsiteX1" fmla="*/ 953 w 1905"/>
                <a:gd name="connsiteY1" fmla="*/ 0 h 1904"/>
                <a:gd name="connsiteX2" fmla="*/ 0 w 1905"/>
                <a:gd name="connsiteY2" fmla="*/ 1905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1904">
                  <a:moveTo>
                    <a:pt x="1905" y="952"/>
                  </a:moveTo>
                  <a:lnTo>
                    <a:pt x="953" y="0"/>
                  </a:lnTo>
                  <a:lnTo>
                    <a:pt x="0" y="19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2" name="任意多边形: 形状 661"/>
            <p:cNvSpPr/>
            <p:nvPr>
              <p:custDataLst>
                <p:tags r:id="rId647"/>
              </p:custDataLst>
            </p:nvPr>
          </p:nvSpPr>
          <p:spPr>
            <a:xfrm>
              <a:off x="1183005" y="5742622"/>
              <a:ext cx="2857" cy="1905"/>
            </a:xfrm>
            <a:custGeom>
              <a:avLst/>
              <a:gdLst>
                <a:gd name="connsiteX0" fmla="*/ 0 w 2857"/>
                <a:gd name="connsiteY0" fmla="*/ 1905 h 1905"/>
                <a:gd name="connsiteX1" fmla="*/ 2857 w 2857"/>
                <a:gd name="connsiteY1" fmla="*/ 953 h 1905"/>
                <a:gd name="connsiteX2" fmla="*/ 2857 w 2857"/>
                <a:gd name="connsiteY2" fmla="*/ 0 h 1905"/>
                <a:gd name="connsiteX3" fmla="*/ 0 w 2857"/>
                <a:gd name="connsiteY3" fmla="*/ 1905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1905">
                  <a:moveTo>
                    <a:pt x="0" y="1905"/>
                  </a:moveTo>
                  <a:lnTo>
                    <a:pt x="2857" y="953"/>
                  </a:lnTo>
                  <a:cubicBezTo>
                    <a:pt x="2857" y="953"/>
                    <a:pt x="2857" y="0"/>
                    <a:pt x="2857" y="0"/>
                  </a:cubicBezTo>
                  <a:cubicBezTo>
                    <a:pt x="1905" y="953"/>
                    <a:pt x="0" y="1905"/>
                    <a:pt x="0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3" name="任意多边形: 形状 662"/>
            <p:cNvSpPr/>
            <p:nvPr>
              <p:custDataLst>
                <p:tags r:id="rId648"/>
              </p:custDataLst>
            </p:nvPr>
          </p:nvSpPr>
          <p:spPr>
            <a:xfrm>
              <a:off x="1185862" y="5741670"/>
              <a:ext cx="1905" cy="952"/>
            </a:xfrm>
            <a:custGeom>
              <a:avLst/>
              <a:gdLst>
                <a:gd name="connsiteX0" fmla="*/ 0 w 1905"/>
                <a:gd name="connsiteY0" fmla="*/ 952 h 952"/>
                <a:gd name="connsiteX1" fmla="*/ 1905 w 1905"/>
                <a:gd name="connsiteY1" fmla="*/ 0 h 952"/>
                <a:gd name="connsiteX2" fmla="*/ 0 w 1905"/>
                <a:gd name="connsiteY2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952">
                  <a:moveTo>
                    <a:pt x="0" y="952"/>
                  </a:moveTo>
                  <a:cubicBezTo>
                    <a:pt x="953" y="952"/>
                    <a:pt x="1905" y="0"/>
                    <a:pt x="1905" y="0"/>
                  </a:cubicBezTo>
                  <a:cubicBezTo>
                    <a:pt x="1905" y="0"/>
                    <a:pt x="953" y="0"/>
                    <a:pt x="0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4" name="任意多边形: 形状 663"/>
            <p:cNvSpPr/>
            <p:nvPr>
              <p:custDataLst>
                <p:tags r:id="rId649"/>
              </p:custDataLst>
            </p:nvPr>
          </p:nvSpPr>
          <p:spPr>
            <a:xfrm>
              <a:off x="1189672" y="5740717"/>
              <a:ext cx="2857" cy="952"/>
            </a:xfrm>
            <a:custGeom>
              <a:avLst/>
              <a:gdLst>
                <a:gd name="connsiteX0" fmla="*/ 2858 w 2857"/>
                <a:gd name="connsiteY0" fmla="*/ 0 h 952"/>
                <a:gd name="connsiteX1" fmla="*/ 1905 w 2857"/>
                <a:gd name="connsiteY1" fmla="*/ 0 h 952"/>
                <a:gd name="connsiteX2" fmla="*/ 0 w 2857"/>
                <a:gd name="connsiteY2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" h="952">
                  <a:moveTo>
                    <a:pt x="2858" y="0"/>
                  </a:moveTo>
                  <a:lnTo>
                    <a:pt x="1905" y="0"/>
                  </a:lnTo>
                  <a:lnTo>
                    <a:pt x="0" y="9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5" name="任意多边形: 形状 664"/>
            <p:cNvSpPr/>
            <p:nvPr>
              <p:custDataLst>
                <p:tags r:id="rId650"/>
              </p:custDataLst>
            </p:nvPr>
          </p:nvSpPr>
          <p:spPr>
            <a:xfrm>
              <a:off x="1152525" y="5760720"/>
              <a:ext cx="2328" cy="2328"/>
            </a:xfrm>
            <a:custGeom>
              <a:avLst/>
              <a:gdLst>
                <a:gd name="connsiteX0" fmla="*/ 1905 w 2328"/>
                <a:gd name="connsiteY0" fmla="*/ 0 h 2328"/>
                <a:gd name="connsiteX1" fmla="*/ 0 w 2328"/>
                <a:gd name="connsiteY1" fmla="*/ 1905 h 2328"/>
                <a:gd name="connsiteX2" fmla="*/ 1905 w 2328"/>
                <a:gd name="connsiteY2" fmla="*/ 1905 h 2328"/>
                <a:gd name="connsiteX3" fmla="*/ 1905 w 2328"/>
                <a:gd name="connsiteY3" fmla="*/ 0 h 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" h="2328">
                  <a:moveTo>
                    <a:pt x="1905" y="0"/>
                  </a:moveTo>
                  <a:lnTo>
                    <a:pt x="0" y="1905"/>
                  </a:lnTo>
                  <a:cubicBezTo>
                    <a:pt x="0" y="2858"/>
                    <a:pt x="953" y="1905"/>
                    <a:pt x="1905" y="1905"/>
                  </a:cubicBezTo>
                  <a:cubicBezTo>
                    <a:pt x="1905" y="952"/>
                    <a:pt x="2857" y="0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6" name="任意多边形: 形状 665"/>
            <p:cNvSpPr/>
            <p:nvPr>
              <p:custDataLst>
                <p:tags r:id="rId651"/>
              </p:custDataLst>
            </p:nvPr>
          </p:nvSpPr>
          <p:spPr>
            <a:xfrm>
              <a:off x="1163002" y="5758815"/>
              <a:ext cx="1904" cy="1904"/>
            </a:xfrm>
            <a:custGeom>
              <a:avLst/>
              <a:gdLst>
                <a:gd name="connsiteX0" fmla="*/ 1905 w 1904"/>
                <a:gd name="connsiteY0" fmla="*/ 0 h 1904"/>
                <a:gd name="connsiteX1" fmla="*/ 0 w 1904"/>
                <a:gd name="connsiteY1" fmla="*/ 0 h 1904"/>
                <a:gd name="connsiteX2" fmla="*/ 953 w 1904"/>
                <a:gd name="connsiteY2" fmla="*/ 1905 h 1904"/>
                <a:gd name="connsiteX3" fmla="*/ 1905 w 1904"/>
                <a:gd name="connsiteY3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" h="1904">
                  <a:moveTo>
                    <a:pt x="1905" y="0"/>
                  </a:moveTo>
                  <a:cubicBezTo>
                    <a:pt x="953" y="0"/>
                    <a:pt x="953" y="0"/>
                    <a:pt x="0" y="0"/>
                  </a:cubicBezTo>
                  <a:lnTo>
                    <a:pt x="953" y="1905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7" name="任意多边形: 形状 666"/>
            <p:cNvSpPr/>
            <p:nvPr>
              <p:custDataLst>
                <p:tags r:id="rId652"/>
              </p:custDataLst>
            </p:nvPr>
          </p:nvSpPr>
          <p:spPr>
            <a:xfrm>
              <a:off x="1155594" y="5763310"/>
              <a:ext cx="2963" cy="2456"/>
            </a:xfrm>
            <a:custGeom>
              <a:avLst/>
              <a:gdLst>
                <a:gd name="connsiteX0" fmla="*/ 1693 w 2963"/>
                <a:gd name="connsiteY0" fmla="*/ 267 h 2456"/>
                <a:gd name="connsiteX1" fmla="*/ 1693 w 2963"/>
                <a:gd name="connsiteY1" fmla="*/ 1219 h 2456"/>
                <a:gd name="connsiteX2" fmla="*/ 1693 w 2963"/>
                <a:gd name="connsiteY2" fmla="*/ 267 h 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3" h="2456">
                  <a:moveTo>
                    <a:pt x="1693" y="267"/>
                  </a:moveTo>
                  <a:cubicBezTo>
                    <a:pt x="1693" y="1219"/>
                    <a:pt x="-2117" y="4077"/>
                    <a:pt x="1693" y="1219"/>
                  </a:cubicBezTo>
                  <a:cubicBezTo>
                    <a:pt x="1693" y="1219"/>
                    <a:pt x="4551" y="-686"/>
                    <a:pt x="1693" y="2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8" name="任意多边形: 形状 667"/>
            <p:cNvSpPr/>
            <p:nvPr>
              <p:custDataLst>
                <p:tags r:id="rId653"/>
              </p:custDataLst>
            </p:nvPr>
          </p:nvSpPr>
          <p:spPr>
            <a:xfrm>
              <a:off x="1112519" y="5784532"/>
              <a:ext cx="1905" cy="1904"/>
            </a:xfrm>
            <a:custGeom>
              <a:avLst/>
              <a:gdLst>
                <a:gd name="connsiteX0" fmla="*/ 953 w 1905"/>
                <a:gd name="connsiteY0" fmla="*/ 1905 h 1904"/>
                <a:gd name="connsiteX1" fmla="*/ 1905 w 1905"/>
                <a:gd name="connsiteY1" fmla="*/ 1905 h 1904"/>
                <a:gd name="connsiteX2" fmla="*/ 0 w 1905"/>
                <a:gd name="connsiteY2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1904">
                  <a:moveTo>
                    <a:pt x="953" y="1905"/>
                  </a:moveTo>
                  <a:lnTo>
                    <a:pt x="1905" y="19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9" name="任意多边形: 形状 668"/>
            <p:cNvSpPr/>
            <p:nvPr>
              <p:custDataLst>
                <p:tags r:id="rId654"/>
              </p:custDataLst>
            </p:nvPr>
          </p:nvSpPr>
          <p:spPr>
            <a:xfrm>
              <a:off x="1078191" y="5810927"/>
              <a:ext cx="4801" cy="3132"/>
            </a:xfrm>
            <a:custGeom>
              <a:avLst/>
              <a:gdLst>
                <a:gd name="connsiteX0" fmla="*/ 991 w 4801"/>
                <a:gd name="connsiteY0" fmla="*/ 3132 h 3132"/>
                <a:gd name="connsiteX1" fmla="*/ 4801 w 4801"/>
                <a:gd name="connsiteY1" fmla="*/ 275 h 3132"/>
                <a:gd name="connsiteX2" fmla="*/ 2896 w 4801"/>
                <a:gd name="connsiteY2" fmla="*/ 275 h 3132"/>
                <a:gd name="connsiteX3" fmla="*/ 991 w 4801"/>
                <a:gd name="connsiteY3" fmla="*/ 3132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01" h="3132">
                  <a:moveTo>
                    <a:pt x="991" y="3132"/>
                  </a:moveTo>
                  <a:cubicBezTo>
                    <a:pt x="4801" y="2180"/>
                    <a:pt x="991" y="1227"/>
                    <a:pt x="4801" y="275"/>
                  </a:cubicBezTo>
                  <a:cubicBezTo>
                    <a:pt x="4801" y="-678"/>
                    <a:pt x="1944" y="1227"/>
                    <a:pt x="2896" y="275"/>
                  </a:cubicBezTo>
                  <a:cubicBezTo>
                    <a:pt x="39" y="2180"/>
                    <a:pt x="-914" y="2180"/>
                    <a:pt x="991" y="31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0" name="任意多边形: 形状 669"/>
            <p:cNvSpPr/>
            <p:nvPr>
              <p:custDataLst>
                <p:tags r:id="rId655"/>
              </p:custDataLst>
            </p:nvPr>
          </p:nvSpPr>
          <p:spPr>
            <a:xfrm>
              <a:off x="1080134" y="5810250"/>
              <a:ext cx="952" cy="952"/>
            </a:xfrm>
            <a:custGeom>
              <a:avLst/>
              <a:gdLst>
                <a:gd name="connsiteX0" fmla="*/ 0 w 952"/>
                <a:gd name="connsiteY0" fmla="*/ 953 h 952"/>
                <a:gd name="connsiteX1" fmla="*/ 953 w 952"/>
                <a:gd name="connsiteY1" fmla="*/ 0 h 952"/>
                <a:gd name="connsiteX2" fmla="*/ 0 w 952"/>
                <a:gd name="connsiteY2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">
                  <a:moveTo>
                    <a:pt x="0" y="953"/>
                  </a:moveTo>
                  <a:cubicBezTo>
                    <a:pt x="0" y="953"/>
                    <a:pt x="953" y="0"/>
                    <a:pt x="953" y="0"/>
                  </a:cubicBezTo>
                  <a:cubicBezTo>
                    <a:pt x="0" y="953"/>
                    <a:pt x="0" y="953"/>
                    <a:pt x="0" y="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1" name="任意多边形: 形状 670"/>
            <p:cNvSpPr/>
            <p:nvPr>
              <p:custDataLst>
                <p:tags r:id="rId656"/>
              </p:custDataLst>
            </p:nvPr>
          </p:nvSpPr>
          <p:spPr>
            <a:xfrm>
              <a:off x="1292542" y="5685472"/>
              <a:ext cx="2857" cy="952"/>
            </a:xfrm>
            <a:custGeom>
              <a:avLst/>
              <a:gdLst>
                <a:gd name="connsiteX0" fmla="*/ 0 w 2857"/>
                <a:gd name="connsiteY0" fmla="*/ 953 h 952"/>
                <a:gd name="connsiteX1" fmla="*/ 2857 w 2857"/>
                <a:gd name="connsiteY1" fmla="*/ 953 h 952"/>
                <a:gd name="connsiteX2" fmla="*/ 952 w 2857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" h="952">
                  <a:moveTo>
                    <a:pt x="0" y="953"/>
                  </a:moveTo>
                  <a:lnTo>
                    <a:pt x="2857" y="953"/>
                  </a:lnTo>
                  <a:lnTo>
                    <a:pt x="95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2" name="任意多边形: 形状 671"/>
            <p:cNvSpPr/>
            <p:nvPr>
              <p:custDataLst>
                <p:tags r:id="rId657"/>
              </p:custDataLst>
            </p:nvPr>
          </p:nvSpPr>
          <p:spPr>
            <a:xfrm>
              <a:off x="1297305" y="5683567"/>
              <a:ext cx="1905" cy="1904"/>
            </a:xfrm>
            <a:custGeom>
              <a:avLst/>
              <a:gdLst>
                <a:gd name="connsiteX0" fmla="*/ 0 w 1905"/>
                <a:gd name="connsiteY0" fmla="*/ 0 h 1904"/>
                <a:gd name="connsiteX1" fmla="*/ 952 w 1905"/>
                <a:gd name="connsiteY1" fmla="*/ 1905 h 1904"/>
                <a:gd name="connsiteX2" fmla="*/ 1905 w 1905"/>
                <a:gd name="connsiteY2" fmla="*/ 0 h 1904"/>
                <a:gd name="connsiteX3" fmla="*/ 0 w 1905"/>
                <a:gd name="connsiteY3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" h="1904">
                  <a:moveTo>
                    <a:pt x="0" y="0"/>
                  </a:moveTo>
                  <a:lnTo>
                    <a:pt x="952" y="1905"/>
                  </a:lnTo>
                  <a:lnTo>
                    <a:pt x="1905" y="0"/>
                  </a:lnTo>
                  <a:cubicBezTo>
                    <a:pt x="952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3" name="任意多边形: 形状 672"/>
            <p:cNvSpPr/>
            <p:nvPr>
              <p:custDataLst>
                <p:tags r:id="rId658"/>
              </p:custDataLst>
            </p:nvPr>
          </p:nvSpPr>
          <p:spPr>
            <a:xfrm>
              <a:off x="948690" y="5722620"/>
              <a:ext cx="1904" cy="2857"/>
            </a:xfrm>
            <a:custGeom>
              <a:avLst/>
              <a:gdLst>
                <a:gd name="connsiteX0" fmla="*/ 952 w 1904"/>
                <a:gd name="connsiteY0" fmla="*/ 2858 h 2857"/>
                <a:gd name="connsiteX1" fmla="*/ 1905 w 1904"/>
                <a:gd name="connsiteY1" fmla="*/ 2858 h 2857"/>
                <a:gd name="connsiteX2" fmla="*/ 0 w 1904"/>
                <a:gd name="connsiteY2" fmla="*/ 0 h 2857"/>
                <a:gd name="connsiteX3" fmla="*/ 952 w 1904"/>
                <a:gd name="connsiteY3" fmla="*/ 2858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" h="2857">
                  <a:moveTo>
                    <a:pt x="952" y="2858"/>
                  </a:moveTo>
                  <a:lnTo>
                    <a:pt x="1905" y="2858"/>
                  </a:lnTo>
                  <a:cubicBezTo>
                    <a:pt x="1905" y="2858"/>
                    <a:pt x="1905" y="1905"/>
                    <a:pt x="0" y="0"/>
                  </a:cubicBezTo>
                  <a:lnTo>
                    <a:pt x="952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4" name="任意多边形: 形状 673"/>
            <p:cNvSpPr/>
            <p:nvPr>
              <p:custDataLst>
                <p:tags r:id="rId659"/>
              </p:custDataLst>
            </p:nvPr>
          </p:nvSpPr>
          <p:spPr>
            <a:xfrm>
              <a:off x="990600" y="5714047"/>
              <a:ext cx="952" cy="952"/>
            </a:xfrm>
            <a:custGeom>
              <a:avLst/>
              <a:gdLst>
                <a:gd name="connsiteX0" fmla="*/ 0 w 952"/>
                <a:gd name="connsiteY0" fmla="*/ 0 h 952"/>
                <a:gd name="connsiteX1" fmla="*/ 0 w 952"/>
                <a:gd name="connsiteY1" fmla="*/ 0 h 952"/>
                <a:gd name="connsiteX2" fmla="*/ 952 w 952"/>
                <a:gd name="connsiteY2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">
                  <a:moveTo>
                    <a:pt x="0" y="0"/>
                  </a:moveTo>
                  <a:lnTo>
                    <a:pt x="0" y="0"/>
                  </a:lnTo>
                  <a:lnTo>
                    <a:pt x="952" y="9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5" name="任意多边形: 形状 674"/>
            <p:cNvSpPr/>
            <p:nvPr>
              <p:custDataLst>
                <p:tags r:id="rId660"/>
              </p:custDataLst>
            </p:nvPr>
          </p:nvSpPr>
          <p:spPr>
            <a:xfrm>
              <a:off x="1014412" y="5708332"/>
              <a:ext cx="4057" cy="952"/>
            </a:xfrm>
            <a:custGeom>
              <a:avLst/>
              <a:gdLst>
                <a:gd name="connsiteX0" fmla="*/ 3810 w 4057"/>
                <a:gd name="connsiteY0" fmla="*/ 0 h 952"/>
                <a:gd name="connsiteX1" fmla="*/ 0 w 4057"/>
                <a:gd name="connsiteY1" fmla="*/ 952 h 952"/>
                <a:gd name="connsiteX2" fmla="*/ 3810 w 4057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57" h="952">
                  <a:moveTo>
                    <a:pt x="3810" y="0"/>
                  </a:moveTo>
                  <a:cubicBezTo>
                    <a:pt x="2858" y="0"/>
                    <a:pt x="952" y="952"/>
                    <a:pt x="0" y="952"/>
                  </a:cubicBezTo>
                  <a:cubicBezTo>
                    <a:pt x="2858" y="0"/>
                    <a:pt x="4763" y="1905"/>
                    <a:pt x="381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76" name="图形 29"/>
          <p:cNvGrpSpPr/>
          <p:nvPr userDrawn="1">
            <p:custDataLst>
              <p:tags r:id="rId661"/>
            </p:custDataLst>
          </p:nvPr>
        </p:nvGrpSpPr>
        <p:grpSpPr>
          <a:xfrm>
            <a:off x="2982279" y="3228340"/>
            <a:ext cx="245744" cy="222885"/>
            <a:chOff x="3577590" y="5131117"/>
            <a:chExt cx="245744" cy="222885"/>
          </a:xfrm>
          <a:solidFill>
            <a:schemeClr val="accent3"/>
          </a:solidFill>
        </p:grpSpPr>
        <p:sp>
          <p:nvSpPr>
            <p:cNvPr id="677" name="任意多边形: 形状 676"/>
            <p:cNvSpPr/>
            <p:nvPr>
              <p:custDataLst>
                <p:tags r:id="rId662"/>
              </p:custDataLst>
            </p:nvPr>
          </p:nvSpPr>
          <p:spPr>
            <a:xfrm>
              <a:off x="3577590" y="5195887"/>
              <a:ext cx="1190" cy="952"/>
            </a:xfrm>
            <a:custGeom>
              <a:avLst/>
              <a:gdLst>
                <a:gd name="connsiteX0" fmla="*/ 953 w 1190"/>
                <a:gd name="connsiteY0" fmla="*/ 0 h 952"/>
                <a:gd name="connsiteX1" fmla="*/ 0 w 1190"/>
                <a:gd name="connsiteY1" fmla="*/ 953 h 952"/>
                <a:gd name="connsiteX2" fmla="*/ 953 w 1190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" h="952">
                  <a:moveTo>
                    <a:pt x="953" y="0"/>
                  </a:moveTo>
                  <a:cubicBezTo>
                    <a:pt x="0" y="0"/>
                    <a:pt x="953" y="953"/>
                    <a:pt x="0" y="953"/>
                  </a:cubicBezTo>
                  <a:cubicBezTo>
                    <a:pt x="1905" y="953"/>
                    <a:pt x="953" y="0"/>
                    <a:pt x="95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8" name="任意多边形: 形状 677"/>
            <p:cNvSpPr/>
            <p:nvPr>
              <p:custDataLst>
                <p:tags r:id="rId663"/>
              </p:custDataLst>
            </p:nvPr>
          </p:nvSpPr>
          <p:spPr>
            <a:xfrm>
              <a:off x="3593782" y="5188267"/>
              <a:ext cx="1905" cy="1904"/>
            </a:xfrm>
            <a:custGeom>
              <a:avLst/>
              <a:gdLst>
                <a:gd name="connsiteX0" fmla="*/ 0 w 1905"/>
                <a:gd name="connsiteY0" fmla="*/ 953 h 1904"/>
                <a:gd name="connsiteX1" fmla="*/ 0 w 1905"/>
                <a:gd name="connsiteY1" fmla="*/ 1905 h 1904"/>
                <a:gd name="connsiteX2" fmla="*/ 1905 w 1905"/>
                <a:gd name="connsiteY2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1904">
                  <a:moveTo>
                    <a:pt x="0" y="953"/>
                  </a:moveTo>
                  <a:lnTo>
                    <a:pt x="0" y="1905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9" name="任意多边形: 形状 678"/>
            <p:cNvSpPr/>
            <p:nvPr>
              <p:custDataLst>
                <p:tags r:id="rId664"/>
              </p:custDataLst>
            </p:nvPr>
          </p:nvSpPr>
          <p:spPr>
            <a:xfrm>
              <a:off x="3598544" y="5185829"/>
              <a:ext cx="10477" cy="4343"/>
            </a:xfrm>
            <a:custGeom>
              <a:avLst/>
              <a:gdLst>
                <a:gd name="connsiteX0" fmla="*/ 10478 w 10477"/>
                <a:gd name="connsiteY0" fmla="*/ 533 h 4343"/>
                <a:gd name="connsiteX1" fmla="*/ 1905 w 10477"/>
                <a:gd name="connsiteY1" fmla="*/ 2438 h 4343"/>
                <a:gd name="connsiteX2" fmla="*/ 953 w 10477"/>
                <a:gd name="connsiteY2" fmla="*/ 2438 h 4343"/>
                <a:gd name="connsiteX3" fmla="*/ 0 w 10477"/>
                <a:gd name="connsiteY3" fmla="*/ 4343 h 4343"/>
                <a:gd name="connsiteX4" fmla="*/ 10478 w 10477"/>
                <a:gd name="connsiteY4" fmla="*/ 533 h 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" h="4343">
                  <a:moveTo>
                    <a:pt x="10478" y="533"/>
                  </a:moveTo>
                  <a:cubicBezTo>
                    <a:pt x="8573" y="-1372"/>
                    <a:pt x="4763" y="2438"/>
                    <a:pt x="1905" y="2438"/>
                  </a:cubicBezTo>
                  <a:lnTo>
                    <a:pt x="953" y="2438"/>
                  </a:lnTo>
                  <a:lnTo>
                    <a:pt x="0" y="4343"/>
                  </a:lnTo>
                  <a:cubicBezTo>
                    <a:pt x="3810" y="2438"/>
                    <a:pt x="8573" y="533"/>
                    <a:pt x="10478" y="5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0" name="任意多边形: 形状 679"/>
            <p:cNvSpPr/>
            <p:nvPr>
              <p:custDataLst>
                <p:tags r:id="rId665"/>
              </p:custDataLst>
            </p:nvPr>
          </p:nvSpPr>
          <p:spPr>
            <a:xfrm>
              <a:off x="3616642" y="5187553"/>
              <a:ext cx="2049" cy="714"/>
            </a:xfrm>
            <a:custGeom>
              <a:avLst/>
              <a:gdLst>
                <a:gd name="connsiteX0" fmla="*/ 1905 w 2049"/>
                <a:gd name="connsiteY0" fmla="*/ 714 h 714"/>
                <a:gd name="connsiteX1" fmla="*/ 0 w 2049"/>
                <a:gd name="connsiteY1" fmla="*/ 714 h 714"/>
                <a:gd name="connsiteX2" fmla="*/ 0 w 2049"/>
                <a:gd name="connsiteY2" fmla="*/ 714 h 714"/>
                <a:gd name="connsiteX3" fmla="*/ 1905 w 2049"/>
                <a:gd name="connsiteY3" fmla="*/ 714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9" h="714">
                  <a:moveTo>
                    <a:pt x="1905" y="714"/>
                  </a:moveTo>
                  <a:cubicBezTo>
                    <a:pt x="952" y="-238"/>
                    <a:pt x="3810" y="-238"/>
                    <a:pt x="0" y="714"/>
                  </a:cubicBezTo>
                  <a:cubicBezTo>
                    <a:pt x="0" y="714"/>
                    <a:pt x="0" y="714"/>
                    <a:pt x="0" y="714"/>
                  </a:cubicBezTo>
                  <a:cubicBezTo>
                    <a:pt x="0" y="714"/>
                    <a:pt x="952" y="714"/>
                    <a:pt x="1905" y="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1" name="任意多边形: 形状 680"/>
            <p:cNvSpPr/>
            <p:nvPr>
              <p:custDataLst>
                <p:tags r:id="rId666"/>
              </p:custDataLst>
            </p:nvPr>
          </p:nvSpPr>
          <p:spPr>
            <a:xfrm>
              <a:off x="3615971" y="5188267"/>
              <a:ext cx="871" cy="714"/>
            </a:xfrm>
            <a:custGeom>
              <a:avLst/>
              <a:gdLst>
                <a:gd name="connsiteX0" fmla="*/ 671 w 871"/>
                <a:gd name="connsiteY0" fmla="*/ 0 h 714"/>
                <a:gd name="connsiteX1" fmla="*/ 671 w 871"/>
                <a:gd name="connsiteY1" fmla="*/ 0 h 714"/>
                <a:gd name="connsiteX2" fmla="*/ 671 w 871"/>
                <a:gd name="connsiteY2" fmla="*/ 0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1" h="714">
                  <a:moveTo>
                    <a:pt x="671" y="0"/>
                  </a:moveTo>
                  <a:cubicBezTo>
                    <a:pt x="-1234" y="953"/>
                    <a:pt x="1623" y="953"/>
                    <a:pt x="671" y="0"/>
                  </a:cubicBezTo>
                  <a:lnTo>
                    <a:pt x="67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2" name="任意多边形: 形状 681"/>
            <p:cNvSpPr/>
            <p:nvPr>
              <p:custDataLst>
                <p:tags r:id="rId667"/>
              </p:custDataLst>
            </p:nvPr>
          </p:nvSpPr>
          <p:spPr>
            <a:xfrm>
              <a:off x="3622357" y="5186362"/>
              <a:ext cx="3005" cy="952"/>
            </a:xfrm>
            <a:custGeom>
              <a:avLst/>
              <a:gdLst>
                <a:gd name="connsiteX0" fmla="*/ 1905 w 3005"/>
                <a:gd name="connsiteY0" fmla="*/ 0 h 952"/>
                <a:gd name="connsiteX1" fmla="*/ 0 w 3005"/>
                <a:gd name="connsiteY1" fmla="*/ 953 h 952"/>
                <a:gd name="connsiteX2" fmla="*/ 1905 w 3005"/>
                <a:gd name="connsiteY2" fmla="*/ 953 h 952"/>
                <a:gd name="connsiteX3" fmla="*/ 1905 w 3005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" h="952">
                  <a:moveTo>
                    <a:pt x="1905" y="0"/>
                  </a:moveTo>
                  <a:lnTo>
                    <a:pt x="0" y="953"/>
                  </a:lnTo>
                  <a:cubicBezTo>
                    <a:pt x="953" y="953"/>
                    <a:pt x="2858" y="953"/>
                    <a:pt x="1905" y="953"/>
                  </a:cubicBezTo>
                  <a:cubicBezTo>
                    <a:pt x="3810" y="953"/>
                    <a:pt x="2858" y="953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3" name="任意多边形: 形状 682"/>
            <p:cNvSpPr/>
            <p:nvPr>
              <p:custDataLst>
                <p:tags r:id="rId668"/>
              </p:custDataLst>
            </p:nvPr>
          </p:nvSpPr>
          <p:spPr>
            <a:xfrm>
              <a:off x="3624262" y="5184457"/>
              <a:ext cx="952" cy="952"/>
            </a:xfrm>
            <a:custGeom>
              <a:avLst/>
              <a:gdLst>
                <a:gd name="connsiteX0" fmla="*/ 953 w 952"/>
                <a:gd name="connsiteY0" fmla="*/ 0 h 952"/>
                <a:gd name="connsiteX1" fmla="*/ 0 w 952"/>
                <a:gd name="connsiteY1" fmla="*/ 952 h 952"/>
                <a:gd name="connsiteX2" fmla="*/ 953 w 952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">
                  <a:moveTo>
                    <a:pt x="953" y="0"/>
                  </a:moveTo>
                  <a:lnTo>
                    <a:pt x="0" y="952"/>
                  </a:lnTo>
                  <a:cubicBezTo>
                    <a:pt x="953" y="952"/>
                    <a:pt x="953" y="952"/>
                    <a:pt x="95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4" name="任意多边形: 形状 683"/>
            <p:cNvSpPr/>
            <p:nvPr>
              <p:custDataLst>
                <p:tags r:id="rId669"/>
              </p:custDataLst>
            </p:nvPr>
          </p:nvSpPr>
          <p:spPr>
            <a:xfrm>
              <a:off x="3622357" y="5184986"/>
              <a:ext cx="1905" cy="1375"/>
            </a:xfrm>
            <a:custGeom>
              <a:avLst/>
              <a:gdLst>
                <a:gd name="connsiteX0" fmla="*/ 0 w 1905"/>
                <a:gd name="connsiteY0" fmla="*/ 1376 h 1375"/>
                <a:gd name="connsiteX1" fmla="*/ 1905 w 1905"/>
                <a:gd name="connsiteY1" fmla="*/ 423 h 1375"/>
                <a:gd name="connsiteX2" fmla="*/ 953 w 1905"/>
                <a:gd name="connsiteY2" fmla="*/ 423 h 1375"/>
                <a:gd name="connsiteX3" fmla="*/ 0 w 1905"/>
                <a:gd name="connsiteY3" fmla="*/ 1376 h 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" h="1375">
                  <a:moveTo>
                    <a:pt x="0" y="1376"/>
                  </a:moveTo>
                  <a:lnTo>
                    <a:pt x="1905" y="423"/>
                  </a:lnTo>
                  <a:cubicBezTo>
                    <a:pt x="1905" y="423"/>
                    <a:pt x="953" y="-529"/>
                    <a:pt x="953" y="423"/>
                  </a:cubicBezTo>
                  <a:cubicBezTo>
                    <a:pt x="953" y="423"/>
                    <a:pt x="953" y="423"/>
                    <a:pt x="0" y="13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5" name="任意多边形: 形状 684"/>
            <p:cNvSpPr/>
            <p:nvPr>
              <p:custDataLst>
                <p:tags r:id="rId670"/>
              </p:custDataLst>
            </p:nvPr>
          </p:nvSpPr>
          <p:spPr>
            <a:xfrm>
              <a:off x="3618027" y="5185409"/>
              <a:ext cx="3378" cy="1347"/>
            </a:xfrm>
            <a:custGeom>
              <a:avLst/>
              <a:gdLst>
                <a:gd name="connsiteX0" fmla="*/ 3378 w 3378"/>
                <a:gd name="connsiteY0" fmla="*/ 953 h 1347"/>
                <a:gd name="connsiteX1" fmla="*/ 2425 w 3378"/>
                <a:gd name="connsiteY1" fmla="*/ 0 h 1347"/>
                <a:gd name="connsiteX2" fmla="*/ 3378 w 3378"/>
                <a:gd name="connsiteY2" fmla="*/ 953 h 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78" h="1347">
                  <a:moveTo>
                    <a:pt x="3378" y="953"/>
                  </a:moveTo>
                  <a:cubicBezTo>
                    <a:pt x="2425" y="953"/>
                    <a:pt x="520" y="953"/>
                    <a:pt x="2425" y="0"/>
                  </a:cubicBezTo>
                  <a:cubicBezTo>
                    <a:pt x="-1384" y="953"/>
                    <a:pt x="-432" y="1905"/>
                    <a:pt x="3378" y="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6" name="任意多边形: 形状 685"/>
            <p:cNvSpPr/>
            <p:nvPr>
              <p:custDataLst>
                <p:tags r:id="rId671"/>
              </p:custDataLst>
            </p:nvPr>
          </p:nvSpPr>
          <p:spPr>
            <a:xfrm>
              <a:off x="3607117" y="5184457"/>
              <a:ext cx="2857" cy="952"/>
            </a:xfrm>
            <a:custGeom>
              <a:avLst/>
              <a:gdLst>
                <a:gd name="connsiteX0" fmla="*/ 2857 w 2857"/>
                <a:gd name="connsiteY0" fmla="*/ 0 h 952"/>
                <a:gd name="connsiteX1" fmla="*/ 952 w 2857"/>
                <a:gd name="connsiteY1" fmla="*/ 0 h 952"/>
                <a:gd name="connsiteX2" fmla="*/ 0 w 2857"/>
                <a:gd name="connsiteY2" fmla="*/ 952 h 952"/>
                <a:gd name="connsiteX3" fmla="*/ 2857 w 2857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952">
                  <a:moveTo>
                    <a:pt x="2857" y="0"/>
                  </a:moveTo>
                  <a:lnTo>
                    <a:pt x="952" y="0"/>
                  </a:lnTo>
                  <a:lnTo>
                    <a:pt x="0" y="952"/>
                  </a:lnTo>
                  <a:cubicBezTo>
                    <a:pt x="0" y="0"/>
                    <a:pt x="2857" y="0"/>
                    <a:pt x="285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7" name="任意多边形: 形状 686"/>
            <p:cNvSpPr/>
            <p:nvPr>
              <p:custDataLst>
                <p:tags r:id="rId672"/>
              </p:custDataLst>
            </p:nvPr>
          </p:nvSpPr>
          <p:spPr>
            <a:xfrm>
              <a:off x="3634740" y="5183504"/>
              <a:ext cx="2857" cy="952"/>
            </a:xfrm>
            <a:custGeom>
              <a:avLst/>
              <a:gdLst>
                <a:gd name="connsiteX0" fmla="*/ 2857 w 2857"/>
                <a:gd name="connsiteY0" fmla="*/ 953 h 952"/>
                <a:gd name="connsiteX1" fmla="*/ 1905 w 2857"/>
                <a:gd name="connsiteY1" fmla="*/ 0 h 952"/>
                <a:gd name="connsiteX2" fmla="*/ 0 w 2857"/>
                <a:gd name="connsiteY2" fmla="*/ 953 h 952"/>
                <a:gd name="connsiteX3" fmla="*/ 2857 w 2857"/>
                <a:gd name="connsiteY3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952">
                  <a:moveTo>
                    <a:pt x="2857" y="953"/>
                  </a:moveTo>
                  <a:cubicBezTo>
                    <a:pt x="2857" y="953"/>
                    <a:pt x="1905" y="0"/>
                    <a:pt x="1905" y="0"/>
                  </a:cubicBezTo>
                  <a:lnTo>
                    <a:pt x="0" y="953"/>
                  </a:lnTo>
                  <a:cubicBezTo>
                    <a:pt x="953" y="953"/>
                    <a:pt x="1905" y="953"/>
                    <a:pt x="2857" y="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8" name="任意多边形: 形状 687"/>
            <p:cNvSpPr/>
            <p:nvPr>
              <p:custDataLst>
                <p:tags r:id="rId673"/>
              </p:custDataLst>
            </p:nvPr>
          </p:nvSpPr>
          <p:spPr>
            <a:xfrm>
              <a:off x="3635692" y="5182552"/>
              <a:ext cx="1904" cy="952"/>
            </a:xfrm>
            <a:custGeom>
              <a:avLst/>
              <a:gdLst>
                <a:gd name="connsiteX0" fmla="*/ 0 w 1904"/>
                <a:gd name="connsiteY0" fmla="*/ 952 h 952"/>
                <a:gd name="connsiteX1" fmla="*/ 1905 w 1904"/>
                <a:gd name="connsiteY1" fmla="*/ 0 h 952"/>
                <a:gd name="connsiteX2" fmla="*/ 0 w 1904"/>
                <a:gd name="connsiteY2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952">
                  <a:moveTo>
                    <a:pt x="0" y="952"/>
                  </a:moveTo>
                  <a:lnTo>
                    <a:pt x="1905" y="0"/>
                  </a:lnTo>
                  <a:cubicBezTo>
                    <a:pt x="0" y="0"/>
                    <a:pt x="0" y="0"/>
                    <a:pt x="0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9" name="任意多边形: 形状 688"/>
            <p:cNvSpPr/>
            <p:nvPr>
              <p:custDataLst>
                <p:tags r:id="rId674"/>
              </p:custDataLst>
            </p:nvPr>
          </p:nvSpPr>
          <p:spPr>
            <a:xfrm>
              <a:off x="3622357" y="5182552"/>
              <a:ext cx="3810" cy="2857"/>
            </a:xfrm>
            <a:custGeom>
              <a:avLst/>
              <a:gdLst>
                <a:gd name="connsiteX0" fmla="*/ 2858 w 3810"/>
                <a:gd name="connsiteY0" fmla="*/ 0 h 2857"/>
                <a:gd name="connsiteX1" fmla="*/ 0 w 3810"/>
                <a:gd name="connsiteY1" fmla="*/ 2857 h 2857"/>
                <a:gd name="connsiteX2" fmla="*/ 3810 w 3810"/>
                <a:gd name="connsiteY2" fmla="*/ 0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" h="2857">
                  <a:moveTo>
                    <a:pt x="2858" y="0"/>
                  </a:moveTo>
                  <a:lnTo>
                    <a:pt x="0" y="2857"/>
                  </a:lnTo>
                  <a:lnTo>
                    <a:pt x="381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0" name="任意多边形: 形状 689"/>
            <p:cNvSpPr/>
            <p:nvPr>
              <p:custDataLst>
                <p:tags r:id="rId675"/>
              </p:custDataLst>
            </p:nvPr>
          </p:nvSpPr>
          <p:spPr>
            <a:xfrm>
              <a:off x="3645217" y="5181600"/>
              <a:ext cx="1904" cy="1904"/>
            </a:xfrm>
            <a:custGeom>
              <a:avLst/>
              <a:gdLst>
                <a:gd name="connsiteX0" fmla="*/ 952 w 1904"/>
                <a:gd name="connsiteY0" fmla="*/ 953 h 1904"/>
                <a:gd name="connsiteX1" fmla="*/ 0 w 1904"/>
                <a:gd name="connsiteY1" fmla="*/ 1905 h 1904"/>
                <a:gd name="connsiteX2" fmla="*/ 1905 w 1904"/>
                <a:gd name="connsiteY2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1904">
                  <a:moveTo>
                    <a:pt x="952" y="953"/>
                  </a:moveTo>
                  <a:lnTo>
                    <a:pt x="0" y="1905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1" name="任意多边形: 形状 690"/>
            <p:cNvSpPr/>
            <p:nvPr>
              <p:custDataLst>
                <p:tags r:id="rId676"/>
              </p:custDataLst>
            </p:nvPr>
          </p:nvSpPr>
          <p:spPr>
            <a:xfrm>
              <a:off x="3651687" y="5180647"/>
              <a:ext cx="4959" cy="1905"/>
            </a:xfrm>
            <a:custGeom>
              <a:avLst/>
              <a:gdLst>
                <a:gd name="connsiteX0" fmla="*/ 197 w 4959"/>
                <a:gd name="connsiteY0" fmla="*/ 0 h 1905"/>
                <a:gd name="connsiteX1" fmla="*/ 1150 w 4959"/>
                <a:gd name="connsiteY1" fmla="*/ 1905 h 1905"/>
                <a:gd name="connsiteX2" fmla="*/ 4960 w 4959"/>
                <a:gd name="connsiteY2" fmla="*/ 0 h 1905"/>
                <a:gd name="connsiteX3" fmla="*/ 197 w 4959"/>
                <a:gd name="connsiteY3" fmla="*/ 0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9" h="1905">
                  <a:moveTo>
                    <a:pt x="197" y="0"/>
                  </a:moveTo>
                  <a:cubicBezTo>
                    <a:pt x="-755" y="953"/>
                    <a:pt x="2102" y="953"/>
                    <a:pt x="1150" y="1905"/>
                  </a:cubicBezTo>
                  <a:cubicBezTo>
                    <a:pt x="3055" y="953"/>
                    <a:pt x="4007" y="0"/>
                    <a:pt x="4960" y="0"/>
                  </a:cubicBezTo>
                  <a:cubicBezTo>
                    <a:pt x="4007" y="0"/>
                    <a:pt x="2102" y="953"/>
                    <a:pt x="19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2" name="任意多边形: 形状 691"/>
            <p:cNvSpPr/>
            <p:nvPr>
              <p:custDataLst>
                <p:tags r:id="rId677"/>
              </p:custDataLst>
            </p:nvPr>
          </p:nvSpPr>
          <p:spPr>
            <a:xfrm>
              <a:off x="3656647" y="5178742"/>
              <a:ext cx="1905" cy="952"/>
            </a:xfrm>
            <a:custGeom>
              <a:avLst/>
              <a:gdLst>
                <a:gd name="connsiteX0" fmla="*/ 1905 w 1905"/>
                <a:gd name="connsiteY0" fmla="*/ 0 h 952"/>
                <a:gd name="connsiteX1" fmla="*/ 0 w 1905"/>
                <a:gd name="connsiteY1" fmla="*/ 953 h 952"/>
                <a:gd name="connsiteX2" fmla="*/ 1905 w 1905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952">
                  <a:moveTo>
                    <a:pt x="1905" y="0"/>
                  </a:moveTo>
                  <a:cubicBezTo>
                    <a:pt x="953" y="0"/>
                    <a:pt x="953" y="953"/>
                    <a:pt x="0" y="953"/>
                  </a:cubicBezTo>
                  <a:cubicBezTo>
                    <a:pt x="953" y="953"/>
                    <a:pt x="953" y="953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3" name="任意多边形: 形状 692"/>
            <p:cNvSpPr/>
            <p:nvPr>
              <p:custDataLst>
                <p:tags r:id="rId678"/>
              </p:custDataLst>
            </p:nvPr>
          </p:nvSpPr>
          <p:spPr>
            <a:xfrm>
              <a:off x="3642359" y="5181600"/>
              <a:ext cx="1905" cy="952"/>
            </a:xfrm>
            <a:custGeom>
              <a:avLst/>
              <a:gdLst>
                <a:gd name="connsiteX0" fmla="*/ 0 w 1905"/>
                <a:gd name="connsiteY0" fmla="*/ 0 h 952"/>
                <a:gd name="connsiteX1" fmla="*/ 1905 w 1905"/>
                <a:gd name="connsiteY1" fmla="*/ 953 h 952"/>
                <a:gd name="connsiteX2" fmla="*/ 0 w 1905"/>
                <a:gd name="connsiteY2" fmla="*/ 0 h 952"/>
                <a:gd name="connsiteX3" fmla="*/ 0 w 1905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" h="952">
                  <a:moveTo>
                    <a:pt x="0" y="0"/>
                  </a:moveTo>
                  <a:cubicBezTo>
                    <a:pt x="0" y="0"/>
                    <a:pt x="953" y="953"/>
                    <a:pt x="1905" y="953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4" name="任意多边形: 形状 693"/>
            <p:cNvSpPr/>
            <p:nvPr>
              <p:custDataLst>
                <p:tags r:id="rId679"/>
              </p:custDataLst>
            </p:nvPr>
          </p:nvSpPr>
          <p:spPr>
            <a:xfrm>
              <a:off x="3643312" y="5180647"/>
              <a:ext cx="1905" cy="9525"/>
            </a:xfrm>
            <a:custGeom>
              <a:avLst/>
              <a:gdLst>
                <a:gd name="connsiteX0" fmla="*/ 0 w 1905"/>
                <a:gd name="connsiteY0" fmla="*/ 0 h 9525"/>
                <a:gd name="connsiteX1" fmla="*/ 0 w 1905"/>
                <a:gd name="connsiteY1" fmla="*/ 0 h 9525"/>
                <a:gd name="connsiteX2" fmla="*/ 1905 w 1905"/>
                <a:gd name="connsiteY2" fmla="*/ 0 h 9525"/>
                <a:gd name="connsiteX3" fmla="*/ 0 w 1905"/>
                <a:gd name="connsiteY3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" h="9525">
                  <a:moveTo>
                    <a:pt x="0" y="0"/>
                  </a:moveTo>
                  <a:lnTo>
                    <a:pt x="0" y="0"/>
                  </a:lnTo>
                  <a:cubicBezTo>
                    <a:pt x="953" y="0"/>
                    <a:pt x="1905" y="0"/>
                    <a:pt x="1905" y="0"/>
                  </a:cubicBezTo>
                  <a:cubicBezTo>
                    <a:pt x="1905" y="0"/>
                    <a:pt x="953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5" name="任意多边形: 形状 694"/>
            <p:cNvSpPr/>
            <p:nvPr>
              <p:custDataLst>
                <p:tags r:id="rId680"/>
              </p:custDataLst>
            </p:nvPr>
          </p:nvSpPr>
          <p:spPr>
            <a:xfrm>
              <a:off x="3642359" y="5181600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6" name="任意多边形: 形状 695"/>
            <p:cNvSpPr/>
            <p:nvPr>
              <p:custDataLst>
                <p:tags r:id="rId681"/>
              </p:custDataLst>
            </p:nvPr>
          </p:nvSpPr>
          <p:spPr>
            <a:xfrm>
              <a:off x="3631882" y="5179695"/>
              <a:ext cx="2189" cy="2857"/>
            </a:xfrm>
            <a:custGeom>
              <a:avLst/>
              <a:gdLst>
                <a:gd name="connsiteX0" fmla="*/ 0 w 2189"/>
                <a:gd name="connsiteY0" fmla="*/ 2858 h 2857"/>
                <a:gd name="connsiteX1" fmla="*/ 953 w 2189"/>
                <a:gd name="connsiteY1" fmla="*/ 0 h 2857"/>
                <a:gd name="connsiteX2" fmla="*/ 0 w 2189"/>
                <a:gd name="connsiteY2" fmla="*/ 2858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9" h="2857">
                  <a:moveTo>
                    <a:pt x="0" y="2858"/>
                  </a:moveTo>
                  <a:cubicBezTo>
                    <a:pt x="953" y="1905"/>
                    <a:pt x="3810" y="952"/>
                    <a:pt x="953" y="0"/>
                  </a:cubicBezTo>
                  <a:cubicBezTo>
                    <a:pt x="0" y="952"/>
                    <a:pt x="1905" y="952"/>
                    <a:pt x="0" y="2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7" name="任意多边形: 形状 696"/>
            <p:cNvSpPr/>
            <p:nvPr>
              <p:custDataLst>
                <p:tags r:id="rId682"/>
              </p:custDataLst>
            </p:nvPr>
          </p:nvSpPr>
          <p:spPr>
            <a:xfrm>
              <a:off x="3637597" y="5180647"/>
              <a:ext cx="2857" cy="952"/>
            </a:xfrm>
            <a:custGeom>
              <a:avLst/>
              <a:gdLst>
                <a:gd name="connsiteX0" fmla="*/ 2858 w 2857"/>
                <a:gd name="connsiteY0" fmla="*/ 0 h 952"/>
                <a:gd name="connsiteX1" fmla="*/ 0 w 2857"/>
                <a:gd name="connsiteY1" fmla="*/ 0 h 952"/>
                <a:gd name="connsiteX2" fmla="*/ 0 w 2857"/>
                <a:gd name="connsiteY2" fmla="*/ 953 h 952"/>
                <a:gd name="connsiteX3" fmla="*/ 2858 w 2857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" h="952">
                  <a:moveTo>
                    <a:pt x="2858" y="0"/>
                  </a:moveTo>
                  <a:lnTo>
                    <a:pt x="0" y="0"/>
                  </a:lnTo>
                  <a:cubicBezTo>
                    <a:pt x="0" y="0"/>
                    <a:pt x="953" y="953"/>
                    <a:pt x="0" y="953"/>
                  </a:cubicBezTo>
                  <a:lnTo>
                    <a:pt x="285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8" name="任意多边形: 形状 697"/>
            <p:cNvSpPr/>
            <p:nvPr>
              <p:custDataLst>
                <p:tags r:id="rId683"/>
              </p:custDataLst>
            </p:nvPr>
          </p:nvSpPr>
          <p:spPr>
            <a:xfrm>
              <a:off x="3640455" y="5179695"/>
              <a:ext cx="952" cy="952"/>
            </a:xfrm>
            <a:custGeom>
              <a:avLst/>
              <a:gdLst>
                <a:gd name="connsiteX0" fmla="*/ 952 w 952"/>
                <a:gd name="connsiteY0" fmla="*/ 0 h 952"/>
                <a:gd name="connsiteX1" fmla="*/ 0 w 952"/>
                <a:gd name="connsiteY1" fmla="*/ 952 h 952"/>
                <a:gd name="connsiteX2" fmla="*/ 952 w 952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">
                  <a:moveTo>
                    <a:pt x="952" y="0"/>
                  </a:moveTo>
                  <a:lnTo>
                    <a:pt x="0" y="952"/>
                  </a:lnTo>
                  <a:lnTo>
                    <a:pt x="95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9" name="任意多边形: 形状 698"/>
            <p:cNvSpPr/>
            <p:nvPr>
              <p:custDataLst>
                <p:tags r:id="rId684"/>
              </p:custDataLst>
            </p:nvPr>
          </p:nvSpPr>
          <p:spPr>
            <a:xfrm>
              <a:off x="3653075" y="5177790"/>
              <a:ext cx="4524" cy="1375"/>
            </a:xfrm>
            <a:custGeom>
              <a:avLst/>
              <a:gdLst>
                <a:gd name="connsiteX0" fmla="*/ 714 w 4524"/>
                <a:gd name="connsiteY0" fmla="*/ 952 h 1375"/>
                <a:gd name="connsiteX1" fmla="*/ 4524 w 4524"/>
                <a:gd name="connsiteY1" fmla="*/ 0 h 1375"/>
                <a:gd name="connsiteX2" fmla="*/ 714 w 4524"/>
                <a:gd name="connsiteY2" fmla="*/ 952 h 1375"/>
                <a:gd name="connsiteX3" fmla="*/ 714 w 4524"/>
                <a:gd name="connsiteY3" fmla="*/ 952 h 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4" h="1375">
                  <a:moveTo>
                    <a:pt x="714" y="952"/>
                  </a:moveTo>
                  <a:cubicBezTo>
                    <a:pt x="1667" y="0"/>
                    <a:pt x="2619" y="0"/>
                    <a:pt x="4524" y="0"/>
                  </a:cubicBezTo>
                  <a:cubicBezTo>
                    <a:pt x="2619" y="0"/>
                    <a:pt x="1667" y="0"/>
                    <a:pt x="714" y="952"/>
                  </a:cubicBezTo>
                  <a:cubicBezTo>
                    <a:pt x="-238" y="952"/>
                    <a:pt x="-238" y="1905"/>
                    <a:pt x="714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0" name="任意多边形: 形状 699"/>
            <p:cNvSpPr/>
            <p:nvPr>
              <p:custDataLst>
                <p:tags r:id="rId685"/>
              </p:custDataLst>
            </p:nvPr>
          </p:nvSpPr>
          <p:spPr>
            <a:xfrm>
              <a:off x="3649027" y="5179695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1" name="任意多边形: 形状 700"/>
            <p:cNvSpPr/>
            <p:nvPr>
              <p:custDataLst>
                <p:tags r:id="rId686"/>
              </p:custDataLst>
            </p:nvPr>
          </p:nvSpPr>
          <p:spPr>
            <a:xfrm>
              <a:off x="3669982" y="5174932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2" name="任意多边形: 形状 701"/>
            <p:cNvSpPr/>
            <p:nvPr>
              <p:custDataLst>
                <p:tags r:id="rId687"/>
              </p:custDataLst>
            </p:nvPr>
          </p:nvSpPr>
          <p:spPr>
            <a:xfrm>
              <a:off x="3650932" y="5177790"/>
              <a:ext cx="1905" cy="952"/>
            </a:xfrm>
            <a:custGeom>
              <a:avLst/>
              <a:gdLst>
                <a:gd name="connsiteX0" fmla="*/ 1905 w 1905"/>
                <a:gd name="connsiteY0" fmla="*/ 0 h 952"/>
                <a:gd name="connsiteX1" fmla="*/ 0 w 1905"/>
                <a:gd name="connsiteY1" fmla="*/ 952 h 952"/>
                <a:gd name="connsiteX2" fmla="*/ 1905 w 1905"/>
                <a:gd name="connsiteY2" fmla="*/ 0 h 952"/>
                <a:gd name="connsiteX3" fmla="*/ 1905 w 1905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" h="952">
                  <a:moveTo>
                    <a:pt x="1905" y="0"/>
                  </a:moveTo>
                  <a:cubicBezTo>
                    <a:pt x="953" y="0"/>
                    <a:pt x="0" y="0"/>
                    <a:pt x="0" y="952"/>
                  </a:cubicBezTo>
                  <a:cubicBezTo>
                    <a:pt x="0" y="952"/>
                    <a:pt x="953" y="952"/>
                    <a:pt x="1905" y="0"/>
                  </a:cubicBezTo>
                  <a:cubicBezTo>
                    <a:pt x="1905" y="0"/>
                    <a:pt x="1905" y="0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3" name="任意多边形: 形状 702"/>
            <p:cNvSpPr/>
            <p:nvPr>
              <p:custDataLst>
                <p:tags r:id="rId688"/>
              </p:custDataLst>
            </p:nvPr>
          </p:nvSpPr>
          <p:spPr>
            <a:xfrm>
              <a:off x="3659505" y="5177790"/>
              <a:ext cx="1904" cy="9525"/>
            </a:xfrm>
            <a:custGeom>
              <a:avLst/>
              <a:gdLst>
                <a:gd name="connsiteX0" fmla="*/ 1905 w 1904"/>
                <a:gd name="connsiteY0" fmla="*/ 0 h 9525"/>
                <a:gd name="connsiteX1" fmla="*/ 0 w 1904"/>
                <a:gd name="connsiteY1" fmla="*/ 0 h 9525"/>
                <a:gd name="connsiteX2" fmla="*/ 1905 w 1904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9525">
                  <a:moveTo>
                    <a:pt x="1905" y="0"/>
                  </a:moveTo>
                  <a:cubicBezTo>
                    <a:pt x="952" y="0"/>
                    <a:pt x="952" y="0"/>
                    <a:pt x="0" y="0"/>
                  </a:cubicBezTo>
                  <a:cubicBezTo>
                    <a:pt x="952" y="0"/>
                    <a:pt x="1905" y="0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4" name="任意多边形: 形状 703"/>
            <p:cNvSpPr/>
            <p:nvPr>
              <p:custDataLst>
                <p:tags r:id="rId689"/>
              </p:custDataLst>
            </p:nvPr>
          </p:nvSpPr>
          <p:spPr>
            <a:xfrm>
              <a:off x="3649027" y="5179695"/>
              <a:ext cx="423" cy="423"/>
            </a:xfrm>
            <a:custGeom>
              <a:avLst/>
              <a:gdLst>
                <a:gd name="connsiteX0" fmla="*/ 0 w 423"/>
                <a:gd name="connsiteY0" fmla="*/ 0 h 423"/>
                <a:gd name="connsiteX1" fmla="*/ 0 w 423"/>
                <a:gd name="connsiteY1" fmla="*/ 0 h 423"/>
                <a:gd name="connsiteX2" fmla="*/ 0 w 423"/>
                <a:gd name="connsiteY2" fmla="*/ 0 h 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" h="423">
                  <a:moveTo>
                    <a:pt x="0" y="0"/>
                  </a:moveTo>
                  <a:lnTo>
                    <a:pt x="0" y="0"/>
                  </a:lnTo>
                  <a:cubicBezTo>
                    <a:pt x="953" y="952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5" name="任意多边形: 形状 704"/>
            <p:cNvSpPr/>
            <p:nvPr>
              <p:custDataLst>
                <p:tags r:id="rId690"/>
              </p:custDataLst>
            </p:nvPr>
          </p:nvSpPr>
          <p:spPr>
            <a:xfrm>
              <a:off x="3649027" y="5178742"/>
              <a:ext cx="952" cy="952"/>
            </a:xfrm>
            <a:custGeom>
              <a:avLst/>
              <a:gdLst>
                <a:gd name="connsiteX0" fmla="*/ 0 w 952"/>
                <a:gd name="connsiteY0" fmla="*/ 953 h 952"/>
                <a:gd name="connsiteX1" fmla="*/ 953 w 952"/>
                <a:gd name="connsiteY1" fmla="*/ 0 h 952"/>
                <a:gd name="connsiteX2" fmla="*/ 0 w 952"/>
                <a:gd name="connsiteY2" fmla="*/ 953 h 952"/>
                <a:gd name="connsiteX3" fmla="*/ 0 w 952"/>
                <a:gd name="connsiteY3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952">
                  <a:moveTo>
                    <a:pt x="0" y="953"/>
                  </a:moveTo>
                  <a:cubicBezTo>
                    <a:pt x="953" y="953"/>
                    <a:pt x="953" y="0"/>
                    <a:pt x="953" y="0"/>
                  </a:cubicBezTo>
                  <a:cubicBezTo>
                    <a:pt x="953" y="953"/>
                    <a:pt x="0" y="953"/>
                    <a:pt x="0" y="953"/>
                  </a:cubicBezTo>
                  <a:cubicBezTo>
                    <a:pt x="0" y="953"/>
                    <a:pt x="0" y="953"/>
                    <a:pt x="0" y="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6" name="任意多边形: 形状 705"/>
            <p:cNvSpPr/>
            <p:nvPr>
              <p:custDataLst>
                <p:tags r:id="rId691"/>
              </p:custDataLst>
            </p:nvPr>
          </p:nvSpPr>
          <p:spPr>
            <a:xfrm>
              <a:off x="3667310" y="5165407"/>
              <a:ext cx="9447" cy="8572"/>
            </a:xfrm>
            <a:custGeom>
              <a:avLst/>
              <a:gdLst>
                <a:gd name="connsiteX0" fmla="*/ 5529 w 9447"/>
                <a:gd name="connsiteY0" fmla="*/ 952 h 8572"/>
                <a:gd name="connsiteX1" fmla="*/ 767 w 9447"/>
                <a:gd name="connsiteY1" fmla="*/ 2858 h 8572"/>
                <a:gd name="connsiteX2" fmla="*/ 3624 w 9447"/>
                <a:gd name="connsiteY2" fmla="*/ 8572 h 8572"/>
                <a:gd name="connsiteX3" fmla="*/ 5529 w 9447"/>
                <a:gd name="connsiteY3" fmla="*/ 6667 h 8572"/>
                <a:gd name="connsiteX4" fmla="*/ 1719 w 9447"/>
                <a:gd name="connsiteY4" fmla="*/ 4763 h 8572"/>
                <a:gd name="connsiteX5" fmla="*/ 6482 w 9447"/>
                <a:gd name="connsiteY5" fmla="*/ 4763 h 8572"/>
                <a:gd name="connsiteX6" fmla="*/ 9339 w 9447"/>
                <a:gd name="connsiteY6" fmla="*/ 0 h 8572"/>
                <a:gd name="connsiteX7" fmla="*/ 6482 w 9447"/>
                <a:gd name="connsiteY7" fmla="*/ 952 h 8572"/>
                <a:gd name="connsiteX8" fmla="*/ 5529 w 9447"/>
                <a:gd name="connsiteY8" fmla="*/ 952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47" h="8572">
                  <a:moveTo>
                    <a:pt x="5529" y="952"/>
                  </a:moveTo>
                  <a:cubicBezTo>
                    <a:pt x="5529" y="1905"/>
                    <a:pt x="2672" y="3810"/>
                    <a:pt x="767" y="2858"/>
                  </a:cubicBezTo>
                  <a:cubicBezTo>
                    <a:pt x="-1138" y="3810"/>
                    <a:pt x="767" y="7620"/>
                    <a:pt x="3624" y="8572"/>
                  </a:cubicBezTo>
                  <a:cubicBezTo>
                    <a:pt x="3624" y="8572"/>
                    <a:pt x="3624" y="7620"/>
                    <a:pt x="5529" y="6667"/>
                  </a:cubicBezTo>
                  <a:cubicBezTo>
                    <a:pt x="4577" y="6667"/>
                    <a:pt x="-186" y="6667"/>
                    <a:pt x="1719" y="4763"/>
                  </a:cubicBezTo>
                  <a:cubicBezTo>
                    <a:pt x="4577" y="3810"/>
                    <a:pt x="4577" y="4763"/>
                    <a:pt x="6482" y="4763"/>
                  </a:cubicBezTo>
                  <a:cubicBezTo>
                    <a:pt x="4577" y="3810"/>
                    <a:pt x="10292" y="1905"/>
                    <a:pt x="9339" y="0"/>
                  </a:cubicBezTo>
                  <a:lnTo>
                    <a:pt x="6482" y="952"/>
                  </a:lnTo>
                  <a:cubicBezTo>
                    <a:pt x="5529" y="1905"/>
                    <a:pt x="6482" y="952"/>
                    <a:pt x="5529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7" name="任意多边形: 形状 706"/>
            <p:cNvSpPr/>
            <p:nvPr>
              <p:custDataLst>
                <p:tags r:id="rId692"/>
              </p:custDataLst>
            </p:nvPr>
          </p:nvSpPr>
          <p:spPr>
            <a:xfrm>
              <a:off x="3664267" y="5174932"/>
              <a:ext cx="5714" cy="1904"/>
            </a:xfrm>
            <a:custGeom>
              <a:avLst/>
              <a:gdLst>
                <a:gd name="connsiteX0" fmla="*/ 952 w 5714"/>
                <a:gd name="connsiteY0" fmla="*/ 952 h 1904"/>
                <a:gd name="connsiteX1" fmla="*/ 0 w 5714"/>
                <a:gd name="connsiteY1" fmla="*/ 952 h 1904"/>
                <a:gd name="connsiteX2" fmla="*/ 3810 w 5714"/>
                <a:gd name="connsiteY2" fmla="*/ 1905 h 1904"/>
                <a:gd name="connsiteX3" fmla="*/ 5715 w 5714"/>
                <a:gd name="connsiteY3" fmla="*/ 0 h 1904"/>
                <a:gd name="connsiteX4" fmla="*/ 952 w 5714"/>
                <a:gd name="connsiteY4" fmla="*/ 952 h 1904"/>
                <a:gd name="connsiteX5" fmla="*/ 952 w 5714"/>
                <a:gd name="connsiteY5" fmla="*/ 952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4" h="1904">
                  <a:moveTo>
                    <a:pt x="952" y="952"/>
                  </a:moveTo>
                  <a:lnTo>
                    <a:pt x="0" y="952"/>
                  </a:lnTo>
                  <a:cubicBezTo>
                    <a:pt x="952" y="952"/>
                    <a:pt x="1905" y="952"/>
                    <a:pt x="3810" y="1905"/>
                  </a:cubicBezTo>
                  <a:cubicBezTo>
                    <a:pt x="5715" y="952"/>
                    <a:pt x="5715" y="952"/>
                    <a:pt x="5715" y="0"/>
                  </a:cubicBezTo>
                  <a:lnTo>
                    <a:pt x="952" y="952"/>
                  </a:lnTo>
                  <a:lnTo>
                    <a:pt x="952" y="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8" name="任意多边形: 形状 707"/>
            <p:cNvSpPr/>
            <p:nvPr>
              <p:custDataLst>
                <p:tags r:id="rId693"/>
              </p:custDataLst>
            </p:nvPr>
          </p:nvSpPr>
          <p:spPr>
            <a:xfrm>
              <a:off x="3656647" y="5173979"/>
              <a:ext cx="7620" cy="3810"/>
            </a:xfrm>
            <a:custGeom>
              <a:avLst/>
              <a:gdLst>
                <a:gd name="connsiteX0" fmla="*/ 2858 w 7620"/>
                <a:gd name="connsiteY0" fmla="*/ 2858 h 3810"/>
                <a:gd name="connsiteX1" fmla="*/ 3810 w 7620"/>
                <a:gd name="connsiteY1" fmla="*/ 0 h 3810"/>
                <a:gd name="connsiteX2" fmla="*/ 0 w 7620"/>
                <a:gd name="connsiteY2" fmla="*/ 1905 h 3810"/>
                <a:gd name="connsiteX3" fmla="*/ 2858 w 7620"/>
                <a:gd name="connsiteY3" fmla="*/ 2858 h 3810"/>
                <a:gd name="connsiteX4" fmla="*/ 0 w 7620"/>
                <a:gd name="connsiteY4" fmla="*/ 3810 h 3810"/>
                <a:gd name="connsiteX5" fmla="*/ 2858 w 7620"/>
                <a:gd name="connsiteY5" fmla="*/ 2858 h 3810"/>
                <a:gd name="connsiteX6" fmla="*/ 2858 w 7620"/>
                <a:gd name="connsiteY6" fmla="*/ 2858 h 3810"/>
                <a:gd name="connsiteX7" fmla="*/ 2858 w 7620"/>
                <a:gd name="connsiteY7" fmla="*/ 2858 h 3810"/>
                <a:gd name="connsiteX8" fmla="*/ 2858 w 7620"/>
                <a:gd name="connsiteY8" fmla="*/ 2858 h 3810"/>
                <a:gd name="connsiteX9" fmla="*/ 2858 w 7620"/>
                <a:gd name="connsiteY9" fmla="*/ 2858 h 3810"/>
                <a:gd name="connsiteX10" fmla="*/ 2858 w 7620"/>
                <a:gd name="connsiteY10" fmla="*/ 2858 h 3810"/>
                <a:gd name="connsiteX11" fmla="*/ 2858 w 7620"/>
                <a:gd name="connsiteY11" fmla="*/ 2858 h 3810"/>
                <a:gd name="connsiteX12" fmla="*/ 2858 w 7620"/>
                <a:gd name="connsiteY12" fmla="*/ 2858 h 3810"/>
                <a:gd name="connsiteX13" fmla="*/ 2858 w 7620"/>
                <a:gd name="connsiteY13" fmla="*/ 2858 h 3810"/>
                <a:gd name="connsiteX14" fmla="*/ 2858 w 7620"/>
                <a:gd name="connsiteY14" fmla="*/ 2858 h 3810"/>
                <a:gd name="connsiteX15" fmla="*/ 7620 w 7620"/>
                <a:gd name="connsiteY15" fmla="*/ 1905 h 3810"/>
                <a:gd name="connsiteX16" fmla="*/ 2858 w 7620"/>
                <a:gd name="connsiteY16" fmla="*/ 2858 h 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" h="3810">
                  <a:moveTo>
                    <a:pt x="2858" y="2858"/>
                  </a:moveTo>
                  <a:cubicBezTo>
                    <a:pt x="3810" y="1905"/>
                    <a:pt x="5715" y="953"/>
                    <a:pt x="3810" y="0"/>
                  </a:cubicBezTo>
                  <a:cubicBezTo>
                    <a:pt x="953" y="953"/>
                    <a:pt x="1905" y="953"/>
                    <a:pt x="0" y="1905"/>
                  </a:cubicBezTo>
                  <a:cubicBezTo>
                    <a:pt x="5715" y="953"/>
                    <a:pt x="0" y="2858"/>
                    <a:pt x="2858" y="2858"/>
                  </a:cubicBezTo>
                  <a:cubicBezTo>
                    <a:pt x="1905" y="2858"/>
                    <a:pt x="953" y="3810"/>
                    <a:pt x="0" y="3810"/>
                  </a:cubicBezTo>
                  <a:cubicBezTo>
                    <a:pt x="1905" y="3810"/>
                    <a:pt x="2858" y="3810"/>
                    <a:pt x="2858" y="2858"/>
                  </a:cubicBezTo>
                  <a:cubicBezTo>
                    <a:pt x="2858" y="3810"/>
                    <a:pt x="2858" y="3810"/>
                    <a:pt x="2858" y="2858"/>
                  </a:cubicBezTo>
                  <a:lnTo>
                    <a:pt x="2858" y="2858"/>
                  </a:lnTo>
                  <a:lnTo>
                    <a:pt x="2858" y="2858"/>
                  </a:lnTo>
                  <a:cubicBezTo>
                    <a:pt x="2858" y="3810"/>
                    <a:pt x="2858" y="3810"/>
                    <a:pt x="2858" y="2858"/>
                  </a:cubicBezTo>
                  <a:lnTo>
                    <a:pt x="2858" y="2858"/>
                  </a:lnTo>
                  <a:cubicBezTo>
                    <a:pt x="2858" y="2858"/>
                    <a:pt x="2858" y="2858"/>
                    <a:pt x="2858" y="2858"/>
                  </a:cubicBezTo>
                  <a:cubicBezTo>
                    <a:pt x="4763" y="2858"/>
                    <a:pt x="3810" y="2858"/>
                    <a:pt x="2858" y="2858"/>
                  </a:cubicBezTo>
                  <a:lnTo>
                    <a:pt x="2858" y="2858"/>
                  </a:lnTo>
                  <a:lnTo>
                    <a:pt x="2858" y="2858"/>
                  </a:lnTo>
                  <a:lnTo>
                    <a:pt x="7620" y="1905"/>
                  </a:lnTo>
                  <a:cubicBezTo>
                    <a:pt x="6668" y="1905"/>
                    <a:pt x="5715" y="1905"/>
                    <a:pt x="2858" y="2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9" name="任意多边形: 形状 708"/>
            <p:cNvSpPr/>
            <p:nvPr>
              <p:custDataLst>
                <p:tags r:id="rId694"/>
              </p:custDataLst>
            </p:nvPr>
          </p:nvSpPr>
          <p:spPr>
            <a:xfrm>
              <a:off x="3634740" y="5176837"/>
              <a:ext cx="714" cy="9525"/>
            </a:xfrm>
            <a:custGeom>
              <a:avLst/>
              <a:gdLst>
                <a:gd name="connsiteX0" fmla="*/ 0 w 714"/>
                <a:gd name="connsiteY0" fmla="*/ 0 h 9525"/>
                <a:gd name="connsiteX1" fmla="*/ 0 w 714"/>
                <a:gd name="connsiteY1" fmla="*/ 0 h 9525"/>
                <a:gd name="connsiteX2" fmla="*/ 0 w 714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952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53" y="0"/>
                    <a:pt x="953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0" name="任意多边形: 形状 709"/>
            <p:cNvSpPr/>
            <p:nvPr>
              <p:custDataLst>
                <p:tags r:id="rId695"/>
              </p:custDataLst>
            </p:nvPr>
          </p:nvSpPr>
          <p:spPr>
            <a:xfrm>
              <a:off x="3633640" y="5176837"/>
              <a:ext cx="5862" cy="1904"/>
            </a:xfrm>
            <a:custGeom>
              <a:avLst/>
              <a:gdLst>
                <a:gd name="connsiteX0" fmla="*/ 3005 w 5862"/>
                <a:gd name="connsiteY0" fmla="*/ 0 h 1904"/>
                <a:gd name="connsiteX1" fmla="*/ 1100 w 5862"/>
                <a:gd name="connsiteY1" fmla="*/ 953 h 1904"/>
                <a:gd name="connsiteX2" fmla="*/ 1100 w 5862"/>
                <a:gd name="connsiteY2" fmla="*/ 0 h 1904"/>
                <a:gd name="connsiteX3" fmla="*/ 1100 w 5862"/>
                <a:gd name="connsiteY3" fmla="*/ 953 h 1904"/>
                <a:gd name="connsiteX4" fmla="*/ 1100 w 5862"/>
                <a:gd name="connsiteY4" fmla="*/ 953 h 1904"/>
                <a:gd name="connsiteX5" fmla="*/ 5862 w 5862"/>
                <a:gd name="connsiteY5" fmla="*/ 1905 h 1904"/>
                <a:gd name="connsiteX6" fmla="*/ 3005 w 5862"/>
                <a:gd name="connsiteY6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2" h="1904">
                  <a:moveTo>
                    <a:pt x="3005" y="0"/>
                  </a:moveTo>
                  <a:cubicBezTo>
                    <a:pt x="3005" y="0"/>
                    <a:pt x="2052" y="953"/>
                    <a:pt x="1100" y="953"/>
                  </a:cubicBezTo>
                  <a:cubicBezTo>
                    <a:pt x="147" y="953"/>
                    <a:pt x="1100" y="0"/>
                    <a:pt x="1100" y="0"/>
                  </a:cubicBezTo>
                  <a:cubicBezTo>
                    <a:pt x="147" y="0"/>
                    <a:pt x="-805" y="953"/>
                    <a:pt x="1100" y="953"/>
                  </a:cubicBezTo>
                  <a:lnTo>
                    <a:pt x="1100" y="953"/>
                  </a:lnTo>
                  <a:cubicBezTo>
                    <a:pt x="3005" y="953"/>
                    <a:pt x="5862" y="1905"/>
                    <a:pt x="5862" y="1905"/>
                  </a:cubicBezTo>
                  <a:cubicBezTo>
                    <a:pt x="5862" y="953"/>
                    <a:pt x="4910" y="953"/>
                    <a:pt x="30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1" name="任意多边形: 形状 710"/>
            <p:cNvSpPr/>
            <p:nvPr>
              <p:custDataLst>
                <p:tags r:id="rId696"/>
              </p:custDataLst>
            </p:nvPr>
          </p:nvSpPr>
          <p:spPr>
            <a:xfrm>
              <a:off x="3648075" y="5173979"/>
              <a:ext cx="3809" cy="2857"/>
            </a:xfrm>
            <a:custGeom>
              <a:avLst/>
              <a:gdLst>
                <a:gd name="connsiteX0" fmla="*/ 0 w 3809"/>
                <a:gd name="connsiteY0" fmla="*/ 2858 h 2857"/>
                <a:gd name="connsiteX1" fmla="*/ 3810 w 3809"/>
                <a:gd name="connsiteY1" fmla="*/ 953 h 2857"/>
                <a:gd name="connsiteX2" fmla="*/ 1905 w 3809"/>
                <a:gd name="connsiteY2" fmla="*/ 0 h 2857"/>
                <a:gd name="connsiteX3" fmla="*/ 1905 w 3809"/>
                <a:gd name="connsiteY3" fmla="*/ 953 h 2857"/>
                <a:gd name="connsiteX4" fmla="*/ 0 w 3809"/>
                <a:gd name="connsiteY4" fmla="*/ 2858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9" h="2857">
                  <a:moveTo>
                    <a:pt x="0" y="2858"/>
                  </a:moveTo>
                  <a:lnTo>
                    <a:pt x="3810" y="953"/>
                  </a:lnTo>
                  <a:lnTo>
                    <a:pt x="1905" y="0"/>
                  </a:lnTo>
                  <a:lnTo>
                    <a:pt x="1905" y="953"/>
                  </a:lnTo>
                  <a:cubicBezTo>
                    <a:pt x="0" y="953"/>
                    <a:pt x="953" y="1905"/>
                    <a:pt x="0" y="2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2" name="任意多边形: 形状 711"/>
            <p:cNvSpPr/>
            <p:nvPr>
              <p:custDataLst>
                <p:tags r:id="rId697"/>
              </p:custDataLst>
            </p:nvPr>
          </p:nvSpPr>
          <p:spPr>
            <a:xfrm>
              <a:off x="3670934" y="5173979"/>
              <a:ext cx="1905" cy="2857"/>
            </a:xfrm>
            <a:custGeom>
              <a:avLst/>
              <a:gdLst>
                <a:gd name="connsiteX0" fmla="*/ 0 w 1905"/>
                <a:gd name="connsiteY0" fmla="*/ 953 h 2857"/>
                <a:gd name="connsiteX1" fmla="*/ 0 w 1905"/>
                <a:gd name="connsiteY1" fmla="*/ 2858 h 2857"/>
                <a:gd name="connsiteX2" fmla="*/ 1905 w 1905"/>
                <a:gd name="connsiteY2" fmla="*/ 0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2857">
                  <a:moveTo>
                    <a:pt x="0" y="953"/>
                  </a:moveTo>
                  <a:lnTo>
                    <a:pt x="0" y="2858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3" name="任意多边形: 形状 712"/>
            <p:cNvSpPr/>
            <p:nvPr>
              <p:custDataLst>
                <p:tags r:id="rId698"/>
              </p:custDataLst>
            </p:nvPr>
          </p:nvSpPr>
          <p:spPr>
            <a:xfrm>
              <a:off x="3675697" y="5173979"/>
              <a:ext cx="1905" cy="952"/>
            </a:xfrm>
            <a:custGeom>
              <a:avLst/>
              <a:gdLst>
                <a:gd name="connsiteX0" fmla="*/ 0 w 1905"/>
                <a:gd name="connsiteY0" fmla="*/ 0 h 952"/>
                <a:gd name="connsiteX1" fmla="*/ 0 w 1905"/>
                <a:gd name="connsiteY1" fmla="*/ 953 h 952"/>
                <a:gd name="connsiteX2" fmla="*/ 1905 w 1905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952">
                  <a:moveTo>
                    <a:pt x="0" y="0"/>
                  </a:moveTo>
                  <a:lnTo>
                    <a:pt x="0" y="953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4" name="任意多边形: 形状 713"/>
            <p:cNvSpPr/>
            <p:nvPr>
              <p:custDataLst>
                <p:tags r:id="rId699"/>
              </p:custDataLst>
            </p:nvPr>
          </p:nvSpPr>
          <p:spPr>
            <a:xfrm>
              <a:off x="3765232" y="5282565"/>
              <a:ext cx="9525" cy="952"/>
            </a:xfrm>
            <a:custGeom>
              <a:avLst/>
              <a:gdLst>
                <a:gd name="connsiteX0" fmla="*/ 0 w 9525"/>
                <a:gd name="connsiteY0" fmla="*/ 0 h 952"/>
                <a:gd name="connsiteX1" fmla="*/ 0 w 9525"/>
                <a:gd name="connsiteY1" fmla="*/ 952 h 952"/>
                <a:gd name="connsiteX2" fmla="*/ 0 w 9525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">
                  <a:moveTo>
                    <a:pt x="0" y="0"/>
                  </a:moveTo>
                  <a:lnTo>
                    <a:pt x="0" y="952"/>
                  </a:lnTo>
                  <a:cubicBezTo>
                    <a:pt x="0" y="952"/>
                    <a:pt x="0" y="952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5" name="任意多边形: 形状 714"/>
            <p:cNvSpPr/>
            <p:nvPr>
              <p:custDataLst>
                <p:tags r:id="rId700"/>
              </p:custDataLst>
            </p:nvPr>
          </p:nvSpPr>
          <p:spPr>
            <a:xfrm>
              <a:off x="3768090" y="5274945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6" name="任意多边形: 形状 715"/>
            <p:cNvSpPr/>
            <p:nvPr>
              <p:custDataLst>
                <p:tags r:id="rId701"/>
              </p:custDataLst>
            </p:nvPr>
          </p:nvSpPr>
          <p:spPr>
            <a:xfrm>
              <a:off x="3801427" y="5146357"/>
              <a:ext cx="952" cy="1767"/>
            </a:xfrm>
            <a:custGeom>
              <a:avLst/>
              <a:gdLst>
                <a:gd name="connsiteX0" fmla="*/ 0 w 952"/>
                <a:gd name="connsiteY0" fmla="*/ 0 h 1767"/>
                <a:gd name="connsiteX1" fmla="*/ 953 w 952"/>
                <a:gd name="connsiteY1" fmla="*/ 952 h 1767"/>
                <a:gd name="connsiteX2" fmla="*/ 953 w 952"/>
                <a:gd name="connsiteY2" fmla="*/ 0 h 1767"/>
                <a:gd name="connsiteX3" fmla="*/ 0 w 952"/>
                <a:gd name="connsiteY3" fmla="*/ 0 h 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1767">
                  <a:moveTo>
                    <a:pt x="0" y="0"/>
                  </a:moveTo>
                  <a:cubicBezTo>
                    <a:pt x="953" y="952"/>
                    <a:pt x="953" y="2858"/>
                    <a:pt x="953" y="952"/>
                  </a:cubicBezTo>
                  <a:lnTo>
                    <a:pt x="953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7" name="任意多边形: 形状 716"/>
            <p:cNvSpPr/>
            <p:nvPr>
              <p:custDataLst>
                <p:tags r:id="rId702"/>
              </p:custDataLst>
            </p:nvPr>
          </p:nvSpPr>
          <p:spPr>
            <a:xfrm>
              <a:off x="3790950" y="5205412"/>
              <a:ext cx="9525" cy="1904"/>
            </a:xfrm>
            <a:custGeom>
              <a:avLst/>
              <a:gdLst>
                <a:gd name="connsiteX0" fmla="*/ 0 w 9525"/>
                <a:gd name="connsiteY0" fmla="*/ 1905 h 1904"/>
                <a:gd name="connsiteX1" fmla="*/ 0 w 9525"/>
                <a:gd name="connsiteY1" fmla="*/ 1905 h 1904"/>
                <a:gd name="connsiteX2" fmla="*/ 0 w 9525"/>
                <a:gd name="connsiteY2" fmla="*/ 0 h 1904"/>
                <a:gd name="connsiteX3" fmla="*/ 0 w 9525"/>
                <a:gd name="connsiteY3" fmla="*/ 1905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1904">
                  <a:moveTo>
                    <a:pt x="0" y="1905"/>
                  </a:moveTo>
                  <a:lnTo>
                    <a:pt x="0" y="1905"/>
                  </a:lnTo>
                  <a:cubicBezTo>
                    <a:pt x="0" y="953"/>
                    <a:pt x="0" y="953"/>
                    <a:pt x="0" y="0"/>
                  </a:cubicBezTo>
                  <a:cubicBezTo>
                    <a:pt x="0" y="953"/>
                    <a:pt x="0" y="953"/>
                    <a:pt x="0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8" name="任意多边形: 形状 717"/>
            <p:cNvSpPr/>
            <p:nvPr>
              <p:custDataLst>
                <p:tags r:id="rId703"/>
              </p:custDataLst>
            </p:nvPr>
          </p:nvSpPr>
          <p:spPr>
            <a:xfrm>
              <a:off x="3792855" y="5210175"/>
              <a:ext cx="1904" cy="1904"/>
            </a:xfrm>
            <a:custGeom>
              <a:avLst/>
              <a:gdLst>
                <a:gd name="connsiteX0" fmla="*/ 1905 w 1904"/>
                <a:gd name="connsiteY0" fmla="*/ 0 h 1904"/>
                <a:gd name="connsiteX1" fmla="*/ 0 w 1904"/>
                <a:gd name="connsiteY1" fmla="*/ 1905 h 1904"/>
                <a:gd name="connsiteX2" fmla="*/ 1905 w 1904"/>
                <a:gd name="connsiteY2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1904">
                  <a:moveTo>
                    <a:pt x="1905" y="0"/>
                  </a:moveTo>
                  <a:lnTo>
                    <a:pt x="0" y="1905"/>
                  </a:lnTo>
                  <a:cubicBezTo>
                    <a:pt x="952" y="1905"/>
                    <a:pt x="952" y="953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9" name="任意多边形: 形状 718"/>
            <p:cNvSpPr/>
            <p:nvPr>
              <p:custDataLst>
                <p:tags r:id="rId704"/>
              </p:custDataLst>
            </p:nvPr>
          </p:nvSpPr>
          <p:spPr>
            <a:xfrm>
              <a:off x="3747134" y="5326379"/>
              <a:ext cx="952" cy="1904"/>
            </a:xfrm>
            <a:custGeom>
              <a:avLst/>
              <a:gdLst>
                <a:gd name="connsiteX0" fmla="*/ 0 w 952"/>
                <a:gd name="connsiteY0" fmla="*/ 0 h 1904"/>
                <a:gd name="connsiteX1" fmla="*/ 953 w 952"/>
                <a:gd name="connsiteY1" fmla="*/ 1905 h 1904"/>
                <a:gd name="connsiteX2" fmla="*/ 0 w 952"/>
                <a:gd name="connsiteY2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1904">
                  <a:moveTo>
                    <a:pt x="0" y="0"/>
                  </a:moveTo>
                  <a:lnTo>
                    <a:pt x="953" y="1905"/>
                  </a:lnTo>
                  <a:cubicBezTo>
                    <a:pt x="953" y="0"/>
                    <a:pt x="0" y="953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0" name="任意多边形: 形状 719"/>
            <p:cNvSpPr/>
            <p:nvPr>
              <p:custDataLst>
                <p:tags r:id="rId705"/>
              </p:custDataLst>
            </p:nvPr>
          </p:nvSpPr>
          <p:spPr>
            <a:xfrm>
              <a:off x="3728084" y="5160883"/>
              <a:ext cx="3809" cy="714"/>
            </a:xfrm>
            <a:custGeom>
              <a:avLst/>
              <a:gdLst>
                <a:gd name="connsiteX0" fmla="*/ 0 w 3809"/>
                <a:gd name="connsiteY0" fmla="*/ 714 h 714"/>
                <a:gd name="connsiteX1" fmla="*/ 3810 w 3809"/>
                <a:gd name="connsiteY1" fmla="*/ 714 h 714"/>
                <a:gd name="connsiteX2" fmla="*/ 0 w 3809"/>
                <a:gd name="connsiteY2" fmla="*/ 714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09" h="714">
                  <a:moveTo>
                    <a:pt x="0" y="714"/>
                  </a:moveTo>
                  <a:cubicBezTo>
                    <a:pt x="1905" y="714"/>
                    <a:pt x="2858" y="714"/>
                    <a:pt x="3810" y="714"/>
                  </a:cubicBezTo>
                  <a:cubicBezTo>
                    <a:pt x="1905" y="-238"/>
                    <a:pt x="953" y="-238"/>
                    <a:pt x="0" y="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1" name="任意多边形: 形状 720"/>
            <p:cNvSpPr/>
            <p:nvPr>
              <p:custDataLst>
                <p:tags r:id="rId706"/>
              </p:custDataLst>
            </p:nvPr>
          </p:nvSpPr>
          <p:spPr>
            <a:xfrm>
              <a:off x="3754755" y="5274945"/>
              <a:ext cx="9525" cy="952"/>
            </a:xfrm>
            <a:custGeom>
              <a:avLst/>
              <a:gdLst>
                <a:gd name="connsiteX0" fmla="*/ 0 w 9525"/>
                <a:gd name="connsiteY0" fmla="*/ 0 h 952"/>
                <a:gd name="connsiteX1" fmla="*/ 0 w 9525"/>
                <a:gd name="connsiteY1" fmla="*/ 952 h 952"/>
                <a:gd name="connsiteX2" fmla="*/ 0 w 9525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">
                  <a:moveTo>
                    <a:pt x="0" y="0"/>
                  </a:moveTo>
                  <a:cubicBezTo>
                    <a:pt x="0" y="952"/>
                    <a:pt x="0" y="952"/>
                    <a:pt x="0" y="952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2" name="任意多边形: 形状 721"/>
            <p:cNvSpPr/>
            <p:nvPr>
              <p:custDataLst>
                <p:tags r:id="rId707"/>
              </p:custDataLst>
            </p:nvPr>
          </p:nvSpPr>
          <p:spPr>
            <a:xfrm>
              <a:off x="3732847" y="5160645"/>
              <a:ext cx="3809" cy="952"/>
            </a:xfrm>
            <a:custGeom>
              <a:avLst/>
              <a:gdLst>
                <a:gd name="connsiteX0" fmla="*/ 3810 w 3809"/>
                <a:gd name="connsiteY0" fmla="*/ 0 h 952"/>
                <a:gd name="connsiteX1" fmla="*/ 3810 w 3809"/>
                <a:gd name="connsiteY1" fmla="*/ 0 h 952"/>
                <a:gd name="connsiteX2" fmla="*/ 0 w 3809"/>
                <a:gd name="connsiteY2" fmla="*/ 952 h 952"/>
                <a:gd name="connsiteX3" fmla="*/ 3810 w 3809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9" h="952">
                  <a:moveTo>
                    <a:pt x="3810" y="0"/>
                  </a:moveTo>
                  <a:cubicBezTo>
                    <a:pt x="3810" y="0"/>
                    <a:pt x="2858" y="0"/>
                    <a:pt x="3810" y="0"/>
                  </a:cubicBezTo>
                  <a:cubicBezTo>
                    <a:pt x="1905" y="0"/>
                    <a:pt x="953" y="952"/>
                    <a:pt x="0" y="952"/>
                  </a:cubicBezTo>
                  <a:cubicBezTo>
                    <a:pt x="953" y="952"/>
                    <a:pt x="2858" y="952"/>
                    <a:pt x="381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3" name="任意多边形: 形状 722"/>
            <p:cNvSpPr/>
            <p:nvPr>
              <p:custDataLst>
                <p:tags r:id="rId708"/>
              </p:custDataLst>
            </p:nvPr>
          </p:nvSpPr>
          <p:spPr>
            <a:xfrm>
              <a:off x="3617594" y="5238750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4" name="任意多边形: 形状 723"/>
            <p:cNvSpPr/>
            <p:nvPr>
              <p:custDataLst>
                <p:tags r:id="rId709"/>
              </p:custDataLst>
            </p:nvPr>
          </p:nvSpPr>
          <p:spPr>
            <a:xfrm>
              <a:off x="3589972" y="5195887"/>
              <a:ext cx="1905" cy="952"/>
            </a:xfrm>
            <a:custGeom>
              <a:avLst/>
              <a:gdLst>
                <a:gd name="connsiteX0" fmla="*/ 0 w 1905"/>
                <a:gd name="connsiteY0" fmla="*/ 0 h 952"/>
                <a:gd name="connsiteX1" fmla="*/ 1905 w 1905"/>
                <a:gd name="connsiteY1" fmla="*/ 953 h 952"/>
                <a:gd name="connsiteX2" fmla="*/ 0 w 1905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952">
                  <a:moveTo>
                    <a:pt x="0" y="0"/>
                  </a:moveTo>
                  <a:cubicBezTo>
                    <a:pt x="0" y="0"/>
                    <a:pt x="953" y="953"/>
                    <a:pt x="1905" y="953"/>
                  </a:cubicBezTo>
                  <a:cubicBezTo>
                    <a:pt x="1905" y="953"/>
                    <a:pt x="953" y="953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5" name="任意多边形: 形状 724"/>
            <p:cNvSpPr/>
            <p:nvPr>
              <p:custDataLst>
                <p:tags r:id="rId710"/>
              </p:custDataLst>
            </p:nvPr>
          </p:nvSpPr>
          <p:spPr>
            <a:xfrm>
              <a:off x="3696229" y="5169217"/>
              <a:ext cx="423" cy="714"/>
            </a:xfrm>
            <a:custGeom>
              <a:avLst/>
              <a:gdLst>
                <a:gd name="connsiteX0" fmla="*/ 423 w 423"/>
                <a:gd name="connsiteY0" fmla="*/ 0 h 714"/>
                <a:gd name="connsiteX1" fmla="*/ 423 w 423"/>
                <a:gd name="connsiteY1" fmla="*/ 0 h 714"/>
                <a:gd name="connsiteX2" fmla="*/ 423 w 423"/>
                <a:gd name="connsiteY2" fmla="*/ 0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" h="714">
                  <a:moveTo>
                    <a:pt x="423" y="0"/>
                  </a:moveTo>
                  <a:cubicBezTo>
                    <a:pt x="-529" y="953"/>
                    <a:pt x="423" y="953"/>
                    <a:pt x="423" y="0"/>
                  </a:cubicBezTo>
                  <a:lnTo>
                    <a:pt x="42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6" name="任意多边形: 形状 725"/>
            <p:cNvSpPr/>
            <p:nvPr>
              <p:custDataLst>
                <p:tags r:id="rId711"/>
              </p:custDataLst>
            </p:nvPr>
          </p:nvSpPr>
          <p:spPr>
            <a:xfrm>
              <a:off x="3689984" y="5166359"/>
              <a:ext cx="714" cy="9525"/>
            </a:xfrm>
            <a:custGeom>
              <a:avLst/>
              <a:gdLst>
                <a:gd name="connsiteX0" fmla="*/ 0 w 714"/>
                <a:gd name="connsiteY0" fmla="*/ 0 h 9525"/>
                <a:gd name="connsiteX1" fmla="*/ 0 w 714"/>
                <a:gd name="connsiteY1" fmla="*/ 0 h 9525"/>
                <a:gd name="connsiteX2" fmla="*/ 0 w 714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9525">
                  <a:moveTo>
                    <a:pt x="0" y="0"/>
                  </a:moveTo>
                  <a:cubicBezTo>
                    <a:pt x="953" y="0"/>
                    <a:pt x="953" y="0"/>
                    <a:pt x="0" y="0"/>
                  </a:cubicBezTo>
                  <a:cubicBezTo>
                    <a:pt x="953" y="0"/>
                    <a:pt x="953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7" name="任意多边形: 形状 726"/>
            <p:cNvSpPr/>
            <p:nvPr>
              <p:custDataLst>
                <p:tags r:id="rId712"/>
              </p:custDataLst>
            </p:nvPr>
          </p:nvSpPr>
          <p:spPr>
            <a:xfrm>
              <a:off x="3745468" y="5151120"/>
              <a:ext cx="714" cy="9525"/>
            </a:xfrm>
            <a:custGeom>
              <a:avLst/>
              <a:gdLst>
                <a:gd name="connsiteX0" fmla="*/ 714 w 714"/>
                <a:gd name="connsiteY0" fmla="*/ 0 h 9525"/>
                <a:gd name="connsiteX1" fmla="*/ 714 w 714"/>
                <a:gd name="connsiteY1" fmla="*/ 0 h 9525"/>
                <a:gd name="connsiteX2" fmla="*/ 714 w 714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9525">
                  <a:moveTo>
                    <a:pt x="714" y="0"/>
                  </a:moveTo>
                  <a:lnTo>
                    <a:pt x="714" y="0"/>
                  </a:lnTo>
                  <a:cubicBezTo>
                    <a:pt x="-238" y="0"/>
                    <a:pt x="-238" y="0"/>
                    <a:pt x="7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8" name="任意多边形: 形状 727"/>
            <p:cNvSpPr/>
            <p:nvPr>
              <p:custDataLst>
                <p:tags r:id="rId713"/>
              </p:custDataLst>
            </p:nvPr>
          </p:nvSpPr>
          <p:spPr>
            <a:xfrm>
              <a:off x="3694747" y="5169217"/>
              <a:ext cx="1905" cy="9525"/>
            </a:xfrm>
            <a:custGeom>
              <a:avLst/>
              <a:gdLst>
                <a:gd name="connsiteX0" fmla="*/ 0 w 1905"/>
                <a:gd name="connsiteY0" fmla="*/ 0 h 9525"/>
                <a:gd name="connsiteX1" fmla="*/ 1905 w 1905"/>
                <a:gd name="connsiteY1" fmla="*/ 0 h 9525"/>
                <a:gd name="connsiteX2" fmla="*/ 0 w 190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9525">
                  <a:moveTo>
                    <a:pt x="0" y="0"/>
                  </a:moveTo>
                  <a:cubicBezTo>
                    <a:pt x="0" y="0"/>
                    <a:pt x="953" y="0"/>
                    <a:pt x="1905" y="0"/>
                  </a:cubicBezTo>
                  <a:cubicBezTo>
                    <a:pt x="1905" y="0"/>
                    <a:pt x="953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9" name="任意多边形: 形状 728"/>
            <p:cNvSpPr/>
            <p:nvPr>
              <p:custDataLst>
                <p:tags r:id="rId714"/>
              </p:custDataLst>
            </p:nvPr>
          </p:nvSpPr>
          <p:spPr>
            <a:xfrm>
              <a:off x="3694747" y="5170170"/>
              <a:ext cx="952" cy="9525"/>
            </a:xfrm>
            <a:custGeom>
              <a:avLst/>
              <a:gdLst>
                <a:gd name="connsiteX0" fmla="*/ 953 w 952"/>
                <a:gd name="connsiteY0" fmla="*/ 0 h 9525"/>
                <a:gd name="connsiteX1" fmla="*/ 0 w 952"/>
                <a:gd name="connsiteY1" fmla="*/ 0 h 9525"/>
                <a:gd name="connsiteX2" fmla="*/ 953 w 952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9525">
                  <a:moveTo>
                    <a:pt x="953" y="0"/>
                  </a:moveTo>
                  <a:cubicBezTo>
                    <a:pt x="953" y="0"/>
                    <a:pt x="0" y="0"/>
                    <a:pt x="0" y="0"/>
                  </a:cubicBezTo>
                  <a:cubicBezTo>
                    <a:pt x="0" y="0"/>
                    <a:pt x="0" y="0"/>
                    <a:pt x="95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0" name="任意多边形: 形状 729"/>
            <p:cNvSpPr/>
            <p:nvPr>
              <p:custDataLst>
                <p:tags r:id="rId715"/>
              </p:custDataLst>
            </p:nvPr>
          </p:nvSpPr>
          <p:spPr>
            <a:xfrm>
              <a:off x="3696652" y="5169217"/>
              <a:ext cx="1904" cy="9525"/>
            </a:xfrm>
            <a:custGeom>
              <a:avLst/>
              <a:gdLst>
                <a:gd name="connsiteX0" fmla="*/ 1905 w 1904"/>
                <a:gd name="connsiteY0" fmla="*/ 0 h 9525"/>
                <a:gd name="connsiteX1" fmla="*/ 0 w 1904"/>
                <a:gd name="connsiteY1" fmla="*/ 0 h 9525"/>
                <a:gd name="connsiteX2" fmla="*/ 0 w 1904"/>
                <a:gd name="connsiteY2" fmla="*/ 0 h 9525"/>
                <a:gd name="connsiteX3" fmla="*/ 1905 w 1904"/>
                <a:gd name="connsiteY3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4" h="9525">
                  <a:moveTo>
                    <a:pt x="1905" y="0"/>
                  </a:moveTo>
                  <a:cubicBezTo>
                    <a:pt x="953" y="0"/>
                    <a:pt x="953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53" y="0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1" name="任意多边形: 形状 730"/>
            <p:cNvSpPr/>
            <p:nvPr>
              <p:custDataLst>
                <p:tags r:id="rId716"/>
              </p:custDataLst>
            </p:nvPr>
          </p:nvSpPr>
          <p:spPr>
            <a:xfrm>
              <a:off x="3685460" y="5300239"/>
              <a:ext cx="714" cy="423"/>
            </a:xfrm>
            <a:custGeom>
              <a:avLst/>
              <a:gdLst>
                <a:gd name="connsiteX0" fmla="*/ 714 w 714"/>
                <a:gd name="connsiteY0" fmla="*/ 423 h 423"/>
                <a:gd name="connsiteX1" fmla="*/ 714 w 714"/>
                <a:gd name="connsiteY1" fmla="*/ 423 h 423"/>
                <a:gd name="connsiteX2" fmla="*/ 714 w 714"/>
                <a:gd name="connsiteY2" fmla="*/ 423 h 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" h="423">
                  <a:moveTo>
                    <a:pt x="714" y="423"/>
                  </a:moveTo>
                  <a:cubicBezTo>
                    <a:pt x="714" y="423"/>
                    <a:pt x="714" y="423"/>
                    <a:pt x="714" y="423"/>
                  </a:cubicBezTo>
                  <a:cubicBezTo>
                    <a:pt x="-238" y="-529"/>
                    <a:pt x="-238" y="423"/>
                    <a:pt x="714" y="4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2" name="任意多边形: 形状 731"/>
            <p:cNvSpPr/>
            <p:nvPr>
              <p:custDataLst>
                <p:tags r:id="rId717"/>
              </p:custDataLst>
            </p:nvPr>
          </p:nvSpPr>
          <p:spPr>
            <a:xfrm>
              <a:off x="3816667" y="5153025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3" name="任意多边形: 形状 732"/>
            <p:cNvSpPr/>
            <p:nvPr>
              <p:custDataLst>
                <p:tags r:id="rId718"/>
              </p:custDataLst>
            </p:nvPr>
          </p:nvSpPr>
          <p:spPr>
            <a:xfrm>
              <a:off x="3813809" y="5153025"/>
              <a:ext cx="3809" cy="4762"/>
            </a:xfrm>
            <a:custGeom>
              <a:avLst/>
              <a:gdLst>
                <a:gd name="connsiteX0" fmla="*/ 2858 w 3809"/>
                <a:gd name="connsiteY0" fmla="*/ 4763 h 4762"/>
                <a:gd name="connsiteX1" fmla="*/ 3810 w 3809"/>
                <a:gd name="connsiteY1" fmla="*/ 0 h 4762"/>
                <a:gd name="connsiteX2" fmla="*/ 0 w 3809"/>
                <a:gd name="connsiteY2" fmla="*/ 953 h 4762"/>
                <a:gd name="connsiteX3" fmla="*/ 2858 w 3809"/>
                <a:gd name="connsiteY3" fmla="*/ 4763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9" h="4762">
                  <a:moveTo>
                    <a:pt x="2858" y="4763"/>
                  </a:moveTo>
                  <a:cubicBezTo>
                    <a:pt x="1905" y="2858"/>
                    <a:pt x="2858" y="1905"/>
                    <a:pt x="3810" y="0"/>
                  </a:cubicBezTo>
                  <a:cubicBezTo>
                    <a:pt x="2858" y="0"/>
                    <a:pt x="953" y="953"/>
                    <a:pt x="0" y="953"/>
                  </a:cubicBezTo>
                  <a:lnTo>
                    <a:pt x="2858" y="47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4" name="任意多边形: 形状 733"/>
            <p:cNvSpPr/>
            <p:nvPr>
              <p:custDataLst>
                <p:tags r:id="rId719"/>
              </p:custDataLst>
            </p:nvPr>
          </p:nvSpPr>
          <p:spPr>
            <a:xfrm>
              <a:off x="3581400" y="5131646"/>
              <a:ext cx="241934" cy="222355"/>
            </a:xfrm>
            <a:custGeom>
              <a:avLst/>
              <a:gdLst>
                <a:gd name="connsiteX0" fmla="*/ 175260 w 241934"/>
                <a:gd name="connsiteY0" fmla="*/ 169968 h 222355"/>
                <a:gd name="connsiteX1" fmla="*/ 177165 w 241934"/>
                <a:gd name="connsiteY1" fmla="*/ 168063 h 222355"/>
                <a:gd name="connsiteX2" fmla="*/ 178118 w 241934"/>
                <a:gd name="connsiteY2" fmla="*/ 171873 h 222355"/>
                <a:gd name="connsiteX3" fmla="*/ 179070 w 241934"/>
                <a:gd name="connsiteY3" fmla="*/ 159491 h 222355"/>
                <a:gd name="connsiteX4" fmla="*/ 180975 w 241934"/>
                <a:gd name="connsiteY4" fmla="*/ 158538 h 222355"/>
                <a:gd name="connsiteX5" fmla="*/ 180975 w 241934"/>
                <a:gd name="connsiteY5" fmla="*/ 159491 h 222355"/>
                <a:gd name="connsiteX6" fmla="*/ 181928 w 241934"/>
                <a:gd name="connsiteY6" fmla="*/ 151871 h 222355"/>
                <a:gd name="connsiteX7" fmla="*/ 183832 w 241934"/>
                <a:gd name="connsiteY7" fmla="*/ 150918 h 222355"/>
                <a:gd name="connsiteX8" fmla="*/ 184785 w 241934"/>
                <a:gd name="connsiteY8" fmla="*/ 147108 h 222355"/>
                <a:gd name="connsiteX9" fmla="*/ 185738 w 241934"/>
                <a:gd name="connsiteY9" fmla="*/ 148061 h 222355"/>
                <a:gd name="connsiteX10" fmla="*/ 187643 w 241934"/>
                <a:gd name="connsiteY10" fmla="*/ 143298 h 222355"/>
                <a:gd name="connsiteX11" fmla="*/ 187643 w 241934"/>
                <a:gd name="connsiteY11" fmla="*/ 143298 h 222355"/>
                <a:gd name="connsiteX12" fmla="*/ 187643 w 241934"/>
                <a:gd name="connsiteY12" fmla="*/ 139488 h 222355"/>
                <a:gd name="connsiteX13" fmla="*/ 188595 w 241934"/>
                <a:gd name="connsiteY13" fmla="*/ 140441 h 222355"/>
                <a:gd name="connsiteX14" fmla="*/ 188595 w 241934"/>
                <a:gd name="connsiteY14" fmla="*/ 137583 h 222355"/>
                <a:gd name="connsiteX15" fmla="*/ 188595 w 241934"/>
                <a:gd name="connsiteY15" fmla="*/ 141393 h 222355"/>
                <a:gd name="connsiteX16" fmla="*/ 193357 w 241934"/>
                <a:gd name="connsiteY16" fmla="*/ 133773 h 222355"/>
                <a:gd name="connsiteX17" fmla="*/ 192405 w 241934"/>
                <a:gd name="connsiteY17" fmla="*/ 136631 h 222355"/>
                <a:gd name="connsiteX18" fmla="*/ 198120 w 241934"/>
                <a:gd name="connsiteY18" fmla="*/ 130916 h 222355"/>
                <a:gd name="connsiteX19" fmla="*/ 193357 w 241934"/>
                <a:gd name="connsiteY19" fmla="*/ 131868 h 222355"/>
                <a:gd name="connsiteX20" fmla="*/ 194310 w 241934"/>
                <a:gd name="connsiteY20" fmla="*/ 128058 h 222355"/>
                <a:gd name="connsiteX21" fmla="*/ 197168 w 241934"/>
                <a:gd name="connsiteY21" fmla="*/ 125201 h 222355"/>
                <a:gd name="connsiteX22" fmla="*/ 199072 w 241934"/>
                <a:gd name="connsiteY22" fmla="*/ 126153 h 222355"/>
                <a:gd name="connsiteX23" fmla="*/ 198120 w 241934"/>
                <a:gd name="connsiteY23" fmla="*/ 122343 h 222355"/>
                <a:gd name="connsiteX24" fmla="*/ 201930 w 241934"/>
                <a:gd name="connsiteY24" fmla="*/ 119486 h 222355"/>
                <a:gd name="connsiteX25" fmla="*/ 200025 w 241934"/>
                <a:gd name="connsiteY25" fmla="*/ 116628 h 222355"/>
                <a:gd name="connsiteX26" fmla="*/ 202882 w 241934"/>
                <a:gd name="connsiteY26" fmla="*/ 107103 h 222355"/>
                <a:gd name="connsiteX27" fmla="*/ 204788 w 241934"/>
                <a:gd name="connsiteY27" fmla="*/ 107103 h 222355"/>
                <a:gd name="connsiteX28" fmla="*/ 204788 w 241934"/>
                <a:gd name="connsiteY28" fmla="*/ 104246 h 222355"/>
                <a:gd name="connsiteX29" fmla="*/ 205740 w 241934"/>
                <a:gd name="connsiteY29" fmla="*/ 104246 h 222355"/>
                <a:gd name="connsiteX30" fmla="*/ 204788 w 241934"/>
                <a:gd name="connsiteY30" fmla="*/ 100436 h 222355"/>
                <a:gd name="connsiteX31" fmla="*/ 208597 w 241934"/>
                <a:gd name="connsiteY31" fmla="*/ 91863 h 222355"/>
                <a:gd name="connsiteX32" fmla="*/ 210503 w 241934"/>
                <a:gd name="connsiteY32" fmla="*/ 92816 h 222355"/>
                <a:gd name="connsiteX33" fmla="*/ 211455 w 241934"/>
                <a:gd name="connsiteY33" fmla="*/ 84243 h 222355"/>
                <a:gd name="connsiteX34" fmla="*/ 213360 w 241934"/>
                <a:gd name="connsiteY34" fmla="*/ 81386 h 222355"/>
                <a:gd name="connsiteX35" fmla="*/ 210503 w 241934"/>
                <a:gd name="connsiteY35" fmla="*/ 76623 h 222355"/>
                <a:gd name="connsiteX36" fmla="*/ 208597 w 241934"/>
                <a:gd name="connsiteY36" fmla="*/ 78528 h 222355"/>
                <a:gd name="connsiteX37" fmla="*/ 209550 w 241934"/>
                <a:gd name="connsiteY37" fmla="*/ 73766 h 222355"/>
                <a:gd name="connsiteX38" fmla="*/ 210503 w 241934"/>
                <a:gd name="connsiteY38" fmla="*/ 74718 h 222355"/>
                <a:gd name="connsiteX39" fmla="*/ 210503 w 241934"/>
                <a:gd name="connsiteY39" fmla="*/ 73766 h 222355"/>
                <a:gd name="connsiteX40" fmla="*/ 212407 w 241934"/>
                <a:gd name="connsiteY40" fmla="*/ 74718 h 222355"/>
                <a:gd name="connsiteX41" fmla="*/ 210503 w 241934"/>
                <a:gd name="connsiteY41" fmla="*/ 75671 h 222355"/>
                <a:gd name="connsiteX42" fmla="*/ 212407 w 241934"/>
                <a:gd name="connsiteY42" fmla="*/ 78528 h 222355"/>
                <a:gd name="connsiteX43" fmla="*/ 212407 w 241934"/>
                <a:gd name="connsiteY43" fmla="*/ 76623 h 222355"/>
                <a:gd name="connsiteX44" fmla="*/ 213360 w 241934"/>
                <a:gd name="connsiteY44" fmla="*/ 77576 h 222355"/>
                <a:gd name="connsiteX45" fmla="*/ 213360 w 241934"/>
                <a:gd name="connsiteY45" fmla="*/ 75671 h 222355"/>
                <a:gd name="connsiteX46" fmla="*/ 215265 w 241934"/>
                <a:gd name="connsiteY46" fmla="*/ 75671 h 222355"/>
                <a:gd name="connsiteX47" fmla="*/ 214313 w 241934"/>
                <a:gd name="connsiteY47" fmla="*/ 74718 h 222355"/>
                <a:gd name="connsiteX48" fmla="*/ 218122 w 241934"/>
                <a:gd name="connsiteY48" fmla="*/ 69956 h 222355"/>
                <a:gd name="connsiteX49" fmla="*/ 218122 w 241934"/>
                <a:gd name="connsiteY49" fmla="*/ 54716 h 222355"/>
                <a:gd name="connsiteX50" fmla="*/ 221932 w 241934"/>
                <a:gd name="connsiteY50" fmla="*/ 56621 h 222355"/>
                <a:gd name="connsiteX51" fmla="*/ 219075 w 241934"/>
                <a:gd name="connsiteY51" fmla="*/ 65193 h 222355"/>
                <a:gd name="connsiteX52" fmla="*/ 220980 w 241934"/>
                <a:gd name="connsiteY52" fmla="*/ 65193 h 222355"/>
                <a:gd name="connsiteX53" fmla="*/ 221932 w 241934"/>
                <a:gd name="connsiteY53" fmla="*/ 58526 h 222355"/>
                <a:gd name="connsiteX54" fmla="*/ 224790 w 241934"/>
                <a:gd name="connsiteY54" fmla="*/ 56621 h 222355"/>
                <a:gd name="connsiteX55" fmla="*/ 224790 w 241934"/>
                <a:gd name="connsiteY55" fmla="*/ 49001 h 222355"/>
                <a:gd name="connsiteX56" fmla="*/ 224790 w 241934"/>
                <a:gd name="connsiteY56" fmla="*/ 52811 h 222355"/>
                <a:gd name="connsiteX57" fmla="*/ 226695 w 241934"/>
                <a:gd name="connsiteY57" fmla="*/ 45191 h 222355"/>
                <a:gd name="connsiteX58" fmla="*/ 226695 w 241934"/>
                <a:gd name="connsiteY58" fmla="*/ 47096 h 222355"/>
                <a:gd name="connsiteX59" fmla="*/ 229553 w 241934"/>
                <a:gd name="connsiteY59" fmla="*/ 42333 h 222355"/>
                <a:gd name="connsiteX60" fmla="*/ 229553 w 241934"/>
                <a:gd name="connsiteY60" fmla="*/ 43286 h 222355"/>
                <a:gd name="connsiteX61" fmla="*/ 233363 w 241934"/>
                <a:gd name="connsiteY61" fmla="*/ 27093 h 222355"/>
                <a:gd name="connsiteX62" fmla="*/ 236220 w 241934"/>
                <a:gd name="connsiteY62" fmla="*/ 28998 h 222355"/>
                <a:gd name="connsiteX63" fmla="*/ 231457 w 241934"/>
                <a:gd name="connsiteY63" fmla="*/ 18521 h 222355"/>
                <a:gd name="connsiteX64" fmla="*/ 236220 w 241934"/>
                <a:gd name="connsiteY64" fmla="*/ 18521 h 222355"/>
                <a:gd name="connsiteX65" fmla="*/ 239078 w 241934"/>
                <a:gd name="connsiteY65" fmla="*/ 21378 h 222355"/>
                <a:gd name="connsiteX66" fmla="*/ 240982 w 241934"/>
                <a:gd name="connsiteY66" fmla="*/ 13758 h 222355"/>
                <a:gd name="connsiteX67" fmla="*/ 237172 w 241934"/>
                <a:gd name="connsiteY67" fmla="*/ 15663 h 222355"/>
                <a:gd name="connsiteX68" fmla="*/ 241935 w 241934"/>
                <a:gd name="connsiteY68" fmla="*/ 7091 h 222355"/>
                <a:gd name="connsiteX69" fmla="*/ 238125 w 241934"/>
                <a:gd name="connsiteY69" fmla="*/ 7091 h 222355"/>
                <a:gd name="connsiteX70" fmla="*/ 240982 w 241934"/>
                <a:gd name="connsiteY70" fmla="*/ 5186 h 222355"/>
                <a:gd name="connsiteX71" fmla="*/ 239078 w 241934"/>
                <a:gd name="connsiteY71" fmla="*/ 3281 h 222355"/>
                <a:gd name="connsiteX72" fmla="*/ 236220 w 241934"/>
                <a:gd name="connsiteY72" fmla="*/ 3281 h 222355"/>
                <a:gd name="connsiteX73" fmla="*/ 238125 w 241934"/>
                <a:gd name="connsiteY73" fmla="*/ 423 h 222355"/>
                <a:gd name="connsiteX74" fmla="*/ 236220 w 241934"/>
                <a:gd name="connsiteY74" fmla="*/ 423 h 222355"/>
                <a:gd name="connsiteX75" fmla="*/ 231457 w 241934"/>
                <a:gd name="connsiteY75" fmla="*/ 423 h 222355"/>
                <a:gd name="connsiteX76" fmla="*/ 234315 w 241934"/>
                <a:gd name="connsiteY76" fmla="*/ 423 h 222355"/>
                <a:gd name="connsiteX77" fmla="*/ 220980 w 241934"/>
                <a:gd name="connsiteY77" fmla="*/ 7091 h 222355"/>
                <a:gd name="connsiteX78" fmla="*/ 219075 w 241934"/>
                <a:gd name="connsiteY78" fmla="*/ 3281 h 222355"/>
                <a:gd name="connsiteX79" fmla="*/ 210503 w 241934"/>
                <a:gd name="connsiteY79" fmla="*/ 13758 h 222355"/>
                <a:gd name="connsiteX80" fmla="*/ 209550 w 241934"/>
                <a:gd name="connsiteY80" fmla="*/ 12806 h 222355"/>
                <a:gd name="connsiteX81" fmla="*/ 206693 w 241934"/>
                <a:gd name="connsiteY81" fmla="*/ 14711 h 222355"/>
                <a:gd name="connsiteX82" fmla="*/ 216218 w 241934"/>
                <a:gd name="connsiteY82" fmla="*/ 3281 h 222355"/>
                <a:gd name="connsiteX83" fmla="*/ 212407 w 241934"/>
                <a:gd name="connsiteY83" fmla="*/ 3281 h 222355"/>
                <a:gd name="connsiteX84" fmla="*/ 214313 w 241934"/>
                <a:gd name="connsiteY84" fmla="*/ 1376 h 222355"/>
                <a:gd name="connsiteX85" fmla="*/ 207645 w 241934"/>
                <a:gd name="connsiteY85" fmla="*/ 2328 h 222355"/>
                <a:gd name="connsiteX86" fmla="*/ 202882 w 241934"/>
                <a:gd name="connsiteY86" fmla="*/ 7091 h 222355"/>
                <a:gd name="connsiteX87" fmla="*/ 209550 w 241934"/>
                <a:gd name="connsiteY87" fmla="*/ 3281 h 222355"/>
                <a:gd name="connsiteX88" fmla="*/ 200978 w 241934"/>
                <a:gd name="connsiteY88" fmla="*/ 9948 h 222355"/>
                <a:gd name="connsiteX89" fmla="*/ 200978 w 241934"/>
                <a:gd name="connsiteY89" fmla="*/ 6138 h 222355"/>
                <a:gd name="connsiteX90" fmla="*/ 196215 w 241934"/>
                <a:gd name="connsiteY90" fmla="*/ 8043 h 222355"/>
                <a:gd name="connsiteX91" fmla="*/ 198120 w 241934"/>
                <a:gd name="connsiteY91" fmla="*/ 7091 h 222355"/>
                <a:gd name="connsiteX92" fmla="*/ 190500 w 241934"/>
                <a:gd name="connsiteY92" fmla="*/ 8996 h 222355"/>
                <a:gd name="connsiteX93" fmla="*/ 186690 w 241934"/>
                <a:gd name="connsiteY93" fmla="*/ 8996 h 222355"/>
                <a:gd name="connsiteX94" fmla="*/ 189547 w 241934"/>
                <a:gd name="connsiteY94" fmla="*/ 18521 h 222355"/>
                <a:gd name="connsiteX95" fmla="*/ 181928 w 241934"/>
                <a:gd name="connsiteY95" fmla="*/ 17568 h 222355"/>
                <a:gd name="connsiteX96" fmla="*/ 181928 w 241934"/>
                <a:gd name="connsiteY96" fmla="*/ 11853 h 222355"/>
                <a:gd name="connsiteX97" fmla="*/ 180975 w 241934"/>
                <a:gd name="connsiteY97" fmla="*/ 13758 h 222355"/>
                <a:gd name="connsiteX98" fmla="*/ 179070 w 241934"/>
                <a:gd name="connsiteY98" fmla="*/ 12806 h 222355"/>
                <a:gd name="connsiteX99" fmla="*/ 178118 w 241934"/>
                <a:gd name="connsiteY99" fmla="*/ 14711 h 222355"/>
                <a:gd name="connsiteX100" fmla="*/ 172403 w 241934"/>
                <a:gd name="connsiteY100" fmla="*/ 15663 h 222355"/>
                <a:gd name="connsiteX101" fmla="*/ 168593 w 241934"/>
                <a:gd name="connsiteY101" fmla="*/ 21378 h 222355"/>
                <a:gd name="connsiteX102" fmla="*/ 167640 w 241934"/>
                <a:gd name="connsiteY102" fmla="*/ 20426 h 222355"/>
                <a:gd name="connsiteX103" fmla="*/ 154305 w 241934"/>
                <a:gd name="connsiteY103" fmla="*/ 22331 h 222355"/>
                <a:gd name="connsiteX104" fmla="*/ 152400 w 241934"/>
                <a:gd name="connsiteY104" fmla="*/ 21378 h 222355"/>
                <a:gd name="connsiteX105" fmla="*/ 149543 w 241934"/>
                <a:gd name="connsiteY105" fmla="*/ 23283 h 222355"/>
                <a:gd name="connsiteX106" fmla="*/ 150495 w 241934"/>
                <a:gd name="connsiteY106" fmla="*/ 21378 h 222355"/>
                <a:gd name="connsiteX107" fmla="*/ 144780 w 241934"/>
                <a:gd name="connsiteY107" fmla="*/ 25188 h 222355"/>
                <a:gd name="connsiteX108" fmla="*/ 151447 w 241934"/>
                <a:gd name="connsiteY108" fmla="*/ 23283 h 222355"/>
                <a:gd name="connsiteX109" fmla="*/ 143828 w 241934"/>
                <a:gd name="connsiteY109" fmla="*/ 30903 h 222355"/>
                <a:gd name="connsiteX110" fmla="*/ 140970 w 241934"/>
                <a:gd name="connsiteY110" fmla="*/ 29951 h 222355"/>
                <a:gd name="connsiteX111" fmla="*/ 128588 w 241934"/>
                <a:gd name="connsiteY111" fmla="*/ 34713 h 222355"/>
                <a:gd name="connsiteX112" fmla="*/ 126682 w 241934"/>
                <a:gd name="connsiteY112" fmla="*/ 30903 h 222355"/>
                <a:gd name="connsiteX113" fmla="*/ 134303 w 241934"/>
                <a:gd name="connsiteY113" fmla="*/ 29951 h 222355"/>
                <a:gd name="connsiteX114" fmla="*/ 131445 w 241934"/>
                <a:gd name="connsiteY114" fmla="*/ 29951 h 222355"/>
                <a:gd name="connsiteX115" fmla="*/ 135255 w 241934"/>
                <a:gd name="connsiteY115" fmla="*/ 28998 h 222355"/>
                <a:gd name="connsiteX116" fmla="*/ 116205 w 241934"/>
                <a:gd name="connsiteY116" fmla="*/ 31856 h 222355"/>
                <a:gd name="connsiteX117" fmla="*/ 114300 w 241934"/>
                <a:gd name="connsiteY117" fmla="*/ 33761 h 222355"/>
                <a:gd name="connsiteX118" fmla="*/ 116205 w 241934"/>
                <a:gd name="connsiteY118" fmla="*/ 32808 h 222355"/>
                <a:gd name="connsiteX119" fmla="*/ 115253 w 241934"/>
                <a:gd name="connsiteY119" fmla="*/ 34713 h 222355"/>
                <a:gd name="connsiteX120" fmla="*/ 106680 w 241934"/>
                <a:gd name="connsiteY120" fmla="*/ 38523 h 222355"/>
                <a:gd name="connsiteX121" fmla="*/ 105728 w 241934"/>
                <a:gd name="connsiteY121" fmla="*/ 36618 h 222355"/>
                <a:gd name="connsiteX122" fmla="*/ 108585 w 241934"/>
                <a:gd name="connsiteY122" fmla="*/ 36618 h 222355"/>
                <a:gd name="connsiteX123" fmla="*/ 101918 w 241934"/>
                <a:gd name="connsiteY123" fmla="*/ 38523 h 222355"/>
                <a:gd name="connsiteX124" fmla="*/ 104775 w 241934"/>
                <a:gd name="connsiteY124" fmla="*/ 39476 h 222355"/>
                <a:gd name="connsiteX125" fmla="*/ 97155 w 241934"/>
                <a:gd name="connsiteY125" fmla="*/ 43286 h 222355"/>
                <a:gd name="connsiteX126" fmla="*/ 100013 w 241934"/>
                <a:gd name="connsiteY126" fmla="*/ 44238 h 222355"/>
                <a:gd name="connsiteX127" fmla="*/ 103822 w 241934"/>
                <a:gd name="connsiteY127" fmla="*/ 40428 h 222355"/>
                <a:gd name="connsiteX128" fmla="*/ 111443 w 241934"/>
                <a:gd name="connsiteY128" fmla="*/ 41381 h 222355"/>
                <a:gd name="connsiteX129" fmla="*/ 112395 w 241934"/>
                <a:gd name="connsiteY129" fmla="*/ 40428 h 222355"/>
                <a:gd name="connsiteX130" fmla="*/ 112395 w 241934"/>
                <a:gd name="connsiteY130" fmla="*/ 39476 h 222355"/>
                <a:gd name="connsiteX131" fmla="*/ 112395 w 241934"/>
                <a:gd name="connsiteY131" fmla="*/ 39476 h 222355"/>
                <a:gd name="connsiteX132" fmla="*/ 112395 w 241934"/>
                <a:gd name="connsiteY132" fmla="*/ 39476 h 222355"/>
                <a:gd name="connsiteX133" fmla="*/ 112395 w 241934"/>
                <a:gd name="connsiteY133" fmla="*/ 39476 h 222355"/>
                <a:gd name="connsiteX134" fmla="*/ 110490 w 241934"/>
                <a:gd name="connsiteY134" fmla="*/ 38523 h 222355"/>
                <a:gd name="connsiteX135" fmla="*/ 117157 w 241934"/>
                <a:gd name="connsiteY135" fmla="*/ 34713 h 222355"/>
                <a:gd name="connsiteX136" fmla="*/ 117157 w 241934"/>
                <a:gd name="connsiteY136" fmla="*/ 35666 h 222355"/>
                <a:gd name="connsiteX137" fmla="*/ 119063 w 241934"/>
                <a:gd name="connsiteY137" fmla="*/ 34713 h 222355"/>
                <a:gd name="connsiteX138" fmla="*/ 120015 w 241934"/>
                <a:gd name="connsiteY138" fmla="*/ 37571 h 222355"/>
                <a:gd name="connsiteX139" fmla="*/ 122872 w 241934"/>
                <a:gd name="connsiteY139" fmla="*/ 36618 h 222355"/>
                <a:gd name="connsiteX140" fmla="*/ 129540 w 241934"/>
                <a:gd name="connsiteY140" fmla="*/ 35666 h 222355"/>
                <a:gd name="connsiteX141" fmla="*/ 132397 w 241934"/>
                <a:gd name="connsiteY141" fmla="*/ 34713 h 222355"/>
                <a:gd name="connsiteX142" fmla="*/ 137160 w 241934"/>
                <a:gd name="connsiteY142" fmla="*/ 32808 h 222355"/>
                <a:gd name="connsiteX143" fmla="*/ 137160 w 241934"/>
                <a:gd name="connsiteY143" fmla="*/ 32808 h 222355"/>
                <a:gd name="connsiteX144" fmla="*/ 153353 w 241934"/>
                <a:gd name="connsiteY144" fmla="*/ 28998 h 222355"/>
                <a:gd name="connsiteX145" fmla="*/ 159068 w 241934"/>
                <a:gd name="connsiteY145" fmla="*/ 27093 h 222355"/>
                <a:gd name="connsiteX146" fmla="*/ 160020 w 241934"/>
                <a:gd name="connsiteY146" fmla="*/ 28046 h 222355"/>
                <a:gd name="connsiteX147" fmla="*/ 167640 w 241934"/>
                <a:gd name="connsiteY147" fmla="*/ 26141 h 222355"/>
                <a:gd name="connsiteX148" fmla="*/ 181928 w 241934"/>
                <a:gd name="connsiteY148" fmla="*/ 24236 h 222355"/>
                <a:gd name="connsiteX149" fmla="*/ 181928 w 241934"/>
                <a:gd name="connsiteY149" fmla="*/ 23283 h 222355"/>
                <a:gd name="connsiteX150" fmla="*/ 190500 w 241934"/>
                <a:gd name="connsiteY150" fmla="*/ 20426 h 222355"/>
                <a:gd name="connsiteX151" fmla="*/ 190500 w 241934"/>
                <a:gd name="connsiteY151" fmla="*/ 19473 h 222355"/>
                <a:gd name="connsiteX152" fmla="*/ 201930 w 241934"/>
                <a:gd name="connsiteY152" fmla="*/ 17568 h 222355"/>
                <a:gd name="connsiteX153" fmla="*/ 200025 w 241934"/>
                <a:gd name="connsiteY153" fmla="*/ 18521 h 222355"/>
                <a:gd name="connsiteX154" fmla="*/ 216218 w 241934"/>
                <a:gd name="connsiteY154" fmla="*/ 14711 h 222355"/>
                <a:gd name="connsiteX155" fmla="*/ 219075 w 241934"/>
                <a:gd name="connsiteY155" fmla="*/ 13758 h 222355"/>
                <a:gd name="connsiteX156" fmla="*/ 219075 w 241934"/>
                <a:gd name="connsiteY156" fmla="*/ 13758 h 222355"/>
                <a:gd name="connsiteX157" fmla="*/ 220028 w 241934"/>
                <a:gd name="connsiteY157" fmla="*/ 13758 h 222355"/>
                <a:gd name="connsiteX158" fmla="*/ 220980 w 241934"/>
                <a:gd name="connsiteY158" fmla="*/ 14711 h 222355"/>
                <a:gd name="connsiteX159" fmla="*/ 220028 w 241934"/>
                <a:gd name="connsiteY159" fmla="*/ 13758 h 222355"/>
                <a:gd name="connsiteX160" fmla="*/ 221932 w 241934"/>
                <a:gd name="connsiteY160" fmla="*/ 12806 h 222355"/>
                <a:gd name="connsiteX161" fmla="*/ 221932 w 241934"/>
                <a:gd name="connsiteY161" fmla="*/ 13758 h 222355"/>
                <a:gd name="connsiteX162" fmla="*/ 221932 w 241934"/>
                <a:gd name="connsiteY162" fmla="*/ 13758 h 222355"/>
                <a:gd name="connsiteX163" fmla="*/ 222885 w 241934"/>
                <a:gd name="connsiteY163" fmla="*/ 11853 h 222355"/>
                <a:gd name="connsiteX164" fmla="*/ 223838 w 241934"/>
                <a:gd name="connsiteY164" fmla="*/ 10901 h 222355"/>
                <a:gd name="connsiteX165" fmla="*/ 225743 w 241934"/>
                <a:gd name="connsiteY165" fmla="*/ 11853 h 222355"/>
                <a:gd name="connsiteX166" fmla="*/ 226695 w 241934"/>
                <a:gd name="connsiteY166" fmla="*/ 10901 h 222355"/>
                <a:gd name="connsiteX167" fmla="*/ 228600 w 241934"/>
                <a:gd name="connsiteY167" fmla="*/ 10901 h 222355"/>
                <a:gd name="connsiteX168" fmla="*/ 231457 w 241934"/>
                <a:gd name="connsiteY168" fmla="*/ 10901 h 222355"/>
                <a:gd name="connsiteX169" fmla="*/ 230505 w 241934"/>
                <a:gd name="connsiteY169" fmla="*/ 10901 h 222355"/>
                <a:gd name="connsiteX170" fmla="*/ 229553 w 241934"/>
                <a:gd name="connsiteY170" fmla="*/ 13758 h 222355"/>
                <a:gd name="connsiteX171" fmla="*/ 227647 w 241934"/>
                <a:gd name="connsiteY171" fmla="*/ 14711 h 222355"/>
                <a:gd name="connsiteX172" fmla="*/ 229553 w 241934"/>
                <a:gd name="connsiteY172" fmla="*/ 16616 h 222355"/>
                <a:gd name="connsiteX173" fmla="*/ 226695 w 241934"/>
                <a:gd name="connsiteY173" fmla="*/ 16616 h 222355"/>
                <a:gd name="connsiteX174" fmla="*/ 227647 w 241934"/>
                <a:gd name="connsiteY174" fmla="*/ 18521 h 222355"/>
                <a:gd name="connsiteX175" fmla="*/ 227647 w 241934"/>
                <a:gd name="connsiteY175" fmla="*/ 20426 h 222355"/>
                <a:gd name="connsiteX176" fmla="*/ 227647 w 241934"/>
                <a:gd name="connsiteY176" fmla="*/ 24236 h 222355"/>
                <a:gd name="connsiteX177" fmla="*/ 226695 w 241934"/>
                <a:gd name="connsiteY177" fmla="*/ 23283 h 222355"/>
                <a:gd name="connsiteX178" fmla="*/ 225743 w 241934"/>
                <a:gd name="connsiteY178" fmla="*/ 28046 h 222355"/>
                <a:gd name="connsiteX179" fmla="*/ 214313 w 241934"/>
                <a:gd name="connsiteY179" fmla="*/ 50906 h 222355"/>
                <a:gd name="connsiteX180" fmla="*/ 213360 w 241934"/>
                <a:gd name="connsiteY180" fmla="*/ 55668 h 222355"/>
                <a:gd name="connsiteX181" fmla="*/ 211455 w 241934"/>
                <a:gd name="connsiteY181" fmla="*/ 55668 h 222355"/>
                <a:gd name="connsiteX182" fmla="*/ 208597 w 241934"/>
                <a:gd name="connsiteY182" fmla="*/ 65193 h 222355"/>
                <a:gd name="connsiteX183" fmla="*/ 207645 w 241934"/>
                <a:gd name="connsiteY183" fmla="*/ 64241 h 222355"/>
                <a:gd name="connsiteX184" fmla="*/ 206693 w 241934"/>
                <a:gd name="connsiteY184" fmla="*/ 66146 h 222355"/>
                <a:gd name="connsiteX185" fmla="*/ 206693 w 241934"/>
                <a:gd name="connsiteY185" fmla="*/ 64241 h 222355"/>
                <a:gd name="connsiteX186" fmla="*/ 208597 w 241934"/>
                <a:gd name="connsiteY186" fmla="*/ 70908 h 222355"/>
                <a:gd name="connsiteX187" fmla="*/ 206693 w 241934"/>
                <a:gd name="connsiteY187" fmla="*/ 75671 h 222355"/>
                <a:gd name="connsiteX188" fmla="*/ 205740 w 241934"/>
                <a:gd name="connsiteY188" fmla="*/ 74718 h 222355"/>
                <a:gd name="connsiteX189" fmla="*/ 202882 w 241934"/>
                <a:gd name="connsiteY189" fmla="*/ 84243 h 222355"/>
                <a:gd name="connsiteX190" fmla="*/ 201930 w 241934"/>
                <a:gd name="connsiteY190" fmla="*/ 87101 h 222355"/>
                <a:gd name="connsiteX191" fmla="*/ 199072 w 241934"/>
                <a:gd name="connsiteY191" fmla="*/ 93768 h 222355"/>
                <a:gd name="connsiteX192" fmla="*/ 200025 w 241934"/>
                <a:gd name="connsiteY192" fmla="*/ 92816 h 222355"/>
                <a:gd name="connsiteX193" fmla="*/ 198120 w 241934"/>
                <a:gd name="connsiteY193" fmla="*/ 98531 h 222355"/>
                <a:gd name="connsiteX194" fmla="*/ 198120 w 241934"/>
                <a:gd name="connsiteY194" fmla="*/ 98531 h 222355"/>
                <a:gd name="connsiteX195" fmla="*/ 193357 w 241934"/>
                <a:gd name="connsiteY195" fmla="*/ 106151 h 222355"/>
                <a:gd name="connsiteX196" fmla="*/ 194310 w 241934"/>
                <a:gd name="connsiteY196" fmla="*/ 106151 h 222355"/>
                <a:gd name="connsiteX197" fmla="*/ 190500 w 241934"/>
                <a:gd name="connsiteY197" fmla="*/ 114723 h 222355"/>
                <a:gd name="connsiteX198" fmla="*/ 191453 w 241934"/>
                <a:gd name="connsiteY198" fmla="*/ 113771 h 222355"/>
                <a:gd name="connsiteX199" fmla="*/ 184785 w 241934"/>
                <a:gd name="connsiteY199" fmla="*/ 119486 h 222355"/>
                <a:gd name="connsiteX200" fmla="*/ 184785 w 241934"/>
                <a:gd name="connsiteY200" fmla="*/ 118533 h 222355"/>
                <a:gd name="connsiteX201" fmla="*/ 184785 w 241934"/>
                <a:gd name="connsiteY201" fmla="*/ 123296 h 222355"/>
                <a:gd name="connsiteX202" fmla="*/ 181928 w 241934"/>
                <a:gd name="connsiteY202" fmla="*/ 124248 h 222355"/>
                <a:gd name="connsiteX203" fmla="*/ 178118 w 241934"/>
                <a:gd name="connsiteY203" fmla="*/ 134726 h 222355"/>
                <a:gd name="connsiteX204" fmla="*/ 180022 w 241934"/>
                <a:gd name="connsiteY204" fmla="*/ 135678 h 222355"/>
                <a:gd name="connsiteX205" fmla="*/ 175260 w 241934"/>
                <a:gd name="connsiteY205" fmla="*/ 145203 h 222355"/>
                <a:gd name="connsiteX206" fmla="*/ 174307 w 241934"/>
                <a:gd name="connsiteY206" fmla="*/ 145203 h 222355"/>
                <a:gd name="connsiteX207" fmla="*/ 173355 w 241934"/>
                <a:gd name="connsiteY207" fmla="*/ 153776 h 222355"/>
                <a:gd name="connsiteX208" fmla="*/ 165735 w 241934"/>
                <a:gd name="connsiteY208" fmla="*/ 165206 h 222355"/>
                <a:gd name="connsiteX209" fmla="*/ 162878 w 241934"/>
                <a:gd name="connsiteY209" fmla="*/ 170921 h 222355"/>
                <a:gd name="connsiteX210" fmla="*/ 162878 w 241934"/>
                <a:gd name="connsiteY210" fmla="*/ 170921 h 222355"/>
                <a:gd name="connsiteX211" fmla="*/ 161925 w 241934"/>
                <a:gd name="connsiteY211" fmla="*/ 178541 h 222355"/>
                <a:gd name="connsiteX212" fmla="*/ 160972 w 241934"/>
                <a:gd name="connsiteY212" fmla="*/ 178541 h 222355"/>
                <a:gd name="connsiteX213" fmla="*/ 157163 w 241934"/>
                <a:gd name="connsiteY213" fmla="*/ 189971 h 222355"/>
                <a:gd name="connsiteX214" fmla="*/ 155257 w 241934"/>
                <a:gd name="connsiteY214" fmla="*/ 189971 h 222355"/>
                <a:gd name="connsiteX215" fmla="*/ 152400 w 241934"/>
                <a:gd name="connsiteY215" fmla="*/ 194733 h 222355"/>
                <a:gd name="connsiteX216" fmla="*/ 150495 w 241934"/>
                <a:gd name="connsiteY216" fmla="*/ 199496 h 222355"/>
                <a:gd name="connsiteX217" fmla="*/ 150495 w 241934"/>
                <a:gd name="connsiteY217" fmla="*/ 198543 h 222355"/>
                <a:gd name="connsiteX218" fmla="*/ 149543 w 241934"/>
                <a:gd name="connsiteY218" fmla="*/ 201401 h 222355"/>
                <a:gd name="connsiteX219" fmla="*/ 147638 w 241934"/>
                <a:gd name="connsiteY219" fmla="*/ 198543 h 222355"/>
                <a:gd name="connsiteX220" fmla="*/ 144780 w 241934"/>
                <a:gd name="connsiteY220" fmla="*/ 197591 h 222355"/>
                <a:gd name="connsiteX221" fmla="*/ 143828 w 241934"/>
                <a:gd name="connsiteY221" fmla="*/ 196638 h 222355"/>
                <a:gd name="connsiteX222" fmla="*/ 141922 w 241934"/>
                <a:gd name="connsiteY222" fmla="*/ 195686 h 222355"/>
                <a:gd name="connsiteX223" fmla="*/ 140970 w 241934"/>
                <a:gd name="connsiteY223" fmla="*/ 198543 h 222355"/>
                <a:gd name="connsiteX224" fmla="*/ 140018 w 241934"/>
                <a:gd name="connsiteY224" fmla="*/ 194733 h 222355"/>
                <a:gd name="connsiteX225" fmla="*/ 140018 w 241934"/>
                <a:gd name="connsiteY225" fmla="*/ 195686 h 222355"/>
                <a:gd name="connsiteX226" fmla="*/ 137160 w 241934"/>
                <a:gd name="connsiteY226" fmla="*/ 189018 h 222355"/>
                <a:gd name="connsiteX227" fmla="*/ 114300 w 241934"/>
                <a:gd name="connsiteY227" fmla="*/ 165206 h 222355"/>
                <a:gd name="connsiteX228" fmla="*/ 113347 w 241934"/>
                <a:gd name="connsiteY228" fmla="*/ 167111 h 222355"/>
                <a:gd name="connsiteX229" fmla="*/ 110490 w 241934"/>
                <a:gd name="connsiteY229" fmla="*/ 164253 h 222355"/>
                <a:gd name="connsiteX230" fmla="*/ 112395 w 241934"/>
                <a:gd name="connsiteY230" fmla="*/ 164253 h 222355"/>
                <a:gd name="connsiteX231" fmla="*/ 108585 w 241934"/>
                <a:gd name="connsiteY231" fmla="*/ 162348 h 222355"/>
                <a:gd name="connsiteX232" fmla="*/ 110490 w 241934"/>
                <a:gd name="connsiteY232" fmla="*/ 161396 h 222355"/>
                <a:gd name="connsiteX233" fmla="*/ 108585 w 241934"/>
                <a:gd name="connsiteY233" fmla="*/ 160443 h 222355"/>
                <a:gd name="connsiteX234" fmla="*/ 108585 w 241934"/>
                <a:gd name="connsiteY234" fmla="*/ 161396 h 222355"/>
                <a:gd name="connsiteX235" fmla="*/ 103822 w 241934"/>
                <a:gd name="connsiteY235" fmla="*/ 158538 h 222355"/>
                <a:gd name="connsiteX236" fmla="*/ 103822 w 241934"/>
                <a:gd name="connsiteY236" fmla="*/ 156633 h 222355"/>
                <a:gd name="connsiteX237" fmla="*/ 102870 w 241934"/>
                <a:gd name="connsiteY237" fmla="*/ 155681 h 222355"/>
                <a:gd name="connsiteX238" fmla="*/ 100013 w 241934"/>
                <a:gd name="connsiteY238" fmla="*/ 151871 h 222355"/>
                <a:gd name="connsiteX239" fmla="*/ 100013 w 241934"/>
                <a:gd name="connsiteY239" fmla="*/ 154728 h 222355"/>
                <a:gd name="connsiteX240" fmla="*/ 97155 w 241934"/>
                <a:gd name="connsiteY240" fmla="*/ 154728 h 222355"/>
                <a:gd name="connsiteX241" fmla="*/ 84772 w 241934"/>
                <a:gd name="connsiteY241" fmla="*/ 139488 h 222355"/>
                <a:gd name="connsiteX242" fmla="*/ 77153 w 241934"/>
                <a:gd name="connsiteY242" fmla="*/ 133773 h 222355"/>
                <a:gd name="connsiteX243" fmla="*/ 74295 w 241934"/>
                <a:gd name="connsiteY243" fmla="*/ 133773 h 222355"/>
                <a:gd name="connsiteX244" fmla="*/ 71438 w 241934"/>
                <a:gd name="connsiteY244" fmla="*/ 125201 h 222355"/>
                <a:gd name="connsiteX245" fmla="*/ 65722 w 241934"/>
                <a:gd name="connsiteY245" fmla="*/ 123296 h 222355"/>
                <a:gd name="connsiteX246" fmla="*/ 65722 w 241934"/>
                <a:gd name="connsiteY246" fmla="*/ 120438 h 222355"/>
                <a:gd name="connsiteX247" fmla="*/ 50482 w 241934"/>
                <a:gd name="connsiteY247" fmla="*/ 105198 h 222355"/>
                <a:gd name="connsiteX248" fmla="*/ 48578 w 241934"/>
                <a:gd name="connsiteY248" fmla="*/ 106151 h 222355"/>
                <a:gd name="connsiteX249" fmla="*/ 47625 w 241934"/>
                <a:gd name="connsiteY249" fmla="*/ 101388 h 222355"/>
                <a:gd name="connsiteX250" fmla="*/ 43815 w 241934"/>
                <a:gd name="connsiteY250" fmla="*/ 99483 h 222355"/>
                <a:gd name="connsiteX251" fmla="*/ 42863 w 241934"/>
                <a:gd name="connsiteY251" fmla="*/ 100436 h 222355"/>
                <a:gd name="connsiteX252" fmla="*/ 12382 w 241934"/>
                <a:gd name="connsiteY252" fmla="*/ 67098 h 222355"/>
                <a:gd name="connsiteX253" fmla="*/ 11430 w 241934"/>
                <a:gd name="connsiteY253" fmla="*/ 67098 h 222355"/>
                <a:gd name="connsiteX254" fmla="*/ 10478 w 241934"/>
                <a:gd name="connsiteY254" fmla="*/ 68051 h 222355"/>
                <a:gd name="connsiteX255" fmla="*/ 7620 w 241934"/>
                <a:gd name="connsiteY255" fmla="*/ 62336 h 222355"/>
                <a:gd name="connsiteX256" fmla="*/ 953 w 241934"/>
                <a:gd name="connsiteY256" fmla="*/ 58526 h 222355"/>
                <a:gd name="connsiteX257" fmla="*/ 2857 w 241934"/>
                <a:gd name="connsiteY257" fmla="*/ 59478 h 222355"/>
                <a:gd name="connsiteX258" fmla="*/ 0 w 241934"/>
                <a:gd name="connsiteY258" fmla="*/ 67098 h 222355"/>
                <a:gd name="connsiteX259" fmla="*/ 8572 w 241934"/>
                <a:gd name="connsiteY259" fmla="*/ 75671 h 222355"/>
                <a:gd name="connsiteX260" fmla="*/ 7620 w 241934"/>
                <a:gd name="connsiteY260" fmla="*/ 76623 h 222355"/>
                <a:gd name="connsiteX261" fmla="*/ 12382 w 241934"/>
                <a:gd name="connsiteY261" fmla="*/ 79481 h 222355"/>
                <a:gd name="connsiteX262" fmla="*/ 12382 w 241934"/>
                <a:gd name="connsiteY262" fmla="*/ 79481 h 222355"/>
                <a:gd name="connsiteX263" fmla="*/ 25718 w 241934"/>
                <a:gd name="connsiteY263" fmla="*/ 94721 h 222355"/>
                <a:gd name="connsiteX264" fmla="*/ 25718 w 241934"/>
                <a:gd name="connsiteY264" fmla="*/ 93768 h 222355"/>
                <a:gd name="connsiteX265" fmla="*/ 27622 w 241934"/>
                <a:gd name="connsiteY265" fmla="*/ 96626 h 222355"/>
                <a:gd name="connsiteX266" fmla="*/ 26670 w 241934"/>
                <a:gd name="connsiteY266" fmla="*/ 92816 h 222355"/>
                <a:gd name="connsiteX267" fmla="*/ 35243 w 241934"/>
                <a:gd name="connsiteY267" fmla="*/ 105198 h 222355"/>
                <a:gd name="connsiteX268" fmla="*/ 38100 w 241934"/>
                <a:gd name="connsiteY268" fmla="*/ 105198 h 222355"/>
                <a:gd name="connsiteX269" fmla="*/ 38100 w 241934"/>
                <a:gd name="connsiteY269" fmla="*/ 106151 h 222355"/>
                <a:gd name="connsiteX270" fmla="*/ 39053 w 241934"/>
                <a:gd name="connsiteY270" fmla="*/ 106151 h 222355"/>
                <a:gd name="connsiteX271" fmla="*/ 40005 w 241934"/>
                <a:gd name="connsiteY271" fmla="*/ 109961 h 222355"/>
                <a:gd name="connsiteX272" fmla="*/ 38100 w 241934"/>
                <a:gd name="connsiteY272" fmla="*/ 109008 h 222355"/>
                <a:gd name="connsiteX273" fmla="*/ 43815 w 241934"/>
                <a:gd name="connsiteY273" fmla="*/ 114723 h 222355"/>
                <a:gd name="connsiteX274" fmla="*/ 41910 w 241934"/>
                <a:gd name="connsiteY274" fmla="*/ 112818 h 222355"/>
                <a:gd name="connsiteX275" fmla="*/ 60960 w 241934"/>
                <a:gd name="connsiteY275" fmla="*/ 129011 h 222355"/>
                <a:gd name="connsiteX276" fmla="*/ 60960 w 241934"/>
                <a:gd name="connsiteY276" fmla="*/ 128058 h 222355"/>
                <a:gd name="connsiteX277" fmla="*/ 68580 w 241934"/>
                <a:gd name="connsiteY277" fmla="*/ 135678 h 222355"/>
                <a:gd name="connsiteX278" fmla="*/ 68580 w 241934"/>
                <a:gd name="connsiteY278" fmla="*/ 135678 h 222355"/>
                <a:gd name="connsiteX279" fmla="*/ 72390 w 241934"/>
                <a:gd name="connsiteY279" fmla="*/ 138536 h 222355"/>
                <a:gd name="connsiteX280" fmla="*/ 71438 w 241934"/>
                <a:gd name="connsiteY280" fmla="*/ 140441 h 222355"/>
                <a:gd name="connsiteX281" fmla="*/ 79057 w 241934"/>
                <a:gd name="connsiteY281" fmla="*/ 143298 h 222355"/>
                <a:gd name="connsiteX282" fmla="*/ 79057 w 241934"/>
                <a:gd name="connsiteY282" fmla="*/ 144251 h 222355"/>
                <a:gd name="connsiteX283" fmla="*/ 83820 w 241934"/>
                <a:gd name="connsiteY283" fmla="*/ 146156 h 222355"/>
                <a:gd name="connsiteX284" fmla="*/ 80963 w 241934"/>
                <a:gd name="connsiteY284" fmla="*/ 147108 h 222355"/>
                <a:gd name="connsiteX285" fmla="*/ 89535 w 241934"/>
                <a:gd name="connsiteY285" fmla="*/ 156633 h 222355"/>
                <a:gd name="connsiteX286" fmla="*/ 87630 w 241934"/>
                <a:gd name="connsiteY286" fmla="*/ 151871 h 222355"/>
                <a:gd name="connsiteX287" fmla="*/ 92393 w 241934"/>
                <a:gd name="connsiteY287" fmla="*/ 153776 h 222355"/>
                <a:gd name="connsiteX288" fmla="*/ 96203 w 241934"/>
                <a:gd name="connsiteY288" fmla="*/ 162348 h 222355"/>
                <a:gd name="connsiteX289" fmla="*/ 95250 w 241934"/>
                <a:gd name="connsiteY289" fmla="*/ 161396 h 222355"/>
                <a:gd name="connsiteX290" fmla="*/ 100013 w 241934"/>
                <a:gd name="connsiteY290" fmla="*/ 166158 h 222355"/>
                <a:gd name="connsiteX291" fmla="*/ 103822 w 241934"/>
                <a:gd name="connsiteY291" fmla="*/ 167111 h 222355"/>
                <a:gd name="connsiteX292" fmla="*/ 100013 w 241934"/>
                <a:gd name="connsiteY292" fmla="*/ 164253 h 222355"/>
                <a:gd name="connsiteX293" fmla="*/ 108585 w 241934"/>
                <a:gd name="connsiteY293" fmla="*/ 169968 h 222355"/>
                <a:gd name="connsiteX294" fmla="*/ 105728 w 241934"/>
                <a:gd name="connsiteY294" fmla="*/ 169016 h 222355"/>
                <a:gd name="connsiteX295" fmla="*/ 108585 w 241934"/>
                <a:gd name="connsiteY295" fmla="*/ 171873 h 222355"/>
                <a:gd name="connsiteX296" fmla="*/ 100965 w 241934"/>
                <a:gd name="connsiteY296" fmla="*/ 167111 h 222355"/>
                <a:gd name="connsiteX297" fmla="*/ 103822 w 241934"/>
                <a:gd name="connsiteY297" fmla="*/ 170921 h 222355"/>
                <a:gd name="connsiteX298" fmla="*/ 111443 w 241934"/>
                <a:gd name="connsiteY298" fmla="*/ 175683 h 222355"/>
                <a:gd name="connsiteX299" fmla="*/ 110490 w 241934"/>
                <a:gd name="connsiteY299" fmla="*/ 176636 h 222355"/>
                <a:gd name="connsiteX300" fmla="*/ 113347 w 241934"/>
                <a:gd name="connsiteY300" fmla="*/ 177588 h 222355"/>
                <a:gd name="connsiteX301" fmla="*/ 110490 w 241934"/>
                <a:gd name="connsiteY301" fmla="*/ 177588 h 222355"/>
                <a:gd name="connsiteX302" fmla="*/ 116205 w 241934"/>
                <a:gd name="connsiteY302" fmla="*/ 184256 h 222355"/>
                <a:gd name="connsiteX303" fmla="*/ 115253 w 241934"/>
                <a:gd name="connsiteY303" fmla="*/ 179493 h 222355"/>
                <a:gd name="connsiteX304" fmla="*/ 121920 w 241934"/>
                <a:gd name="connsiteY304" fmla="*/ 189971 h 222355"/>
                <a:gd name="connsiteX305" fmla="*/ 120968 w 241934"/>
                <a:gd name="connsiteY305" fmla="*/ 187113 h 222355"/>
                <a:gd name="connsiteX306" fmla="*/ 122872 w 241934"/>
                <a:gd name="connsiteY306" fmla="*/ 190923 h 222355"/>
                <a:gd name="connsiteX307" fmla="*/ 125730 w 241934"/>
                <a:gd name="connsiteY307" fmla="*/ 189971 h 222355"/>
                <a:gd name="connsiteX308" fmla="*/ 130493 w 241934"/>
                <a:gd name="connsiteY308" fmla="*/ 192828 h 222355"/>
                <a:gd name="connsiteX309" fmla="*/ 129540 w 241934"/>
                <a:gd name="connsiteY309" fmla="*/ 193781 h 222355"/>
                <a:gd name="connsiteX310" fmla="*/ 136207 w 241934"/>
                <a:gd name="connsiteY310" fmla="*/ 197591 h 222355"/>
                <a:gd name="connsiteX311" fmla="*/ 133350 w 241934"/>
                <a:gd name="connsiteY311" fmla="*/ 197591 h 222355"/>
                <a:gd name="connsiteX312" fmla="*/ 136207 w 241934"/>
                <a:gd name="connsiteY312" fmla="*/ 199496 h 222355"/>
                <a:gd name="connsiteX313" fmla="*/ 134303 w 241934"/>
                <a:gd name="connsiteY313" fmla="*/ 200448 h 222355"/>
                <a:gd name="connsiteX314" fmla="*/ 140970 w 241934"/>
                <a:gd name="connsiteY314" fmla="*/ 206163 h 222355"/>
                <a:gd name="connsiteX315" fmla="*/ 145732 w 241934"/>
                <a:gd name="connsiteY315" fmla="*/ 207116 h 222355"/>
                <a:gd name="connsiteX316" fmla="*/ 148590 w 241934"/>
                <a:gd name="connsiteY316" fmla="*/ 210926 h 222355"/>
                <a:gd name="connsiteX317" fmla="*/ 144780 w 241934"/>
                <a:gd name="connsiteY317" fmla="*/ 208068 h 222355"/>
                <a:gd name="connsiteX318" fmla="*/ 142875 w 241934"/>
                <a:gd name="connsiteY318" fmla="*/ 208068 h 222355"/>
                <a:gd name="connsiteX319" fmla="*/ 150495 w 241934"/>
                <a:gd name="connsiteY319" fmla="*/ 215688 h 222355"/>
                <a:gd name="connsiteX320" fmla="*/ 148590 w 241934"/>
                <a:gd name="connsiteY320" fmla="*/ 213783 h 222355"/>
                <a:gd name="connsiteX321" fmla="*/ 154305 w 241934"/>
                <a:gd name="connsiteY321" fmla="*/ 217593 h 222355"/>
                <a:gd name="connsiteX322" fmla="*/ 154305 w 241934"/>
                <a:gd name="connsiteY322" fmla="*/ 219498 h 222355"/>
                <a:gd name="connsiteX323" fmla="*/ 155257 w 241934"/>
                <a:gd name="connsiteY323" fmla="*/ 219498 h 222355"/>
                <a:gd name="connsiteX324" fmla="*/ 155257 w 241934"/>
                <a:gd name="connsiteY324" fmla="*/ 217593 h 222355"/>
                <a:gd name="connsiteX325" fmla="*/ 156210 w 241934"/>
                <a:gd name="connsiteY325" fmla="*/ 213783 h 222355"/>
                <a:gd name="connsiteX326" fmla="*/ 155257 w 241934"/>
                <a:gd name="connsiteY326" fmla="*/ 222356 h 222355"/>
                <a:gd name="connsiteX327" fmla="*/ 158115 w 241934"/>
                <a:gd name="connsiteY327" fmla="*/ 211878 h 222355"/>
                <a:gd name="connsiteX328" fmla="*/ 160972 w 241934"/>
                <a:gd name="connsiteY328" fmla="*/ 210926 h 222355"/>
                <a:gd name="connsiteX329" fmla="*/ 166688 w 241934"/>
                <a:gd name="connsiteY329" fmla="*/ 194733 h 222355"/>
                <a:gd name="connsiteX330" fmla="*/ 166688 w 241934"/>
                <a:gd name="connsiteY330" fmla="*/ 192828 h 222355"/>
                <a:gd name="connsiteX331" fmla="*/ 171450 w 241934"/>
                <a:gd name="connsiteY331" fmla="*/ 182351 h 222355"/>
                <a:gd name="connsiteX332" fmla="*/ 174307 w 241934"/>
                <a:gd name="connsiteY332" fmla="*/ 180446 h 222355"/>
                <a:gd name="connsiteX333" fmla="*/ 172403 w 241934"/>
                <a:gd name="connsiteY333" fmla="*/ 176636 h 222355"/>
                <a:gd name="connsiteX334" fmla="*/ 175260 w 241934"/>
                <a:gd name="connsiteY334" fmla="*/ 174731 h 222355"/>
                <a:gd name="connsiteX335" fmla="*/ 178118 w 241934"/>
                <a:gd name="connsiteY335" fmla="*/ 166158 h 222355"/>
                <a:gd name="connsiteX336" fmla="*/ 175260 w 241934"/>
                <a:gd name="connsiteY336" fmla="*/ 169968 h 222355"/>
                <a:gd name="connsiteX337" fmla="*/ 191453 w 241934"/>
                <a:gd name="connsiteY337" fmla="*/ 130916 h 222355"/>
                <a:gd name="connsiteX338" fmla="*/ 190500 w 241934"/>
                <a:gd name="connsiteY338" fmla="*/ 133773 h 222355"/>
                <a:gd name="connsiteX339" fmla="*/ 191453 w 241934"/>
                <a:gd name="connsiteY339" fmla="*/ 130916 h 222355"/>
                <a:gd name="connsiteX340" fmla="*/ 214313 w 241934"/>
                <a:gd name="connsiteY340" fmla="*/ 70908 h 222355"/>
                <a:gd name="connsiteX341" fmla="*/ 213360 w 241934"/>
                <a:gd name="connsiteY341" fmla="*/ 72813 h 222355"/>
                <a:gd name="connsiteX342" fmla="*/ 214313 w 241934"/>
                <a:gd name="connsiteY342" fmla="*/ 70908 h 222355"/>
                <a:gd name="connsiteX343" fmla="*/ 126682 w 241934"/>
                <a:gd name="connsiteY343" fmla="*/ 33761 h 222355"/>
                <a:gd name="connsiteX344" fmla="*/ 126682 w 241934"/>
                <a:gd name="connsiteY344" fmla="*/ 33761 h 222355"/>
                <a:gd name="connsiteX345" fmla="*/ 126682 w 241934"/>
                <a:gd name="connsiteY345" fmla="*/ 33761 h 222355"/>
                <a:gd name="connsiteX346" fmla="*/ 122872 w 241934"/>
                <a:gd name="connsiteY346" fmla="*/ 34713 h 222355"/>
                <a:gd name="connsiteX347" fmla="*/ 122872 w 241934"/>
                <a:gd name="connsiteY347" fmla="*/ 34713 h 222355"/>
                <a:gd name="connsiteX348" fmla="*/ 124778 w 241934"/>
                <a:gd name="connsiteY348" fmla="*/ 34713 h 222355"/>
                <a:gd name="connsiteX349" fmla="*/ 122872 w 241934"/>
                <a:gd name="connsiteY349" fmla="*/ 34713 h 222355"/>
                <a:gd name="connsiteX350" fmla="*/ 101918 w 241934"/>
                <a:gd name="connsiteY350" fmla="*/ 154728 h 222355"/>
                <a:gd name="connsiteX351" fmla="*/ 101918 w 241934"/>
                <a:gd name="connsiteY351" fmla="*/ 154728 h 222355"/>
                <a:gd name="connsiteX352" fmla="*/ 101918 w 241934"/>
                <a:gd name="connsiteY352" fmla="*/ 154728 h 222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</a:cxnLst>
              <a:rect l="l" t="t" r="r" b="b"/>
              <a:pathLst>
                <a:path w="241934" h="222355">
                  <a:moveTo>
                    <a:pt x="175260" y="169968"/>
                  </a:moveTo>
                  <a:lnTo>
                    <a:pt x="177165" y="168063"/>
                  </a:lnTo>
                  <a:cubicBezTo>
                    <a:pt x="177165" y="171873"/>
                    <a:pt x="176213" y="173778"/>
                    <a:pt x="178118" y="171873"/>
                  </a:cubicBezTo>
                  <a:cubicBezTo>
                    <a:pt x="175260" y="169968"/>
                    <a:pt x="181928" y="161396"/>
                    <a:pt x="179070" y="159491"/>
                  </a:cubicBezTo>
                  <a:lnTo>
                    <a:pt x="180975" y="158538"/>
                  </a:lnTo>
                  <a:cubicBezTo>
                    <a:pt x="180975" y="158538"/>
                    <a:pt x="180975" y="159491"/>
                    <a:pt x="180975" y="159491"/>
                  </a:cubicBezTo>
                  <a:cubicBezTo>
                    <a:pt x="183832" y="156633"/>
                    <a:pt x="180022" y="155681"/>
                    <a:pt x="181928" y="151871"/>
                  </a:cubicBezTo>
                  <a:cubicBezTo>
                    <a:pt x="182880" y="150918"/>
                    <a:pt x="183832" y="149966"/>
                    <a:pt x="183832" y="150918"/>
                  </a:cubicBezTo>
                  <a:lnTo>
                    <a:pt x="184785" y="147108"/>
                  </a:lnTo>
                  <a:cubicBezTo>
                    <a:pt x="185738" y="146156"/>
                    <a:pt x="185738" y="147108"/>
                    <a:pt x="185738" y="148061"/>
                  </a:cubicBezTo>
                  <a:lnTo>
                    <a:pt x="187643" y="143298"/>
                  </a:lnTo>
                  <a:lnTo>
                    <a:pt x="187643" y="143298"/>
                  </a:lnTo>
                  <a:cubicBezTo>
                    <a:pt x="187643" y="142346"/>
                    <a:pt x="187643" y="140441"/>
                    <a:pt x="187643" y="139488"/>
                  </a:cubicBezTo>
                  <a:cubicBezTo>
                    <a:pt x="188595" y="138536"/>
                    <a:pt x="187643" y="140441"/>
                    <a:pt x="188595" y="140441"/>
                  </a:cubicBezTo>
                  <a:lnTo>
                    <a:pt x="188595" y="137583"/>
                  </a:lnTo>
                  <a:cubicBezTo>
                    <a:pt x="189547" y="136631"/>
                    <a:pt x="189547" y="139488"/>
                    <a:pt x="188595" y="141393"/>
                  </a:cubicBezTo>
                  <a:cubicBezTo>
                    <a:pt x="193357" y="140441"/>
                    <a:pt x="188595" y="138536"/>
                    <a:pt x="193357" y="133773"/>
                  </a:cubicBezTo>
                  <a:lnTo>
                    <a:pt x="192405" y="136631"/>
                  </a:lnTo>
                  <a:cubicBezTo>
                    <a:pt x="195263" y="135678"/>
                    <a:pt x="195263" y="133773"/>
                    <a:pt x="198120" y="130916"/>
                  </a:cubicBezTo>
                  <a:cubicBezTo>
                    <a:pt x="197168" y="130916"/>
                    <a:pt x="192405" y="135678"/>
                    <a:pt x="193357" y="131868"/>
                  </a:cubicBezTo>
                  <a:cubicBezTo>
                    <a:pt x="194310" y="130916"/>
                    <a:pt x="194310" y="129963"/>
                    <a:pt x="194310" y="128058"/>
                  </a:cubicBezTo>
                  <a:cubicBezTo>
                    <a:pt x="195263" y="129011"/>
                    <a:pt x="196215" y="127106"/>
                    <a:pt x="197168" y="125201"/>
                  </a:cubicBezTo>
                  <a:lnTo>
                    <a:pt x="199072" y="126153"/>
                  </a:lnTo>
                  <a:cubicBezTo>
                    <a:pt x="200025" y="124248"/>
                    <a:pt x="199072" y="123296"/>
                    <a:pt x="198120" y="122343"/>
                  </a:cubicBezTo>
                  <a:cubicBezTo>
                    <a:pt x="199072" y="120438"/>
                    <a:pt x="200978" y="120438"/>
                    <a:pt x="201930" y="119486"/>
                  </a:cubicBezTo>
                  <a:cubicBezTo>
                    <a:pt x="203835" y="115676"/>
                    <a:pt x="199072" y="121391"/>
                    <a:pt x="200025" y="116628"/>
                  </a:cubicBezTo>
                  <a:cubicBezTo>
                    <a:pt x="201930" y="113771"/>
                    <a:pt x="201930" y="110913"/>
                    <a:pt x="202882" y="107103"/>
                  </a:cubicBezTo>
                  <a:cubicBezTo>
                    <a:pt x="204788" y="105198"/>
                    <a:pt x="203835" y="108056"/>
                    <a:pt x="204788" y="107103"/>
                  </a:cubicBezTo>
                  <a:lnTo>
                    <a:pt x="204788" y="104246"/>
                  </a:lnTo>
                  <a:cubicBezTo>
                    <a:pt x="204788" y="103293"/>
                    <a:pt x="205740" y="104246"/>
                    <a:pt x="205740" y="104246"/>
                  </a:cubicBezTo>
                  <a:cubicBezTo>
                    <a:pt x="205740" y="102341"/>
                    <a:pt x="203835" y="103293"/>
                    <a:pt x="204788" y="100436"/>
                  </a:cubicBezTo>
                  <a:cubicBezTo>
                    <a:pt x="202882" y="98531"/>
                    <a:pt x="209550" y="95673"/>
                    <a:pt x="208597" y="91863"/>
                  </a:cubicBezTo>
                  <a:cubicBezTo>
                    <a:pt x="209550" y="90911"/>
                    <a:pt x="209550" y="92816"/>
                    <a:pt x="210503" y="92816"/>
                  </a:cubicBezTo>
                  <a:cubicBezTo>
                    <a:pt x="211455" y="88053"/>
                    <a:pt x="211455" y="89006"/>
                    <a:pt x="211455" y="84243"/>
                  </a:cubicBezTo>
                  <a:lnTo>
                    <a:pt x="213360" y="81386"/>
                  </a:lnTo>
                  <a:cubicBezTo>
                    <a:pt x="211455" y="83291"/>
                    <a:pt x="211455" y="79481"/>
                    <a:pt x="210503" y="76623"/>
                  </a:cubicBezTo>
                  <a:cubicBezTo>
                    <a:pt x="209550" y="77576"/>
                    <a:pt x="208597" y="77576"/>
                    <a:pt x="208597" y="78528"/>
                  </a:cubicBezTo>
                  <a:lnTo>
                    <a:pt x="209550" y="73766"/>
                  </a:lnTo>
                  <a:cubicBezTo>
                    <a:pt x="209550" y="73766"/>
                    <a:pt x="210503" y="73766"/>
                    <a:pt x="210503" y="74718"/>
                  </a:cubicBezTo>
                  <a:cubicBezTo>
                    <a:pt x="210503" y="74718"/>
                    <a:pt x="210503" y="73766"/>
                    <a:pt x="210503" y="73766"/>
                  </a:cubicBezTo>
                  <a:cubicBezTo>
                    <a:pt x="211455" y="72813"/>
                    <a:pt x="212407" y="73766"/>
                    <a:pt x="212407" y="74718"/>
                  </a:cubicBezTo>
                  <a:cubicBezTo>
                    <a:pt x="211455" y="74718"/>
                    <a:pt x="211455" y="75671"/>
                    <a:pt x="210503" y="75671"/>
                  </a:cubicBezTo>
                  <a:cubicBezTo>
                    <a:pt x="211455" y="76623"/>
                    <a:pt x="211455" y="78528"/>
                    <a:pt x="212407" y="78528"/>
                  </a:cubicBezTo>
                  <a:cubicBezTo>
                    <a:pt x="212407" y="78528"/>
                    <a:pt x="212407" y="77576"/>
                    <a:pt x="212407" y="76623"/>
                  </a:cubicBezTo>
                  <a:cubicBezTo>
                    <a:pt x="212407" y="76623"/>
                    <a:pt x="212407" y="77576"/>
                    <a:pt x="213360" y="77576"/>
                  </a:cubicBezTo>
                  <a:cubicBezTo>
                    <a:pt x="213360" y="77576"/>
                    <a:pt x="213360" y="76623"/>
                    <a:pt x="213360" y="75671"/>
                  </a:cubicBezTo>
                  <a:lnTo>
                    <a:pt x="215265" y="75671"/>
                  </a:lnTo>
                  <a:lnTo>
                    <a:pt x="214313" y="74718"/>
                  </a:lnTo>
                  <a:lnTo>
                    <a:pt x="218122" y="69956"/>
                  </a:lnTo>
                  <a:cubicBezTo>
                    <a:pt x="218122" y="65193"/>
                    <a:pt x="216218" y="60431"/>
                    <a:pt x="218122" y="54716"/>
                  </a:cubicBezTo>
                  <a:cubicBezTo>
                    <a:pt x="219075" y="56621"/>
                    <a:pt x="220028" y="55668"/>
                    <a:pt x="221932" y="56621"/>
                  </a:cubicBezTo>
                  <a:cubicBezTo>
                    <a:pt x="220028" y="57573"/>
                    <a:pt x="220980" y="61383"/>
                    <a:pt x="219075" y="65193"/>
                  </a:cubicBezTo>
                  <a:cubicBezTo>
                    <a:pt x="220028" y="63288"/>
                    <a:pt x="220980" y="64241"/>
                    <a:pt x="220980" y="65193"/>
                  </a:cubicBezTo>
                  <a:lnTo>
                    <a:pt x="221932" y="58526"/>
                  </a:lnTo>
                  <a:cubicBezTo>
                    <a:pt x="222885" y="59478"/>
                    <a:pt x="223838" y="57573"/>
                    <a:pt x="224790" y="56621"/>
                  </a:cubicBezTo>
                  <a:cubicBezTo>
                    <a:pt x="221932" y="56621"/>
                    <a:pt x="224790" y="51858"/>
                    <a:pt x="224790" y="49001"/>
                  </a:cubicBezTo>
                  <a:cubicBezTo>
                    <a:pt x="225743" y="49001"/>
                    <a:pt x="226695" y="49953"/>
                    <a:pt x="224790" y="52811"/>
                  </a:cubicBezTo>
                  <a:cubicBezTo>
                    <a:pt x="227647" y="49953"/>
                    <a:pt x="223838" y="47096"/>
                    <a:pt x="226695" y="45191"/>
                  </a:cubicBezTo>
                  <a:cubicBezTo>
                    <a:pt x="226695" y="46143"/>
                    <a:pt x="225743" y="46143"/>
                    <a:pt x="226695" y="47096"/>
                  </a:cubicBezTo>
                  <a:cubicBezTo>
                    <a:pt x="226695" y="45191"/>
                    <a:pt x="228600" y="41381"/>
                    <a:pt x="229553" y="42333"/>
                  </a:cubicBezTo>
                  <a:lnTo>
                    <a:pt x="229553" y="43286"/>
                  </a:lnTo>
                  <a:cubicBezTo>
                    <a:pt x="231457" y="38523"/>
                    <a:pt x="235268" y="28998"/>
                    <a:pt x="233363" y="27093"/>
                  </a:cubicBezTo>
                  <a:cubicBezTo>
                    <a:pt x="233363" y="27093"/>
                    <a:pt x="236220" y="28998"/>
                    <a:pt x="236220" y="28998"/>
                  </a:cubicBezTo>
                  <a:cubicBezTo>
                    <a:pt x="234315" y="25188"/>
                    <a:pt x="233363" y="21378"/>
                    <a:pt x="231457" y="18521"/>
                  </a:cubicBezTo>
                  <a:cubicBezTo>
                    <a:pt x="232410" y="18521"/>
                    <a:pt x="234315" y="18521"/>
                    <a:pt x="236220" y="18521"/>
                  </a:cubicBezTo>
                  <a:cubicBezTo>
                    <a:pt x="238125" y="18521"/>
                    <a:pt x="239078" y="18521"/>
                    <a:pt x="239078" y="21378"/>
                  </a:cubicBezTo>
                  <a:cubicBezTo>
                    <a:pt x="240030" y="19473"/>
                    <a:pt x="240982" y="17568"/>
                    <a:pt x="240982" y="13758"/>
                  </a:cubicBezTo>
                  <a:cubicBezTo>
                    <a:pt x="240030" y="14711"/>
                    <a:pt x="237172" y="16616"/>
                    <a:pt x="237172" y="15663"/>
                  </a:cubicBezTo>
                  <a:cubicBezTo>
                    <a:pt x="240030" y="11853"/>
                    <a:pt x="239078" y="12806"/>
                    <a:pt x="241935" y="7091"/>
                  </a:cubicBezTo>
                  <a:cubicBezTo>
                    <a:pt x="240982" y="8996"/>
                    <a:pt x="238125" y="8996"/>
                    <a:pt x="238125" y="7091"/>
                  </a:cubicBezTo>
                  <a:cubicBezTo>
                    <a:pt x="238125" y="7091"/>
                    <a:pt x="240982" y="5186"/>
                    <a:pt x="240982" y="5186"/>
                  </a:cubicBezTo>
                  <a:cubicBezTo>
                    <a:pt x="240030" y="4233"/>
                    <a:pt x="240030" y="4233"/>
                    <a:pt x="239078" y="3281"/>
                  </a:cubicBezTo>
                  <a:cubicBezTo>
                    <a:pt x="238125" y="2328"/>
                    <a:pt x="237172" y="2328"/>
                    <a:pt x="236220" y="3281"/>
                  </a:cubicBezTo>
                  <a:cubicBezTo>
                    <a:pt x="238125" y="3281"/>
                    <a:pt x="238125" y="1376"/>
                    <a:pt x="238125" y="423"/>
                  </a:cubicBezTo>
                  <a:cubicBezTo>
                    <a:pt x="238125" y="423"/>
                    <a:pt x="237172" y="423"/>
                    <a:pt x="236220" y="423"/>
                  </a:cubicBezTo>
                  <a:cubicBezTo>
                    <a:pt x="235268" y="-529"/>
                    <a:pt x="232410" y="423"/>
                    <a:pt x="231457" y="423"/>
                  </a:cubicBezTo>
                  <a:lnTo>
                    <a:pt x="234315" y="423"/>
                  </a:lnTo>
                  <a:cubicBezTo>
                    <a:pt x="226695" y="1376"/>
                    <a:pt x="225743" y="6138"/>
                    <a:pt x="220980" y="7091"/>
                  </a:cubicBezTo>
                  <a:cubicBezTo>
                    <a:pt x="221932" y="6138"/>
                    <a:pt x="221932" y="3281"/>
                    <a:pt x="219075" y="3281"/>
                  </a:cubicBezTo>
                  <a:cubicBezTo>
                    <a:pt x="218122" y="5186"/>
                    <a:pt x="215265" y="11853"/>
                    <a:pt x="210503" y="13758"/>
                  </a:cubicBezTo>
                  <a:lnTo>
                    <a:pt x="209550" y="12806"/>
                  </a:lnTo>
                  <a:lnTo>
                    <a:pt x="206693" y="14711"/>
                  </a:lnTo>
                  <a:cubicBezTo>
                    <a:pt x="208597" y="11853"/>
                    <a:pt x="213360" y="6138"/>
                    <a:pt x="216218" y="3281"/>
                  </a:cubicBezTo>
                  <a:cubicBezTo>
                    <a:pt x="214313" y="3281"/>
                    <a:pt x="215265" y="2328"/>
                    <a:pt x="212407" y="3281"/>
                  </a:cubicBezTo>
                  <a:cubicBezTo>
                    <a:pt x="211455" y="2328"/>
                    <a:pt x="213360" y="1376"/>
                    <a:pt x="214313" y="1376"/>
                  </a:cubicBezTo>
                  <a:lnTo>
                    <a:pt x="207645" y="2328"/>
                  </a:lnTo>
                  <a:cubicBezTo>
                    <a:pt x="208597" y="4233"/>
                    <a:pt x="202882" y="5186"/>
                    <a:pt x="202882" y="7091"/>
                  </a:cubicBezTo>
                  <a:lnTo>
                    <a:pt x="209550" y="3281"/>
                  </a:lnTo>
                  <a:cubicBezTo>
                    <a:pt x="210503" y="5186"/>
                    <a:pt x="206693" y="8996"/>
                    <a:pt x="200978" y="9948"/>
                  </a:cubicBezTo>
                  <a:cubicBezTo>
                    <a:pt x="200025" y="9948"/>
                    <a:pt x="200978" y="6138"/>
                    <a:pt x="200978" y="6138"/>
                  </a:cubicBezTo>
                  <a:cubicBezTo>
                    <a:pt x="200025" y="7091"/>
                    <a:pt x="196215" y="8043"/>
                    <a:pt x="196215" y="8043"/>
                  </a:cubicBezTo>
                  <a:lnTo>
                    <a:pt x="198120" y="7091"/>
                  </a:lnTo>
                  <a:cubicBezTo>
                    <a:pt x="195263" y="7091"/>
                    <a:pt x="194310" y="9948"/>
                    <a:pt x="190500" y="8996"/>
                  </a:cubicBezTo>
                  <a:cubicBezTo>
                    <a:pt x="189547" y="8996"/>
                    <a:pt x="186690" y="7091"/>
                    <a:pt x="186690" y="8996"/>
                  </a:cubicBezTo>
                  <a:cubicBezTo>
                    <a:pt x="188595" y="10901"/>
                    <a:pt x="190500" y="16616"/>
                    <a:pt x="189547" y="18521"/>
                  </a:cubicBezTo>
                  <a:cubicBezTo>
                    <a:pt x="189547" y="18521"/>
                    <a:pt x="182880" y="17568"/>
                    <a:pt x="181928" y="17568"/>
                  </a:cubicBezTo>
                  <a:cubicBezTo>
                    <a:pt x="180022" y="16616"/>
                    <a:pt x="183832" y="12806"/>
                    <a:pt x="181928" y="11853"/>
                  </a:cubicBezTo>
                  <a:cubicBezTo>
                    <a:pt x="181928" y="12806"/>
                    <a:pt x="180975" y="12806"/>
                    <a:pt x="180975" y="13758"/>
                  </a:cubicBezTo>
                  <a:cubicBezTo>
                    <a:pt x="180022" y="13758"/>
                    <a:pt x="180975" y="11853"/>
                    <a:pt x="179070" y="12806"/>
                  </a:cubicBezTo>
                  <a:cubicBezTo>
                    <a:pt x="179070" y="14711"/>
                    <a:pt x="174307" y="13758"/>
                    <a:pt x="178118" y="14711"/>
                  </a:cubicBezTo>
                  <a:cubicBezTo>
                    <a:pt x="175260" y="15663"/>
                    <a:pt x="175260" y="14711"/>
                    <a:pt x="172403" y="15663"/>
                  </a:cubicBezTo>
                  <a:cubicBezTo>
                    <a:pt x="173355" y="16616"/>
                    <a:pt x="170497" y="20426"/>
                    <a:pt x="168593" y="21378"/>
                  </a:cubicBezTo>
                  <a:cubicBezTo>
                    <a:pt x="168593" y="20426"/>
                    <a:pt x="167640" y="20426"/>
                    <a:pt x="167640" y="20426"/>
                  </a:cubicBezTo>
                  <a:cubicBezTo>
                    <a:pt x="162878" y="21378"/>
                    <a:pt x="160020" y="21378"/>
                    <a:pt x="154305" y="22331"/>
                  </a:cubicBezTo>
                  <a:cubicBezTo>
                    <a:pt x="153353" y="22331"/>
                    <a:pt x="151447" y="22331"/>
                    <a:pt x="152400" y="21378"/>
                  </a:cubicBezTo>
                  <a:cubicBezTo>
                    <a:pt x="151447" y="21378"/>
                    <a:pt x="151447" y="22331"/>
                    <a:pt x="149543" y="23283"/>
                  </a:cubicBezTo>
                  <a:cubicBezTo>
                    <a:pt x="146685" y="22331"/>
                    <a:pt x="152400" y="22331"/>
                    <a:pt x="150495" y="21378"/>
                  </a:cubicBezTo>
                  <a:cubicBezTo>
                    <a:pt x="150495" y="22331"/>
                    <a:pt x="146685" y="23283"/>
                    <a:pt x="144780" y="25188"/>
                  </a:cubicBezTo>
                  <a:cubicBezTo>
                    <a:pt x="145732" y="27093"/>
                    <a:pt x="149543" y="24236"/>
                    <a:pt x="151447" y="23283"/>
                  </a:cubicBezTo>
                  <a:cubicBezTo>
                    <a:pt x="152400" y="25188"/>
                    <a:pt x="148590" y="28998"/>
                    <a:pt x="143828" y="30903"/>
                  </a:cubicBezTo>
                  <a:cubicBezTo>
                    <a:pt x="140018" y="32808"/>
                    <a:pt x="141922" y="29951"/>
                    <a:pt x="140970" y="29951"/>
                  </a:cubicBezTo>
                  <a:cubicBezTo>
                    <a:pt x="133350" y="30903"/>
                    <a:pt x="135255" y="35666"/>
                    <a:pt x="128588" y="34713"/>
                  </a:cubicBezTo>
                  <a:cubicBezTo>
                    <a:pt x="125730" y="33761"/>
                    <a:pt x="127635" y="31856"/>
                    <a:pt x="126682" y="30903"/>
                  </a:cubicBezTo>
                  <a:cubicBezTo>
                    <a:pt x="129540" y="29951"/>
                    <a:pt x="131445" y="30903"/>
                    <a:pt x="134303" y="29951"/>
                  </a:cubicBezTo>
                  <a:lnTo>
                    <a:pt x="131445" y="29951"/>
                  </a:lnTo>
                  <a:cubicBezTo>
                    <a:pt x="132397" y="28998"/>
                    <a:pt x="134303" y="28046"/>
                    <a:pt x="135255" y="28998"/>
                  </a:cubicBezTo>
                  <a:cubicBezTo>
                    <a:pt x="133350" y="28046"/>
                    <a:pt x="122872" y="31856"/>
                    <a:pt x="116205" y="31856"/>
                  </a:cubicBezTo>
                  <a:cubicBezTo>
                    <a:pt x="115253" y="32808"/>
                    <a:pt x="113347" y="33761"/>
                    <a:pt x="114300" y="33761"/>
                  </a:cubicBezTo>
                  <a:lnTo>
                    <a:pt x="116205" y="32808"/>
                  </a:lnTo>
                  <a:cubicBezTo>
                    <a:pt x="118110" y="33761"/>
                    <a:pt x="113347" y="34713"/>
                    <a:pt x="115253" y="34713"/>
                  </a:cubicBezTo>
                  <a:cubicBezTo>
                    <a:pt x="113347" y="35666"/>
                    <a:pt x="110490" y="37571"/>
                    <a:pt x="106680" y="38523"/>
                  </a:cubicBezTo>
                  <a:lnTo>
                    <a:pt x="105728" y="36618"/>
                  </a:lnTo>
                  <a:cubicBezTo>
                    <a:pt x="105728" y="36618"/>
                    <a:pt x="108585" y="36618"/>
                    <a:pt x="108585" y="36618"/>
                  </a:cubicBezTo>
                  <a:cubicBezTo>
                    <a:pt x="107632" y="37571"/>
                    <a:pt x="102870" y="35666"/>
                    <a:pt x="101918" y="38523"/>
                  </a:cubicBezTo>
                  <a:lnTo>
                    <a:pt x="104775" y="39476"/>
                  </a:lnTo>
                  <a:cubicBezTo>
                    <a:pt x="102870" y="40428"/>
                    <a:pt x="100013" y="43286"/>
                    <a:pt x="97155" y="43286"/>
                  </a:cubicBezTo>
                  <a:cubicBezTo>
                    <a:pt x="99060" y="44238"/>
                    <a:pt x="98107" y="43286"/>
                    <a:pt x="100013" y="44238"/>
                  </a:cubicBezTo>
                  <a:cubicBezTo>
                    <a:pt x="97155" y="42333"/>
                    <a:pt x="107632" y="42333"/>
                    <a:pt x="103822" y="40428"/>
                  </a:cubicBezTo>
                  <a:cubicBezTo>
                    <a:pt x="106680" y="42333"/>
                    <a:pt x="107632" y="40428"/>
                    <a:pt x="111443" y="41381"/>
                  </a:cubicBezTo>
                  <a:cubicBezTo>
                    <a:pt x="111443" y="40428"/>
                    <a:pt x="110490" y="40428"/>
                    <a:pt x="112395" y="40428"/>
                  </a:cubicBezTo>
                  <a:cubicBezTo>
                    <a:pt x="112395" y="40428"/>
                    <a:pt x="112395" y="40428"/>
                    <a:pt x="112395" y="39476"/>
                  </a:cubicBezTo>
                  <a:lnTo>
                    <a:pt x="112395" y="39476"/>
                  </a:lnTo>
                  <a:lnTo>
                    <a:pt x="112395" y="39476"/>
                  </a:lnTo>
                  <a:cubicBezTo>
                    <a:pt x="112395" y="39476"/>
                    <a:pt x="112395" y="39476"/>
                    <a:pt x="112395" y="39476"/>
                  </a:cubicBezTo>
                  <a:cubicBezTo>
                    <a:pt x="111443" y="39476"/>
                    <a:pt x="111443" y="39476"/>
                    <a:pt x="110490" y="38523"/>
                  </a:cubicBezTo>
                  <a:cubicBezTo>
                    <a:pt x="111443" y="36618"/>
                    <a:pt x="115253" y="35666"/>
                    <a:pt x="117157" y="34713"/>
                  </a:cubicBezTo>
                  <a:cubicBezTo>
                    <a:pt x="119063" y="34713"/>
                    <a:pt x="116205" y="35666"/>
                    <a:pt x="117157" y="35666"/>
                  </a:cubicBezTo>
                  <a:lnTo>
                    <a:pt x="119063" y="34713"/>
                  </a:lnTo>
                  <a:cubicBezTo>
                    <a:pt x="119063" y="35666"/>
                    <a:pt x="123825" y="35666"/>
                    <a:pt x="120015" y="37571"/>
                  </a:cubicBezTo>
                  <a:lnTo>
                    <a:pt x="122872" y="36618"/>
                  </a:lnTo>
                  <a:cubicBezTo>
                    <a:pt x="124778" y="36618"/>
                    <a:pt x="127635" y="36618"/>
                    <a:pt x="129540" y="35666"/>
                  </a:cubicBezTo>
                  <a:cubicBezTo>
                    <a:pt x="131445" y="35666"/>
                    <a:pt x="133350" y="33761"/>
                    <a:pt x="132397" y="34713"/>
                  </a:cubicBezTo>
                  <a:lnTo>
                    <a:pt x="137160" y="32808"/>
                  </a:lnTo>
                  <a:lnTo>
                    <a:pt x="137160" y="32808"/>
                  </a:lnTo>
                  <a:cubicBezTo>
                    <a:pt x="141922" y="31856"/>
                    <a:pt x="146685" y="28998"/>
                    <a:pt x="153353" y="28998"/>
                  </a:cubicBezTo>
                  <a:cubicBezTo>
                    <a:pt x="155257" y="28046"/>
                    <a:pt x="156210" y="28046"/>
                    <a:pt x="159068" y="27093"/>
                  </a:cubicBezTo>
                  <a:lnTo>
                    <a:pt x="160020" y="28046"/>
                  </a:lnTo>
                  <a:cubicBezTo>
                    <a:pt x="161925" y="27093"/>
                    <a:pt x="166688" y="28046"/>
                    <a:pt x="167640" y="26141"/>
                  </a:cubicBezTo>
                  <a:cubicBezTo>
                    <a:pt x="170497" y="28046"/>
                    <a:pt x="178118" y="24236"/>
                    <a:pt x="181928" y="24236"/>
                  </a:cubicBezTo>
                  <a:lnTo>
                    <a:pt x="181928" y="23283"/>
                  </a:lnTo>
                  <a:cubicBezTo>
                    <a:pt x="184785" y="22331"/>
                    <a:pt x="186690" y="22331"/>
                    <a:pt x="190500" y="20426"/>
                  </a:cubicBezTo>
                  <a:lnTo>
                    <a:pt x="190500" y="19473"/>
                  </a:lnTo>
                  <a:cubicBezTo>
                    <a:pt x="193357" y="17568"/>
                    <a:pt x="198120" y="18521"/>
                    <a:pt x="201930" y="17568"/>
                  </a:cubicBezTo>
                  <a:cubicBezTo>
                    <a:pt x="201930" y="18521"/>
                    <a:pt x="200978" y="18521"/>
                    <a:pt x="200025" y="18521"/>
                  </a:cubicBezTo>
                  <a:cubicBezTo>
                    <a:pt x="205740" y="20426"/>
                    <a:pt x="210503" y="13758"/>
                    <a:pt x="216218" y="14711"/>
                  </a:cubicBezTo>
                  <a:cubicBezTo>
                    <a:pt x="217170" y="13758"/>
                    <a:pt x="218122" y="13758"/>
                    <a:pt x="219075" y="13758"/>
                  </a:cubicBezTo>
                  <a:cubicBezTo>
                    <a:pt x="219075" y="13758"/>
                    <a:pt x="219075" y="13758"/>
                    <a:pt x="219075" y="13758"/>
                  </a:cubicBezTo>
                  <a:cubicBezTo>
                    <a:pt x="219075" y="13758"/>
                    <a:pt x="219075" y="13758"/>
                    <a:pt x="220028" y="13758"/>
                  </a:cubicBezTo>
                  <a:cubicBezTo>
                    <a:pt x="220028" y="13758"/>
                    <a:pt x="220980" y="13758"/>
                    <a:pt x="220980" y="14711"/>
                  </a:cubicBezTo>
                  <a:cubicBezTo>
                    <a:pt x="220980" y="14711"/>
                    <a:pt x="220980" y="14711"/>
                    <a:pt x="220028" y="13758"/>
                  </a:cubicBezTo>
                  <a:cubicBezTo>
                    <a:pt x="220028" y="13758"/>
                    <a:pt x="220980" y="13758"/>
                    <a:pt x="221932" y="12806"/>
                  </a:cubicBezTo>
                  <a:cubicBezTo>
                    <a:pt x="221932" y="12806"/>
                    <a:pt x="221932" y="13758"/>
                    <a:pt x="221932" y="13758"/>
                  </a:cubicBezTo>
                  <a:lnTo>
                    <a:pt x="221932" y="13758"/>
                  </a:lnTo>
                  <a:cubicBezTo>
                    <a:pt x="221932" y="13758"/>
                    <a:pt x="222885" y="12806"/>
                    <a:pt x="222885" y="11853"/>
                  </a:cubicBezTo>
                  <a:cubicBezTo>
                    <a:pt x="222885" y="11853"/>
                    <a:pt x="223838" y="10901"/>
                    <a:pt x="223838" y="10901"/>
                  </a:cubicBezTo>
                  <a:cubicBezTo>
                    <a:pt x="222885" y="12806"/>
                    <a:pt x="226695" y="9948"/>
                    <a:pt x="225743" y="11853"/>
                  </a:cubicBezTo>
                  <a:cubicBezTo>
                    <a:pt x="225743" y="11853"/>
                    <a:pt x="226695" y="10901"/>
                    <a:pt x="226695" y="10901"/>
                  </a:cubicBezTo>
                  <a:cubicBezTo>
                    <a:pt x="226695" y="10901"/>
                    <a:pt x="227647" y="9948"/>
                    <a:pt x="228600" y="10901"/>
                  </a:cubicBezTo>
                  <a:cubicBezTo>
                    <a:pt x="229553" y="11853"/>
                    <a:pt x="229553" y="11853"/>
                    <a:pt x="231457" y="10901"/>
                  </a:cubicBezTo>
                  <a:cubicBezTo>
                    <a:pt x="231457" y="10901"/>
                    <a:pt x="230505" y="11853"/>
                    <a:pt x="230505" y="10901"/>
                  </a:cubicBezTo>
                  <a:cubicBezTo>
                    <a:pt x="229553" y="11853"/>
                    <a:pt x="229553" y="12806"/>
                    <a:pt x="229553" y="13758"/>
                  </a:cubicBezTo>
                  <a:lnTo>
                    <a:pt x="227647" y="14711"/>
                  </a:lnTo>
                  <a:cubicBezTo>
                    <a:pt x="228600" y="14711"/>
                    <a:pt x="228600" y="15663"/>
                    <a:pt x="229553" y="16616"/>
                  </a:cubicBezTo>
                  <a:cubicBezTo>
                    <a:pt x="227647" y="18521"/>
                    <a:pt x="227647" y="18521"/>
                    <a:pt x="226695" y="16616"/>
                  </a:cubicBezTo>
                  <a:cubicBezTo>
                    <a:pt x="226695" y="17568"/>
                    <a:pt x="226695" y="17568"/>
                    <a:pt x="227647" y="18521"/>
                  </a:cubicBezTo>
                  <a:cubicBezTo>
                    <a:pt x="227647" y="19473"/>
                    <a:pt x="227647" y="19473"/>
                    <a:pt x="227647" y="20426"/>
                  </a:cubicBezTo>
                  <a:cubicBezTo>
                    <a:pt x="227647" y="21378"/>
                    <a:pt x="227647" y="22331"/>
                    <a:pt x="227647" y="24236"/>
                  </a:cubicBezTo>
                  <a:lnTo>
                    <a:pt x="226695" y="23283"/>
                  </a:lnTo>
                  <a:cubicBezTo>
                    <a:pt x="226695" y="24236"/>
                    <a:pt x="226695" y="27093"/>
                    <a:pt x="225743" y="28046"/>
                  </a:cubicBezTo>
                  <a:cubicBezTo>
                    <a:pt x="222885" y="30903"/>
                    <a:pt x="220028" y="43286"/>
                    <a:pt x="214313" y="50906"/>
                  </a:cubicBezTo>
                  <a:cubicBezTo>
                    <a:pt x="218122" y="50906"/>
                    <a:pt x="211455" y="53763"/>
                    <a:pt x="213360" y="55668"/>
                  </a:cubicBezTo>
                  <a:cubicBezTo>
                    <a:pt x="212407" y="55668"/>
                    <a:pt x="211455" y="56621"/>
                    <a:pt x="211455" y="55668"/>
                  </a:cubicBezTo>
                  <a:cubicBezTo>
                    <a:pt x="210503" y="60431"/>
                    <a:pt x="207645" y="61383"/>
                    <a:pt x="208597" y="65193"/>
                  </a:cubicBezTo>
                  <a:cubicBezTo>
                    <a:pt x="207645" y="65193"/>
                    <a:pt x="207645" y="64241"/>
                    <a:pt x="207645" y="64241"/>
                  </a:cubicBezTo>
                  <a:cubicBezTo>
                    <a:pt x="207645" y="64241"/>
                    <a:pt x="207645" y="66146"/>
                    <a:pt x="206693" y="66146"/>
                  </a:cubicBezTo>
                  <a:cubicBezTo>
                    <a:pt x="205740" y="66146"/>
                    <a:pt x="206693" y="65193"/>
                    <a:pt x="206693" y="64241"/>
                  </a:cubicBezTo>
                  <a:cubicBezTo>
                    <a:pt x="204788" y="68051"/>
                    <a:pt x="206693" y="69956"/>
                    <a:pt x="208597" y="70908"/>
                  </a:cubicBezTo>
                  <a:cubicBezTo>
                    <a:pt x="206693" y="72813"/>
                    <a:pt x="206693" y="73766"/>
                    <a:pt x="206693" y="75671"/>
                  </a:cubicBezTo>
                  <a:cubicBezTo>
                    <a:pt x="205740" y="75671"/>
                    <a:pt x="204788" y="76623"/>
                    <a:pt x="205740" y="74718"/>
                  </a:cubicBezTo>
                  <a:cubicBezTo>
                    <a:pt x="204788" y="75671"/>
                    <a:pt x="200978" y="83291"/>
                    <a:pt x="202882" y="84243"/>
                  </a:cubicBezTo>
                  <a:cubicBezTo>
                    <a:pt x="201930" y="84243"/>
                    <a:pt x="201930" y="86148"/>
                    <a:pt x="201930" y="87101"/>
                  </a:cubicBezTo>
                  <a:cubicBezTo>
                    <a:pt x="200025" y="89958"/>
                    <a:pt x="200025" y="90911"/>
                    <a:pt x="199072" y="93768"/>
                  </a:cubicBezTo>
                  <a:lnTo>
                    <a:pt x="200025" y="92816"/>
                  </a:lnTo>
                  <a:cubicBezTo>
                    <a:pt x="200978" y="94721"/>
                    <a:pt x="199072" y="95673"/>
                    <a:pt x="198120" y="98531"/>
                  </a:cubicBezTo>
                  <a:lnTo>
                    <a:pt x="198120" y="98531"/>
                  </a:lnTo>
                  <a:cubicBezTo>
                    <a:pt x="194310" y="104246"/>
                    <a:pt x="198120" y="101388"/>
                    <a:pt x="193357" y="106151"/>
                  </a:cubicBezTo>
                  <a:lnTo>
                    <a:pt x="194310" y="106151"/>
                  </a:lnTo>
                  <a:cubicBezTo>
                    <a:pt x="196215" y="108056"/>
                    <a:pt x="190500" y="110913"/>
                    <a:pt x="190500" y="114723"/>
                  </a:cubicBezTo>
                  <a:lnTo>
                    <a:pt x="191453" y="113771"/>
                  </a:lnTo>
                  <a:cubicBezTo>
                    <a:pt x="191453" y="115676"/>
                    <a:pt x="185738" y="117581"/>
                    <a:pt x="184785" y="119486"/>
                  </a:cubicBezTo>
                  <a:cubicBezTo>
                    <a:pt x="184785" y="119486"/>
                    <a:pt x="184785" y="118533"/>
                    <a:pt x="184785" y="118533"/>
                  </a:cubicBezTo>
                  <a:cubicBezTo>
                    <a:pt x="180975" y="122343"/>
                    <a:pt x="185738" y="119486"/>
                    <a:pt x="184785" y="123296"/>
                  </a:cubicBezTo>
                  <a:cubicBezTo>
                    <a:pt x="183832" y="123296"/>
                    <a:pt x="182880" y="121391"/>
                    <a:pt x="181928" y="124248"/>
                  </a:cubicBezTo>
                  <a:cubicBezTo>
                    <a:pt x="180975" y="125201"/>
                    <a:pt x="181928" y="132821"/>
                    <a:pt x="178118" y="134726"/>
                  </a:cubicBezTo>
                  <a:cubicBezTo>
                    <a:pt x="179070" y="134726"/>
                    <a:pt x="180022" y="133773"/>
                    <a:pt x="180022" y="135678"/>
                  </a:cubicBezTo>
                  <a:cubicBezTo>
                    <a:pt x="179070" y="138536"/>
                    <a:pt x="174307" y="141393"/>
                    <a:pt x="175260" y="145203"/>
                  </a:cubicBezTo>
                  <a:cubicBezTo>
                    <a:pt x="175260" y="145203"/>
                    <a:pt x="174307" y="145203"/>
                    <a:pt x="174307" y="145203"/>
                  </a:cubicBezTo>
                  <a:cubicBezTo>
                    <a:pt x="174307" y="147108"/>
                    <a:pt x="172403" y="151871"/>
                    <a:pt x="173355" y="153776"/>
                  </a:cubicBezTo>
                  <a:cubicBezTo>
                    <a:pt x="168593" y="153776"/>
                    <a:pt x="169545" y="167111"/>
                    <a:pt x="165735" y="165206"/>
                  </a:cubicBezTo>
                  <a:lnTo>
                    <a:pt x="162878" y="170921"/>
                  </a:lnTo>
                  <a:lnTo>
                    <a:pt x="162878" y="170921"/>
                  </a:lnTo>
                  <a:cubicBezTo>
                    <a:pt x="160972" y="174731"/>
                    <a:pt x="160972" y="176636"/>
                    <a:pt x="161925" y="178541"/>
                  </a:cubicBezTo>
                  <a:cubicBezTo>
                    <a:pt x="160972" y="179493"/>
                    <a:pt x="160972" y="178541"/>
                    <a:pt x="160972" y="178541"/>
                  </a:cubicBezTo>
                  <a:cubicBezTo>
                    <a:pt x="158115" y="184256"/>
                    <a:pt x="157163" y="184256"/>
                    <a:pt x="157163" y="189971"/>
                  </a:cubicBezTo>
                  <a:lnTo>
                    <a:pt x="155257" y="189971"/>
                  </a:lnTo>
                  <a:cubicBezTo>
                    <a:pt x="155257" y="190923"/>
                    <a:pt x="154305" y="192828"/>
                    <a:pt x="152400" y="194733"/>
                  </a:cubicBezTo>
                  <a:cubicBezTo>
                    <a:pt x="151447" y="195686"/>
                    <a:pt x="150495" y="196638"/>
                    <a:pt x="150495" y="199496"/>
                  </a:cubicBezTo>
                  <a:cubicBezTo>
                    <a:pt x="150495" y="199496"/>
                    <a:pt x="150495" y="198543"/>
                    <a:pt x="150495" y="198543"/>
                  </a:cubicBezTo>
                  <a:cubicBezTo>
                    <a:pt x="150495" y="199496"/>
                    <a:pt x="149543" y="200448"/>
                    <a:pt x="149543" y="201401"/>
                  </a:cubicBezTo>
                  <a:cubicBezTo>
                    <a:pt x="148590" y="201401"/>
                    <a:pt x="148590" y="199496"/>
                    <a:pt x="147638" y="198543"/>
                  </a:cubicBezTo>
                  <a:cubicBezTo>
                    <a:pt x="146685" y="196638"/>
                    <a:pt x="146685" y="196638"/>
                    <a:pt x="144780" y="197591"/>
                  </a:cubicBezTo>
                  <a:cubicBezTo>
                    <a:pt x="144780" y="197591"/>
                    <a:pt x="143828" y="197591"/>
                    <a:pt x="143828" y="196638"/>
                  </a:cubicBezTo>
                  <a:lnTo>
                    <a:pt x="141922" y="195686"/>
                  </a:lnTo>
                  <a:cubicBezTo>
                    <a:pt x="145732" y="200448"/>
                    <a:pt x="140018" y="196638"/>
                    <a:pt x="140970" y="198543"/>
                  </a:cubicBezTo>
                  <a:cubicBezTo>
                    <a:pt x="139065" y="197591"/>
                    <a:pt x="138113" y="193781"/>
                    <a:pt x="140018" y="194733"/>
                  </a:cubicBezTo>
                  <a:lnTo>
                    <a:pt x="140018" y="195686"/>
                  </a:lnTo>
                  <a:cubicBezTo>
                    <a:pt x="142875" y="194733"/>
                    <a:pt x="135255" y="189971"/>
                    <a:pt x="137160" y="189018"/>
                  </a:cubicBezTo>
                  <a:cubicBezTo>
                    <a:pt x="128588" y="181398"/>
                    <a:pt x="121920" y="172826"/>
                    <a:pt x="114300" y="165206"/>
                  </a:cubicBezTo>
                  <a:lnTo>
                    <a:pt x="113347" y="167111"/>
                  </a:lnTo>
                  <a:lnTo>
                    <a:pt x="110490" y="164253"/>
                  </a:lnTo>
                  <a:cubicBezTo>
                    <a:pt x="110490" y="163301"/>
                    <a:pt x="110490" y="162348"/>
                    <a:pt x="112395" y="164253"/>
                  </a:cubicBezTo>
                  <a:cubicBezTo>
                    <a:pt x="112395" y="162348"/>
                    <a:pt x="108585" y="161396"/>
                    <a:pt x="108585" y="162348"/>
                  </a:cubicBezTo>
                  <a:cubicBezTo>
                    <a:pt x="105728" y="158538"/>
                    <a:pt x="111443" y="162348"/>
                    <a:pt x="110490" y="161396"/>
                  </a:cubicBezTo>
                  <a:lnTo>
                    <a:pt x="108585" y="160443"/>
                  </a:lnTo>
                  <a:lnTo>
                    <a:pt x="108585" y="161396"/>
                  </a:lnTo>
                  <a:cubicBezTo>
                    <a:pt x="106680" y="160443"/>
                    <a:pt x="105728" y="161396"/>
                    <a:pt x="103822" y="158538"/>
                  </a:cubicBezTo>
                  <a:cubicBezTo>
                    <a:pt x="102870" y="156633"/>
                    <a:pt x="103822" y="156633"/>
                    <a:pt x="103822" y="156633"/>
                  </a:cubicBezTo>
                  <a:cubicBezTo>
                    <a:pt x="103822" y="156633"/>
                    <a:pt x="103822" y="156633"/>
                    <a:pt x="102870" y="155681"/>
                  </a:cubicBezTo>
                  <a:lnTo>
                    <a:pt x="100013" y="151871"/>
                  </a:lnTo>
                  <a:lnTo>
                    <a:pt x="100013" y="154728"/>
                  </a:lnTo>
                  <a:cubicBezTo>
                    <a:pt x="98107" y="153776"/>
                    <a:pt x="97155" y="151871"/>
                    <a:pt x="97155" y="154728"/>
                  </a:cubicBezTo>
                  <a:cubicBezTo>
                    <a:pt x="97155" y="150918"/>
                    <a:pt x="84772" y="141393"/>
                    <a:pt x="84772" y="139488"/>
                  </a:cubicBezTo>
                  <a:cubicBezTo>
                    <a:pt x="81915" y="138536"/>
                    <a:pt x="80010" y="136631"/>
                    <a:pt x="77153" y="133773"/>
                  </a:cubicBezTo>
                  <a:cubicBezTo>
                    <a:pt x="77153" y="134726"/>
                    <a:pt x="77153" y="136631"/>
                    <a:pt x="74295" y="133773"/>
                  </a:cubicBezTo>
                  <a:cubicBezTo>
                    <a:pt x="77153" y="131868"/>
                    <a:pt x="71438" y="129011"/>
                    <a:pt x="71438" y="125201"/>
                  </a:cubicBezTo>
                  <a:cubicBezTo>
                    <a:pt x="71438" y="128058"/>
                    <a:pt x="64770" y="119486"/>
                    <a:pt x="65722" y="123296"/>
                  </a:cubicBezTo>
                  <a:cubicBezTo>
                    <a:pt x="63818" y="121391"/>
                    <a:pt x="66675" y="122343"/>
                    <a:pt x="65722" y="120438"/>
                  </a:cubicBezTo>
                  <a:cubicBezTo>
                    <a:pt x="60007" y="117581"/>
                    <a:pt x="57150" y="110913"/>
                    <a:pt x="50482" y="105198"/>
                  </a:cubicBezTo>
                  <a:cubicBezTo>
                    <a:pt x="50482" y="105198"/>
                    <a:pt x="50482" y="107103"/>
                    <a:pt x="48578" y="106151"/>
                  </a:cubicBezTo>
                  <a:lnTo>
                    <a:pt x="47625" y="101388"/>
                  </a:lnTo>
                  <a:cubicBezTo>
                    <a:pt x="46672" y="100436"/>
                    <a:pt x="44768" y="102341"/>
                    <a:pt x="43815" y="99483"/>
                  </a:cubicBezTo>
                  <a:cubicBezTo>
                    <a:pt x="43815" y="100436"/>
                    <a:pt x="43815" y="100436"/>
                    <a:pt x="42863" y="100436"/>
                  </a:cubicBezTo>
                  <a:cubicBezTo>
                    <a:pt x="34290" y="88053"/>
                    <a:pt x="20003" y="80433"/>
                    <a:pt x="12382" y="67098"/>
                  </a:cubicBezTo>
                  <a:cubicBezTo>
                    <a:pt x="13335" y="69003"/>
                    <a:pt x="12382" y="68051"/>
                    <a:pt x="11430" y="67098"/>
                  </a:cubicBezTo>
                  <a:cubicBezTo>
                    <a:pt x="12382" y="68051"/>
                    <a:pt x="10478" y="68051"/>
                    <a:pt x="10478" y="68051"/>
                  </a:cubicBezTo>
                  <a:lnTo>
                    <a:pt x="7620" y="62336"/>
                  </a:lnTo>
                  <a:cubicBezTo>
                    <a:pt x="5715" y="63288"/>
                    <a:pt x="2857" y="57573"/>
                    <a:pt x="953" y="58526"/>
                  </a:cubicBezTo>
                  <a:lnTo>
                    <a:pt x="2857" y="59478"/>
                  </a:lnTo>
                  <a:cubicBezTo>
                    <a:pt x="0" y="59478"/>
                    <a:pt x="2857" y="65193"/>
                    <a:pt x="0" y="67098"/>
                  </a:cubicBezTo>
                  <a:cubicBezTo>
                    <a:pt x="3810" y="67098"/>
                    <a:pt x="2857" y="74718"/>
                    <a:pt x="8572" y="75671"/>
                  </a:cubicBezTo>
                  <a:cubicBezTo>
                    <a:pt x="8572" y="76623"/>
                    <a:pt x="7620" y="75671"/>
                    <a:pt x="7620" y="76623"/>
                  </a:cubicBezTo>
                  <a:cubicBezTo>
                    <a:pt x="9525" y="76623"/>
                    <a:pt x="10478" y="77576"/>
                    <a:pt x="12382" y="79481"/>
                  </a:cubicBezTo>
                  <a:lnTo>
                    <a:pt x="12382" y="79481"/>
                  </a:lnTo>
                  <a:cubicBezTo>
                    <a:pt x="18097" y="84243"/>
                    <a:pt x="20003" y="88053"/>
                    <a:pt x="25718" y="94721"/>
                  </a:cubicBezTo>
                  <a:lnTo>
                    <a:pt x="25718" y="93768"/>
                  </a:lnTo>
                  <a:cubicBezTo>
                    <a:pt x="26670" y="94721"/>
                    <a:pt x="26670" y="95673"/>
                    <a:pt x="27622" y="96626"/>
                  </a:cubicBezTo>
                  <a:cubicBezTo>
                    <a:pt x="30480" y="96626"/>
                    <a:pt x="23813" y="92816"/>
                    <a:pt x="26670" y="92816"/>
                  </a:cubicBezTo>
                  <a:cubicBezTo>
                    <a:pt x="26670" y="96626"/>
                    <a:pt x="36195" y="102341"/>
                    <a:pt x="35243" y="105198"/>
                  </a:cubicBezTo>
                  <a:cubicBezTo>
                    <a:pt x="37147" y="107103"/>
                    <a:pt x="35243" y="103293"/>
                    <a:pt x="38100" y="105198"/>
                  </a:cubicBezTo>
                  <a:lnTo>
                    <a:pt x="38100" y="106151"/>
                  </a:lnTo>
                  <a:lnTo>
                    <a:pt x="39053" y="106151"/>
                  </a:lnTo>
                  <a:cubicBezTo>
                    <a:pt x="40005" y="108056"/>
                    <a:pt x="40005" y="109008"/>
                    <a:pt x="40005" y="109961"/>
                  </a:cubicBezTo>
                  <a:cubicBezTo>
                    <a:pt x="40005" y="109961"/>
                    <a:pt x="39053" y="109008"/>
                    <a:pt x="38100" y="109008"/>
                  </a:cubicBezTo>
                  <a:cubicBezTo>
                    <a:pt x="39053" y="110913"/>
                    <a:pt x="42863" y="113771"/>
                    <a:pt x="43815" y="114723"/>
                  </a:cubicBezTo>
                  <a:lnTo>
                    <a:pt x="41910" y="112818"/>
                  </a:lnTo>
                  <a:cubicBezTo>
                    <a:pt x="47625" y="117581"/>
                    <a:pt x="54293" y="125201"/>
                    <a:pt x="60960" y="129011"/>
                  </a:cubicBezTo>
                  <a:lnTo>
                    <a:pt x="60960" y="128058"/>
                  </a:lnTo>
                  <a:cubicBezTo>
                    <a:pt x="65722" y="130916"/>
                    <a:pt x="63818" y="131868"/>
                    <a:pt x="68580" y="135678"/>
                  </a:cubicBezTo>
                  <a:lnTo>
                    <a:pt x="68580" y="135678"/>
                  </a:lnTo>
                  <a:cubicBezTo>
                    <a:pt x="69532" y="135678"/>
                    <a:pt x="71438" y="136631"/>
                    <a:pt x="72390" y="138536"/>
                  </a:cubicBezTo>
                  <a:cubicBezTo>
                    <a:pt x="70485" y="137583"/>
                    <a:pt x="73343" y="141393"/>
                    <a:pt x="71438" y="140441"/>
                  </a:cubicBezTo>
                  <a:cubicBezTo>
                    <a:pt x="77153" y="144251"/>
                    <a:pt x="74295" y="142346"/>
                    <a:pt x="79057" y="143298"/>
                  </a:cubicBezTo>
                  <a:lnTo>
                    <a:pt x="79057" y="144251"/>
                  </a:lnTo>
                  <a:cubicBezTo>
                    <a:pt x="80963" y="144251"/>
                    <a:pt x="80963" y="144251"/>
                    <a:pt x="83820" y="146156"/>
                  </a:cubicBezTo>
                  <a:cubicBezTo>
                    <a:pt x="80963" y="145203"/>
                    <a:pt x="83820" y="149013"/>
                    <a:pt x="80963" y="147108"/>
                  </a:cubicBezTo>
                  <a:cubicBezTo>
                    <a:pt x="83820" y="153776"/>
                    <a:pt x="89535" y="152823"/>
                    <a:pt x="89535" y="156633"/>
                  </a:cubicBezTo>
                  <a:cubicBezTo>
                    <a:pt x="93345" y="156633"/>
                    <a:pt x="86678" y="151871"/>
                    <a:pt x="87630" y="151871"/>
                  </a:cubicBezTo>
                  <a:cubicBezTo>
                    <a:pt x="87630" y="149966"/>
                    <a:pt x="90488" y="151871"/>
                    <a:pt x="92393" y="153776"/>
                  </a:cubicBezTo>
                  <a:cubicBezTo>
                    <a:pt x="94297" y="155681"/>
                    <a:pt x="92393" y="158538"/>
                    <a:pt x="96203" y="162348"/>
                  </a:cubicBezTo>
                  <a:cubicBezTo>
                    <a:pt x="96203" y="162348"/>
                    <a:pt x="95250" y="162348"/>
                    <a:pt x="95250" y="161396"/>
                  </a:cubicBezTo>
                  <a:cubicBezTo>
                    <a:pt x="96203" y="163301"/>
                    <a:pt x="99060" y="163301"/>
                    <a:pt x="100013" y="166158"/>
                  </a:cubicBezTo>
                  <a:cubicBezTo>
                    <a:pt x="101918" y="166158"/>
                    <a:pt x="101918" y="168063"/>
                    <a:pt x="103822" y="167111"/>
                  </a:cubicBezTo>
                  <a:lnTo>
                    <a:pt x="100013" y="164253"/>
                  </a:lnTo>
                  <a:cubicBezTo>
                    <a:pt x="102870" y="166158"/>
                    <a:pt x="105728" y="166158"/>
                    <a:pt x="108585" y="169968"/>
                  </a:cubicBezTo>
                  <a:cubicBezTo>
                    <a:pt x="107632" y="169968"/>
                    <a:pt x="106680" y="169016"/>
                    <a:pt x="105728" y="169016"/>
                  </a:cubicBezTo>
                  <a:cubicBezTo>
                    <a:pt x="106680" y="169968"/>
                    <a:pt x="107632" y="170921"/>
                    <a:pt x="108585" y="171873"/>
                  </a:cubicBezTo>
                  <a:cubicBezTo>
                    <a:pt x="106680" y="172826"/>
                    <a:pt x="103822" y="168063"/>
                    <a:pt x="100965" y="167111"/>
                  </a:cubicBezTo>
                  <a:cubicBezTo>
                    <a:pt x="100965" y="169016"/>
                    <a:pt x="105728" y="169968"/>
                    <a:pt x="103822" y="170921"/>
                  </a:cubicBezTo>
                  <a:cubicBezTo>
                    <a:pt x="107632" y="169968"/>
                    <a:pt x="107632" y="174731"/>
                    <a:pt x="111443" y="175683"/>
                  </a:cubicBezTo>
                  <a:lnTo>
                    <a:pt x="110490" y="176636"/>
                  </a:lnTo>
                  <a:cubicBezTo>
                    <a:pt x="111443" y="176636"/>
                    <a:pt x="112395" y="177588"/>
                    <a:pt x="113347" y="177588"/>
                  </a:cubicBezTo>
                  <a:lnTo>
                    <a:pt x="110490" y="177588"/>
                  </a:lnTo>
                  <a:cubicBezTo>
                    <a:pt x="113347" y="178541"/>
                    <a:pt x="113347" y="182351"/>
                    <a:pt x="116205" y="184256"/>
                  </a:cubicBezTo>
                  <a:cubicBezTo>
                    <a:pt x="112395" y="180446"/>
                    <a:pt x="116205" y="182351"/>
                    <a:pt x="115253" y="179493"/>
                  </a:cubicBezTo>
                  <a:cubicBezTo>
                    <a:pt x="121920" y="183303"/>
                    <a:pt x="116205" y="185208"/>
                    <a:pt x="121920" y="189971"/>
                  </a:cubicBezTo>
                  <a:cubicBezTo>
                    <a:pt x="120968" y="189018"/>
                    <a:pt x="119063" y="186161"/>
                    <a:pt x="120968" y="187113"/>
                  </a:cubicBezTo>
                  <a:cubicBezTo>
                    <a:pt x="121920" y="188066"/>
                    <a:pt x="122872" y="189971"/>
                    <a:pt x="122872" y="190923"/>
                  </a:cubicBezTo>
                  <a:cubicBezTo>
                    <a:pt x="126682" y="194733"/>
                    <a:pt x="122872" y="189018"/>
                    <a:pt x="125730" y="189971"/>
                  </a:cubicBezTo>
                  <a:cubicBezTo>
                    <a:pt x="125730" y="192828"/>
                    <a:pt x="127635" y="190923"/>
                    <a:pt x="130493" y="192828"/>
                  </a:cubicBezTo>
                  <a:lnTo>
                    <a:pt x="129540" y="193781"/>
                  </a:lnTo>
                  <a:cubicBezTo>
                    <a:pt x="133350" y="198543"/>
                    <a:pt x="132397" y="192828"/>
                    <a:pt x="136207" y="197591"/>
                  </a:cubicBezTo>
                  <a:lnTo>
                    <a:pt x="133350" y="197591"/>
                  </a:lnTo>
                  <a:lnTo>
                    <a:pt x="136207" y="199496"/>
                  </a:lnTo>
                  <a:lnTo>
                    <a:pt x="134303" y="200448"/>
                  </a:lnTo>
                  <a:cubicBezTo>
                    <a:pt x="137160" y="202353"/>
                    <a:pt x="137160" y="202353"/>
                    <a:pt x="140970" y="206163"/>
                  </a:cubicBezTo>
                  <a:cubicBezTo>
                    <a:pt x="140970" y="204258"/>
                    <a:pt x="142875" y="204258"/>
                    <a:pt x="145732" y="207116"/>
                  </a:cubicBezTo>
                  <a:cubicBezTo>
                    <a:pt x="147638" y="209973"/>
                    <a:pt x="143828" y="207116"/>
                    <a:pt x="148590" y="210926"/>
                  </a:cubicBezTo>
                  <a:cubicBezTo>
                    <a:pt x="147638" y="210926"/>
                    <a:pt x="145732" y="210926"/>
                    <a:pt x="144780" y="208068"/>
                  </a:cubicBezTo>
                  <a:cubicBezTo>
                    <a:pt x="144780" y="208068"/>
                    <a:pt x="143828" y="208068"/>
                    <a:pt x="142875" y="208068"/>
                  </a:cubicBezTo>
                  <a:cubicBezTo>
                    <a:pt x="144780" y="210926"/>
                    <a:pt x="148590" y="213783"/>
                    <a:pt x="150495" y="215688"/>
                  </a:cubicBezTo>
                  <a:cubicBezTo>
                    <a:pt x="149543" y="214736"/>
                    <a:pt x="148590" y="213783"/>
                    <a:pt x="148590" y="213783"/>
                  </a:cubicBezTo>
                  <a:cubicBezTo>
                    <a:pt x="150495" y="214736"/>
                    <a:pt x="153353" y="216641"/>
                    <a:pt x="154305" y="217593"/>
                  </a:cubicBezTo>
                  <a:cubicBezTo>
                    <a:pt x="155257" y="218546"/>
                    <a:pt x="155257" y="219498"/>
                    <a:pt x="154305" y="219498"/>
                  </a:cubicBezTo>
                  <a:cubicBezTo>
                    <a:pt x="154305" y="219498"/>
                    <a:pt x="155257" y="220451"/>
                    <a:pt x="155257" y="219498"/>
                  </a:cubicBezTo>
                  <a:cubicBezTo>
                    <a:pt x="155257" y="218546"/>
                    <a:pt x="155257" y="218546"/>
                    <a:pt x="155257" y="217593"/>
                  </a:cubicBezTo>
                  <a:cubicBezTo>
                    <a:pt x="155257" y="216641"/>
                    <a:pt x="156210" y="215688"/>
                    <a:pt x="156210" y="213783"/>
                  </a:cubicBezTo>
                  <a:cubicBezTo>
                    <a:pt x="156210" y="215688"/>
                    <a:pt x="157163" y="217593"/>
                    <a:pt x="155257" y="222356"/>
                  </a:cubicBezTo>
                  <a:lnTo>
                    <a:pt x="158115" y="211878"/>
                  </a:lnTo>
                  <a:cubicBezTo>
                    <a:pt x="158115" y="211878"/>
                    <a:pt x="160972" y="209021"/>
                    <a:pt x="160972" y="210926"/>
                  </a:cubicBezTo>
                  <a:cubicBezTo>
                    <a:pt x="163830" y="206163"/>
                    <a:pt x="164782" y="196638"/>
                    <a:pt x="166688" y="194733"/>
                  </a:cubicBezTo>
                  <a:cubicBezTo>
                    <a:pt x="166688" y="194733"/>
                    <a:pt x="166688" y="193781"/>
                    <a:pt x="166688" y="192828"/>
                  </a:cubicBezTo>
                  <a:cubicBezTo>
                    <a:pt x="168593" y="189971"/>
                    <a:pt x="170497" y="187113"/>
                    <a:pt x="171450" y="182351"/>
                  </a:cubicBezTo>
                  <a:lnTo>
                    <a:pt x="174307" y="180446"/>
                  </a:lnTo>
                  <a:cubicBezTo>
                    <a:pt x="175260" y="177588"/>
                    <a:pt x="170497" y="182351"/>
                    <a:pt x="172403" y="176636"/>
                  </a:cubicBezTo>
                  <a:cubicBezTo>
                    <a:pt x="173355" y="172826"/>
                    <a:pt x="174307" y="175683"/>
                    <a:pt x="175260" y="174731"/>
                  </a:cubicBezTo>
                  <a:cubicBezTo>
                    <a:pt x="175260" y="172826"/>
                    <a:pt x="175260" y="168063"/>
                    <a:pt x="178118" y="166158"/>
                  </a:cubicBezTo>
                  <a:cubicBezTo>
                    <a:pt x="176213" y="168063"/>
                    <a:pt x="176213" y="169016"/>
                    <a:pt x="175260" y="169968"/>
                  </a:cubicBezTo>
                  <a:close/>
                  <a:moveTo>
                    <a:pt x="191453" y="130916"/>
                  </a:moveTo>
                  <a:cubicBezTo>
                    <a:pt x="191453" y="131868"/>
                    <a:pt x="191453" y="133773"/>
                    <a:pt x="190500" y="133773"/>
                  </a:cubicBezTo>
                  <a:cubicBezTo>
                    <a:pt x="189547" y="132821"/>
                    <a:pt x="190500" y="132821"/>
                    <a:pt x="191453" y="130916"/>
                  </a:cubicBezTo>
                  <a:close/>
                  <a:moveTo>
                    <a:pt x="214313" y="70908"/>
                  </a:moveTo>
                  <a:cubicBezTo>
                    <a:pt x="214313" y="71861"/>
                    <a:pt x="214313" y="72813"/>
                    <a:pt x="213360" y="72813"/>
                  </a:cubicBezTo>
                  <a:cubicBezTo>
                    <a:pt x="212407" y="72813"/>
                    <a:pt x="213360" y="71861"/>
                    <a:pt x="214313" y="70908"/>
                  </a:cubicBezTo>
                  <a:close/>
                  <a:moveTo>
                    <a:pt x="126682" y="33761"/>
                  </a:moveTo>
                  <a:lnTo>
                    <a:pt x="126682" y="33761"/>
                  </a:lnTo>
                  <a:cubicBezTo>
                    <a:pt x="128588" y="33761"/>
                    <a:pt x="128588" y="33761"/>
                    <a:pt x="126682" y="33761"/>
                  </a:cubicBezTo>
                  <a:close/>
                  <a:moveTo>
                    <a:pt x="122872" y="34713"/>
                  </a:moveTo>
                  <a:cubicBezTo>
                    <a:pt x="122872" y="34713"/>
                    <a:pt x="122872" y="34713"/>
                    <a:pt x="122872" y="34713"/>
                  </a:cubicBezTo>
                  <a:cubicBezTo>
                    <a:pt x="122872" y="34713"/>
                    <a:pt x="123825" y="34713"/>
                    <a:pt x="124778" y="34713"/>
                  </a:cubicBezTo>
                  <a:cubicBezTo>
                    <a:pt x="124778" y="33761"/>
                    <a:pt x="124778" y="33761"/>
                    <a:pt x="122872" y="34713"/>
                  </a:cubicBezTo>
                  <a:close/>
                  <a:moveTo>
                    <a:pt x="101918" y="154728"/>
                  </a:moveTo>
                  <a:lnTo>
                    <a:pt x="101918" y="154728"/>
                  </a:lnTo>
                  <a:cubicBezTo>
                    <a:pt x="100965" y="153776"/>
                    <a:pt x="101918" y="154728"/>
                    <a:pt x="101918" y="1547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5" name="任意多边形: 形状 734"/>
            <p:cNvSpPr/>
            <p:nvPr>
              <p:custDataLst>
                <p:tags r:id="rId720"/>
              </p:custDataLst>
            </p:nvPr>
          </p:nvSpPr>
          <p:spPr>
            <a:xfrm>
              <a:off x="3793807" y="5210175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6" name="任意多边形: 形状 735"/>
            <p:cNvSpPr/>
            <p:nvPr>
              <p:custDataLst>
                <p:tags r:id="rId721"/>
              </p:custDataLst>
            </p:nvPr>
          </p:nvSpPr>
          <p:spPr>
            <a:xfrm>
              <a:off x="3747134" y="5326379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  <a:gd name="connsiteX3" fmla="*/ 0 w 9525"/>
                <a:gd name="connsiteY3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7" name="任意多边形: 形状 736"/>
            <p:cNvSpPr/>
            <p:nvPr>
              <p:custDataLst>
                <p:tags r:id="rId722"/>
              </p:custDataLst>
            </p:nvPr>
          </p:nvSpPr>
          <p:spPr>
            <a:xfrm>
              <a:off x="3759517" y="5142547"/>
              <a:ext cx="1904" cy="9525"/>
            </a:xfrm>
            <a:custGeom>
              <a:avLst/>
              <a:gdLst>
                <a:gd name="connsiteX0" fmla="*/ 0 w 1904"/>
                <a:gd name="connsiteY0" fmla="*/ 0 h 9525"/>
                <a:gd name="connsiteX1" fmla="*/ 1905 w 1904"/>
                <a:gd name="connsiteY1" fmla="*/ 0 h 9525"/>
                <a:gd name="connsiteX2" fmla="*/ 0 w 1904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9525">
                  <a:moveTo>
                    <a:pt x="0" y="0"/>
                  </a:moveTo>
                  <a:cubicBezTo>
                    <a:pt x="952" y="0"/>
                    <a:pt x="952" y="0"/>
                    <a:pt x="1905" y="0"/>
                  </a:cubicBezTo>
                  <a:cubicBezTo>
                    <a:pt x="1905" y="0"/>
                    <a:pt x="952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8" name="任意多边形: 形状 737"/>
            <p:cNvSpPr/>
            <p:nvPr>
              <p:custDataLst>
                <p:tags r:id="rId723"/>
              </p:custDataLst>
            </p:nvPr>
          </p:nvSpPr>
          <p:spPr>
            <a:xfrm>
              <a:off x="3685222" y="5172075"/>
              <a:ext cx="1905" cy="952"/>
            </a:xfrm>
            <a:custGeom>
              <a:avLst/>
              <a:gdLst>
                <a:gd name="connsiteX0" fmla="*/ 0 w 1905"/>
                <a:gd name="connsiteY0" fmla="*/ 953 h 952"/>
                <a:gd name="connsiteX1" fmla="*/ 1905 w 1905"/>
                <a:gd name="connsiteY1" fmla="*/ 0 h 952"/>
                <a:gd name="connsiteX2" fmla="*/ 0 w 1905"/>
                <a:gd name="connsiteY2" fmla="*/ 953 h 952"/>
                <a:gd name="connsiteX3" fmla="*/ 0 w 1905"/>
                <a:gd name="connsiteY3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" h="952">
                  <a:moveTo>
                    <a:pt x="0" y="953"/>
                  </a:moveTo>
                  <a:lnTo>
                    <a:pt x="1905" y="0"/>
                  </a:lnTo>
                  <a:cubicBezTo>
                    <a:pt x="1905" y="0"/>
                    <a:pt x="953" y="0"/>
                    <a:pt x="0" y="953"/>
                  </a:cubicBezTo>
                  <a:cubicBezTo>
                    <a:pt x="953" y="0"/>
                    <a:pt x="953" y="0"/>
                    <a:pt x="0" y="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9" name="任意多边形: 形状 738"/>
            <p:cNvSpPr/>
            <p:nvPr>
              <p:custDataLst>
                <p:tags r:id="rId724"/>
              </p:custDataLst>
            </p:nvPr>
          </p:nvSpPr>
          <p:spPr>
            <a:xfrm>
              <a:off x="3662362" y="5169217"/>
              <a:ext cx="1990" cy="952"/>
            </a:xfrm>
            <a:custGeom>
              <a:avLst/>
              <a:gdLst>
                <a:gd name="connsiteX0" fmla="*/ 953 w 1990"/>
                <a:gd name="connsiteY0" fmla="*/ 0 h 952"/>
                <a:gd name="connsiteX1" fmla="*/ 0 w 1990"/>
                <a:gd name="connsiteY1" fmla="*/ 0 h 952"/>
                <a:gd name="connsiteX2" fmla="*/ 0 w 1990"/>
                <a:gd name="connsiteY2" fmla="*/ 953 h 952"/>
                <a:gd name="connsiteX3" fmla="*/ 953 w 1990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0" h="952">
                  <a:moveTo>
                    <a:pt x="953" y="0"/>
                  </a:moveTo>
                  <a:cubicBezTo>
                    <a:pt x="953" y="0"/>
                    <a:pt x="0" y="0"/>
                    <a:pt x="0" y="0"/>
                  </a:cubicBezTo>
                  <a:lnTo>
                    <a:pt x="0" y="953"/>
                  </a:lnTo>
                  <a:cubicBezTo>
                    <a:pt x="1905" y="953"/>
                    <a:pt x="2857" y="0"/>
                    <a:pt x="95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0" name="任意多边形: 形状 739"/>
            <p:cNvSpPr/>
            <p:nvPr>
              <p:custDataLst>
                <p:tags r:id="rId725"/>
              </p:custDataLst>
            </p:nvPr>
          </p:nvSpPr>
          <p:spPr>
            <a:xfrm>
              <a:off x="3678555" y="5168794"/>
              <a:ext cx="3809" cy="1523"/>
            </a:xfrm>
            <a:custGeom>
              <a:avLst/>
              <a:gdLst>
                <a:gd name="connsiteX0" fmla="*/ 3810 w 3809"/>
                <a:gd name="connsiteY0" fmla="*/ 423 h 1523"/>
                <a:gd name="connsiteX1" fmla="*/ 0 w 3809"/>
                <a:gd name="connsiteY1" fmla="*/ 423 h 1523"/>
                <a:gd name="connsiteX2" fmla="*/ 0 w 3809"/>
                <a:gd name="connsiteY2" fmla="*/ 423 h 1523"/>
                <a:gd name="connsiteX3" fmla="*/ 3810 w 3809"/>
                <a:gd name="connsiteY3" fmla="*/ 423 h 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9" h="1523">
                  <a:moveTo>
                    <a:pt x="3810" y="423"/>
                  </a:moveTo>
                  <a:cubicBezTo>
                    <a:pt x="3810" y="-529"/>
                    <a:pt x="1905" y="423"/>
                    <a:pt x="0" y="423"/>
                  </a:cubicBezTo>
                  <a:lnTo>
                    <a:pt x="0" y="423"/>
                  </a:lnTo>
                  <a:cubicBezTo>
                    <a:pt x="952" y="2328"/>
                    <a:pt x="1905" y="1376"/>
                    <a:pt x="3810" y="4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1" name="任意多边形: 形状 740"/>
            <p:cNvSpPr/>
            <p:nvPr>
              <p:custDataLst>
                <p:tags r:id="rId726"/>
              </p:custDataLst>
            </p:nvPr>
          </p:nvSpPr>
          <p:spPr>
            <a:xfrm>
              <a:off x="3676650" y="5169217"/>
              <a:ext cx="1905" cy="714"/>
            </a:xfrm>
            <a:custGeom>
              <a:avLst/>
              <a:gdLst>
                <a:gd name="connsiteX0" fmla="*/ 1905 w 1905"/>
                <a:gd name="connsiteY0" fmla="*/ 0 h 714"/>
                <a:gd name="connsiteX1" fmla="*/ 0 w 1905"/>
                <a:gd name="connsiteY1" fmla="*/ 0 h 714"/>
                <a:gd name="connsiteX2" fmla="*/ 1905 w 1905"/>
                <a:gd name="connsiteY2" fmla="*/ 0 h 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714">
                  <a:moveTo>
                    <a:pt x="1905" y="0"/>
                  </a:moveTo>
                  <a:cubicBezTo>
                    <a:pt x="953" y="0"/>
                    <a:pt x="953" y="0"/>
                    <a:pt x="0" y="0"/>
                  </a:cubicBezTo>
                  <a:cubicBezTo>
                    <a:pt x="0" y="953"/>
                    <a:pt x="953" y="953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2" name="任意多边形: 形状 741"/>
            <p:cNvSpPr/>
            <p:nvPr>
              <p:custDataLst>
                <p:tags r:id="rId727"/>
              </p:custDataLst>
            </p:nvPr>
          </p:nvSpPr>
          <p:spPr>
            <a:xfrm>
              <a:off x="3699401" y="5167723"/>
              <a:ext cx="2386" cy="1760"/>
            </a:xfrm>
            <a:custGeom>
              <a:avLst/>
              <a:gdLst>
                <a:gd name="connsiteX0" fmla="*/ 1061 w 2386"/>
                <a:gd name="connsiteY0" fmla="*/ 541 h 1760"/>
                <a:gd name="connsiteX1" fmla="*/ 109 w 2386"/>
                <a:gd name="connsiteY1" fmla="*/ 1494 h 1760"/>
                <a:gd name="connsiteX2" fmla="*/ 1061 w 2386"/>
                <a:gd name="connsiteY2" fmla="*/ 541 h 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6" h="1760">
                  <a:moveTo>
                    <a:pt x="1061" y="541"/>
                  </a:moveTo>
                  <a:cubicBezTo>
                    <a:pt x="109" y="541"/>
                    <a:pt x="1061" y="2446"/>
                    <a:pt x="109" y="1494"/>
                  </a:cubicBezTo>
                  <a:cubicBezTo>
                    <a:pt x="-844" y="2446"/>
                    <a:pt x="4871" y="-1364"/>
                    <a:pt x="1061" y="5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3" name="任意多边形: 形状 742"/>
            <p:cNvSpPr/>
            <p:nvPr>
              <p:custDataLst>
                <p:tags r:id="rId728"/>
              </p:custDataLst>
            </p:nvPr>
          </p:nvSpPr>
          <p:spPr>
            <a:xfrm>
              <a:off x="3680459" y="5165407"/>
              <a:ext cx="1905" cy="1904"/>
            </a:xfrm>
            <a:custGeom>
              <a:avLst/>
              <a:gdLst>
                <a:gd name="connsiteX0" fmla="*/ 0 w 1905"/>
                <a:gd name="connsiteY0" fmla="*/ 0 h 1904"/>
                <a:gd name="connsiteX1" fmla="*/ 953 w 1905"/>
                <a:gd name="connsiteY1" fmla="*/ 1905 h 1904"/>
                <a:gd name="connsiteX2" fmla="*/ 1905 w 1905"/>
                <a:gd name="connsiteY2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1904">
                  <a:moveTo>
                    <a:pt x="0" y="0"/>
                  </a:moveTo>
                  <a:lnTo>
                    <a:pt x="953" y="1905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4" name="任意多边形: 形状 743"/>
            <p:cNvSpPr/>
            <p:nvPr>
              <p:custDataLst>
                <p:tags r:id="rId729"/>
              </p:custDataLst>
            </p:nvPr>
          </p:nvSpPr>
          <p:spPr>
            <a:xfrm>
              <a:off x="3689984" y="5163502"/>
              <a:ext cx="3809" cy="952"/>
            </a:xfrm>
            <a:custGeom>
              <a:avLst/>
              <a:gdLst>
                <a:gd name="connsiteX0" fmla="*/ 3810 w 3809"/>
                <a:gd name="connsiteY0" fmla="*/ 0 h 952"/>
                <a:gd name="connsiteX1" fmla="*/ 953 w 3809"/>
                <a:gd name="connsiteY1" fmla="*/ 0 h 952"/>
                <a:gd name="connsiteX2" fmla="*/ 0 w 3809"/>
                <a:gd name="connsiteY2" fmla="*/ 952 h 952"/>
                <a:gd name="connsiteX3" fmla="*/ 3810 w 3809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9" h="952">
                  <a:moveTo>
                    <a:pt x="3810" y="0"/>
                  </a:moveTo>
                  <a:lnTo>
                    <a:pt x="953" y="0"/>
                  </a:lnTo>
                  <a:cubicBezTo>
                    <a:pt x="953" y="0"/>
                    <a:pt x="953" y="0"/>
                    <a:pt x="0" y="952"/>
                  </a:cubicBezTo>
                  <a:cubicBezTo>
                    <a:pt x="1905" y="952"/>
                    <a:pt x="3810" y="952"/>
                    <a:pt x="381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5" name="任意多边形: 形状 744"/>
            <p:cNvSpPr/>
            <p:nvPr>
              <p:custDataLst>
                <p:tags r:id="rId730"/>
              </p:custDataLst>
            </p:nvPr>
          </p:nvSpPr>
          <p:spPr>
            <a:xfrm>
              <a:off x="3688080" y="5164454"/>
              <a:ext cx="1904" cy="952"/>
            </a:xfrm>
            <a:custGeom>
              <a:avLst/>
              <a:gdLst>
                <a:gd name="connsiteX0" fmla="*/ 1905 w 1904"/>
                <a:gd name="connsiteY0" fmla="*/ 0 h 952"/>
                <a:gd name="connsiteX1" fmla="*/ 0 w 1904"/>
                <a:gd name="connsiteY1" fmla="*/ 953 h 952"/>
                <a:gd name="connsiteX2" fmla="*/ 1905 w 1904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952">
                  <a:moveTo>
                    <a:pt x="1905" y="0"/>
                  </a:moveTo>
                  <a:cubicBezTo>
                    <a:pt x="952" y="0"/>
                    <a:pt x="0" y="0"/>
                    <a:pt x="0" y="953"/>
                  </a:cubicBezTo>
                  <a:cubicBezTo>
                    <a:pt x="952" y="953"/>
                    <a:pt x="1905" y="953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6" name="任意多边形: 形状 745"/>
            <p:cNvSpPr/>
            <p:nvPr>
              <p:custDataLst>
                <p:tags r:id="rId731"/>
              </p:custDataLst>
            </p:nvPr>
          </p:nvSpPr>
          <p:spPr>
            <a:xfrm>
              <a:off x="3684269" y="5164454"/>
              <a:ext cx="1905" cy="9525"/>
            </a:xfrm>
            <a:custGeom>
              <a:avLst/>
              <a:gdLst>
                <a:gd name="connsiteX0" fmla="*/ 0 w 1905"/>
                <a:gd name="connsiteY0" fmla="*/ 0 h 9525"/>
                <a:gd name="connsiteX1" fmla="*/ 0 w 1905"/>
                <a:gd name="connsiteY1" fmla="*/ 0 h 9525"/>
                <a:gd name="connsiteX2" fmla="*/ 1905 w 190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9525">
                  <a:moveTo>
                    <a:pt x="0" y="0"/>
                  </a:moveTo>
                  <a:lnTo>
                    <a:pt x="0" y="0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7" name="任意多边形: 形状 746"/>
            <p:cNvSpPr/>
            <p:nvPr>
              <p:custDataLst>
                <p:tags r:id="rId732"/>
              </p:custDataLst>
            </p:nvPr>
          </p:nvSpPr>
          <p:spPr>
            <a:xfrm>
              <a:off x="3721975" y="5156120"/>
              <a:ext cx="3252" cy="1666"/>
            </a:xfrm>
            <a:custGeom>
              <a:avLst/>
              <a:gdLst>
                <a:gd name="connsiteX0" fmla="*/ 394 w 3252"/>
                <a:gd name="connsiteY0" fmla="*/ 1667 h 1666"/>
                <a:gd name="connsiteX1" fmla="*/ 3252 w 3252"/>
                <a:gd name="connsiteY1" fmla="*/ 714 h 1666"/>
                <a:gd name="connsiteX2" fmla="*/ 1347 w 3252"/>
                <a:gd name="connsiteY2" fmla="*/ 714 h 1666"/>
                <a:gd name="connsiteX3" fmla="*/ 394 w 3252"/>
                <a:gd name="connsiteY3" fmla="*/ 1667 h 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" h="1666">
                  <a:moveTo>
                    <a:pt x="394" y="1667"/>
                  </a:moveTo>
                  <a:lnTo>
                    <a:pt x="3252" y="714"/>
                  </a:lnTo>
                  <a:cubicBezTo>
                    <a:pt x="3252" y="-238"/>
                    <a:pt x="2300" y="-238"/>
                    <a:pt x="1347" y="714"/>
                  </a:cubicBezTo>
                  <a:cubicBezTo>
                    <a:pt x="394" y="714"/>
                    <a:pt x="-558" y="714"/>
                    <a:pt x="394" y="1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8" name="任意多边形: 形状 747"/>
            <p:cNvSpPr/>
            <p:nvPr>
              <p:custDataLst>
                <p:tags r:id="rId733"/>
              </p:custDataLst>
            </p:nvPr>
          </p:nvSpPr>
          <p:spPr>
            <a:xfrm>
              <a:off x="3712844" y="5154929"/>
              <a:ext cx="1905" cy="1904"/>
            </a:xfrm>
            <a:custGeom>
              <a:avLst/>
              <a:gdLst>
                <a:gd name="connsiteX0" fmla="*/ 0 w 1905"/>
                <a:gd name="connsiteY0" fmla="*/ 953 h 1904"/>
                <a:gd name="connsiteX1" fmla="*/ 1905 w 1905"/>
                <a:gd name="connsiteY1" fmla="*/ 1905 h 1904"/>
                <a:gd name="connsiteX2" fmla="*/ 1905 w 1905"/>
                <a:gd name="connsiteY2" fmla="*/ 0 h 1904"/>
                <a:gd name="connsiteX3" fmla="*/ 0 w 1905"/>
                <a:gd name="connsiteY3" fmla="*/ 953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" h="1904">
                  <a:moveTo>
                    <a:pt x="0" y="953"/>
                  </a:moveTo>
                  <a:cubicBezTo>
                    <a:pt x="953" y="953"/>
                    <a:pt x="953" y="953"/>
                    <a:pt x="1905" y="1905"/>
                  </a:cubicBezTo>
                  <a:lnTo>
                    <a:pt x="1905" y="0"/>
                  </a:lnTo>
                  <a:lnTo>
                    <a:pt x="0" y="9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9" name="任意多边形: 形状 748"/>
            <p:cNvSpPr/>
            <p:nvPr>
              <p:custDataLst>
                <p:tags r:id="rId734"/>
              </p:custDataLst>
            </p:nvPr>
          </p:nvSpPr>
          <p:spPr>
            <a:xfrm>
              <a:off x="3719794" y="5152630"/>
              <a:ext cx="2364" cy="1347"/>
            </a:xfrm>
            <a:custGeom>
              <a:avLst/>
              <a:gdLst>
                <a:gd name="connsiteX0" fmla="*/ 671 w 2364"/>
                <a:gd name="connsiteY0" fmla="*/ 1347 h 1347"/>
                <a:gd name="connsiteX1" fmla="*/ 671 w 2364"/>
                <a:gd name="connsiteY1" fmla="*/ 395 h 1347"/>
                <a:gd name="connsiteX2" fmla="*/ 671 w 2364"/>
                <a:gd name="connsiteY2" fmla="*/ 1347 h 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4" h="1347">
                  <a:moveTo>
                    <a:pt x="671" y="1347"/>
                  </a:moveTo>
                  <a:cubicBezTo>
                    <a:pt x="671" y="395"/>
                    <a:pt x="4481" y="-558"/>
                    <a:pt x="671" y="395"/>
                  </a:cubicBezTo>
                  <a:cubicBezTo>
                    <a:pt x="1623" y="395"/>
                    <a:pt x="-1234" y="1347"/>
                    <a:pt x="671" y="13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0" name="任意多边形: 形状 749"/>
            <p:cNvSpPr/>
            <p:nvPr>
              <p:custDataLst>
                <p:tags r:id="rId735"/>
              </p:custDataLst>
            </p:nvPr>
          </p:nvSpPr>
          <p:spPr>
            <a:xfrm>
              <a:off x="3764280" y="5146357"/>
              <a:ext cx="952" cy="2857"/>
            </a:xfrm>
            <a:custGeom>
              <a:avLst/>
              <a:gdLst>
                <a:gd name="connsiteX0" fmla="*/ 952 w 952"/>
                <a:gd name="connsiteY0" fmla="*/ 0 h 2857"/>
                <a:gd name="connsiteX1" fmla="*/ 0 w 952"/>
                <a:gd name="connsiteY1" fmla="*/ 0 h 2857"/>
                <a:gd name="connsiteX2" fmla="*/ 952 w 952"/>
                <a:gd name="connsiteY2" fmla="*/ 2858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2857">
                  <a:moveTo>
                    <a:pt x="952" y="0"/>
                  </a:moveTo>
                  <a:lnTo>
                    <a:pt x="0" y="0"/>
                  </a:lnTo>
                  <a:lnTo>
                    <a:pt x="952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1" name="任意多边形: 形状 750"/>
            <p:cNvSpPr/>
            <p:nvPr>
              <p:custDataLst>
                <p:tags r:id="rId736"/>
              </p:custDataLst>
            </p:nvPr>
          </p:nvSpPr>
          <p:spPr>
            <a:xfrm>
              <a:off x="3798443" y="5131117"/>
              <a:ext cx="7042" cy="2857"/>
            </a:xfrm>
            <a:custGeom>
              <a:avLst/>
              <a:gdLst>
                <a:gd name="connsiteX0" fmla="*/ 6794 w 7042"/>
                <a:gd name="connsiteY0" fmla="*/ 0 h 2857"/>
                <a:gd name="connsiteX1" fmla="*/ 127 w 7042"/>
                <a:gd name="connsiteY1" fmla="*/ 1905 h 2857"/>
                <a:gd name="connsiteX2" fmla="*/ 2984 w 7042"/>
                <a:gd name="connsiteY2" fmla="*/ 2858 h 2857"/>
                <a:gd name="connsiteX3" fmla="*/ 6794 w 7042"/>
                <a:gd name="connsiteY3" fmla="*/ 0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2" h="2857">
                  <a:moveTo>
                    <a:pt x="6794" y="0"/>
                  </a:moveTo>
                  <a:cubicBezTo>
                    <a:pt x="1079" y="0"/>
                    <a:pt x="5842" y="1905"/>
                    <a:pt x="127" y="1905"/>
                  </a:cubicBezTo>
                  <a:cubicBezTo>
                    <a:pt x="-826" y="2858"/>
                    <a:pt x="3937" y="1905"/>
                    <a:pt x="2984" y="2858"/>
                  </a:cubicBezTo>
                  <a:cubicBezTo>
                    <a:pt x="5842" y="1905"/>
                    <a:pt x="7747" y="1905"/>
                    <a:pt x="679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2" name="任意多边形: 形状 751"/>
            <p:cNvSpPr/>
            <p:nvPr>
              <p:custDataLst>
                <p:tags r:id="rId737"/>
              </p:custDataLst>
            </p:nvPr>
          </p:nvSpPr>
          <p:spPr>
            <a:xfrm>
              <a:off x="3799522" y="5133975"/>
              <a:ext cx="1905" cy="952"/>
            </a:xfrm>
            <a:custGeom>
              <a:avLst/>
              <a:gdLst>
                <a:gd name="connsiteX0" fmla="*/ 1905 w 1905"/>
                <a:gd name="connsiteY0" fmla="*/ 0 h 952"/>
                <a:gd name="connsiteX1" fmla="*/ 0 w 1905"/>
                <a:gd name="connsiteY1" fmla="*/ 953 h 952"/>
                <a:gd name="connsiteX2" fmla="*/ 1905 w 1905"/>
                <a:gd name="connsiteY2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" h="952">
                  <a:moveTo>
                    <a:pt x="1905" y="0"/>
                  </a:moveTo>
                  <a:cubicBezTo>
                    <a:pt x="1905" y="0"/>
                    <a:pt x="953" y="0"/>
                    <a:pt x="0" y="953"/>
                  </a:cubicBezTo>
                  <a:cubicBezTo>
                    <a:pt x="953" y="0"/>
                    <a:pt x="1905" y="0"/>
                    <a:pt x="190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3" name="任意多边形: 形状 752"/>
            <p:cNvSpPr/>
            <p:nvPr>
              <p:custDataLst>
                <p:tags r:id="rId738"/>
              </p:custDataLst>
            </p:nvPr>
          </p:nvSpPr>
          <p:spPr>
            <a:xfrm>
              <a:off x="3584257" y="5187315"/>
              <a:ext cx="952" cy="1904"/>
            </a:xfrm>
            <a:custGeom>
              <a:avLst/>
              <a:gdLst>
                <a:gd name="connsiteX0" fmla="*/ 953 w 952"/>
                <a:gd name="connsiteY0" fmla="*/ 1905 h 1904"/>
                <a:gd name="connsiteX1" fmla="*/ 0 w 952"/>
                <a:gd name="connsiteY1" fmla="*/ 0 h 1904"/>
                <a:gd name="connsiteX2" fmla="*/ 0 w 952"/>
                <a:gd name="connsiteY2" fmla="*/ 1905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" h="1904">
                  <a:moveTo>
                    <a:pt x="953" y="1905"/>
                  </a:moveTo>
                  <a:lnTo>
                    <a:pt x="0" y="0"/>
                  </a:lnTo>
                  <a:lnTo>
                    <a:pt x="0" y="19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4" name="任意多边形: 形状 753"/>
            <p:cNvSpPr/>
            <p:nvPr>
              <p:custDataLst>
                <p:tags r:id="rId739"/>
              </p:custDataLst>
            </p:nvPr>
          </p:nvSpPr>
          <p:spPr>
            <a:xfrm>
              <a:off x="3579494" y="5185409"/>
              <a:ext cx="1905" cy="1905"/>
            </a:xfrm>
            <a:custGeom>
              <a:avLst/>
              <a:gdLst>
                <a:gd name="connsiteX0" fmla="*/ 953 w 1905"/>
                <a:gd name="connsiteY0" fmla="*/ 1905 h 1905"/>
                <a:gd name="connsiteX1" fmla="*/ 1905 w 1905"/>
                <a:gd name="connsiteY1" fmla="*/ 0 h 1905"/>
                <a:gd name="connsiteX2" fmla="*/ 0 w 1905"/>
                <a:gd name="connsiteY2" fmla="*/ 0 h 1905"/>
                <a:gd name="connsiteX3" fmla="*/ 953 w 1905"/>
                <a:gd name="connsiteY3" fmla="*/ 1905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" h="1905">
                  <a:moveTo>
                    <a:pt x="953" y="1905"/>
                  </a:moveTo>
                  <a:lnTo>
                    <a:pt x="1905" y="0"/>
                  </a:lnTo>
                  <a:lnTo>
                    <a:pt x="0" y="0"/>
                  </a:lnTo>
                  <a:cubicBezTo>
                    <a:pt x="953" y="953"/>
                    <a:pt x="953" y="1905"/>
                    <a:pt x="953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5" name="任意多边形: 形状 754"/>
            <p:cNvSpPr/>
            <p:nvPr>
              <p:custDataLst>
                <p:tags r:id="rId740"/>
              </p:custDataLst>
            </p:nvPr>
          </p:nvSpPr>
          <p:spPr>
            <a:xfrm>
              <a:off x="3776662" y="5258752"/>
              <a:ext cx="1905" cy="952"/>
            </a:xfrm>
            <a:custGeom>
              <a:avLst/>
              <a:gdLst>
                <a:gd name="connsiteX0" fmla="*/ 1905 w 1905"/>
                <a:gd name="connsiteY0" fmla="*/ 0 h 952"/>
                <a:gd name="connsiteX1" fmla="*/ 1905 w 1905"/>
                <a:gd name="connsiteY1" fmla="*/ 0 h 952"/>
                <a:gd name="connsiteX2" fmla="*/ 0 w 1905"/>
                <a:gd name="connsiteY2" fmla="*/ 952 h 952"/>
                <a:gd name="connsiteX3" fmla="*/ 1905 w 1905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" h="952">
                  <a:moveTo>
                    <a:pt x="1905" y="0"/>
                  </a:moveTo>
                  <a:lnTo>
                    <a:pt x="1905" y="0"/>
                  </a:lnTo>
                  <a:cubicBezTo>
                    <a:pt x="953" y="0"/>
                    <a:pt x="953" y="0"/>
                    <a:pt x="0" y="952"/>
                  </a:cubicBezTo>
                  <a:lnTo>
                    <a:pt x="190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6" name="任意多边形: 形状 755"/>
            <p:cNvSpPr/>
            <p:nvPr>
              <p:custDataLst>
                <p:tags r:id="rId741"/>
              </p:custDataLst>
            </p:nvPr>
          </p:nvSpPr>
          <p:spPr>
            <a:xfrm>
              <a:off x="3763327" y="5285422"/>
              <a:ext cx="1904" cy="952"/>
            </a:xfrm>
            <a:custGeom>
              <a:avLst/>
              <a:gdLst>
                <a:gd name="connsiteX0" fmla="*/ 1905 w 1904"/>
                <a:gd name="connsiteY0" fmla="*/ 953 h 952"/>
                <a:gd name="connsiteX1" fmla="*/ 1905 w 1904"/>
                <a:gd name="connsiteY1" fmla="*/ 0 h 952"/>
                <a:gd name="connsiteX2" fmla="*/ 0 w 1904"/>
                <a:gd name="connsiteY2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" h="952">
                  <a:moveTo>
                    <a:pt x="1905" y="953"/>
                  </a:moveTo>
                  <a:lnTo>
                    <a:pt x="1905" y="0"/>
                  </a:lnTo>
                  <a:lnTo>
                    <a:pt x="0" y="9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7" name="任意多边形: 形状 756"/>
            <p:cNvSpPr/>
            <p:nvPr>
              <p:custDataLst>
                <p:tags r:id="rId742"/>
              </p:custDataLst>
            </p:nvPr>
          </p:nvSpPr>
          <p:spPr>
            <a:xfrm>
              <a:off x="3756005" y="5307329"/>
              <a:ext cx="1607" cy="2857"/>
            </a:xfrm>
            <a:custGeom>
              <a:avLst/>
              <a:gdLst>
                <a:gd name="connsiteX0" fmla="*/ 655 w 1607"/>
                <a:gd name="connsiteY0" fmla="*/ 2858 h 2857"/>
                <a:gd name="connsiteX1" fmla="*/ 1607 w 1607"/>
                <a:gd name="connsiteY1" fmla="*/ 0 h 2857"/>
                <a:gd name="connsiteX2" fmla="*/ 655 w 1607"/>
                <a:gd name="connsiteY2" fmla="*/ 2858 h 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7" h="2857">
                  <a:moveTo>
                    <a:pt x="655" y="2858"/>
                  </a:moveTo>
                  <a:cubicBezTo>
                    <a:pt x="1607" y="1905"/>
                    <a:pt x="1607" y="953"/>
                    <a:pt x="1607" y="0"/>
                  </a:cubicBezTo>
                  <a:cubicBezTo>
                    <a:pt x="1607" y="1905"/>
                    <a:pt x="-1250" y="2858"/>
                    <a:pt x="655" y="2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758" name="图形 757"/>
          <p:cNvPicPr>
            <a:picLocks noChangeAspect="1"/>
          </p:cNvPicPr>
          <p:nvPr userDrawn="1">
            <p:custDataLst>
              <p:tags r:id="rId743"/>
            </p:custDataLst>
          </p:nvPr>
        </p:nvPicPr>
        <p:blipFill>
          <a:blip r:embed="rId744">
            <a:extLst>
              <a:ext uri="{96DAC541-7B7A-43D3-8B79-37D633B846F1}">
                <asvg:svgBlip xmlns:asvg="http://schemas.microsoft.com/office/drawing/2016/SVG/main" r:embed="rId745"/>
              </a:ext>
            </a:extLst>
          </a:blip>
          <a:stretch>
            <a:fillRect/>
          </a:stretch>
        </p:blipFill>
        <p:spPr>
          <a:xfrm>
            <a:off x="1376364" y="3860800"/>
            <a:ext cx="1676400" cy="847725"/>
          </a:xfrm>
          <a:prstGeom prst="rect">
            <a:avLst/>
          </a:prstGeom>
        </p:spPr>
      </p:pic>
      <p:pic>
        <p:nvPicPr>
          <p:cNvPr id="759" name="图形 758"/>
          <p:cNvPicPr>
            <a:picLocks noChangeAspect="1"/>
          </p:cNvPicPr>
          <p:nvPr userDrawn="1">
            <p:custDataLst>
              <p:tags r:id="rId746"/>
            </p:custDataLst>
          </p:nvPr>
        </p:nvPicPr>
        <p:blipFill>
          <a:blip r:embed="rId747">
            <a:extLst>
              <a:ext uri="{96DAC541-7B7A-43D3-8B79-37D633B846F1}">
                <asvg:svgBlip xmlns:asvg="http://schemas.microsoft.com/office/drawing/2016/SVG/main" r:embed="rId748"/>
              </a:ext>
            </a:extLst>
          </a:blip>
          <a:stretch>
            <a:fillRect/>
          </a:stretch>
        </p:blipFill>
        <p:spPr>
          <a:xfrm>
            <a:off x="9777414" y="2603500"/>
            <a:ext cx="1028700" cy="885825"/>
          </a:xfrm>
          <a:prstGeom prst="rect">
            <a:avLst/>
          </a:prstGeom>
        </p:spPr>
      </p:pic>
      <p:pic>
        <p:nvPicPr>
          <p:cNvPr id="760" name="图形 759"/>
          <p:cNvPicPr>
            <a:picLocks noChangeAspect="1"/>
          </p:cNvPicPr>
          <p:nvPr userDrawn="1">
            <p:custDataLst>
              <p:tags r:id="rId749"/>
            </p:custDataLst>
          </p:nvPr>
        </p:nvPicPr>
        <p:blipFill>
          <a:blip r:embed="rId750">
            <a:extLst>
              <a:ext uri="{96DAC541-7B7A-43D3-8B79-37D633B846F1}">
                <asvg:svgBlip xmlns:asvg="http://schemas.microsoft.com/office/drawing/2016/SVG/main" r:embed="rId751"/>
              </a:ext>
            </a:extLst>
          </a:blip>
          <a:stretch>
            <a:fillRect/>
          </a:stretch>
        </p:blipFill>
        <p:spPr>
          <a:xfrm>
            <a:off x="1981201" y="1579563"/>
            <a:ext cx="752475" cy="552450"/>
          </a:xfrm>
          <a:prstGeom prst="rect">
            <a:avLst/>
          </a:prstGeom>
        </p:spPr>
      </p:pic>
      <p:pic>
        <p:nvPicPr>
          <p:cNvPr id="761" name="图形 760"/>
          <p:cNvPicPr>
            <a:picLocks noChangeAspect="1"/>
          </p:cNvPicPr>
          <p:nvPr userDrawn="1">
            <p:custDataLst>
              <p:tags r:id="rId752"/>
            </p:custDataLst>
          </p:nvPr>
        </p:nvPicPr>
        <p:blipFill>
          <a:blip r:embed="rId753">
            <a:extLst>
              <a:ext uri="{96DAC541-7B7A-43D3-8B79-37D633B846F1}">
                <asvg:svgBlip xmlns:asvg="http://schemas.microsoft.com/office/drawing/2016/SVG/main" r:embed="rId754"/>
              </a:ext>
            </a:extLst>
          </a:blip>
          <a:stretch>
            <a:fillRect/>
          </a:stretch>
        </p:blipFill>
        <p:spPr>
          <a:xfrm rot="17125550">
            <a:off x="1119189" y="2779713"/>
            <a:ext cx="914400" cy="666750"/>
          </a:xfrm>
          <a:prstGeom prst="rect">
            <a:avLst/>
          </a:prstGeom>
        </p:spPr>
      </p:pic>
      <p:pic>
        <p:nvPicPr>
          <p:cNvPr id="762" name="图形 761"/>
          <p:cNvPicPr>
            <a:picLocks noChangeAspect="1"/>
          </p:cNvPicPr>
          <p:nvPr userDrawn="1">
            <p:custDataLst>
              <p:tags r:id="rId755"/>
            </p:custDataLst>
          </p:nvPr>
        </p:nvPicPr>
        <p:blipFill>
          <a:blip r:embed="rId756">
            <a:extLst>
              <a:ext uri="{96DAC541-7B7A-43D3-8B79-37D633B846F1}">
                <asvg:svgBlip xmlns:asvg="http://schemas.microsoft.com/office/drawing/2016/SVG/main" r:embed="rId757"/>
              </a:ext>
            </a:extLst>
          </a:blip>
          <a:stretch>
            <a:fillRect/>
          </a:stretch>
        </p:blipFill>
        <p:spPr>
          <a:xfrm rot="15896720">
            <a:off x="8539799" y="4465637"/>
            <a:ext cx="666750" cy="800100"/>
          </a:xfrm>
          <a:prstGeom prst="rect">
            <a:avLst/>
          </a:prstGeom>
        </p:spPr>
      </p:pic>
      <p:pic>
        <p:nvPicPr>
          <p:cNvPr id="763" name="图形 762"/>
          <p:cNvPicPr>
            <a:picLocks noChangeAspect="1"/>
          </p:cNvPicPr>
          <p:nvPr userDrawn="1">
            <p:custDataLst>
              <p:tags r:id="rId758"/>
            </p:custDataLst>
          </p:nvPr>
        </p:nvPicPr>
        <p:blipFill>
          <a:blip r:embed="rId759">
            <a:extLst>
              <a:ext uri="{96DAC541-7B7A-43D3-8B79-37D633B846F1}">
                <asvg:svgBlip xmlns:asvg="http://schemas.microsoft.com/office/drawing/2016/SVG/main" r:embed="rId760"/>
              </a:ext>
            </a:extLst>
          </a:blip>
          <a:stretch>
            <a:fillRect/>
          </a:stretch>
        </p:blipFill>
        <p:spPr>
          <a:xfrm>
            <a:off x="9510714" y="3803650"/>
            <a:ext cx="876300" cy="8858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761"/>
            </p:custDataLst>
          </p:nvPr>
        </p:nvSpPr>
        <p:spPr>
          <a:xfrm>
            <a:off x="2010862" y="1825193"/>
            <a:ext cx="8170276" cy="231711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8800"/>
            </a:lvl1pPr>
          </a:lstStyle>
          <a:p>
            <a:r>
              <a:rPr lang="zh-CN" altLang="en-US" dirty="0"/>
              <a:t>编辑母版标题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62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6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6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764" name="文本占位符 23"/>
          <p:cNvSpPr>
            <a:spLocks noGrp="1"/>
          </p:cNvSpPr>
          <p:nvPr>
            <p:ph type="body" sz="quarter" idx="17" hasCustomPrompt="1"/>
            <p:custDataLst>
              <p:tags r:id="rId765"/>
            </p:custDataLst>
          </p:nvPr>
        </p:nvSpPr>
        <p:spPr>
          <a:xfrm>
            <a:off x="4974908" y="4450296"/>
            <a:ext cx="2242185" cy="504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署名占位符</a:t>
            </a:r>
            <a:endParaRPr lang="zh-CN" altLang="en-US" dirty="0"/>
          </a:p>
        </p:txBody>
      </p:sp>
      <p:sp>
        <p:nvSpPr>
          <p:cNvPr id="765" name="矩形: 圆角 756"/>
          <p:cNvSpPr/>
          <p:nvPr userDrawn="1">
            <p:custDataLst>
              <p:tags r:id="rId766"/>
            </p:custDataLst>
          </p:nvPr>
        </p:nvSpPr>
        <p:spPr>
          <a:xfrm>
            <a:off x="4974908" y="4449775"/>
            <a:ext cx="2242185" cy="536575"/>
          </a:xfrm>
          <a:custGeom>
            <a:avLst/>
            <a:gdLst>
              <a:gd name="connsiteX0" fmla="*/ 0 w 1552575"/>
              <a:gd name="connsiteY0" fmla="*/ 185738 h 371475"/>
              <a:gd name="connsiteX1" fmla="*/ 185738 w 1552575"/>
              <a:gd name="connsiteY1" fmla="*/ 0 h 371475"/>
              <a:gd name="connsiteX2" fmla="*/ 799910 w 1552575"/>
              <a:gd name="connsiteY2" fmla="*/ 0 h 371475"/>
              <a:gd name="connsiteX3" fmla="*/ 1366838 w 1552575"/>
              <a:gd name="connsiteY3" fmla="*/ 0 h 371475"/>
              <a:gd name="connsiteX4" fmla="*/ 1552576 w 1552575"/>
              <a:gd name="connsiteY4" fmla="*/ 185738 h 371475"/>
              <a:gd name="connsiteX5" fmla="*/ 1552575 w 1552575"/>
              <a:gd name="connsiteY5" fmla="*/ 185738 h 371475"/>
              <a:gd name="connsiteX6" fmla="*/ 1366837 w 1552575"/>
              <a:gd name="connsiteY6" fmla="*/ 371476 h 371475"/>
              <a:gd name="connsiteX7" fmla="*/ 799909 w 1552575"/>
              <a:gd name="connsiteY7" fmla="*/ 371476 h 371475"/>
              <a:gd name="connsiteX8" fmla="*/ 185738 w 1552575"/>
              <a:gd name="connsiteY8" fmla="*/ 371475 h 371475"/>
              <a:gd name="connsiteX9" fmla="*/ 0 w 1552575"/>
              <a:gd name="connsiteY9" fmla="*/ 185737 h 371475"/>
              <a:gd name="connsiteX10" fmla="*/ 0 w 1552575"/>
              <a:gd name="connsiteY10" fmla="*/ 185738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2575" h="371475" extrusionOk="0">
                <a:moveTo>
                  <a:pt x="0" y="185738"/>
                </a:moveTo>
                <a:cubicBezTo>
                  <a:pt x="-15782" y="73424"/>
                  <a:pt x="75136" y="3011"/>
                  <a:pt x="185738" y="0"/>
                </a:cubicBezTo>
                <a:cubicBezTo>
                  <a:pt x="455518" y="-28953"/>
                  <a:pt x="525866" y="24069"/>
                  <a:pt x="799910" y="0"/>
                </a:cubicBezTo>
                <a:cubicBezTo>
                  <a:pt x="1073954" y="-24069"/>
                  <a:pt x="1088892" y="6344"/>
                  <a:pt x="1366838" y="0"/>
                </a:cubicBezTo>
                <a:cubicBezTo>
                  <a:pt x="1459686" y="-5325"/>
                  <a:pt x="1577252" y="94948"/>
                  <a:pt x="1552576" y="185738"/>
                </a:cubicBezTo>
                <a:lnTo>
                  <a:pt x="1552575" y="185738"/>
                </a:lnTo>
                <a:cubicBezTo>
                  <a:pt x="1575970" y="291093"/>
                  <a:pt x="1479252" y="351236"/>
                  <a:pt x="1366837" y="371476"/>
                </a:cubicBezTo>
                <a:cubicBezTo>
                  <a:pt x="1233004" y="376979"/>
                  <a:pt x="1029634" y="318427"/>
                  <a:pt x="799909" y="371476"/>
                </a:cubicBezTo>
                <a:cubicBezTo>
                  <a:pt x="570184" y="424524"/>
                  <a:pt x="422203" y="306512"/>
                  <a:pt x="185738" y="371475"/>
                </a:cubicBezTo>
                <a:cubicBezTo>
                  <a:pt x="97008" y="379229"/>
                  <a:pt x="7708" y="290170"/>
                  <a:pt x="0" y="185737"/>
                </a:cubicBezTo>
                <a:lnTo>
                  <a:pt x="0" y="1857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20" Type="http://schemas.openxmlformats.org/officeDocument/2006/relationships/tags" Target="../tags/tag1733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732.xml"/><Relationship Id="rId18" Type="http://schemas.openxmlformats.org/officeDocument/2006/relationships/tags" Target="../tags/tag1731.xml"/><Relationship Id="rId17" Type="http://schemas.openxmlformats.org/officeDocument/2006/relationships/tags" Target="../tags/tag1730.xml"/><Relationship Id="rId16" Type="http://schemas.openxmlformats.org/officeDocument/2006/relationships/tags" Target="../tags/tag1729.xml"/><Relationship Id="rId15" Type="http://schemas.openxmlformats.org/officeDocument/2006/relationships/tags" Target="../tags/tag1728.xml"/><Relationship Id="rId14" Type="http://schemas.openxmlformats.org/officeDocument/2006/relationships/image" Target="../media/image1.png"/><Relationship Id="rId13" Type="http://schemas.openxmlformats.org/officeDocument/2006/relationships/tags" Target="../tags/tag1727.xml"/><Relationship Id="rId12" Type="http://schemas.openxmlformats.org/officeDocument/2006/relationships/tags" Target="../tags/tag1726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12"/>
            </p:custDataLst>
          </p:nvPr>
        </p:nvSpPr>
        <p:spPr>
          <a:xfrm>
            <a:off x="-2" y="0"/>
            <a:ext cx="12192001" cy="6857366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85000"/>
                  <a:lumOff val="1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图片1(1) (1)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419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736.xml"/><Relationship Id="rId2" Type="http://schemas.openxmlformats.org/officeDocument/2006/relationships/tags" Target="../tags/tag1735.xml"/><Relationship Id="rId1" Type="http://schemas.openxmlformats.org/officeDocument/2006/relationships/tags" Target="../tags/tag17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745.xml"/><Relationship Id="rId1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746.xml"/><Relationship Id="rId1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747.xml"/><Relationship Id="rId1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748.xml"/><Relationship Id="rId1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4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5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739.xml"/><Relationship Id="rId1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4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4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743.xml"/><Relationship Id="rId1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744.xml"/><Relationship Id="rId1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749632" y="1123358"/>
            <a:ext cx="6214888" cy="2646000"/>
          </a:xfrm>
        </p:spPr>
        <p:txBody>
          <a:bodyPr/>
          <a:p>
            <a:r>
              <a:rPr lang="en-US" altLang="zh-CN" sz="3600" dirty="0"/>
              <a:t>Predicting High-Value Customers in Online Retail Using Machine Learning</a:t>
            </a:r>
            <a:endParaRPr lang="en-US" altLang="zh-CN" sz="3600" dirty="0"/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>
          <a:xfrm>
            <a:off x="4974908" y="4450296"/>
            <a:ext cx="2242185" cy="504000"/>
          </a:xfrm>
        </p:spPr>
        <p:txBody>
          <a:bodyPr>
            <a:normAutofit/>
          </a:bodyPr>
          <a:p>
            <a:r>
              <a:rPr lang="en-US" altLang="zh-CN" dirty="0"/>
              <a:t>A</a:t>
            </a:r>
            <a:r>
              <a:rPr lang="en-US" altLang="zh-CN" dirty="0"/>
              <a:t>n Tian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4. Mode</a:t>
            </a:r>
            <a:r>
              <a:rPr lang="en-US" altLang="zh-CN"/>
              <a:t>l Evaluation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81250" y="1301750"/>
            <a:ext cx="7428230" cy="48736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4.Model Evaluation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16125" y="1301750"/>
            <a:ext cx="8158480" cy="48736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5.Feature C</a:t>
            </a:r>
            <a:r>
              <a:rPr lang="en-US" altLang="zh-CN"/>
              <a:t>orrelations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49880" y="1301750"/>
            <a:ext cx="6490970" cy="48736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5.Feature Correlations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63265" y="1301750"/>
            <a:ext cx="5664835" cy="48736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6. Results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The Random Forest classifier achieved strong performance in identifying high-value customers. Key metrics include: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High precision and recall for the high-value class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ROC AUC score indicating good separability between classes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Feature importance analysis revealing most predictive features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7. Limitations and Future 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Limitations: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Data only represents a specific time period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Limited customer demographic information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Potential seasonality effects not fully captured</a:t>
            </a:r>
            <a:endParaRPr lang="en-US" altLang="zh-CN"/>
          </a:p>
          <a:p>
            <a:r>
              <a:rPr lang="en-US" altLang="zh-CN"/>
              <a:t>Future Improvements: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Incorporate additional data sources (demographics, website behavior)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Experiment with other algorithms (XGBoost, Neural Networks)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Implement real-time prediction capabilities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Develop dynamic customer segmentation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 Project Overview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This project aims to identify high-value customers in online retail using machine learning techniques. We developed a Random Forest classifier to predict customers with high spending potential based on their transaction history. The model helps optimize marketing resource allocation and improve customer retention strategies.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Data Preparation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/>
          </a:bodyPr>
          <a:p>
            <a:r>
              <a:rPr lang="en-US" altLang="zh-CN" sz="8000"/>
              <a:t>Dataset: UCI Online Retail Dataset</a:t>
            </a:r>
            <a:endParaRPr lang="en-US" altLang="zh-CN" sz="8000"/>
          </a:p>
          <a:p>
            <a:r>
              <a:rPr lang="en-US" altLang="zh-CN" sz="8000"/>
              <a:t>Source URL: https://archive.ics.uci.edu/ml/machine-learning-databases/00352/Online%20Retail.xlsx</a:t>
            </a:r>
            <a:endParaRPr lang="en-US" altLang="zh-CN" sz="8000"/>
          </a:p>
          <a:p>
            <a:r>
              <a:rPr lang="en-US" altLang="zh-CN" sz="8000"/>
              <a:t>Original Data: 541,909 transaction records</a:t>
            </a:r>
            <a:endParaRPr lang="en-US" altLang="zh-CN" sz="8000"/>
          </a:p>
          <a:p>
            <a:r>
              <a:rPr lang="en-US" altLang="zh-CN" sz="8000"/>
              <a:t>Fallback: Code automatically generates synthetic data if network connection fails</a:t>
            </a:r>
            <a:endParaRPr lang="en-US" altLang="zh-CN" sz="8000"/>
          </a:p>
          <a:p>
            <a:r>
              <a:rPr lang="en-US" altLang="zh-CN" sz="8000"/>
              <a:t>The dataset contains transaction records with the following fields:</a:t>
            </a:r>
            <a:endParaRPr lang="en-US" altLang="zh-CN" sz="8000"/>
          </a:p>
          <a:p>
            <a:pPr marL="0" indent="0">
              <a:buNone/>
            </a:pPr>
            <a:r>
              <a:rPr lang="en-US" altLang="zh-CN" sz="8000"/>
              <a:t>   InvoiceNo        StockCode</a:t>
            </a:r>
            <a:endParaRPr lang="en-US" altLang="zh-CN" sz="8000"/>
          </a:p>
          <a:p>
            <a:pPr marL="0" indent="0">
              <a:buNone/>
            </a:pPr>
            <a:r>
              <a:rPr lang="en-US" altLang="zh-CN" sz="8000"/>
              <a:t>   Description      Quantity</a:t>
            </a:r>
            <a:endParaRPr lang="en-US" altLang="zh-CN" sz="8000"/>
          </a:p>
          <a:p>
            <a:pPr marL="0" indent="0">
              <a:buNone/>
            </a:pPr>
            <a:r>
              <a:rPr lang="en-US" altLang="zh-CN" sz="8000"/>
              <a:t>   InvoiceDate     UnitPrice</a:t>
            </a:r>
            <a:endParaRPr lang="en-US" altLang="zh-CN" sz="8000"/>
          </a:p>
          <a:p>
            <a:pPr marL="0" indent="0">
              <a:buNone/>
            </a:pPr>
            <a:r>
              <a:rPr lang="en-US" altLang="zh-CN" sz="8000"/>
              <a:t>   CustomerID     Country</a:t>
            </a:r>
            <a:endParaRPr lang="en-US" altLang="zh-CN" sz="80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2.1 Data Source &amp; Loading</a:t>
            </a:r>
            <a:endParaRPr lang="zh-CN" altLang="en-US"/>
          </a:p>
        </p:txBody>
      </p:sp>
      <p:pic>
        <p:nvPicPr>
          <p:cNvPr id="4" name="内容占位符 3" descr="微信图片_2025-05-29_003737_39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6140" y="1301750"/>
            <a:ext cx="10459085" cy="48736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2.2 Data Preprocessing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5000"/>
          </a:bodyPr>
          <a:p>
            <a:r>
              <a:rPr lang="en-US" altLang="zh-CN" sz="4445"/>
              <a:t>Data Cleaning:</a:t>
            </a:r>
            <a:endParaRPr lang="en-US" altLang="zh-CN" sz="4445"/>
          </a:p>
          <a:p>
            <a:pPr marL="0" indent="0">
              <a:buNone/>
            </a:pPr>
            <a:r>
              <a:rPr lang="en-US" altLang="zh-CN" sz="3555"/>
              <a:t>    Identified and removed canceled transactions (invoices starting with 'C')</a:t>
            </a:r>
            <a:endParaRPr lang="en-US" altLang="zh-CN" sz="3555"/>
          </a:p>
          <a:p>
            <a:pPr marL="0" indent="0">
              <a:buNone/>
            </a:pPr>
            <a:r>
              <a:rPr lang="en-US" altLang="zh-CN" sz="3555"/>
              <a:t>    Handled missing values and outliers</a:t>
            </a:r>
            <a:endParaRPr lang="en-US" altLang="zh-CN" sz="3555"/>
          </a:p>
          <a:p>
            <a:r>
              <a:rPr lang="en-US" altLang="zh-CN" sz="4445"/>
              <a:t>Feature Engineering:</a:t>
            </a:r>
            <a:endParaRPr lang="en-US" altLang="zh-CN" sz="4445"/>
          </a:p>
          <a:p>
            <a:pPr marL="0" indent="0">
              <a:buNone/>
            </a:pPr>
            <a:r>
              <a:rPr lang="en-US" altLang="zh-CN" sz="3555"/>
              <a:t>    Created target variable (high_value customers based on median spending)</a:t>
            </a:r>
            <a:endParaRPr lang="en-US" altLang="zh-CN" sz="3555"/>
          </a:p>
          <a:p>
            <a:pPr marL="0" indent="0">
              <a:buNone/>
            </a:pPr>
            <a:r>
              <a:rPr lang="en-US" altLang="zh-CN" sz="3555"/>
              <a:t>    Calculated total spending per customer</a:t>
            </a:r>
            <a:endParaRPr lang="en-US" altLang="zh-CN" sz="3555"/>
          </a:p>
          <a:p>
            <a:pPr marL="0" indent="0">
              <a:buNone/>
            </a:pPr>
            <a:r>
              <a:rPr lang="en-US" altLang="zh-CN" sz="3555"/>
              <a:t>    Extracted temporal features (hour, day of week, month)</a:t>
            </a:r>
            <a:endParaRPr lang="en-US" altLang="zh-CN" sz="3555"/>
          </a:p>
          <a:p>
            <a:endParaRPr lang="en-US" altLang="zh-CN" sz="3555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2.2 Data Preprocessing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 sz="2800"/>
              <a:t>Feature Extraction: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/>
              <a:t>   Transaction count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Unique products purchased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Average purchase quantity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Active months count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Total quantity purchased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Average and maximum unit price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 Exploratory Data Analysis (EDA)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Target Distribution: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Near 1:1 ratio between high/low-value customers (after median split)</a:t>
            </a:r>
            <a:endParaRPr lang="en-US" altLang="zh-CN"/>
          </a:p>
          <a:p>
            <a:r>
              <a:rPr lang="en-US" altLang="zh-CN"/>
              <a:t>Feature Patterns: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High-value customers have significantly more transactions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Product variety positively correlates with customer value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High-value customers show more uniform shopping time distribution</a:t>
            </a:r>
            <a:endParaRPr lang="en-US" altLang="zh-CN"/>
          </a:p>
          <a:p>
            <a:r>
              <a:rPr lang="en-US" altLang="zh-CN"/>
              <a:t>Feature Correlations: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Transaction count shows highest correlation with customer value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Active months count is the second most important predictor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 Exploratory Data Analysis (EDA)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43480" y="1301750"/>
            <a:ext cx="7303770" cy="48736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 Exploratory Data Analysis (EDA)</a:t>
            </a:r>
            <a:endParaRPr lang="zh-CN" altLang="en-US"/>
          </a:p>
        </p:txBody>
      </p:sp>
      <p:pic>
        <p:nvPicPr>
          <p:cNvPr id="6" name="内容占位符 5" descr="微信图片_2025-05-29_084614_50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06065" y="1301750"/>
            <a:ext cx="6578600" cy="48736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.xml><?xml version="1.0" encoding="utf-8"?>
<p:tagLst xmlns:p="http://schemas.openxmlformats.org/presentationml/2006/main">
  <p:tag name="KSO_WM_UNIT_TYPE" val="i"/>
  <p:tag name="KSO_WM_UNIT_INDEX" val="331"/>
  <p:tag name="KSO_WM_BEAUTIFY_FLAG" val="#wm#"/>
  <p:tag name="KSO_WM_TAG_VERSION" val="3.0"/>
  <p:tag name="KSO_WM_UNIT_ID" val="_1*i*3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.xml><?xml version="1.0" encoding="utf-8"?>
<p:tagLst xmlns:p="http://schemas.openxmlformats.org/presentationml/2006/main">
  <p:tag name="KSO_WM_UNIT_TYPE" val="i"/>
  <p:tag name="KSO_WM_UNIT_INDEX" val="691"/>
  <p:tag name="KSO_WM_BEAUTIFY_FLAG" val="#wm#"/>
  <p:tag name="KSO_WM_TAG_VERSION" val="3.0"/>
  <p:tag name="KSO_WM_UNIT_ID" val="_1*i*69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0.xml><?xml version="1.0" encoding="utf-8"?>
<p:tagLst xmlns:p="http://schemas.openxmlformats.org/presentationml/2006/main">
  <p:tag name="KSO_WM_UNIT_TYPE" val="i"/>
  <p:tag name="KSO_WM_UNIT_INDEX" val="357"/>
  <p:tag name="KSO_WM_BEAUTIFY_FLAG" val="#wm#"/>
  <p:tag name="KSO_WM_TAG_VERSION" val="3.0"/>
  <p:tag name="KSO_WM_UNIT_ID" val="_11*i*3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1.xml><?xml version="1.0" encoding="utf-8"?>
<p:tagLst xmlns:p="http://schemas.openxmlformats.org/presentationml/2006/main">
  <p:tag name="KSO_WM_UNIT_TYPE" val="i"/>
  <p:tag name="KSO_WM_UNIT_INDEX" val="362"/>
  <p:tag name="KSO_WM_BEAUTIFY_FLAG" val="#wm#"/>
  <p:tag name="KSO_WM_TAG_VERSION" val="3.0"/>
  <p:tag name="KSO_WM_UNIT_ID" val="_11*i*3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2.xml><?xml version="1.0" encoding="utf-8"?>
<p:tagLst xmlns:p="http://schemas.openxmlformats.org/presentationml/2006/main">
  <p:tag name="KSO_WM_UNIT_TYPE" val="i"/>
  <p:tag name="KSO_WM_UNIT_INDEX" val="371"/>
  <p:tag name="KSO_WM_BEAUTIFY_FLAG" val="#wm#"/>
  <p:tag name="KSO_WM_TAG_VERSION" val="3.0"/>
  <p:tag name="KSO_WM_UNIT_ID" val="_11*i*3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3.xml><?xml version="1.0" encoding="utf-8"?>
<p:tagLst xmlns:p="http://schemas.openxmlformats.org/presentationml/2006/main">
  <p:tag name="KSO_WM_UNIT_TYPE" val="i"/>
  <p:tag name="KSO_WM_UNIT_INDEX" val="365"/>
  <p:tag name="KSO_WM_BEAUTIFY_FLAG" val="#wm#"/>
  <p:tag name="KSO_WM_TAG_VERSION" val="3.0"/>
  <p:tag name="KSO_WM_UNIT_ID" val="_11*i*3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4.xml><?xml version="1.0" encoding="utf-8"?>
<p:tagLst xmlns:p="http://schemas.openxmlformats.org/presentationml/2006/main">
  <p:tag name="KSO_WM_UNIT_TYPE" val="i"/>
  <p:tag name="KSO_WM_UNIT_INDEX" val="383"/>
  <p:tag name="KSO_WM_BEAUTIFY_FLAG" val="#wm#"/>
  <p:tag name="KSO_WM_TAG_VERSION" val="3.0"/>
  <p:tag name="KSO_WM_UNIT_ID" val="_11*i*3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5.xml><?xml version="1.0" encoding="utf-8"?>
<p:tagLst xmlns:p="http://schemas.openxmlformats.org/presentationml/2006/main">
  <p:tag name="KSO_WM_UNIT_TYPE" val="i"/>
  <p:tag name="KSO_WM_UNIT_INDEX" val="369"/>
  <p:tag name="KSO_WM_BEAUTIFY_FLAG" val="#wm#"/>
  <p:tag name="KSO_WM_TAG_VERSION" val="3.0"/>
  <p:tag name="KSO_WM_UNIT_ID" val="_11*i*3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6.xml><?xml version="1.0" encoding="utf-8"?>
<p:tagLst xmlns:p="http://schemas.openxmlformats.org/presentationml/2006/main">
  <p:tag name="KSO_WM_UNIT_TYPE" val="i"/>
  <p:tag name="KSO_WM_UNIT_INDEX" val="377"/>
  <p:tag name="KSO_WM_BEAUTIFY_FLAG" val="#wm#"/>
  <p:tag name="KSO_WM_TAG_VERSION" val="3.0"/>
  <p:tag name="KSO_WM_UNIT_ID" val="_11*i*3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7.xml><?xml version="1.0" encoding="utf-8"?>
<p:tagLst xmlns:p="http://schemas.openxmlformats.org/presentationml/2006/main">
  <p:tag name="KSO_WM_UNIT_TYPE" val="i"/>
  <p:tag name="KSO_WM_UNIT_INDEX" val="368"/>
  <p:tag name="KSO_WM_BEAUTIFY_FLAG" val="#wm#"/>
  <p:tag name="KSO_WM_TAG_VERSION" val="3.0"/>
  <p:tag name="KSO_WM_UNIT_ID" val="_11*i*3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8.xml><?xml version="1.0" encoding="utf-8"?>
<p:tagLst xmlns:p="http://schemas.openxmlformats.org/presentationml/2006/main">
  <p:tag name="KSO_WM_UNIT_TYPE" val="i"/>
  <p:tag name="KSO_WM_UNIT_INDEX" val="367"/>
  <p:tag name="KSO_WM_BEAUTIFY_FLAG" val="#wm#"/>
  <p:tag name="KSO_WM_TAG_VERSION" val="3.0"/>
  <p:tag name="KSO_WM_UNIT_ID" val="_11*i*3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9.xml><?xml version="1.0" encoding="utf-8"?>
<p:tagLst xmlns:p="http://schemas.openxmlformats.org/presentationml/2006/main">
  <p:tag name="KSO_WM_UNIT_TYPE" val="i"/>
  <p:tag name="KSO_WM_UNIT_INDEX" val="382"/>
  <p:tag name="KSO_WM_BEAUTIFY_FLAG" val="#wm#"/>
  <p:tag name="KSO_WM_TAG_VERSION" val="3.0"/>
  <p:tag name="KSO_WM_UNIT_ID" val="_11*i*3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1.xml><?xml version="1.0" encoding="utf-8"?>
<p:tagLst xmlns:p="http://schemas.openxmlformats.org/presentationml/2006/main">
  <p:tag name="KSO_WM_UNIT_TYPE" val="i"/>
  <p:tag name="KSO_WM_UNIT_INDEX" val="591"/>
  <p:tag name="KSO_WM_BEAUTIFY_FLAG" val="#wm#"/>
  <p:tag name="KSO_WM_TAG_VERSION" val="3.0"/>
  <p:tag name="KSO_WM_UNIT_ID" val="_1*i*59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10.xml><?xml version="1.0" encoding="utf-8"?>
<p:tagLst xmlns:p="http://schemas.openxmlformats.org/presentationml/2006/main">
  <p:tag name="KSO_WM_UNIT_TYPE" val="i"/>
  <p:tag name="KSO_WM_UNIT_INDEX" val="379"/>
  <p:tag name="KSO_WM_BEAUTIFY_FLAG" val="#wm#"/>
  <p:tag name="KSO_WM_TAG_VERSION" val="3.0"/>
  <p:tag name="KSO_WM_UNIT_ID" val="_11*i*3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11.xml><?xml version="1.0" encoding="utf-8"?>
<p:tagLst xmlns:p="http://schemas.openxmlformats.org/presentationml/2006/main">
  <p:tag name="KSO_WM_UNIT_TYPE" val="i"/>
  <p:tag name="KSO_WM_UNIT_INDEX" val="375"/>
  <p:tag name="KSO_WM_BEAUTIFY_FLAG" val="#wm#"/>
  <p:tag name="KSO_WM_TAG_VERSION" val="3.0"/>
  <p:tag name="KSO_WM_UNIT_ID" val="_11*i*3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12.xml><?xml version="1.0" encoding="utf-8"?>
<p:tagLst xmlns:p="http://schemas.openxmlformats.org/presentationml/2006/main">
  <p:tag name="KSO_WM_UNIT_TYPE" val="i"/>
  <p:tag name="KSO_WM_UNIT_INDEX" val="359"/>
  <p:tag name="KSO_WM_BEAUTIFY_FLAG" val="#wm#"/>
  <p:tag name="KSO_WM_TAG_VERSION" val="3.0"/>
  <p:tag name="KSO_WM_UNIT_ID" val="_11*i*3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13.xml><?xml version="1.0" encoding="utf-8"?>
<p:tagLst xmlns:p="http://schemas.openxmlformats.org/presentationml/2006/main">
  <p:tag name="KSO_WM_UNIT_TYPE" val="i"/>
  <p:tag name="KSO_WM_UNIT_INDEX" val="358"/>
  <p:tag name="KSO_WM_BEAUTIFY_FLAG" val="#wm#"/>
  <p:tag name="KSO_WM_TAG_VERSION" val="3.0"/>
  <p:tag name="KSO_WM_UNIT_ID" val="_11*i*3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14.xml><?xml version="1.0" encoding="utf-8"?>
<p:tagLst xmlns:p="http://schemas.openxmlformats.org/presentationml/2006/main">
  <p:tag name="KSO_WM_UNIT_TYPE" val="i"/>
  <p:tag name="KSO_WM_UNIT_INDEX" val="370"/>
  <p:tag name="KSO_WM_BEAUTIFY_FLAG" val="#wm#"/>
  <p:tag name="KSO_WM_TAG_VERSION" val="3.0"/>
  <p:tag name="KSO_WM_UNIT_ID" val="_11*i*3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15.xml><?xml version="1.0" encoding="utf-8"?>
<p:tagLst xmlns:p="http://schemas.openxmlformats.org/presentationml/2006/main">
  <p:tag name="KSO_WM_UNIT_TYPE" val="i"/>
  <p:tag name="KSO_WM_UNIT_INDEX" val="381"/>
  <p:tag name="KSO_WM_BEAUTIFY_FLAG" val="#wm#"/>
  <p:tag name="KSO_WM_TAG_VERSION" val="3.0"/>
  <p:tag name="KSO_WM_UNIT_ID" val="_11*i*3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16.xml><?xml version="1.0" encoding="utf-8"?>
<p:tagLst xmlns:p="http://schemas.openxmlformats.org/presentationml/2006/main">
  <p:tag name="KSO_WM_UNIT_TYPE" val="i"/>
  <p:tag name="KSO_WM_UNIT_INDEX" val="384"/>
  <p:tag name="KSO_WM_BEAUTIFY_FLAG" val="#wm#"/>
  <p:tag name="KSO_WM_TAG_VERSION" val="3.0"/>
  <p:tag name="KSO_WM_UNIT_ID" val="_11*i*3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17.xml><?xml version="1.0" encoding="utf-8"?>
<p:tagLst xmlns:p="http://schemas.openxmlformats.org/presentationml/2006/main">
  <p:tag name="KSO_WM_UNIT_TYPE" val="i"/>
  <p:tag name="KSO_WM_UNIT_INDEX" val="720"/>
  <p:tag name="KSO_WM_BEAUTIFY_FLAG" val="#wm#"/>
  <p:tag name="KSO_WM_TAG_VERSION" val="3.0"/>
  <p:tag name="KSO_WM_UNIT_ID" val="_11*i*7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18.xml><?xml version="1.0" encoding="utf-8"?>
<p:tagLst xmlns:p="http://schemas.openxmlformats.org/presentationml/2006/main">
  <p:tag name="KSO_WM_UNIT_TYPE" val="i"/>
  <p:tag name="KSO_WM_UNIT_INDEX" val="725"/>
  <p:tag name="KSO_WM_BEAUTIFY_FLAG" val="#wm#"/>
  <p:tag name="KSO_WM_TAG_VERSION" val="3.0"/>
  <p:tag name="KSO_WM_UNIT_ID" val="_11*i*7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19.xml><?xml version="1.0" encoding="utf-8"?>
<p:tagLst xmlns:p="http://schemas.openxmlformats.org/presentationml/2006/main">
  <p:tag name="KSO_WM_UNIT_TYPE" val="i"/>
  <p:tag name="KSO_WM_UNIT_INDEX" val="508"/>
  <p:tag name="KSO_WM_BEAUTIFY_FLAG" val="#wm#"/>
  <p:tag name="KSO_WM_TAG_VERSION" val="3.0"/>
  <p:tag name="KSO_WM_UNIT_ID" val="_11*i*50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.xml><?xml version="1.0" encoding="utf-8"?>
<p:tagLst xmlns:p="http://schemas.openxmlformats.org/presentationml/2006/main">
  <p:tag name="KSO_WM_UNIT_TYPE" val="i"/>
  <p:tag name="KSO_WM_UNIT_INDEX" val="616"/>
  <p:tag name="KSO_WM_BEAUTIFY_FLAG" val="#wm#"/>
  <p:tag name="KSO_WM_TAG_VERSION" val="3.0"/>
  <p:tag name="KSO_WM_UNIT_ID" val="_1*i*6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0.xml><?xml version="1.0" encoding="utf-8"?>
<p:tagLst xmlns:p="http://schemas.openxmlformats.org/presentationml/2006/main">
  <p:tag name="KSO_WM_UNIT_TYPE" val="i"/>
  <p:tag name="KSO_WM_UNIT_INDEX" val="735"/>
  <p:tag name="KSO_WM_BEAUTIFY_FLAG" val="#wm#"/>
  <p:tag name="KSO_WM_TAG_VERSION" val="3.0"/>
  <p:tag name="KSO_WM_UNIT_ID" val="_11*i*7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1.xml><?xml version="1.0" encoding="utf-8"?>
<p:tagLst xmlns:p="http://schemas.openxmlformats.org/presentationml/2006/main">
  <p:tag name="KSO_WM_UNIT_TYPE" val="i"/>
  <p:tag name="KSO_WM_UNIT_INDEX" val="731"/>
  <p:tag name="KSO_WM_BEAUTIFY_FLAG" val="#wm#"/>
  <p:tag name="KSO_WM_TAG_VERSION" val="3.0"/>
  <p:tag name="KSO_WM_UNIT_ID" val="_11*i*7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2.xml><?xml version="1.0" encoding="utf-8"?>
<p:tagLst xmlns:p="http://schemas.openxmlformats.org/presentationml/2006/main">
  <p:tag name="KSO_WM_UNIT_TYPE" val="i"/>
  <p:tag name="KSO_WM_UNIT_INDEX" val="547"/>
  <p:tag name="KSO_WM_BEAUTIFY_FLAG" val="#wm#"/>
  <p:tag name="KSO_WM_TAG_VERSION" val="3.0"/>
  <p:tag name="KSO_WM_UNIT_ID" val="_11*i*5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3.xml><?xml version="1.0" encoding="utf-8"?>
<p:tagLst xmlns:p="http://schemas.openxmlformats.org/presentationml/2006/main">
  <p:tag name="KSO_WM_UNIT_TYPE" val="i"/>
  <p:tag name="KSO_WM_UNIT_INDEX" val="406"/>
  <p:tag name="KSO_WM_BEAUTIFY_FLAG" val="#wm#"/>
  <p:tag name="KSO_WM_TAG_VERSION" val="3.0"/>
  <p:tag name="KSO_WM_UNIT_ID" val="_11*i*40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4.xml><?xml version="1.0" encoding="utf-8"?>
<p:tagLst xmlns:p="http://schemas.openxmlformats.org/presentationml/2006/main">
  <p:tag name="KSO_WM_UNIT_TYPE" val="i"/>
  <p:tag name="KSO_WM_UNIT_INDEX" val="726"/>
  <p:tag name="KSO_WM_BEAUTIFY_FLAG" val="#wm#"/>
  <p:tag name="KSO_WM_TAG_VERSION" val="3.0"/>
  <p:tag name="KSO_WM_UNIT_ID" val="_11*i*7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5.xml><?xml version="1.0" encoding="utf-8"?>
<p:tagLst xmlns:p="http://schemas.openxmlformats.org/presentationml/2006/main">
  <p:tag name="KSO_WM_UNIT_TYPE" val="i"/>
  <p:tag name="KSO_WM_UNIT_INDEX" val="410"/>
  <p:tag name="KSO_WM_BEAUTIFY_FLAG" val="#wm#"/>
  <p:tag name="KSO_WM_TAG_VERSION" val="3.0"/>
  <p:tag name="KSO_WM_UNIT_ID" val="_11*i*4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6.xml><?xml version="1.0" encoding="utf-8"?>
<p:tagLst xmlns:p="http://schemas.openxmlformats.org/presentationml/2006/main">
  <p:tag name="KSO_WM_UNIT_TYPE" val="i"/>
  <p:tag name="KSO_WM_UNIT_INDEX" val="376"/>
  <p:tag name="KSO_WM_BEAUTIFY_FLAG" val="#wm#"/>
  <p:tag name="KSO_WM_TAG_VERSION" val="3.0"/>
  <p:tag name="KSO_WM_UNIT_ID" val="_11*i*3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7.xml><?xml version="1.0" encoding="utf-8"?>
<p:tagLst xmlns:p="http://schemas.openxmlformats.org/presentationml/2006/main">
  <p:tag name="KSO_WM_UNIT_TYPE" val="i"/>
  <p:tag name="KSO_WM_UNIT_INDEX" val="338"/>
  <p:tag name="KSO_WM_BEAUTIFY_FLAG" val="#wm#"/>
  <p:tag name="KSO_WM_TAG_VERSION" val="3.0"/>
  <p:tag name="KSO_WM_UNIT_ID" val="_11*i*3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8.xml><?xml version="1.0" encoding="utf-8"?>
<p:tagLst xmlns:p="http://schemas.openxmlformats.org/presentationml/2006/main">
  <p:tag name="KSO_WM_UNIT_TYPE" val="i"/>
  <p:tag name="KSO_WM_UNIT_INDEX" val="398"/>
  <p:tag name="KSO_WM_BEAUTIFY_FLAG" val="#wm#"/>
  <p:tag name="KSO_WM_TAG_VERSION" val="3.0"/>
  <p:tag name="KSO_WM_UNIT_ID" val="_11*i*39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9.xml><?xml version="1.0" encoding="utf-8"?>
<p:tagLst xmlns:p="http://schemas.openxmlformats.org/presentationml/2006/main">
  <p:tag name="KSO_WM_UNIT_TYPE" val="i"/>
  <p:tag name="KSO_WM_UNIT_INDEX" val="396"/>
  <p:tag name="KSO_WM_BEAUTIFY_FLAG" val="#wm#"/>
  <p:tag name="KSO_WM_TAG_VERSION" val="3.0"/>
  <p:tag name="KSO_WM_UNIT_ID" val="_11*i*39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.xml><?xml version="1.0" encoding="utf-8"?>
<p:tagLst xmlns:p="http://schemas.openxmlformats.org/presentationml/2006/main">
  <p:tag name="KSO_WM_UNIT_TYPE" val="i"/>
  <p:tag name="KSO_WM_UNIT_INDEX" val="661"/>
  <p:tag name="KSO_WM_BEAUTIFY_FLAG" val="#wm#"/>
  <p:tag name="KSO_WM_TAG_VERSION" val="3.0"/>
  <p:tag name="KSO_WM_UNIT_ID" val="_1*i*6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0.xml><?xml version="1.0" encoding="utf-8"?>
<p:tagLst xmlns:p="http://schemas.openxmlformats.org/presentationml/2006/main">
  <p:tag name="KSO_WM_UNIT_TYPE" val="i"/>
  <p:tag name="KSO_WM_UNIT_INDEX" val="411"/>
  <p:tag name="KSO_WM_BEAUTIFY_FLAG" val="#wm#"/>
  <p:tag name="KSO_WM_TAG_VERSION" val="3.0"/>
  <p:tag name="KSO_WM_UNIT_ID" val="_11*i*4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1.xml><?xml version="1.0" encoding="utf-8"?>
<p:tagLst xmlns:p="http://schemas.openxmlformats.org/presentationml/2006/main">
  <p:tag name="KSO_WM_UNIT_TYPE" val="i"/>
  <p:tag name="KSO_WM_UNIT_INDEX" val="397"/>
  <p:tag name="KSO_WM_BEAUTIFY_FLAG" val="#wm#"/>
  <p:tag name="KSO_WM_TAG_VERSION" val="3.0"/>
  <p:tag name="KSO_WM_UNIT_ID" val="_11*i*39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2.xml><?xml version="1.0" encoding="utf-8"?>
<p:tagLst xmlns:p="http://schemas.openxmlformats.org/presentationml/2006/main">
  <p:tag name="KSO_WM_UNIT_TYPE" val="i"/>
  <p:tag name="KSO_WM_UNIT_INDEX" val="394"/>
  <p:tag name="KSO_WM_BEAUTIFY_FLAG" val="#wm#"/>
  <p:tag name="KSO_WM_TAG_VERSION" val="3.0"/>
  <p:tag name="KSO_WM_UNIT_ID" val="_11*i*39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3.xml><?xml version="1.0" encoding="utf-8"?>
<p:tagLst xmlns:p="http://schemas.openxmlformats.org/presentationml/2006/main">
  <p:tag name="KSO_WM_UNIT_TYPE" val="i"/>
  <p:tag name="KSO_WM_UNIT_INDEX" val="400"/>
  <p:tag name="KSO_WM_BEAUTIFY_FLAG" val="#wm#"/>
  <p:tag name="KSO_WM_TAG_VERSION" val="3.0"/>
  <p:tag name="KSO_WM_UNIT_ID" val="_11*i*40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4.xml><?xml version="1.0" encoding="utf-8"?>
<p:tagLst xmlns:p="http://schemas.openxmlformats.org/presentationml/2006/main">
  <p:tag name="KSO_WM_UNIT_TYPE" val="i"/>
  <p:tag name="KSO_WM_UNIT_INDEX" val="412"/>
  <p:tag name="KSO_WM_BEAUTIFY_FLAG" val="#wm#"/>
  <p:tag name="KSO_WM_TAG_VERSION" val="3.0"/>
  <p:tag name="KSO_WM_UNIT_ID" val="_11*i*4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5.xml><?xml version="1.0" encoding="utf-8"?>
<p:tagLst xmlns:p="http://schemas.openxmlformats.org/presentationml/2006/main">
  <p:tag name="KSO_WM_UNIT_TYPE" val="i"/>
  <p:tag name="KSO_WM_UNIT_INDEX" val="679"/>
  <p:tag name="KSO_WM_BEAUTIFY_FLAG" val="#wm#"/>
  <p:tag name="KSO_WM_TAG_VERSION" val="3.0"/>
  <p:tag name="KSO_WM_UNIT_ID" val="_11*i*6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6.xml><?xml version="1.0" encoding="utf-8"?>
<p:tagLst xmlns:p="http://schemas.openxmlformats.org/presentationml/2006/main">
  <p:tag name="KSO_WM_UNIT_TYPE" val="i"/>
  <p:tag name="KSO_WM_UNIT_INDEX" val="678"/>
  <p:tag name="KSO_WM_BEAUTIFY_FLAG" val="#wm#"/>
  <p:tag name="KSO_WM_TAG_VERSION" val="3.0"/>
  <p:tag name="KSO_WM_UNIT_ID" val="_11*i*6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7.xml><?xml version="1.0" encoding="utf-8"?>
<p:tagLst xmlns:p="http://schemas.openxmlformats.org/presentationml/2006/main">
  <p:tag name="KSO_WM_UNIT_TYPE" val="i"/>
  <p:tag name="KSO_WM_UNIT_INDEX" val="335"/>
  <p:tag name="KSO_WM_BEAUTIFY_FLAG" val="#wm#"/>
  <p:tag name="KSO_WM_TAG_VERSION" val="3.0"/>
  <p:tag name="KSO_WM_UNIT_ID" val="_11*i*3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8.xml><?xml version="1.0" encoding="utf-8"?>
<p:tagLst xmlns:p="http://schemas.openxmlformats.org/presentationml/2006/main">
  <p:tag name="KSO_WM_UNIT_TYPE" val="i"/>
  <p:tag name="KSO_WM_UNIT_INDEX" val="732"/>
  <p:tag name="KSO_WM_BEAUTIFY_FLAG" val="#wm#"/>
  <p:tag name="KSO_WM_TAG_VERSION" val="3.0"/>
  <p:tag name="KSO_WM_UNIT_ID" val="_11*i*7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9.xml><?xml version="1.0" encoding="utf-8"?>
<p:tagLst xmlns:p="http://schemas.openxmlformats.org/presentationml/2006/main">
  <p:tag name="KSO_WM_UNIT_TYPE" val="i"/>
  <p:tag name="KSO_WM_UNIT_INDEX" val="553"/>
  <p:tag name="KSO_WM_BEAUTIFY_FLAG" val="#wm#"/>
  <p:tag name="KSO_WM_TAG_VERSION" val="3.0"/>
  <p:tag name="KSO_WM_UNIT_ID" val="_11*i*5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4.xml><?xml version="1.0" encoding="utf-8"?>
<p:tagLst xmlns:p="http://schemas.openxmlformats.org/presentationml/2006/main">
  <p:tag name="KSO_WM_UNIT_TYPE" val="i"/>
  <p:tag name="KSO_WM_UNIT_INDEX" val="577"/>
  <p:tag name="KSO_WM_BEAUTIFY_FLAG" val="#wm#"/>
  <p:tag name="KSO_WM_TAG_VERSION" val="3.0"/>
  <p:tag name="KSO_WM_UNIT_ID" val="_1*i*5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40.xml><?xml version="1.0" encoding="utf-8"?>
<p:tagLst xmlns:p="http://schemas.openxmlformats.org/presentationml/2006/main">
  <p:tag name="KSO_WM_UNIT_TYPE" val="i"/>
  <p:tag name="KSO_WM_UNIT_INDEX" val="420"/>
  <p:tag name="KSO_WM_BEAUTIFY_FLAG" val="#wm#"/>
  <p:tag name="KSO_WM_TAG_VERSION" val="3.0"/>
  <p:tag name="KSO_WM_UNIT_ID" val="_11*i*4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41.xml><?xml version="1.0" encoding="utf-8"?>
<p:tagLst xmlns:p="http://schemas.openxmlformats.org/presentationml/2006/main">
  <p:tag name="KSO_WM_UNIT_TYPE" val="i"/>
  <p:tag name="KSO_WM_UNIT_INDEX" val="389"/>
  <p:tag name="KSO_WM_BEAUTIFY_FLAG" val="#wm#"/>
  <p:tag name="KSO_WM_TAG_VERSION" val="3.0"/>
  <p:tag name="KSO_WM_UNIT_ID" val="_11*i*38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42.xml><?xml version="1.0" encoding="utf-8"?>
<p:tagLst xmlns:p="http://schemas.openxmlformats.org/presentationml/2006/main">
  <p:tag name="KSO_WM_UNIT_TYPE" val="i"/>
  <p:tag name="KSO_WM_UNIT_INDEX" val="380"/>
  <p:tag name="KSO_WM_BEAUTIFY_FLAG" val="#wm#"/>
  <p:tag name="KSO_WM_TAG_VERSION" val="3.0"/>
  <p:tag name="KSO_WM_UNIT_ID" val="_11*i*3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43.xml><?xml version="1.0" encoding="utf-8"?>
<p:tagLst xmlns:p="http://schemas.openxmlformats.org/presentationml/2006/main">
  <p:tag name="KSO_WM_UNIT_TYPE" val="i"/>
  <p:tag name="KSO_WM_UNIT_INDEX" val="388"/>
  <p:tag name="KSO_WM_BEAUTIFY_FLAG" val="#wm#"/>
  <p:tag name="KSO_WM_TAG_VERSION" val="3.0"/>
  <p:tag name="KSO_WM_UNIT_ID" val="_11*i*38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44.xml><?xml version="1.0" encoding="utf-8"?>
<p:tagLst xmlns:p="http://schemas.openxmlformats.org/presentationml/2006/main">
  <p:tag name="KSO_WM_UNIT_TYPE" val="i"/>
  <p:tag name="KSO_WM_UNIT_INDEX" val="386"/>
  <p:tag name="KSO_WM_BEAUTIFY_FLAG" val="#wm#"/>
  <p:tag name="KSO_WM_TAG_VERSION" val="3.0"/>
  <p:tag name="KSO_WM_UNIT_ID" val="_11*i*38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45.xml><?xml version="1.0" encoding="utf-8"?>
<p:tagLst xmlns:p="http://schemas.openxmlformats.org/presentationml/2006/main">
  <p:tag name="KSO_WM_UNIT_TYPE" val="i"/>
  <p:tag name="KSO_WM_UNIT_INDEX" val="402"/>
  <p:tag name="KSO_WM_BEAUTIFY_FLAG" val="#wm#"/>
  <p:tag name="KSO_WM_TAG_VERSION" val="3.0"/>
  <p:tag name="KSO_WM_UNIT_ID" val="_11*i*40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46.xml><?xml version="1.0" encoding="utf-8"?>
<p:tagLst xmlns:p="http://schemas.openxmlformats.org/presentationml/2006/main">
  <p:tag name="KSO_WM_UNIT_TYPE" val="i"/>
  <p:tag name="KSO_WM_UNIT_INDEX" val="391"/>
  <p:tag name="KSO_WM_BEAUTIFY_FLAG" val="#wm#"/>
  <p:tag name="KSO_WM_TAG_VERSION" val="3.0"/>
  <p:tag name="KSO_WM_UNIT_ID" val="_11*i*39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47.xml><?xml version="1.0" encoding="utf-8"?>
<p:tagLst xmlns:p="http://schemas.openxmlformats.org/presentationml/2006/main">
  <p:tag name="KSO_WM_UNIT_TYPE" val="i"/>
  <p:tag name="KSO_WM_UNIT_INDEX" val="399"/>
  <p:tag name="KSO_WM_BEAUTIFY_FLAG" val="#wm#"/>
  <p:tag name="KSO_WM_TAG_VERSION" val="3.0"/>
  <p:tag name="KSO_WM_UNIT_ID" val="_11*i*39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48.xml><?xml version="1.0" encoding="utf-8"?>
<p:tagLst xmlns:p="http://schemas.openxmlformats.org/presentationml/2006/main">
  <p:tag name="KSO_WM_UNIT_TYPE" val="i"/>
  <p:tag name="KSO_WM_UNIT_INDEX" val="395"/>
  <p:tag name="KSO_WM_BEAUTIFY_FLAG" val="#wm#"/>
  <p:tag name="KSO_WM_TAG_VERSION" val="3.0"/>
  <p:tag name="KSO_WM_UNIT_ID" val="_11*i*39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49.xml><?xml version="1.0" encoding="utf-8"?>
<p:tagLst xmlns:p="http://schemas.openxmlformats.org/presentationml/2006/main">
  <p:tag name="KSO_WM_UNIT_TYPE" val="i"/>
  <p:tag name="KSO_WM_UNIT_INDEX" val="393"/>
  <p:tag name="KSO_WM_BEAUTIFY_FLAG" val="#wm#"/>
  <p:tag name="KSO_WM_TAG_VERSION" val="3.0"/>
  <p:tag name="KSO_WM_UNIT_ID" val="_11*i*39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5.xml><?xml version="1.0" encoding="utf-8"?>
<p:tagLst xmlns:p="http://schemas.openxmlformats.org/presentationml/2006/main">
  <p:tag name="KSO_WM_UNIT_TYPE" val="i"/>
  <p:tag name="KSO_WM_UNIT_INDEX" val="560"/>
  <p:tag name="KSO_WM_BEAUTIFY_FLAG" val="#wm#"/>
  <p:tag name="KSO_WM_TAG_VERSION" val="3.0"/>
  <p:tag name="KSO_WM_UNIT_ID" val="_1*i*56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50.xml><?xml version="1.0" encoding="utf-8"?>
<p:tagLst xmlns:p="http://schemas.openxmlformats.org/presentationml/2006/main">
  <p:tag name="KSO_WM_UNIT_TYPE" val="i"/>
  <p:tag name="KSO_WM_UNIT_INDEX" val="404"/>
  <p:tag name="KSO_WM_BEAUTIFY_FLAG" val="#wm#"/>
  <p:tag name="KSO_WM_TAG_VERSION" val="3.0"/>
  <p:tag name="KSO_WM_UNIT_ID" val="_11*i*40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51.xml><?xml version="1.0" encoding="utf-8"?>
<p:tagLst xmlns:p="http://schemas.openxmlformats.org/presentationml/2006/main">
  <p:tag name="KSO_WM_UNIT_TYPE" val="i"/>
  <p:tag name="KSO_WM_UNIT_INDEX" val="403"/>
  <p:tag name="KSO_WM_BEAUTIFY_FLAG" val="#wm#"/>
  <p:tag name="KSO_WM_TAG_VERSION" val="3.0"/>
  <p:tag name="KSO_WM_UNIT_ID" val="_11*i*40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52.xml><?xml version="1.0" encoding="utf-8"?>
<p:tagLst xmlns:p="http://schemas.openxmlformats.org/presentationml/2006/main">
  <p:tag name="KSO_WM_UNIT_TYPE" val="i"/>
  <p:tag name="KSO_WM_UNIT_INDEX" val="408"/>
  <p:tag name="KSO_WM_BEAUTIFY_FLAG" val="#wm#"/>
  <p:tag name="KSO_WM_TAG_VERSION" val="3.0"/>
  <p:tag name="KSO_WM_UNIT_ID" val="_11*i*40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53.xml><?xml version="1.0" encoding="utf-8"?>
<p:tagLst xmlns:p="http://schemas.openxmlformats.org/presentationml/2006/main">
  <p:tag name="KSO_WM_UNIT_TYPE" val="i"/>
  <p:tag name="KSO_WM_UNIT_INDEX" val="425"/>
  <p:tag name="KSO_WM_BEAUTIFY_FLAG" val="#wm#"/>
  <p:tag name="KSO_WM_TAG_VERSION" val="3.0"/>
  <p:tag name="KSO_WM_UNIT_ID" val="_11*i*4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54.xml><?xml version="1.0" encoding="utf-8"?>
<p:tagLst xmlns:p="http://schemas.openxmlformats.org/presentationml/2006/main">
  <p:tag name="KSO_WM_UNIT_TYPE" val="i"/>
  <p:tag name="KSO_WM_UNIT_INDEX" val="470"/>
  <p:tag name="KSO_WM_BEAUTIFY_FLAG" val="#wm#"/>
  <p:tag name="KSO_WM_TAG_VERSION" val="3.0"/>
  <p:tag name="KSO_WM_UNIT_ID" val="_11*i*4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55.xml><?xml version="1.0" encoding="utf-8"?>
<p:tagLst xmlns:p="http://schemas.openxmlformats.org/presentationml/2006/main">
  <p:tag name="KSO_WM_UNIT_TYPE" val="i"/>
  <p:tag name="KSO_WM_UNIT_INDEX" val="477"/>
  <p:tag name="KSO_WM_BEAUTIFY_FLAG" val="#wm#"/>
  <p:tag name="KSO_WM_TAG_VERSION" val="3.0"/>
  <p:tag name="KSO_WM_UNIT_ID" val="_11*i*4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56.xml><?xml version="1.0" encoding="utf-8"?>
<p:tagLst xmlns:p="http://schemas.openxmlformats.org/presentationml/2006/main">
  <p:tag name="KSO_WM_UNIT_TYPE" val="i"/>
  <p:tag name="KSO_WM_UNIT_INDEX" val="336"/>
  <p:tag name="KSO_WM_BEAUTIFY_FLAG" val="#wm#"/>
  <p:tag name="KSO_WM_TAG_VERSION" val="3.0"/>
  <p:tag name="KSO_WM_UNIT_ID" val="_11*i*3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57.xml><?xml version="1.0" encoding="utf-8"?>
<p:tagLst xmlns:p="http://schemas.openxmlformats.org/presentationml/2006/main">
  <p:tag name="KSO_WM_UNIT_TYPE" val="i"/>
  <p:tag name="KSO_WM_UNIT_INDEX" val="334"/>
  <p:tag name="KSO_WM_BEAUTIFY_FLAG" val="#wm#"/>
  <p:tag name="KSO_WM_TAG_VERSION" val="3.0"/>
  <p:tag name="KSO_WM_UNIT_ID" val="_11*i*3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58.xml><?xml version="1.0" encoding="utf-8"?>
<p:tagLst xmlns:p="http://schemas.openxmlformats.org/presentationml/2006/main">
  <p:tag name="KSO_WM_UNIT_TYPE" val="i"/>
  <p:tag name="KSO_WM_UNIT_INDEX" val="727"/>
  <p:tag name="KSO_WM_BEAUTIFY_FLAG" val="#wm#"/>
  <p:tag name="KSO_WM_TAG_VERSION" val="3.0"/>
  <p:tag name="KSO_WM_UNIT_ID" val="_11*i*7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59.xml><?xml version="1.0" encoding="utf-8"?>
<p:tagLst xmlns:p="http://schemas.openxmlformats.org/presentationml/2006/main">
  <p:tag name="KSO_WM_UNIT_TYPE" val="i"/>
  <p:tag name="KSO_WM_UNIT_INDEX" val="718"/>
  <p:tag name="KSO_WM_BEAUTIFY_FLAG" val="#wm#"/>
  <p:tag name="KSO_WM_TAG_VERSION" val="3.0"/>
  <p:tag name="KSO_WM_UNIT_ID" val="_11*i*7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6.xml><?xml version="1.0" encoding="utf-8"?>
<p:tagLst xmlns:p="http://schemas.openxmlformats.org/presentationml/2006/main">
  <p:tag name="KSO_WM_UNIT_TYPE" val="i"/>
  <p:tag name="KSO_WM_UNIT_INDEX" val="572"/>
  <p:tag name="KSO_WM_BEAUTIFY_FLAG" val="#wm#"/>
  <p:tag name="KSO_WM_TAG_VERSION" val="3.0"/>
  <p:tag name="KSO_WM_UNIT_ID" val="_1*i*5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60.xml><?xml version="1.0" encoding="utf-8"?>
<p:tagLst xmlns:p="http://schemas.openxmlformats.org/presentationml/2006/main">
  <p:tag name="KSO_WM_UNIT_TYPE" val="i"/>
  <p:tag name="KSO_WM_UNIT_INDEX" val="669"/>
  <p:tag name="KSO_WM_BEAUTIFY_FLAG" val="#wm#"/>
  <p:tag name="KSO_WM_TAG_VERSION" val="3.0"/>
  <p:tag name="KSO_WM_UNIT_ID" val="_11*i*6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61.xml><?xml version="1.0" encoding="utf-8"?>
<p:tagLst xmlns:p="http://schemas.openxmlformats.org/presentationml/2006/main">
  <p:tag name="KSO_WM_UNIT_TYPE" val="i"/>
  <p:tag name="KSO_WM_UNIT_INDEX" val="675"/>
  <p:tag name="KSO_WM_BEAUTIFY_FLAG" val="#wm#"/>
  <p:tag name="KSO_WM_TAG_VERSION" val="3.0"/>
  <p:tag name="KSO_WM_UNIT_ID" val="_11*i*6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62.xml><?xml version="1.0" encoding="utf-8"?>
<p:tagLst xmlns:p="http://schemas.openxmlformats.org/presentationml/2006/main">
  <p:tag name="KSO_WM_UNIT_TYPE" val="i"/>
  <p:tag name="KSO_WM_UNIT_INDEX" val="689"/>
  <p:tag name="KSO_WM_BEAUTIFY_FLAG" val="#wm#"/>
  <p:tag name="KSO_WM_TAG_VERSION" val="3.0"/>
  <p:tag name="KSO_WM_UNIT_ID" val="_11*i*68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63.xml><?xml version="1.0" encoding="utf-8"?>
<p:tagLst xmlns:p="http://schemas.openxmlformats.org/presentationml/2006/main">
  <p:tag name="KSO_WM_UNIT_TYPE" val="i"/>
  <p:tag name="KSO_WM_UNIT_INDEX" val="680"/>
  <p:tag name="KSO_WM_BEAUTIFY_FLAG" val="#wm#"/>
  <p:tag name="KSO_WM_TAG_VERSION" val="3.0"/>
  <p:tag name="KSO_WM_UNIT_ID" val="_11*i*6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64.xml><?xml version="1.0" encoding="utf-8"?>
<p:tagLst xmlns:p="http://schemas.openxmlformats.org/presentationml/2006/main">
  <p:tag name="KSO_WM_UNIT_TYPE" val="i"/>
  <p:tag name="KSO_WM_UNIT_INDEX" val="627"/>
  <p:tag name="KSO_WM_BEAUTIFY_FLAG" val="#wm#"/>
  <p:tag name="KSO_WM_TAG_VERSION" val="3.0"/>
  <p:tag name="KSO_WM_UNIT_ID" val="_11*i*6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65.xml><?xml version="1.0" encoding="utf-8"?>
<p:tagLst xmlns:p="http://schemas.openxmlformats.org/presentationml/2006/main">
  <p:tag name="KSO_WM_UNIT_TYPE" val="i"/>
  <p:tag name="KSO_WM_UNIT_INDEX" val="625"/>
  <p:tag name="KSO_WM_BEAUTIFY_FLAG" val="#wm#"/>
  <p:tag name="KSO_WM_TAG_VERSION" val="3.0"/>
  <p:tag name="KSO_WM_UNIT_ID" val="_11*i*6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66.xml><?xml version="1.0" encoding="utf-8"?>
<p:tagLst xmlns:p="http://schemas.openxmlformats.org/presentationml/2006/main">
  <p:tag name="KSO_WM_UNIT_TYPE" val="i"/>
  <p:tag name="KSO_WM_UNIT_INDEX" val="599"/>
  <p:tag name="KSO_WM_BEAUTIFY_FLAG" val="#wm#"/>
  <p:tag name="KSO_WM_TAG_VERSION" val="3.0"/>
  <p:tag name="KSO_WM_UNIT_ID" val="_11*i*59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67.xml><?xml version="1.0" encoding="utf-8"?>
<p:tagLst xmlns:p="http://schemas.openxmlformats.org/presentationml/2006/main">
  <p:tag name="KSO_WM_UNIT_TYPE" val="i"/>
  <p:tag name="KSO_WM_UNIT_INDEX" val="641"/>
  <p:tag name="KSO_WM_BEAUTIFY_FLAG" val="#wm#"/>
  <p:tag name="KSO_WM_TAG_VERSION" val="3.0"/>
  <p:tag name="KSO_WM_UNIT_ID" val="_11*i*6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68.xml><?xml version="1.0" encoding="utf-8"?>
<p:tagLst xmlns:p="http://schemas.openxmlformats.org/presentationml/2006/main">
  <p:tag name="KSO_WM_UNIT_TYPE" val="i"/>
  <p:tag name="KSO_WM_UNIT_INDEX" val="636"/>
  <p:tag name="KSO_WM_BEAUTIFY_FLAG" val="#wm#"/>
  <p:tag name="KSO_WM_TAG_VERSION" val="3.0"/>
  <p:tag name="KSO_WM_UNIT_ID" val="_11*i*6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69.xml><?xml version="1.0" encoding="utf-8"?>
<p:tagLst xmlns:p="http://schemas.openxmlformats.org/presentationml/2006/main">
  <p:tag name="KSO_WM_UNIT_TYPE" val="i"/>
  <p:tag name="KSO_WM_UNIT_INDEX" val="646"/>
  <p:tag name="KSO_WM_BEAUTIFY_FLAG" val="#wm#"/>
  <p:tag name="KSO_WM_TAG_VERSION" val="3.0"/>
  <p:tag name="KSO_WM_UNIT_ID" val="_11*i*6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7.xml><?xml version="1.0" encoding="utf-8"?>
<p:tagLst xmlns:p="http://schemas.openxmlformats.org/presentationml/2006/main">
  <p:tag name="KSO_WM_UNIT_TYPE" val="i"/>
  <p:tag name="KSO_WM_UNIT_INDEX" val="595"/>
  <p:tag name="KSO_WM_BEAUTIFY_FLAG" val="#wm#"/>
  <p:tag name="KSO_WM_TAG_VERSION" val="3.0"/>
  <p:tag name="KSO_WM_UNIT_ID" val="_1*i*59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70.xml><?xml version="1.0" encoding="utf-8"?>
<p:tagLst xmlns:p="http://schemas.openxmlformats.org/presentationml/2006/main">
  <p:tag name="KSO_WM_UNIT_TYPE" val="i"/>
  <p:tag name="KSO_WM_UNIT_INDEX" val="693"/>
  <p:tag name="KSO_WM_BEAUTIFY_FLAG" val="#wm#"/>
  <p:tag name="KSO_WM_TAG_VERSION" val="3.0"/>
  <p:tag name="KSO_WM_UNIT_ID" val="_11*i*69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71.xml><?xml version="1.0" encoding="utf-8"?>
<p:tagLst xmlns:p="http://schemas.openxmlformats.org/presentationml/2006/main">
  <p:tag name="KSO_WM_UNIT_TYPE" val="i"/>
  <p:tag name="KSO_WM_UNIT_INDEX" val="593"/>
  <p:tag name="KSO_WM_BEAUTIFY_FLAG" val="#wm#"/>
  <p:tag name="KSO_WM_TAG_VERSION" val="3.0"/>
  <p:tag name="KSO_WM_UNIT_ID" val="_11*i*59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72.xml><?xml version="1.0" encoding="utf-8"?>
<p:tagLst xmlns:p="http://schemas.openxmlformats.org/presentationml/2006/main">
  <p:tag name="KSO_WM_UNIT_TYPE" val="i"/>
  <p:tag name="KSO_WM_UNIT_INDEX" val="618"/>
  <p:tag name="KSO_WM_BEAUTIFY_FLAG" val="#wm#"/>
  <p:tag name="KSO_WM_TAG_VERSION" val="3.0"/>
  <p:tag name="KSO_WM_UNIT_ID" val="_11*i*6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73.xml><?xml version="1.0" encoding="utf-8"?>
<p:tagLst xmlns:p="http://schemas.openxmlformats.org/presentationml/2006/main">
  <p:tag name="KSO_WM_UNIT_TYPE" val="i"/>
  <p:tag name="KSO_WM_UNIT_INDEX" val="663"/>
  <p:tag name="KSO_WM_BEAUTIFY_FLAG" val="#wm#"/>
  <p:tag name="KSO_WM_TAG_VERSION" val="3.0"/>
  <p:tag name="KSO_WM_UNIT_ID" val="_11*i*6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74.xml><?xml version="1.0" encoding="utf-8"?>
<p:tagLst xmlns:p="http://schemas.openxmlformats.org/presentationml/2006/main">
  <p:tag name="KSO_WM_UNIT_TYPE" val="i"/>
  <p:tag name="KSO_WM_UNIT_INDEX" val="579"/>
  <p:tag name="KSO_WM_BEAUTIFY_FLAG" val="#wm#"/>
  <p:tag name="KSO_WM_TAG_VERSION" val="3.0"/>
  <p:tag name="KSO_WM_UNIT_ID" val="_11*i*5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75.xml><?xml version="1.0" encoding="utf-8"?>
<p:tagLst xmlns:p="http://schemas.openxmlformats.org/presentationml/2006/main">
  <p:tag name="KSO_WM_UNIT_TYPE" val="i"/>
  <p:tag name="KSO_WM_UNIT_INDEX" val="562"/>
  <p:tag name="KSO_WM_BEAUTIFY_FLAG" val="#wm#"/>
  <p:tag name="KSO_WM_TAG_VERSION" val="3.0"/>
  <p:tag name="KSO_WM_UNIT_ID" val="_11*i*5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76.xml><?xml version="1.0" encoding="utf-8"?>
<p:tagLst xmlns:p="http://schemas.openxmlformats.org/presentationml/2006/main">
  <p:tag name="KSO_WM_UNIT_TYPE" val="i"/>
  <p:tag name="KSO_WM_UNIT_INDEX" val="574"/>
  <p:tag name="KSO_WM_BEAUTIFY_FLAG" val="#wm#"/>
  <p:tag name="KSO_WM_TAG_VERSION" val="3.0"/>
  <p:tag name="KSO_WM_UNIT_ID" val="_11*i*5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77.xml><?xml version="1.0" encoding="utf-8"?>
<p:tagLst xmlns:p="http://schemas.openxmlformats.org/presentationml/2006/main">
  <p:tag name="KSO_WM_UNIT_TYPE" val="i"/>
  <p:tag name="KSO_WM_UNIT_INDEX" val="597"/>
  <p:tag name="KSO_WM_BEAUTIFY_FLAG" val="#wm#"/>
  <p:tag name="KSO_WM_TAG_VERSION" val="3.0"/>
  <p:tag name="KSO_WM_UNIT_ID" val="_11*i*59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78.xml><?xml version="1.0" encoding="utf-8"?>
<p:tagLst xmlns:p="http://schemas.openxmlformats.org/presentationml/2006/main">
  <p:tag name="KSO_WM_UNIT_TYPE" val="i"/>
  <p:tag name="KSO_WM_UNIT_INDEX" val="613"/>
  <p:tag name="KSO_WM_BEAUTIFY_FLAG" val="#wm#"/>
  <p:tag name="KSO_WM_TAG_VERSION" val="3.0"/>
  <p:tag name="KSO_WM_UNIT_ID" val="_11*i*6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79.xml><?xml version="1.0" encoding="utf-8"?>
<p:tagLst xmlns:p="http://schemas.openxmlformats.org/presentationml/2006/main">
  <p:tag name="KSO_WM_UNIT_TYPE" val="i"/>
  <p:tag name="KSO_WM_UNIT_INDEX" val="619"/>
  <p:tag name="KSO_WM_BEAUTIFY_FLAG" val="#wm#"/>
  <p:tag name="KSO_WM_TAG_VERSION" val="3.0"/>
  <p:tag name="KSO_WM_UNIT_ID" val="_11*i*6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8.xml><?xml version="1.0" encoding="utf-8"?>
<p:tagLst xmlns:p="http://schemas.openxmlformats.org/presentationml/2006/main">
  <p:tag name="KSO_WM_UNIT_TYPE" val="i"/>
  <p:tag name="KSO_WM_UNIT_INDEX" val="611"/>
  <p:tag name="KSO_WM_BEAUTIFY_FLAG" val="#wm#"/>
  <p:tag name="KSO_WM_TAG_VERSION" val="3.0"/>
  <p:tag name="KSO_WM_UNIT_ID" val="_1*i*6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80.xml><?xml version="1.0" encoding="utf-8"?>
<p:tagLst xmlns:p="http://schemas.openxmlformats.org/presentationml/2006/main">
  <p:tag name="KSO_WM_UNIT_TYPE" val="i"/>
  <p:tag name="KSO_WM_UNIT_INDEX" val="656"/>
  <p:tag name="KSO_WM_BEAUTIFY_FLAG" val="#wm#"/>
  <p:tag name="KSO_WM_TAG_VERSION" val="3.0"/>
  <p:tag name="KSO_WM_UNIT_ID" val="_11*i*6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81.xml><?xml version="1.0" encoding="utf-8"?>
<p:tagLst xmlns:p="http://schemas.openxmlformats.org/presentationml/2006/main">
  <p:tag name="KSO_WM_UNIT_TYPE" val="i"/>
  <p:tag name="KSO_WM_UNIT_INDEX" val="637"/>
  <p:tag name="KSO_WM_BEAUTIFY_FLAG" val="#wm#"/>
  <p:tag name="KSO_WM_TAG_VERSION" val="3.0"/>
  <p:tag name="KSO_WM_UNIT_ID" val="_11*i*6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82.xml><?xml version="1.0" encoding="utf-8"?>
<p:tagLst xmlns:p="http://schemas.openxmlformats.org/presentationml/2006/main">
  <p:tag name="KSO_WM_UNIT_TYPE" val="i"/>
  <p:tag name="KSO_WM_UNIT_INDEX" val="642"/>
  <p:tag name="KSO_WM_BEAUTIFY_FLAG" val="#wm#"/>
  <p:tag name="KSO_WM_TAG_VERSION" val="3.0"/>
  <p:tag name="KSO_WM_UNIT_ID" val="_11*i*6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83.xml><?xml version="1.0" encoding="utf-8"?>
<p:tagLst xmlns:p="http://schemas.openxmlformats.org/presentationml/2006/main">
  <p:tag name="KSO_WM_UNIT_TYPE" val="i"/>
  <p:tag name="KSO_WM_UNIT_INDEX" val="598"/>
  <p:tag name="KSO_WM_BEAUTIFY_FLAG" val="#wm#"/>
  <p:tag name="KSO_WM_TAG_VERSION" val="3.0"/>
  <p:tag name="KSO_WM_UNIT_ID" val="_11*i*59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84.xml><?xml version="1.0" encoding="utf-8"?>
<p:tagLst xmlns:p="http://schemas.openxmlformats.org/presentationml/2006/main">
  <p:tag name="KSO_WM_UNIT_TYPE" val="i"/>
  <p:tag name="KSO_WM_UNIT_INDEX" val="609"/>
  <p:tag name="KSO_WM_BEAUTIFY_FLAG" val="#wm#"/>
  <p:tag name="KSO_WM_TAG_VERSION" val="3.0"/>
  <p:tag name="KSO_WM_UNIT_ID" val="_11*i*60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85.xml><?xml version="1.0" encoding="utf-8"?>
<p:tagLst xmlns:p="http://schemas.openxmlformats.org/presentationml/2006/main">
  <p:tag name="KSO_WM_UNIT_TYPE" val="i"/>
  <p:tag name="KSO_WM_UNIT_INDEX" val="588"/>
  <p:tag name="KSO_WM_BEAUTIFY_FLAG" val="#wm#"/>
  <p:tag name="KSO_WM_TAG_VERSION" val="3.0"/>
  <p:tag name="KSO_WM_UNIT_ID" val="_11*i*58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86.xml><?xml version="1.0" encoding="utf-8"?>
<p:tagLst xmlns:p="http://schemas.openxmlformats.org/presentationml/2006/main">
  <p:tag name="KSO_WM_UNIT_TYPE" val="i"/>
  <p:tag name="KSO_WM_UNIT_INDEX" val="614"/>
  <p:tag name="KSO_WM_BEAUTIFY_FLAG" val="#wm#"/>
  <p:tag name="KSO_WM_TAG_VERSION" val="3.0"/>
  <p:tag name="KSO_WM_UNIT_ID" val="_11*i*6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87.xml><?xml version="1.0" encoding="utf-8"?>
<p:tagLst xmlns:p="http://schemas.openxmlformats.org/presentationml/2006/main">
  <p:tag name="KSO_WM_UNIT_TYPE" val="i"/>
  <p:tag name="KSO_WM_UNIT_INDEX" val="584"/>
  <p:tag name="KSO_WM_BEAUTIFY_FLAG" val="#wm#"/>
  <p:tag name="KSO_WM_TAG_VERSION" val="3.0"/>
  <p:tag name="KSO_WM_UNIT_ID" val="_11*i*5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88.xml><?xml version="1.0" encoding="utf-8"?>
<p:tagLst xmlns:p="http://schemas.openxmlformats.org/presentationml/2006/main">
  <p:tag name="KSO_WM_UNIT_TYPE" val="i"/>
  <p:tag name="KSO_WM_UNIT_INDEX" val="603"/>
  <p:tag name="KSO_WM_BEAUTIFY_FLAG" val="#wm#"/>
  <p:tag name="KSO_WM_TAG_VERSION" val="3.0"/>
  <p:tag name="KSO_WM_UNIT_ID" val="_11*i*60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89.xml><?xml version="1.0" encoding="utf-8"?>
<p:tagLst xmlns:p="http://schemas.openxmlformats.org/presentationml/2006/main">
  <p:tag name="KSO_WM_UNIT_TYPE" val="i"/>
  <p:tag name="KSO_WM_UNIT_INDEX" val="604"/>
  <p:tag name="KSO_WM_BEAUTIFY_FLAG" val="#wm#"/>
  <p:tag name="KSO_WM_TAG_VERSION" val="3.0"/>
  <p:tag name="KSO_WM_UNIT_ID" val="_11*i*60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9.xml><?xml version="1.0" encoding="utf-8"?>
<p:tagLst xmlns:p="http://schemas.openxmlformats.org/presentationml/2006/main">
  <p:tag name="KSO_WM_UNIT_TYPE" val="i"/>
  <p:tag name="KSO_WM_UNIT_INDEX" val="617"/>
  <p:tag name="KSO_WM_BEAUTIFY_FLAG" val="#wm#"/>
  <p:tag name="KSO_WM_TAG_VERSION" val="3.0"/>
  <p:tag name="KSO_WM_UNIT_ID" val="_1*i*6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90.xml><?xml version="1.0" encoding="utf-8"?>
<p:tagLst xmlns:p="http://schemas.openxmlformats.org/presentationml/2006/main">
  <p:tag name="KSO_WM_UNIT_TYPE" val="i"/>
  <p:tag name="KSO_WM_UNIT_INDEX" val="590"/>
  <p:tag name="KSO_WM_BEAUTIFY_FLAG" val="#wm#"/>
  <p:tag name="KSO_WM_TAG_VERSION" val="3.0"/>
  <p:tag name="KSO_WM_UNIT_ID" val="_11*i*59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91.xml><?xml version="1.0" encoding="utf-8"?>
<p:tagLst xmlns:p="http://schemas.openxmlformats.org/presentationml/2006/main">
  <p:tag name="KSO_WM_UNIT_TYPE" val="i"/>
  <p:tag name="KSO_WM_UNIT_INDEX" val="580"/>
  <p:tag name="KSO_WM_BEAUTIFY_FLAG" val="#wm#"/>
  <p:tag name="KSO_WM_TAG_VERSION" val="3.0"/>
  <p:tag name="KSO_WM_UNIT_ID" val="_11*i*5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92.xml><?xml version="1.0" encoding="utf-8"?>
<p:tagLst xmlns:p="http://schemas.openxmlformats.org/presentationml/2006/main">
  <p:tag name="KSO_WM_UNIT_TYPE" val="i"/>
  <p:tag name="KSO_WM_UNIT_INDEX" val="589"/>
  <p:tag name="KSO_WM_BEAUTIFY_FLAG" val="#wm#"/>
  <p:tag name="KSO_WM_TAG_VERSION" val="3.0"/>
  <p:tag name="KSO_WM_UNIT_ID" val="_11*i*58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93.xml><?xml version="1.0" encoding="utf-8"?>
<p:tagLst xmlns:p="http://schemas.openxmlformats.org/presentationml/2006/main">
  <p:tag name="KSO_WM_UNIT_TYPE" val="i"/>
  <p:tag name="KSO_WM_UNIT_INDEX" val="690"/>
  <p:tag name="KSO_WM_BEAUTIFY_FLAG" val="#wm#"/>
  <p:tag name="KSO_WM_TAG_VERSION" val="3.0"/>
  <p:tag name="KSO_WM_UNIT_ID" val="_11*i*69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94.xml><?xml version="1.0" encoding="utf-8"?>
<p:tagLst xmlns:p="http://schemas.openxmlformats.org/presentationml/2006/main">
  <p:tag name="KSO_WM_UNIT_TYPE" val="i"/>
  <p:tag name="KSO_WM_UNIT_INDEX" val="659"/>
  <p:tag name="KSO_WM_BEAUTIFY_FLAG" val="#wm#"/>
  <p:tag name="KSO_WM_TAG_VERSION" val="3.0"/>
  <p:tag name="KSO_WM_UNIT_ID" val="_11*i*6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95.xml><?xml version="1.0" encoding="utf-8"?>
<p:tagLst xmlns:p="http://schemas.openxmlformats.org/presentationml/2006/main">
  <p:tag name="KSO_WM_UNIT_TYPE" val="i"/>
  <p:tag name="KSO_WM_UNIT_INDEX" val="664"/>
  <p:tag name="KSO_WM_BEAUTIFY_FLAG" val="#wm#"/>
  <p:tag name="KSO_WM_TAG_VERSION" val="3.0"/>
  <p:tag name="KSO_WM_UNIT_ID" val="_11*i*6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96.xml><?xml version="1.0" encoding="utf-8"?>
<p:tagLst xmlns:p="http://schemas.openxmlformats.org/presentationml/2006/main">
  <p:tag name="KSO_WM_UNIT_TYPE" val="i"/>
  <p:tag name="KSO_WM_UNIT_INDEX" val="572"/>
  <p:tag name="KSO_WM_BEAUTIFY_FLAG" val="#wm#"/>
  <p:tag name="KSO_WM_TAG_VERSION" val="3.0"/>
  <p:tag name="KSO_WM_UNIT_ID" val="_11*i*5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97.xml><?xml version="1.0" encoding="utf-8"?>
<p:tagLst xmlns:p="http://schemas.openxmlformats.org/presentationml/2006/main">
  <p:tag name="KSO_WM_UNIT_TYPE" val="i"/>
  <p:tag name="KSO_WM_UNIT_INDEX" val="569"/>
  <p:tag name="KSO_WM_BEAUTIFY_FLAG" val="#wm#"/>
  <p:tag name="KSO_WM_TAG_VERSION" val="3.0"/>
  <p:tag name="KSO_WM_UNIT_ID" val="_11*i*5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98.xml><?xml version="1.0" encoding="utf-8"?>
<p:tagLst xmlns:p="http://schemas.openxmlformats.org/presentationml/2006/main">
  <p:tag name="KSO_WM_UNIT_TYPE" val="i"/>
  <p:tag name="KSO_WM_UNIT_INDEX" val="387"/>
  <p:tag name="KSO_WM_BEAUTIFY_FLAG" val="#wm#"/>
  <p:tag name="KSO_WM_TAG_VERSION" val="3.0"/>
  <p:tag name="KSO_WM_UNIT_ID" val="_11*i*38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99.xml><?xml version="1.0" encoding="utf-8"?>
<p:tagLst xmlns:p="http://schemas.openxmlformats.org/presentationml/2006/main">
  <p:tag name="KSO_WM_UNIT_TYPE" val="i"/>
  <p:tag name="KSO_WM_UNIT_INDEX" val="390"/>
  <p:tag name="KSO_WM_BEAUTIFY_FLAG" val="#wm#"/>
  <p:tag name="KSO_WM_TAG_VERSION" val="3.0"/>
  <p:tag name="KSO_WM_UNIT_ID" val="_11*i*39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.xml><?xml version="1.0" encoding="utf-8"?>
<p:tagLst xmlns:p="http://schemas.openxmlformats.org/presentationml/2006/main">
  <p:tag name="KSO_WM_UNIT_TYPE" val="i"/>
  <p:tag name="KSO_WM_UNIT_INDEX" val="335"/>
  <p:tag name="KSO_WM_BEAUTIFY_FLAG" val="#wm#"/>
  <p:tag name="KSO_WM_TAG_VERSION" val="3.0"/>
  <p:tag name="KSO_WM_UNIT_ID" val="_1*i*3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.xml><?xml version="1.0" encoding="utf-8"?>
<p:tagLst xmlns:p="http://schemas.openxmlformats.org/presentationml/2006/main">
  <p:tag name="KSO_WM_UNIT_TYPE" val="i"/>
  <p:tag name="KSO_WM_UNIT_INDEX" val="654"/>
  <p:tag name="KSO_WM_BEAUTIFY_FLAG" val="#wm#"/>
  <p:tag name="KSO_WM_TAG_VERSION" val="3.0"/>
  <p:tag name="KSO_WM_UNIT_ID" val="_1*i*6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0.xml><?xml version="1.0" encoding="utf-8"?>
<p:tagLst xmlns:p="http://schemas.openxmlformats.org/presentationml/2006/main">
  <p:tag name="KSO_WM_UNIT_TYPE" val="i"/>
  <p:tag name="KSO_WM_UNIT_INDEX" val="426"/>
  <p:tag name="KSO_WM_BEAUTIFY_FLAG" val="#wm#"/>
  <p:tag name="KSO_WM_TAG_VERSION" val="3.0"/>
  <p:tag name="KSO_WM_UNIT_ID" val="_11*i*4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1.xml><?xml version="1.0" encoding="utf-8"?>
<p:tagLst xmlns:p="http://schemas.openxmlformats.org/presentationml/2006/main">
  <p:tag name="KSO_WM_UNIT_TYPE" val="i"/>
  <p:tag name="KSO_WM_UNIT_INDEX" val="409"/>
  <p:tag name="KSO_WM_BEAUTIFY_FLAG" val="#wm#"/>
  <p:tag name="KSO_WM_TAG_VERSION" val="3.0"/>
  <p:tag name="KSO_WM_UNIT_ID" val="_11*i*40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2.xml><?xml version="1.0" encoding="utf-8"?>
<p:tagLst xmlns:p="http://schemas.openxmlformats.org/presentationml/2006/main">
  <p:tag name="KSO_WM_UNIT_TYPE" val="i"/>
  <p:tag name="KSO_WM_UNIT_INDEX" val="405"/>
  <p:tag name="KSO_WM_BEAUTIFY_FLAG" val="#wm#"/>
  <p:tag name="KSO_WM_TAG_VERSION" val="3.0"/>
  <p:tag name="KSO_WM_UNIT_ID" val="_11*i*40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3.xml><?xml version="1.0" encoding="utf-8"?>
<p:tagLst xmlns:p="http://schemas.openxmlformats.org/presentationml/2006/main">
  <p:tag name="KSO_WM_UNIT_TYPE" val="i"/>
  <p:tag name="KSO_WM_UNIT_INDEX" val="372"/>
  <p:tag name="KSO_WM_BEAUTIFY_FLAG" val="#wm#"/>
  <p:tag name="KSO_WM_TAG_VERSION" val="3.0"/>
  <p:tag name="KSO_WM_UNIT_ID" val="_11*i*3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4.xml><?xml version="1.0" encoding="utf-8"?>
<p:tagLst xmlns:p="http://schemas.openxmlformats.org/presentationml/2006/main">
  <p:tag name="KSO_WM_UNIT_TYPE" val="i"/>
  <p:tag name="KSO_WM_UNIT_INDEX" val="493"/>
  <p:tag name="KSO_WM_BEAUTIFY_FLAG" val="#wm#"/>
  <p:tag name="KSO_WM_TAG_VERSION" val="3.0"/>
  <p:tag name="KSO_WM_UNIT_ID" val="_11*i*49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5.xml><?xml version="1.0" encoding="utf-8"?>
<p:tagLst xmlns:p="http://schemas.openxmlformats.org/presentationml/2006/main">
  <p:tag name="KSO_WM_UNIT_TYPE" val="i"/>
  <p:tag name="KSO_WM_UNIT_INDEX" val="392"/>
  <p:tag name="KSO_WM_BEAUTIFY_FLAG" val="#wm#"/>
  <p:tag name="KSO_WM_TAG_VERSION" val="3.0"/>
  <p:tag name="KSO_WM_UNIT_ID" val="_11*i*39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6.xml><?xml version="1.0" encoding="utf-8"?>
<p:tagLst xmlns:p="http://schemas.openxmlformats.org/presentationml/2006/main">
  <p:tag name="KSO_WM_UNIT_TYPE" val="i"/>
  <p:tag name="KSO_WM_UNIT_INDEX" val="481"/>
  <p:tag name="KSO_WM_BEAUTIFY_FLAG" val="#wm#"/>
  <p:tag name="KSO_WM_TAG_VERSION" val="3.0"/>
  <p:tag name="KSO_WM_UNIT_ID" val="_11*i*4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7.xml><?xml version="1.0" encoding="utf-8"?>
<p:tagLst xmlns:p="http://schemas.openxmlformats.org/presentationml/2006/main">
  <p:tag name="KSO_WM_UNIT_TYPE" val="i"/>
  <p:tag name="KSO_WM_UNIT_INDEX" val="341"/>
  <p:tag name="KSO_WM_BEAUTIFY_FLAG" val="#wm#"/>
  <p:tag name="KSO_WM_TAG_VERSION" val="3.0"/>
  <p:tag name="KSO_WM_UNIT_ID" val="_11*i*3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8.xml><?xml version="1.0" encoding="utf-8"?>
<p:tagLst xmlns:p="http://schemas.openxmlformats.org/presentationml/2006/main">
  <p:tag name="KSO_WM_UNIT_TYPE" val="i"/>
  <p:tag name="KSO_WM_UNIT_INDEX" val="353"/>
  <p:tag name="KSO_WM_BEAUTIFY_FLAG" val="#wm#"/>
  <p:tag name="KSO_WM_TAG_VERSION" val="3.0"/>
  <p:tag name="KSO_WM_UNIT_ID" val="_11*i*3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9.xml><?xml version="1.0" encoding="utf-8"?>
<p:tagLst xmlns:p="http://schemas.openxmlformats.org/presentationml/2006/main">
  <p:tag name="KSO_WM_UNIT_TYPE" val="i"/>
  <p:tag name="KSO_WM_UNIT_INDEX" val="563"/>
  <p:tag name="KSO_WM_BEAUTIFY_FLAG" val="#wm#"/>
  <p:tag name="KSO_WM_TAG_VERSION" val="3.0"/>
  <p:tag name="KSO_WM_UNIT_ID" val="_11*i*5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1.xml><?xml version="1.0" encoding="utf-8"?>
<p:tagLst xmlns:p="http://schemas.openxmlformats.org/presentationml/2006/main">
  <p:tag name="KSO_WM_UNIT_TYPE" val="i"/>
  <p:tag name="KSO_WM_UNIT_INDEX" val="635"/>
  <p:tag name="KSO_WM_BEAUTIFY_FLAG" val="#wm#"/>
  <p:tag name="KSO_WM_TAG_VERSION" val="3.0"/>
  <p:tag name="KSO_WM_UNIT_ID" val="_1*i*6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10.xml><?xml version="1.0" encoding="utf-8"?>
<p:tagLst xmlns:p="http://schemas.openxmlformats.org/presentationml/2006/main">
  <p:tag name="KSO_WM_UNIT_TYPE" val="i"/>
  <p:tag name="KSO_WM_UNIT_INDEX" val="615"/>
  <p:tag name="KSO_WM_BEAUTIFY_FLAG" val="#wm#"/>
  <p:tag name="KSO_WM_TAG_VERSION" val="3.0"/>
  <p:tag name="KSO_WM_UNIT_ID" val="_11*i*6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11.xml><?xml version="1.0" encoding="utf-8"?>
<p:tagLst xmlns:p="http://schemas.openxmlformats.org/presentationml/2006/main">
  <p:tag name="KSO_WM_UNIT_TYPE" val="i"/>
  <p:tag name="KSO_WM_UNIT_INDEX" val="467"/>
  <p:tag name="KSO_WM_BEAUTIFY_FLAG" val="#wm#"/>
  <p:tag name="KSO_WM_TAG_VERSION" val="3.0"/>
  <p:tag name="KSO_WM_UNIT_ID" val="_11*i*4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12.xml><?xml version="1.0" encoding="utf-8"?>
<p:tagLst xmlns:p="http://schemas.openxmlformats.org/presentationml/2006/main">
  <p:tag name="KSO_WM_UNIT_TYPE" val="i"/>
  <p:tag name="KSO_WM_UNIT_INDEX" val="568"/>
  <p:tag name="KSO_WM_BEAUTIFY_FLAG" val="#wm#"/>
  <p:tag name="KSO_WM_TAG_VERSION" val="3.0"/>
  <p:tag name="KSO_WM_UNIT_ID" val="_11*i*5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13.xml><?xml version="1.0" encoding="utf-8"?>
<p:tagLst xmlns:p="http://schemas.openxmlformats.org/presentationml/2006/main">
  <p:tag name="KSO_WM_UNIT_TYPE" val="i"/>
  <p:tag name="KSO_WM_UNIT_INDEX" val="566"/>
  <p:tag name="KSO_WM_BEAUTIFY_FLAG" val="#wm#"/>
  <p:tag name="KSO_WM_TAG_VERSION" val="3.0"/>
  <p:tag name="KSO_WM_UNIT_ID" val="_11*i*5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14.xml><?xml version="1.0" encoding="utf-8"?>
<p:tagLst xmlns:p="http://schemas.openxmlformats.org/presentationml/2006/main">
  <p:tag name="KSO_WM_UNIT_TYPE" val="i"/>
  <p:tag name="KSO_WM_UNIT_INDEX" val="564"/>
  <p:tag name="KSO_WM_BEAUTIFY_FLAG" val="#wm#"/>
  <p:tag name="KSO_WM_TAG_VERSION" val="3.0"/>
  <p:tag name="KSO_WM_UNIT_ID" val="_11*i*5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15.xml><?xml version="1.0" encoding="utf-8"?>
<p:tagLst xmlns:p="http://schemas.openxmlformats.org/presentationml/2006/main">
  <p:tag name="KSO_WM_UNIT_TYPE" val="i"/>
  <p:tag name="KSO_WM_UNIT_INDEX" val="346"/>
  <p:tag name="KSO_WM_BEAUTIFY_FLAG" val="#wm#"/>
  <p:tag name="KSO_WM_TAG_VERSION" val="3.0"/>
  <p:tag name="KSO_WM_UNIT_ID" val="_11*i*3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16.xml><?xml version="1.0" encoding="utf-8"?>
<p:tagLst xmlns:p="http://schemas.openxmlformats.org/presentationml/2006/main">
  <p:tag name="KSO_WM_UNIT_TYPE" val="i"/>
  <p:tag name="KSO_WM_UNIT_INDEX" val="415"/>
  <p:tag name="KSO_WM_BEAUTIFY_FLAG" val="#wm#"/>
  <p:tag name="KSO_WM_TAG_VERSION" val="3.0"/>
  <p:tag name="KSO_WM_UNIT_ID" val="_11*i*4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17.xml><?xml version="1.0" encoding="utf-8"?>
<p:tagLst xmlns:p="http://schemas.openxmlformats.org/presentationml/2006/main">
  <p:tag name="KSO_WM_UNIT_TYPE" val="i"/>
  <p:tag name="KSO_WM_UNIT_INDEX" val="413"/>
  <p:tag name="KSO_WM_BEAUTIFY_FLAG" val="#wm#"/>
  <p:tag name="KSO_WM_TAG_VERSION" val="3.0"/>
  <p:tag name="KSO_WM_UNIT_ID" val="_11*i*4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18.xml><?xml version="1.0" encoding="utf-8"?>
<p:tagLst xmlns:p="http://schemas.openxmlformats.org/presentationml/2006/main">
  <p:tag name="KSO_WM_UNIT_TYPE" val="i"/>
  <p:tag name="KSO_WM_UNIT_INDEX" val="340"/>
  <p:tag name="KSO_WM_BEAUTIFY_FLAG" val="#wm#"/>
  <p:tag name="KSO_WM_TAG_VERSION" val="3.0"/>
  <p:tag name="KSO_WM_UNIT_ID" val="_11*i*3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19.xml><?xml version="1.0" encoding="utf-8"?>
<p:tagLst xmlns:p="http://schemas.openxmlformats.org/presentationml/2006/main">
  <p:tag name="KSO_WM_UNIT_TYPE" val="i"/>
  <p:tag name="KSO_WM_UNIT_INDEX" val="407"/>
  <p:tag name="KSO_WM_BEAUTIFY_FLAG" val="#wm#"/>
  <p:tag name="KSO_WM_TAG_VERSION" val="3.0"/>
  <p:tag name="KSO_WM_UNIT_ID" val="_11*i*40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2.xml><?xml version="1.0" encoding="utf-8"?>
<p:tagLst xmlns:p="http://schemas.openxmlformats.org/presentationml/2006/main">
  <p:tag name="KSO_WM_UNIT_TYPE" val="i"/>
  <p:tag name="KSO_WM_UNIT_INDEX" val="640"/>
  <p:tag name="KSO_WM_BEAUTIFY_FLAG" val="#wm#"/>
  <p:tag name="KSO_WM_TAG_VERSION" val="3.0"/>
  <p:tag name="KSO_WM_UNIT_ID" val="_1*i*6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20.xml><?xml version="1.0" encoding="utf-8"?>
<p:tagLst xmlns:p="http://schemas.openxmlformats.org/presentationml/2006/main">
  <p:tag name="KSO_WM_UNIT_TYPE" val="i"/>
  <p:tag name="KSO_WM_UNIT_INDEX" val="374"/>
  <p:tag name="KSO_WM_BEAUTIFY_FLAG" val="#wm#"/>
  <p:tag name="KSO_WM_TAG_VERSION" val="3.0"/>
  <p:tag name="KSO_WM_UNIT_ID" val="_11*i*3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21.xml><?xml version="1.0" encoding="utf-8"?>
<p:tagLst xmlns:p="http://schemas.openxmlformats.org/presentationml/2006/main">
  <p:tag name="KSO_WM_UNIT_TYPE" val="i"/>
  <p:tag name="KSO_WM_UNIT_INDEX" val="452"/>
  <p:tag name="KSO_WM_BEAUTIFY_FLAG" val="#wm#"/>
  <p:tag name="KSO_WM_TAG_VERSION" val="3.0"/>
  <p:tag name="KSO_WM_UNIT_ID" val="_11*i*4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22.xml><?xml version="1.0" encoding="utf-8"?>
<p:tagLst xmlns:p="http://schemas.openxmlformats.org/presentationml/2006/main">
  <p:tag name="KSO_WM_UNIT_TYPE" val="i"/>
  <p:tag name="KSO_WM_UNIT_INDEX" val="567"/>
  <p:tag name="KSO_WM_BEAUTIFY_FLAG" val="#wm#"/>
  <p:tag name="KSO_WM_TAG_VERSION" val="3.0"/>
  <p:tag name="KSO_WM_UNIT_ID" val="_11*i*5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23.xml><?xml version="1.0" encoding="utf-8"?>
<p:tagLst xmlns:p="http://schemas.openxmlformats.org/presentationml/2006/main">
  <p:tag name="KSO_WM_UNIT_TYPE" val="i"/>
  <p:tag name="KSO_WM_UNIT_INDEX" val="674"/>
  <p:tag name="KSO_WM_BEAUTIFY_FLAG" val="#wm#"/>
  <p:tag name="KSO_WM_TAG_VERSION" val="3.0"/>
  <p:tag name="KSO_WM_UNIT_ID" val="_11*i*6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24.xml><?xml version="1.0" encoding="utf-8"?>
<p:tagLst xmlns:p="http://schemas.openxmlformats.org/presentationml/2006/main">
  <p:tag name="KSO_WM_UNIT_TYPE" val="i"/>
  <p:tag name="KSO_WM_UNIT_INDEX" val="608"/>
  <p:tag name="KSO_WM_BEAUTIFY_FLAG" val="#wm#"/>
  <p:tag name="KSO_WM_TAG_VERSION" val="3.0"/>
  <p:tag name="KSO_WM_UNIT_ID" val="_11*i*60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25.xml><?xml version="1.0" encoding="utf-8"?>
<p:tagLst xmlns:p="http://schemas.openxmlformats.org/presentationml/2006/main">
  <p:tag name="KSO_WM_UNIT_TYPE" val="i"/>
  <p:tag name="KSO_WM_UNIT_INDEX" val="622"/>
  <p:tag name="KSO_WM_BEAUTIFY_FLAG" val="#wm#"/>
  <p:tag name="KSO_WM_TAG_VERSION" val="3.0"/>
  <p:tag name="KSO_WM_UNIT_ID" val="_11*i*6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26.xml><?xml version="1.0" encoding="utf-8"?>
<p:tagLst xmlns:p="http://schemas.openxmlformats.org/presentationml/2006/main">
  <p:tag name="KSO_WM_UNIT_TYPE" val="i"/>
  <p:tag name="KSO_WM_UNIT_INDEX" val="561"/>
  <p:tag name="KSO_WM_BEAUTIFY_FLAG" val="#wm#"/>
  <p:tag name="KSO_WM_TAG_VERSION" val="3.0"/>
  <p:tag name="KSO_WM_UNIT_ID" val="_11*i*5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27.xml><?xml version="1.0" encoding="utf-8"?>
<p:tagLst xmlns:p="http://schemas.openxmlformats.org/presentationml/2006/main">
  <p:tag name="KSO_WM_UNIT_TYPE" val="i"/>
  <p:tag name="KSO_WM_UNIT_INDEX" val="652"/>
  <p:tag name="KSO_WM_BEAUTIFY_FLAG" val="#wm#"/>
  <p:tag name="KSO_WM_TAG_VERSION" val="3.0"/>
  <p:tag name="KSO_WM_UNIT_ID" val="_11*i*6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28.xml><?xml version="1.0" encoding="utf-8"?>
<p:tagLst xmlns:p="http://schemas.openxmlformats.org/presentationml/2006/main">
  <p:tag name="KSO_WM_UNIT_TYPE" val="i"/>
  <p:tag name="KSO_WM_UNIT_INDEX" val="612"/>
  <p:tag name="KSO_WM_BEAUTIFY_FLAG" val="#wm#"/>
  <p:tag name="KSO_WM_TAG_VERSION" val="3.0"/>
  <p:tag name="KSO_WM_UNIT_ID" val="_11*i*6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29.xml><?xml version="1.0" encoding="utf-8"?>
<p:tagLst xmlns:p="http://schemas.openxmlformats.org/presentationml/2006/main">
  <p:tag name="KSO_WM_UNIT_TYPE" val="i"/>
  <p:tag name="KSO_WM_UNIT_INDEX" val="631"/>
  <p:tag name="KSO_WM_BEAUTIFY_FLAG" val="#wm#"/>
  <p:tag name="KSO_WM_TAG_VERSION" val="3.0"/>
  <p:tag name="KSO_WM_UNIT_ID" val="_11*i*6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3.xml><?xml version="1.0" encoding="utf-8"?>
<p:tagLst xmlns:p="http://schemas.openxmlformats.org/presentationml/2006/main">
  <p:tag name="KSO_WM_UNIT_TYPE" val="i"/>
  <p:tag name="KSO_WM_UNIT_INDEX" val="596"/>
  <p:tag name="KSO_WM_BEAUTIFY_FLAG" val="#wm#"/>
  <p:tag name="KSO_WM_TAG_VERSION" val="3.0"/>
  <p:tag name="KSO_WM_UNIT_ID" val="_1*i*59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30.xml><?xml version="1.0" encoding="utf-8"?>
<p:tagLst xmlns:p="http://schemas.openxmlformats.org/presentationml/2006/main">
  <p:tag name="KSO_WM_UNIT_TYPE" val="i"/>
  <p:tag name="KSO_WM_UNIT_INDEX" val="665"/>
  <p:tag name="KSO_WM_BEAUTIFY_FLAG" val="#wm#"/>
  <p:tag name="KSO_WM_TAG_VERSION" val="3.0"/>
  <p:tag name="KSO_WM_UNIT_ID" val="_11*i*6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31.xml><?xml version="1.0" encoding="utf-8"?>
<p:tagLst xmlns:p="http://schemas.openxmlformats.org/presentationml/2006/main">
  <p:tag name="KSO_WM_UNIT_TYPE" val="i"/>
  <p:tag name="KSO_WM_UNIT_INDEX" val="537"/>
  <p:tag name="KSO_WM_BEAUTIFY_FLAG" val="#wm#"/>
  <p:tag name="KSO_WM_TAG_VERSION" val="3.0"/>
  <p:tag name="KSO_WM_UNIT_ID" val="_11*i*5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32.xml><?xml version="1.0" encoding="utf-8"?>
<p:tagLst xmlns:p="http://schemas.openxmlformats.org/presentationml/2006/main">
  <p:tag name="KSO_WM_UNIT_TYPE" val="i"/>
  <p:tag name="KSO_WM_UNIT_INDEX" val="555"/>
  <p:tag name="KSO_WM_BEAUTIFY_FLAG" val="#wm#"/>
  <p:tag name="KSO_WM_TAG_VERSION" val="3.0"/>
  <p:tag name="KSO_WM_UNIT_ID" val="_11*i*5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33.xml><?xml version="1.0" encoding="utf-8"?>
<p:tagLst xmlns:p="http://schemas.openxmlformats.org/presentationml/2006/main">
  <p:tag name="KSO_WM_UNIT_TYPE" val="i"/>
  <p:tag name="KSO_WM_UNIT_INDEX" val="545"/>
  <p:tag name="KSO_WM_BEAUTIFY_FLAG" val="#wm#"/>
  <p:tag name="KSO_WM_TAG_VERSION" val="3.0"/>
  <p:tag name="KSO_WM_UNIT_ID" val="_11*i*5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34.xml><?xml version="1.0" encoding="utf-8"?>
<p:tagLst xmlns:p="http://schemas.openxmlformats.org/presentationml/2006/main">
  <p:tag name="KSO_WM_UNIT_TYPE" val="i"/>
  <p:tag name="KSO_WM_UNIT_INDEX" val="447"/>
  <p:tag name="KSO_WM_BEAUTIFY_FLAG" val="#wm#"/>
  <p:tag name="KSO_WM_TAG_VERSION" val="3.0"/>
  <p:tag name="KSO_WM_UNIT_ID" val="_11*i*4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35.xml><?xml version="1.0" encoding="utf-8"?>
<p:tagLst xmlns:p="http://schemas.openxmlformats.org/presentationml/2006/main">
  <p:tag name="KSO_WM_UNIT_TYPE" val="i"/>
  <p:tag name="KSO_WM_UNIT_INDEX" val="427"/>
  <p:tag name="KSO_WM_BEAUTIFY_FLAG" val="#wm#"/>
  <p:tag name="KSO_WM_TAG_VERSION" val="3.0"/>
  <p:tag name="KSO_WM_UNIT_ID" val="_11*i*4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36.xml><?xml version="1.0" encoding="utf-8"?>
<p:tagLst xmlns:p="http://schemas.openxmlformats.org/presentationml/2006/main">
  <p:tag name="KSO_WM_UNIT_TYPE" val="i"/>
  <p:tag name="KSO_WM_UNIT_INDEX" val="428"/>
  <p:tag name="KSO_WM_BEAUTIFY_FLAG" val="#wm#"/>
  <p:tag name="KSO_WM_TAG_VERSION" val="3.0"/>
  <p:tag name="KSO_WM_UNIT_ID" val="_11*i*4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37.xml><?xml version="1.0" encoding="utf-8"?>
<p:tagLst xmlns:p="http://schemas.openxmlformats.org/presentationml/2006/main">
  <p:tag name="KSO_WM_UNIT_TYPE" val="i"/>
  <p:tag name="KSO_WM_UNIT_INDEX" val="356"/>
  <p:tag name="KSO_WM_BEAUTIFY_FLAG" val="#wm#"/>
  <p:tag name="KSO_WM_TAG_VERSION" val="3.0"/>
  <p:tag name="KSO_WM_UNIT_ID" val="_11*i*3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38.xml><?xml version="1.0" encoding="utf-8"?>
<p:tagLst xmlns:p="http://schemas.openxmlformats.org/presentationml/2006/main">
  <p:tag name="KSO_WM_UNIT_TYPE" val="i"/>
  <p:tag name="KSO_WM_UNIT_INDEX" val="354"/>
  <p:tag name="KSO_WM_BEAUTIFY_FLAG" val="#wm#"/>
  <p:tag name="KSO_WM_TAG_VERSION" val="3.0"/>
  <p:tag name="KSO_WM_UNIT_ID" val="_11*i*3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39.xml><?xml version="1.0" encoding="utf-8"?>
<p:tagLst xmlns:p="http://schemas.openxmlformats.org/presentationml/2006/main">
  <p:tag name="KSO_WM_UNIT_TYPE" val="i"/>
  <p:tag name="KSO_WM_UNIT_INDEX" val="401"/>
  <p:tag name="KSO_WM_BEAUTIFY_FLAG" val="#wm#"/>
  <p:tag name="KSO_WM_TAG_VERSION" val="3.0"/>
  <p:tag name="KSO_WM_UNIT_ID" val="_11*i*40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4.xml><?xml version="1.0" encoding="utf-8"?>
<p:tagLst xmlns:p="http://schemas.openxmlformats.org/presentationml/2006/main">
  <p:tag name="KSO_WM_UNIT_TYPE" val="i"/>
  <p:tag name="KSO_WM_UNIT_INDEX" val="607"/>
  <p:tag name="KSO_WM_BEAUTIFY_FLAG" val="#wm#"/>
  <p:tag name="KSO_WM_TAG_VERSION" val="3.0"/>
  <p:tag name="KSO_WM_UNIT_ID" val="_1*i*60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40.xml><?xml version="1.0" encoding="utf-8"?>
<p:tagLst xmlns:p="http://schemas.openxmlformats.org/presentationml/2006/main">
  <p:tag name="KSO_WM_UNIT_TYPE" val="i"/>
  <p:tag name="KSO_WM_UNIT_INDEX" val="385"/>
  <p:tag name="KSO_WM_BEAUTIFY_FLAG" val="#wm#"/>
  <p:tag name="KSO_WM_TAG_VERSION" val="3.0"/>
  <p:tag name="KSO_WM_UNIT_ID" val="_11*i*3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41.xml><?xml version="1.0" encoding="utf-8"?>
<p:tagLst xmlns:p="http://schemas.openxmlformats.org/presentationml/2006/main">
  <p:tag name="KSO_WM_UNIT_TYPE" val="i"/>
  <p:tag name="KSO_WM_UNIT_INDEX" val="378"/>
  <p:tag name="KSO_WM_BEAUTIFY_FLAG" val="#wm#"/>
  <p:tag name="KSO_WM_TAG_VERSION" val="3.0"/>
  <p:tag name="KSO_WM_UNIT_ID" val="_11*i*3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42.xml><?xml version="1.0" encoding="utf-8"?>
<p:tagLst xmlns:p="http://schemas.openxmlformats.org/presentationml/2006/main">
  <p:tag name="KSO_WM_UNIT_TYPE" val="i"/>
  <p:tag name="KSO_WM_UNIT_INDEX" val="552"/>
  <p:tag name="KSO_WM_BEAUTIFY_FLAG" val="#wm#"/>
  <p:tag name="KSO_WM_TAG_VERSION" val="3.0"/>
  <p:tag name="KSO_WM_UNIT_ID" val="_11*i*5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43.xml><?xml version="1.0" encoding="utf-8"?>
<p:tagLst xmlns:p="http://schemas.openxmlformats.org/presentationml/2006/main">
  <p:tag name="KSO_WM_UNIT_TYPE" val="i"/>
  <p:tag name="KSO_WM_UNIT_INDEX" val="557"/>
  <p:tag name="KSO_WM_BEAUTIFY_FLAG" val="#wm#"/>
  <p:tag name="KSO_WM_TAG_VERSION" val="3.0"/>
  <p:tag name="KSO_WM_UNIT_ID" val="_11*i*5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44.xml><?xml version="1.0" encoding="utf-8"?>
<p:tagLst xmlns:p="http://schemas.openxmlformats.org/presentationml/2006/main">
  <p:tag name="KSO_WM_UNIT_TYPE" val="i"/>
  <p:tag name="KSO_WM_UNIT_INDEX" val="559"/>
  <p:tag name="KSO_WM_BEAUTIFY_FLAG" val="#wm#"/>
  <p:tag name="KSO_WM_TAG_VERSION" val="3.0"/>
  <p:tag name="KSO_WM_UNIT_ID" val="_11*i*5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45.xml><?xml version="1.0" encoding="utf-8"?>
<p:tagLst xmlns:p="http://schemas.openxmlformats.org/presentationml/2006/main">
  <p:tag name="KSO_WM_UNIT_TYPE" val="i"/>
  <p:tag name="KSO_WM_UNIT_INDEX" val="591"/>
  <p:tag name="KSO_WM_BEAUTIFY_FLAG" val="#wm#"/>
  <p:tag name="KSO_WM_TAG_VERSION" val="3.0"/>
  <p:tag name="KSO_WM_UNIT_ID" val="_11*i*59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46.xml><?xml version="1.0" encoding="utf-8"?>
<p:tagLst xmlns:p="http://schemas.openxmlformats.org/presentationml/2006/main">
  <p:tag name="KSO_WM_UNIT_TYPE" val="i"/>
  <p:tag name="KSO_WM_UNIT_INDEX" val="596"/>
  <p:tag name="KSO_WM_BEAUTIFY_FLAG" val="#wm#"/>
  <p:tag name="KSO_WM_TAG_VERSION" val="3.0"/>
  <p:tag name="KSO_WM_UNIT_ID" val="_11*i*59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47.xml><?xml version="1.0" encoding="utf-8"?>
<p:tagLst xmlns:p="http://schemas.openxmlformats.org/presentationml/2006/main">
  <p:tag name="KSO_WM_UNIT_TYPE" val="i"/>
  <p:tag name="KSO_WM_UNIT_INDEX" val="601"/>
  <p:tag name="KSO_WM_BEAUTIFY_FLAG" val="#wm#"/>
  <p:tag name="KSO_WM_TAG_VERSION" val="3.0"/>
  <p:tag name="KSO_WM_UNIT_ID" val="_11*i*60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48.xml><?xml version="1.0" encoding="utf-8"?>
<p:tagLst xmlns:p="http://schemas.openxmlformats.org/presentationml/2006/main">
  <p:tag name="KSO_WM_UNIT_TYPE" val="i"/>
  <p:tag name="KSO_WM_UNIT_INDEX" val="595"/>
  <p:tag name="KSO_WM_BEAUTIFY_FLAG" val="#wm#"/>
  <p:tag name="KSO_WM_TAG_VERSION" val="3.0"/>
  <p:tag name="KSO_WM_UNIT_ID" val="_11*i*59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49.xml><?xml version="1.0" encoding="utf-8"?>
<p:tagLst xmlns:p="http://schemas.openxmlformats.org/presentationml/2006/main">
  <p:tag name="KSO_WM_UNIT_TYPE" val="i"/>
  <p:tag name="KSO_WM_UNIT_INDEX" val="592"/>
  <p:tag name="KSO_WM_BEAUTIFY_FLAG" val="#wm#"/>
  <p:tag name="KSO_WM_TAG_VERSION" val="3.0"/>
  <p:tag name="KSO_WM_UNIT_ID" val="_11*i*59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5.xml><?xml version="1.0" encoding="utf-8"?>
<p:tagLst xmlns:p="http://schemas.openxmlformats.org/presentationml/2006/main">
  <p:tag name="KSO_WM_UNIT_TYPE" val="i"/>
  <p:tag name="KSO_WM_UNIT_INDEX" val="586"/>
  <p:tag name="KSO_WM_BEAUTIFY_FLAG" val="#wm#"/>
  <p:tag name="KSO_WM_TAG_VERSION" val="3.0"/>
  <p:tag name="KSO_WM_UNIT_ID" val="_1*i*58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50.xml><?xml version="1.0" encoding="utf-8"?>
<p:tagLst xmlns:p="http://schemas.openxmlformats.org/presentationml/2006/main">
  <p:tag name="KSO_WM_UNIT_TYPE" val="i"/>
  <p:tag name="KSO_WM_UNIT_INDEX" val="585"/>
  <p:tag name="KSO_WM_BEAUTIFY_FLAG" val="#wm#"/>
  <p:tag name="KSO_WM_TAG_VERSION" val="3.0"/>
  <p:tag name="KSO_WM_UNIT_ID" val="_11*i*5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51.xml><?xml version="1.0" encoding="utf-8"?>
<p:tagLst xmlns:p="http://schemas.openxmlformats.org/presentationml/2006/main">
  <p:tag name="KSO_WM_UNIT_TYPE" val="i"/>
  <p:tag name="KSO_WM_UNIT_INDEX" val="558"/>
  <p:tag name="KSO_WM_BEAUTIFY_FLAG" val="#wm#"/>
  <p:tag name="KSO_WM_TAG_VERSION" val="3.0"/>
  <p:tag name="KSO_WM_UNIT_ID" val="_11*i*5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52.xml><?xml version="1.0" encoding="utf-8"?>
<p:tagLst xmlns:p="http://schemas.openxmlformats.org/presentationml/2006/main">
  <p:tag name="KSO_WM_UNIT_TYPE" val="i"/>
  <p:tag name="KSO_WM_UNIT_INDEX" val="620"/>
  <p:tag name="KSO_WM_BEAUTIFY_FLAG" val="#wm#"/>
  <p:tag name="KSO_WM_TAG_VERSION" val="3.0"/>
  <p:tag name="KSO_WM_UNIT_ID" val="_11*i*6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53.xml><?xml version="1.0" encoding="utf-8"?>
<p:tagLst xmlns:p="http://schemas.openxmlformats.org/presentationml/2006/main">
  <p:tag name="KSO_WM_UNIT_TYPE" val="i"/>
  <p:tag name="KSO_WM_UNIT_INDEX" val="616"/>
  <p:tag name="KSO_WM_BEAUTIFY_FLAG" val="#wm#"/>
  <p:tag name="KSO_WM_TAG_VERSION" val="3.0"/>
  <p:tag name="KSO_WM_UNIT_ID" val="_11*i*6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54.xml><?xml version="1.0" encoding="utf-8"?>
<p:tagLst xmlns:p="http://schemas.openxmlformats.org/presentationml/2006/main">
  <p:tag name="KSO_WM_UNIT_TYPE" val="i"/>
  <p:tag name="KSO_WM_UNIT_INDEX" val="582"/>
  <p:tag name="KSO_WM_BEAUTIFY_FLAG" val="#wm#"/>
  <p:tag name="KSO_WM_TAG_VERSION" val="3.0"/>
  <p:tag name="KSO_WM_UNIT_ID" val="_11*i*5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55.xml><?xml version="1.0" encoding="utf-8"?>
<p:tagLst xmlns:p="http://schemas.openxmlformats.org/presentationml/2006/main">
  <p:tag name="KSO_WM_UNIT_TYPE" val="i"/>
  <p:tag name="KSO_WM_UNIT_INDEX" val="649"/>
  <p:tag name="KSO_WM_BEAUTIFY_FLAG" val="#wm#"/>
  <p:tag name="KSO_WM_TAG_VERSION" val="3.0"/>
  <p:tag name="KSO_WM_UNIT_ID" val="_11*i*6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56.xml><?xml version="1.0" encoding="utf-8"?>
<p:tagLst xmlns:p="http://schemas.openxmlformats.org/presentationml/2006/main">
  <p:tag name="KSO_WM_UNIT_TYPE" val="i"/>
  <p:tag name="KSO_WM_UNIT_INDEX" val="662"/>
  <p:tag name="KSO_WM_BEAUTIFY_FLAG" val="#wm#"/>
  <p:tag name="KSO_WM_TAG_VERSION" val="3.0"/>
  <p:tag name="KSO_WM_UNIT_ID" val="_11*i*6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57.xml><?xml version="1.0" encoding="utf-8"?>
<p:tagLst xmlns:p="http://schemas.openxmlformats.org/presentationml/2006/main">
  <p:tag name="KSO_WM_UNIT_TYPE" val="i"/>
  <p:tag name="KSO_WM_UNIT_INDEX" val="667"/>
  <p:tag name="KSO_WM_BEAUTIFY_FLAG" val="#wm#"/>
  <p:tag name="KSO_WM_TAG_VERSION" val="3.0"/>
  <p:tag name="KSO_WM_UNIT_ID" val="_11*i*6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58.xml><?xml version="1.0" encoding="utf-8"?>
<p:tagLst xmlns:p="http://schemas.openxmlformats.org/presentationml/2006/main">
  <p:tag name="KSO_WM_UNIT_TYPE" val="i"/>
  <p:tag name="KSO_WM_UNIT_INDEX" val="623"/>
  <p:tag name="KSO_WM_BEAUTIFY_FLAG" val="#wm#"/>
  <p:tag name="KSO_WM_TAG_VERSION" val="3.0"/>
  <p:tag name="KSO_WM_UNIT_ID" val="_11*i*6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59.xml><?xml version="1.0" encoding="utf-8"?>
<p:tagLst xmlns:p="http://schemas.openxmlformats.org/presentationml/2006/main">
  <p:tag name="KSO_WM_UNIT_TYPE" val="i"/>
  <p:tag name="KSO_WM_UNIT_INDEX" val="630"/>
  <p:tag name="KSO_WM_BEAUTIFY_FLAG" val="#wm#"/>
  <p:tag name="KSO_WM_TAG_VERSION" val="3.0"/>
  <p:tag name="KSO_WM_UNIT_ID" val="_11*i*6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6.xml><?xml version="1.0" encoding="utf-8"?>
<p:tagLst xmlns:p="http://schemas.openxmlformats.org/presentationml/2006/main">
  <p:tag name="KSO_WM_UNIT_TYPE" val="i"/>
  <p:tag name="KSO_WM_UNIT_INDEX" val="612"/>
  <p:tag name="KSO_WM_BEAUTIFY_FLAG" val="#wm#"/>
  <p:tag name="KSO_WM_TAG_VERSION" val="3.0"/>
  <p:tag name="KSO_WM_UNIT_ID" val="_1*i*6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60.xml><?xml version="1.0" encoding="utf-8"?>
<p:tagLst xmlns:p="http://schemas.openxmlformats.org/presentationml/2006/main">
  <p:tag name="KSO_WM_UNIT_TYPE" val="i"/>
  <p:tag name="KSO_WM_UNIT_INDEX" val="624"/>
  <p:tag name="KSO_WM_BEAUTIFY_FLAG" val="#wm#"/>
  <p:tag name="KSO_WM_TAG_VERSION" val="3.0"/>
  <p:tag name="KSO_WM_UNIT_ID" val="_11*i*6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61.xml><?xml version="1.0" encoding="utf-8"?>
<p:tagLst xmlns:p="http://schemas.openxmlformats.org/presentationml/2006/main">
  <p:tag name="KSO_WM_UNIT_TYPE" val="i"/>
  <p:tag name="KSO_WM_UNIT_INDEX" val="586"/>
  <p:tag name="KSO_WM_BEAUTIFY_FLAG" val="#wm#"/>
  <p:tag name="KSO_WM_TAG_VERSION" val="3.0"/>
  <p:tag name="KSO_WM_UNIT_ID" val="_11*i*58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62.xml><?xml version="1.0" encoding="utf-8"?>
<p:tagLst xmlns:p="http://schemas.openxmlformats.org/presentationml/2006/main">
  <p:tag name="KSO_WM_UNIT_TYPE" val="i"/>
  <p:tag name="KSO_WM_UNIT_INDEX" val="606"/>
  <p:tag name="KSO_WM_BEAUTIFY_FLAG" val="#wm#"/>
  <p:tag name="KSO_WM_TAG_VERSION" val="3.0"/>
  <p:tag name="KSO_WM_UNIT_ID" val="_11*i*60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63.xml><?xml version="1.0" encoding="utf-8"?>
<p:tagLst xmlns:p="http://schemas.openxmlformats.org/presentationml/2006/main">
  <p:tag name="KSO_WM_UNIT_TYPE" val="i"/>
  <p:tag name="KSO_WM_UNIT_INDEX" val="610"/>
  <p:tag name="KSO_WM_BEAUTIFY_FLAG" val="#wm#"/>
  <p:tag name="KSO_WM_TAG_VERSION" val="3.0"/>
  <p:tag name="KSO_WM_UNIT_ID" val="_11*i*6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64.xml><?xml version="1.0" encoding="utf-8"?>
<p:tagLst xmlns:p="http://schemas.openxmlformats.org/presentationml/2006/main">
  <p:tag name="KSO_WM_UNIT_TYPE" val="i"/>
  <p:tag name="KSO_WM_UNIT_INDEX" val="638"/>
  <p:tag name="KSO_WM_BEAUTIFY_FLAG" val="#wm#"/>
  <p:tag name="KSO_WM_TAG_VERSION" val="3.0"/>
  <p:tag name="KSO_WM_UNIT_ID" val="_11*i*6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65.xml><?xml version="1.0" encoding="utf-8"?>
<p:tagLst xmlns:p="http://schemas.openxmlformats.org/presentationml/2006/main">
  <p:tag name="KSO_WM_UNIT_TYPE" val="i"/>
  <p:tag name="KSO_WM_UNIT_INDEX" val="634"/>
  <p:tag name="KSO_WM_BEAUTIFY_FLAG" val="#wm#"/>
  <p:tag name="KSO_WM_TAG_VERSION" val="3.0"/>
  <p:tag name="KSO_WM_UNIT_ID" val="_11*i*6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66.xml><?xml version="1.0" encoding="utf-8"?>
<p:tagLst xmlns:p="http://schemas.openxmlformats.org/presentationml/2006/main">
  <p:tag name="KSO_WM_UNIT_TYPE" val="i"/>
  <p:tag name="KSO_WM_UNIT_INDEX" val="666"/>
  <p:tag name="KSO_WM_BEAUTIFY_FLAG" val="#wm#"/>
  <p:tag name="KSO_WM_TAG_VERSION" val="3.0"/>
  <p:tag name="KSO_WM_UNIT_ID" val="_11*i*6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67.xml><?xml version="1.0" encoding="utf-8"?>
<p:tagLst xmlns:p="http://schemas.openxmlformats.org/presentationml/2006/main">
  <p:tag name="KSO_WM_UNIT_TYPE" val="i"/>
  <p:tag name="KSO_WM_UNIT_INDEX" val="635"/>
  <p:tag name="KSO_WM_BEAUTIFY_FLAG" val="#wm#"/>
  <p:tag name="KSO_WM_TAG_VERSION" val="3.0"/>
  <p:tag name="KSO_WM_UNIT_ID" val="_11*i*6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68.xml><?xml version="1.0" encoding="utf-8"?>
<p:tagLst xmlns:p="http://schemas.openxmlformats.org/presentationml/2006/main">
  <p:tag name="KSO_WM_UNIT_TYPE" val="i"/>
  <p:tag name="KSO_WM_UNIT_INDEX" val="657"/>
  <p:tag name="KSO_WM_BEAUTIFY_FLAG" val="#wm#"/>
  <p:tag name="KSO_WM_TAG_VERSION" val="3.0"/>
  <p:tag name="KSO_WM_UNIT_ID" val="_11*i*6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69.xml><?xml version="1.0" encoding="utf-8"?>
<p:tagLst xmlns:p="http://schemas.openxmlformats.org/presentationml/2006/main">
  <p:tag name="KSO_WM_UNIT_TYPE" val="i"/>
  <p:tag name="KSO_WM_UNIT_INDEX" val="643"/>
  <p:tag name="KSO_WM_BEAUTIFY_FLAG" val="#wm#"/>
  <p:tag name="KSO_WM_TAG_VERSION" val="3.0"/>
  <p:tag name="KSO_WM_UNIT_ID" val="_11*i*6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7.xml><?xml version="1.0" encoding="utf-8"?>
<p:tagLst xmlns:p="http://schemas.openxmlformats.org/presentationml/2006/main">
  <p:tag name="KSO_WM_UNIT_TYPE" val="i"/>
  <p:tag name="KSO_WM_UNIT_INDEX" val="582"/>
  <p:tag name="KSO_WM_BEAUTIFY_FLAG" val="#wm#"/>
  <p:tag name="KSO_WM_TAG_VERSION" val="3.0"/>
  <p:tag name="KSO_WM_UNIT_ID" val="_1*i*5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70.xml><?xml version="1.0" encoding="utf-8"?>
<p:tagLst xmlns:p="http://schemas.openxmlformats.org/presentationml/2006/main">
  <p:tag name="KSO_WM_UNIT_TYPE" val="i"/>
  <p:tag name="KSO_WM_UNIT_INDEX" val="639"/>
  <p:tag name="KSO_WM_BEAUTIFY_FLAG" val="#wm#"/>
  <p:tag name="KSO_WM_TAG_VERSION" val="3.0"/>
  <p:tag name="KSO_WM_UNIT_ID" val="_11*i*6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71.xml><?xml version="1.0" encoding="utf-8"?>
<p:tagLst xmlns:p="http://schemas.openxmlformats.org/presentationml/2006/main">
  <p:tag name="KSO_WM_UNIT_TYPE" val="i"/>
  <p:tag name="KSO_WM_UNIT_INDEX" val="605"/>
  <p:tag name="KSO_WM_BEAUTIFY_FLAG" val="#wm#"/>
  <p:tag name="KSO_WM_TAG_VERSION" val="3.0"/>
  <p:tag name="KSO_WM_UNIT_ID" val="_11*i*60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72.xml><?xml version="1.0" encoding="utf-8"?>
<p:tagLst xmlns:p="http://schemas.openxmlformats.org/presentationml/2006/main">
  <p:tag name="KSO_WM_UNIT_TYPE" val="i"/>
  <p:tag name="KSO_WM_UNIT_INDEX" val="661"/>
  <p:tag name="KSO_WM_BEAUTIFY_FLAG" val="#wm#"/>
  <p:tag name="KSO_WM_TAG_VERSION" val="3.0"/>
  <p:tag name="KSO_WM_UNIT_ID" val="_11*i*6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73.xml><?xml version="1.0" encoding="utf-8"?>
<p:tagLst xmlns:p="http://schemas.openxmlformats.org/presentationml/2006/main">
  <p:tag name="KSO_WM_UNIT_TYPE" val="i"/>
  <p:tag name="KSO_WM_UNIT_INDEX" val="626"/>
  <p:tag name="KSO_WM_BEAUTIFY_FLAG" val="#wm#"/>
  <p:tag name="KSO_WM_TAG_VERSION" val="3.0"/>
  <p:tag name="KSO_WM_UNIT_ID" val="_11*i*6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74.xml><?xml version="1.0" encoding="utf-8"?>
<p:tagLst xmlns:p="http://schemas.openxmlformats.org/presentationml/2006/main">
  <p:tag name="KSO_WM_UNIT_TYPE" val="i"/>
  <p:tag name="KSO_WM_UNIT_INDEX" val="576"/>
  <p:tag name="KSO_WM_BEAUTIFY_FLAG" val="#wm#"/>
  <p:tag name="KSO_WM_TAG_VERSION" val="3.0"/>
  <p:tag name="KSO_WM_UNIT_ID" val="_11*i*5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75.xml><?xml version="1.0" encoding="utf-8"?>
<p:tagLst xmlns:p="http://schemas.openxmlformats.org/presentationml/2006/main">
  <p:tag name="KSO_WM_UNIT_TYPE" val="i"/>
  <p:tag name="KSO_WM_UNIT_INDEX" val="575"/>
  <p:tag name="KSO_WM_BEAUTIFY_FLAG" val="#wm#"/>
  <p:tag name="KSO_WM_TAG_VERSION" val="3.0"/>
  <p:tag name="KSO_WM_UNIT_ID" val="_11*i*5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76.xml><?xml version="1.0" encoding="utf-8"?>
<p:tagLst xmlns:p="http://schemas.openxmlformats.org/presentationml/2006/main">
  <p:tag name="KSO_WM_UNIT_TYPE" val="i"/>
  <p:tag name="KSO_WM_UNIT_INDEX" val="594"/>
  <p:tag name="KSO_WM_BEAUTIFY_FLAG" val="#wm#"/>
  <p:tag name="KSO_WM_TAG_VERSION" val="3.0"/>
  <p:tag name="KSO_WM_UNIT_ID" val="_11*i*59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77.xml><?xml version="1.0" encoding="utf-8"?>
<p:tagLst xmlns:p="http://schemas.openxmlformats.org/presentationml/2006/main">
  <p:tag name="KSO_WM_UNIT_TYPE" val="i"/>
  <p:tag name="KSO_WM_UNIT_INDEX" val="668"/>
  <p:tag name="KSO_WM_BEAUTIFY_FLAG" val="#wm#"/>
  <p:tag name="KSO_WM_TAG_VERSION" val="3.0"/>
  <p:tag name="KSO_WM_UNIT_ID" val="_11*i*6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78.xml><?xml version="1.0" encoding="utf-8"?>
<p:tagLst xmlns:p="http://schemas.openxmlformats.org/presentationml/2006/main">
  <p:tag name="KSO_WM_UNIT_TYPE" val="i"/>
  <p:tag name="KSO_WM_UNIT_INDEX" val="670"/>
  <p:tag name="KSO_WM_BEAUTIFY_FLAG" val="#wm#"/>
  <p:tag name="KSO_WM_TAG_VERSION" val="3.0"/>
  <p:tag name="KSO_WM_UNIT_ID" val="_11*i*6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79.xml><?xml version="1.0" encoding="utf-8"?>
<p:tagLst xmlns:p="http://schemas.openxmlformats.org/presentationml/2006/main">
  <p:tag name="KSO_WM_UNIT_TYPE" val="i"/>
  <p:tag name="KSO_WM_UNIT_INDEX" val="713"/>
  <p:tag name="KSO_WM_BEAUTIFY_FLAG" val="#wm#"/>
  <p:tag name="KSO_WM_TAG_VERSION" val="3.0"/>
  <p:tag name="KSO_WM_UNIT_ID" val="_11*i*7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8.xml><?xml version="1.0" encoding="utf-8"?>
<p:tagLst xmlns:p="http://schemas.openxmlformats.org/presentationml/2006/main">
  <p:tag name="KSO_WM_UNIT_TYPE" val="i"/>
  <p:tag name="KSO_WM_UNIT_INDEX" val="601"/>
  <p:tag name="KSO_WM_BEAUTIFY_FLAG" val="#wm#"/>
  <p:tag name="KSO_WM_TAG_VERSION" val="3.0"/>
  <p:tag name="KSO_WM_UNIT_ID" val="_1*i*60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80.xml><?xml version="1.0" encoding="utf-8"?>
<p:tagLst xmlns:p="http://schemas.openxmlformats.org/presentationml/2006/main">
  <p:tag name="KSO_WM_UNIT_TYPE" val="i"/>
  <p:tag name="KSO_WM_UNIT_INDEX" val="712"/>
  <p:tag name="KSO_WM_BEAUTIFY_FLAG" val="#wm#"/>
  <p:tag name="KSO_WM_TAG_VERSION" val="3.0"/>
  <p:tag name="KSO_WM_UNIT_ID" val="_11*i*7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81.xml><?xml version="1.0" encoding="utf-8"?>
<p:tagLst xmlns:p="http://schemas.openxmlformats.org/presentationml/2006/main">
  <p:tag name="KSO_WM_UNIT_TYPE" val="i"/>
  <p:tag name="KSO_WM_UNIT_INDEX" val="707"/>
  <p:tag name="KSO_WM_BEAUTIFY_FLAG" val="#wm#"/>
  <p:tag name="KSO_WM_TAG_VERSION" val="3.0"/>
  <p:tag name="KSO_WM_UNIT_ID" val="_11*i*70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82.xml><?xml version="1.0" encoding="utf-8"?>
<p:tagLst xmlns:p="http://schemas.openxmlformats.org/presentationml/2006/main">
  <p:tag name="KSO_WM_UNIT_TYPE" val="i"/>
  <p:tag name="KSO_WM_UNIT_INDEX" val="710"/>
  <p:tag name="KSO_WM_BEAUTIFY_FLAG" val="#wm#"/>
  <p:tag name="KSO_WM_TAG_VERSION" val="3.0"/>
  <p:tag name="KSO_WM_UNIT_ID" val="_11*i*7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83.xml><?xml version="1.0" encoding="utf-8"?>
<p:tagLst xmlns:p="http://schemas.openxmlformats.org/presentationml/2006/main">
  <p:tag name="KSO_WM_UNIT_TYPE" val="i"/>
  <p:tag name="KSO_WM_UNIT_INDEX" val="704"/>
  <p:tag name="KSO_WM_BEAUTIFY_FLAG" val="#wm#"/>
  <p:tag name="KSO_WM_TAG_VERSION" val="3.0"/>
  <p:tag name="KSO_WM_UNIT_ID" val="_11*i*70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84.xml><?xml version="1.0" encoding="utf-8"?>
<p:tagLst xmlns:p="http://schemas.openxmlformats.org/presentationml/2006/main">
  <p:tag name="KSO_WM_UNIT_TYPE" val="i"/>
  <p:tag name="KSO_WM_UNIT_INDEX" val="694"/>
  <p:tag name="KSO_WM_BEAUTIFY_FLAG" val="#wm#"/>
  <p:tag name="KSO_WM_TAG_VERSION" val="3.0"/>
  <p:tag name="KSO_WM_UNIT_ID" val="_11*i*69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85.xml><?xml version="1.0" encoding="utf-8"?>
<p:tagLst xmlns:p="http://schemas.openxmlformats.org/presentationml/2006/main">
  <p:tag name="KSO_WM_UNIT_TYPE" val="i"/>
  <p:tag name="KSO_WM_UNIT_INDEX" val="695"/>
  <p:tag name="KSO_WM_BEAUTIFY_FLAG" val="#wm#"/>
  <p:tag name="KSO_WM_TAG_VERSION" val="3.0"/>
  <p:tag name="KSO_WM_UNIT_ID" val="_11*i*69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86.xml><?xml version="1.0" encoding="utf-8"?>
<p:tagLst xmlns:p="http://schemas.openxmlformats.org/presentationml/2006/main">
  <p:tag name="KSO_WM_UNIT_TYPE" val="i"/>
  <p:tag name="KSO_WM_UNIT_INDEX" val="719"/>
  <p:tag name="KSO_WM_BEAUTIFY_FLAG" val="#wm#"/>
  <p:tag name="KSO_WM_TAG_VERSION" val="3.0"/>
  <p:tag name="KSO_WM_UNIT_ID" val="_11*i*7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87.xml><?xml version="1.0" encoding="utf-8"?>
<p:tagLst xmlns:p="http://schemas.openxmlformats.org/presentationml/2006/main">
  <p:tag name="KSO_WM_UNIT_TYPE" val="i"/>
  <p:tag name="KSO_WM_UNIT_INDEX" val="700"/>
  <p:tag name="KSO_WM_BEAUTIFY_FLAG" val="#wm#"/>
  <p:tag name="KSO_WM_TAG_VERSION" val="3.0"/>
  <p:tag name="KSO_WM_UNIT_ID" val="_11*i*70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88.xml><?xml version="1.0" encoding="utf-8"?>
<p:tagLst xmlns:p="http://schemas.openxmlformats.org/presentationml/2006/main">
  <p:tag name="KSO_WM_UNIT_TYPE" val="i"/>
  <p:tag name="KSO_WM_UNIT_INDEX" val="432"/>
  <p:tag name="KSO_WM_BEAUTIFY_FLAG" val="#wm#"/>
  <p:tag name="KSO_WM_TAG_VERSION" val="3.0"/>
  <p:tag name="KSO_WM_UNIT_ID" val="_11*i*4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89.xml><?xml version="1.0" encoding="utf-8"?>
<p:tagLst xmlns:p="http://schemas.openxmlformats.org/presentationml/2006/main">
  <p:tag name="KSO_WM_UNIT_TYPE" val="i"/>
  <p:tag name="KSO_WM_UNIT_INDEX" val="422"/>
  <p:tag name="KSO_WM_BEAUTIFY_FLAG" val="#wm#"/>
  <p:tag name="KSO_WM_TAG_VERSION" val="3.0"/>
  <p:tag name="KSO_WM_UNIT_ID" val="_11*i*4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9.xml><?xml version="1.0" encoding="utf-8"?>
<p:tagLst xmlns:p="http://schemas.openxmlformats.org/presentationml/2006/main">
  <p:tag name="KSO_WM_UNIT_TYPE" val="i"/>
  <p:tag name="KSO_WM_UNIT_INDEX" val="602"/>
  <p:tag name="KSO_WM_BEAUTIFY_FLAG" val="#wm#"/>
  <p:tag name="KSO_WM_TAG_VERSION" val="3.0"/>
  <p:tag name="KSO_WM_UNIT_ID" val="_1*i*60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90.xml><?xml version="1.0" encoding="utf-8"?>
<p:tagLst xmlns:p="http://schemas.openxmlformats.org/presentationml/2006/main">
  <p:tag name="KSO_WM_UNIT_TYPE" val="i"/>
  <p:tag name="KSO_WM_UNIT_INDEX" val="687"/>
  <p:tag name="KSO_WM_BEAUTIFY_FLAG" val="#wm#"/>
  <p:tag name="KSO_WM_TAG_VERSION" val="3.0"/>
  <p:tag name="KSO_WM_UNIT_ID" val="_11*i*68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91.xml><?xml version="1.0" encoding="utf-8"?>
<p:tagLst xmlns:p="http://schemas.openxmlformats.org/presentationml/2006/main">
  <p:tag name="KSO_WM_UNIT_TYPE" val="i"/>
  <p:tag name="KSO_WM_UNIT_INDEX" val="660"/>
  <p:tag name="KSO_WM_BEAUTIFY_FLAG" val="#wm#"/>
  <p:tag name="KSO_WM_TAG_VERSION" val="3.0"/>
  <p:tag name="KSO_WM_UNIT_ID" val="_11*i*66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92.xml><?xml version="1.0" encoding="utf-8"?>
<p:tagLst xmlns:p="http://schemas.openxmlformats.org/presentationml/2006/main">
  <p:tag name="KSO_WM_UNIT_TYPE" val="i"/>
  <p:tag name="KSO_WM_UNIT_INDEX" val="684"/>
  <p:tag name="KSO_WM_BEAUTIFY_FLAG" val="#wm#"/>
  <p:tag name="KSO_WM_TAG_VERSION" val="3.0"/>
  <p:tag name="KSO_WM_UNIT_ID" val="_11*i*6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93.xml><?xml version="1.0" encoding="utf-8"?>
<p:tagLst xmlns:p="http://schemas.openxmlformats.org/presentationml/2006/main">
  <p:tag name="KSO_WM_UNIT_TYPE" val="i"/>
  <p:tag name="KSO_WM_UNIT_INDEX" val="681"/>
  <p:tag name="KSO_WM_BEAUTIFY_FLAG" val="#wm#"/>
  <p:tag name="KSO_WM_TAG_VERSION" val="3.0"/>
  <p:tag name="KSO_WM_UNIT_ID" val="_11*i*6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94.xml><?xml version="1.0" encoding="utf-8"?>
<p:tagLst xmlns:p="http://schemas.openxmlformats.org/presentationml/2006/main">
  <p:tag name="KSO_WM_UNIT_TYPE" val="i"/>
  <p:tag name="KSO_WM_UNIT_INDEX" val="682"/>
  <p:tag name="KSO_WM_BEAUTIFY_FLAG" val="#wm#"/>
  <p:tag name="KSO_WM_TAG_VERSION" val="3.0"/>
  <p:tag name="KSO_WM_UNIT_ID" val="_11*i*6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95.xml><?xml version="1.0" encoding="utf-8"?>
<p:tagLst xmlns:p="http://schemas.openxmlformats.org/presentationml/2006/main">
  <p:tag name="KSO_WM_UNIT_TYPE" val="i"/>
  <p:tag name="KSO_WM_UNIT_INDEX" val="686"/>
  <p:tag name="KSO_WM_BEAUTIFY_FLAG" val="#wm#"/>
  <p:tag name="KSO_WM_TAG_VERSION" val="3.0"/>
  <p:tag name="KSO_WM_UNIT_ID" val="_11*i*68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96.xml><?xml version="1.0" encoding="utf-8"?>
<p:tagLst xmlns:p="http://schemas.openxmlformats.org/presentationml/2006/main">
  <p:tag name="KSO_WM_UNIT_TYPE" val="i"/>
  <p:tag name="KSO_WM_UNIT_INDEX" val="534"/>
  <p:tag name="KSO_WM_BEAUTIFY_FLAG" val="#wm#"/>
  <p:tag name="KSO_WM_TAG_VERSION" val="3.0"/>
  <p:tag name="KSO_WM_UNIT_ID" val="_11*i*5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97.xml><?xml version="1.0" encoding="utf-8"?>
<p:tagLst xmlns:p="http://schemas.openxmlformats.org/presentationml/2006/main">
  <p:tag name="KSO_WM_UNIT_TYPE" val="i"/>
  <p:tag name="KSO_WM_UNIT_INDEX" val="699"/>
  <p:tag name="KSO_WM_BEAUTIFY_FLAG" val="#wm#"/>
  <p:tag name="KSO_WM_TAG_VERSION" val="3.0"/>
  <p:tag name="KSO_WM_UNIT_ID" val="_11*i*69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98.xml><?xml version="1.0" encoding="utf-8"?>
<p:tagLst xmlns:p="http://schemas.openxmlformats.org/presentationml/2006/main">
  <p:tag name="KSO_WM_UNIT_TYPE" val="i"/>
  <p:tag name="KSO_WM_UNIT_INDEX" val="698"/>
  <p:tag name="KSO_WM_BEAUTIFY_FLAG" val="#wm#"/>
  <p:tag name="KSO_WM_TAG_VERSION" val="3.0"/>
  <p:tag name="KSO_WM_UNIT_ID" val="_11*i*69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99.xml><?xml version="1.0" encoding="utf-8"?>
<p:tagLst xmlns:p="http://schemas.openxmlformats.org/presentationml/2006/main">
  <p:tag name="KSO_WM_UNIT_TYPE" val="i"/>
  <p:tag name="KSO_WM_UNIT_INDEX" val="416"/>
  <p:tag name="KSO_WM_BEAUTIFY_FLAG" val="#wm#"/>
  <p:tag name="KSO_WM_TAG_VERSION" val="3.0"/>
  <p:tag name="KSO_WM_UNIT_ID" val="_11*i*4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.xml><?xml version="1.0" encoding="utf-8"?>
<p:tagLst xmlns:p="http://schemas.openxmlformats.org/presentationml/2006/main">
  <p:tag name="KSO_WM_UNIT_TYPE" val="i"/>
  <p:tag name="KSO_WM_UNIT_INDEX" val="337"/>
  <p:tag name="KSO_WM_BEAUTIFY_FLAG" val="#wm#"/>
  <p:tag name="KSO_WM_TAG_VERSION" val="3.0"/>
  <p:tag name="KSO_WM_UNIT_ID" val="_1*i*3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.xml><?xml version="1.0" encoding="utf-8"?>
<p:tagLst xmlns:p="http://schemas.openxmlformats.org/presentationml/2006/main">
  <p:tag name="KSO_WM_UNIT_TYPE" val="i"/>
  <p:tag name="KSO_WM_UNIT_INDEX" val="588"/>
  <p:tag name="KSO_WM_BEAUTIFY_FLAG" val="#wm#"/>
  <p:tag name="KSO_WM_TAG_VERSION" val="3.0"/>
  <p:tag name="KSO_WM_UNIT_ID" val="_1*i*58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0.xml><?xml version="1.0" encoding="utf-8"?>
<p:tagLst xmlns:p="http://schemas.openxmlformats.org/presentationml/2006/main">
  <p:tag name="KSO_WM_UNIT_TYPE" val="i"/>
  <p:tag name="KSO_WM_UNIT_INDEX" val="706"/>
  <p:tag name="KSO_WM_BEAUTIFY_FLAG" val="#wm#"/>
  <p:tag name="KSO_WM_TAG_VERSION" val="3.0"/>
  <p:tag name="KSO_WM_UNIT_ID" val="_11*i*70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1.xml><?xml version="1.0" encoding="utf-8"?>
<p:tagLst xmlns:p="http://schemas.openxmlformats.org/presentationml/2006/main">
  <p:tag name="KSO_WM_UNIT_TYPE" val="i"/>
  <p:tag name="KSO_WM_UNIT_INDEX" val="696"/>
  <p:tag name="KSO_WM_BEAUTIFY_FLAG" val="#wm#"/>
  <p:tag name="KSO_WM_TAG_VERSION" val="3.0"/>
  <p:tag name="KSO_WM_UNIT_ID" val="_11*i*69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2.xml><?xml version="1.0" encoding="utf-8"?>
<p:tagLst xmlns:p="http://schemas.openxmlformats.org/presentationml/2006/main">
  <p:tag name="KSO_WM_UNIT_TYPE" val="i"/>
  <p:tag name="KSO_WM_UNIT_INDEX" val="671"/>
  <p:tag name="KSO_WM_BEAUTIFY_FLAG" val="#wm#"/>
  <p:tag name="KSO_WM_TAG_VERSION" val="3.0"/>
  <p:tag name="KSO_WM_UNIT_ID" val="_11*i*6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3.xml><?xml version="1.0" encoding="utf-8"?>
<p:tagLst xmlns:p="http://schemas.openxmlformats.org/presentationml/2006/main">
  <p:tag name="KSO_WM_UNIT_TYPE" val="i"/>
  <p:tag name="KSO_WM_UNIT_INDEX" val="677"/>
  <p:tag name="KSO_WM_BEAUTIFY_FLAG" val="#wm#"/>
  <p:tag name="KSO_WM_TAG_VERSION" val="3.0"/>
  <p:tag name="KSO_WM_UNIT_ID" val="_11*i*6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4.xml><?xml version="1.0" encoding="utf-8"?>
<p:tagLst xmlns:p="http://schemas.openxmlformats.org/presentationml/2006/main">
  <p:tag name="KSO_WM_UNIT_TYPE" val="i"/>
  <p:tag name="KSO_WM_UNIT_INDEX" val="600"/>
  <p:tag name="KSO_WM_BEAUTIFY_FLAG" val="#wm#"/>
  <p:tag name="KSO_WM_TAG_VERSION" val="3.0"/>
  <p:tag name="KSO_WM_UNIT_ID" val="_11*i*60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5.xml><?xml version="1.0" encoding="utf-8"?>
<p:tagLst xmlns:p="http://schemas.openxmlformats.org/presentationml/2006/main">
  <p:tag name="KSO_WM_UNIT_TYPE" val="i"/>
  <p:tag name="KSO_WM_UNIT_INDEX" val="654"/>
  <p:tag name="KSO_WM_BEAUTIFY_FLAG" val="#wm#"/>
  <p:tag name="KSO_WM_TAG_VERSION" val="3.0"/>
  <p:tag name="KSO_WM_UNIT_ID" val="_11*i*6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6.xml><?xml version="1.0" encoding="utf-8"?>
<p:tagLst xmlns:p="http://schemas.openxmlformats.org/presentationml/2006/main">
  <p:tag name="KSO_WM_UNIT_TYPE" val="i"/>
  <p:tag name="KSO_WM_UNIT_INDEX" val="655"/>
  <p:tag name="KSO_WM_BEAUTIFY_FLAG" val="#wm#"/>
  <p:tag name="KSO_WM_TAG_VERSION" val="3.0"/>
  <p:tag name="KSO_WM_UNIT_ID" val="_11*i*6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7.xml><?xml version="1.0" encoding="utf-8"?>
<p:tagLst xmlns:p="http://schemas.openxmlformats.org/presentationml/2006/main">
  <p:tag name="KSO_WM_UNIT_TYPE" val="i"/>
  <p:tag name="KSO_WM_UNIT_INDEX" val="685"/>
  <p:tag name="KSO_WM_BEAUTIFY_FLAG" val="#wm#"/>
  <p:tag name="KSO_WM_TAG_VERSION" val="3.0"/>
  <p:tag name="KSO_WM_UNIT_ID" val="_11*i*6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8.xml><?xml version="1.0" encoding="utf-8"?>
<p:tagLst xmlns:p="http://schemas.openxmlformats.org/presentationml/2006/main">
  <p:tag name="KSO_WM_UNIT_TYPE" val="i"/>
  <p:tag name="KSO_WM_UNIT_INDEX" val="629"/>
  <p:tag name="KSO_WM_BEAUTIFY_FLAG" val="#wm#"/>
  <p:tag name="KSO_WM_TAG_VERSION" val="3.0"/>
  <p:tag name="KSO_WM_UNIT_ID" val="_11*i*6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9.xml><?xml version="1.0" encoding="utf-8"?>
<p:tagLst xmlns:p="http://schemas.openxmlformats.org/presentationml/2006/main">
  <p:tag name="KSO_WM_UNIT_TYPE" val="i"/>
  <p:tag name="KSO_WM_UNIT_INDEX" val="648"/>
  <p:tag name="KSO_WM_BEAUTIFY_FLAG" val="#wm#"/>
  <p:tag name="KSO_WM_TAG_VERSION" val="3.0"/>
  <p:tag name="KSO_WM_UNIT_ID" val="_11*i*6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1.xml><?xml version="1.0" encoding="utf-8"?>
<p:tagLst xmlns:p="http://schemas.openxmlformats.org/presentationml/2006/main">
  <p:tag name="KSO_WM_UNIT_TYPE" val="i"/>
  <p:tag name="KSO_WM_UNIT_INDEX" val="578"/>
  <p:tag name="KSO_WM_BEAUTIFY_FLAG" val="#wm#"/>
  <p:tag name="KSO_WM_TAG_VERSION" val="3.0"/>
  <p:tag name="KSO_WM_UNIT_ID" val="_1*i*5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10.xml><?xml version="1.0" encoding="utf-8"?>
<p:tagLst xmlns:p="http://schemas.openxmlformats.org/presentationml/2006/main">
  <p:tag name="KSO_WM_UNIT_TYPE" val="i"/>
  <p:tag name="KSO_WM_UNIT_INDEX" val="650"/>
  <p:tag name="KSO_WM_BEAUTIFY_FLAG" val="#wm#"/>
  <p:tag name="KSO_WM_TAG_VERSION" val="3.0"/>
  <p:tag name="KSO_WM_UNIT_ID" val="_11*i*65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11.xml><?xml version="1.0" encoding="utf-8"?>
<p:tagLst xmlns:p="http://schemas.openxmlformats.org/presentationml/2006/main">
  <p:tag name="KSO_WM_UNIT_TYPE" val="i"/>
  <p:tag name="KSO_WM_UNIT_INDEX" val="628"/>
  <p:tag name="KSO_WM_BEAUTIFY_FLAG" val="#wm#"/>
  <p:tag name="KSO_WM_TAG_VERSION" val="3.0"/>
  <p:tag name="KSO_WM_UNIT_ID" val="_11*i*6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12.xml><?xml version="1.0" encoding="utf-8"?>
<p:tagLst xmlns:p="http://schemas.openxmlformats.org/presentationml/2006/main">
  <p:tag name="KSO_WM_UNIT_TYPE" val="i"/>
  <p:tag name="KSO_WM_UNIT_INDEX" val="672"/>
  <p:tag name="KSO_WM_BEAUTIFY_FLAG" val="#wm#"/>
  <p:tag name="KSO_WM_TAG_VERSION" val="3.0"/>
  <p:tag name="KSO_WM_UNIT_ID" val="_11*i*6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13.xml><?xml version="1.0" encoding="utf-8"?>
<p:tagLst xmlns:p="http://schemas.openxmlformats.org/presentationml/2006/main">
  <p:tag name="KSO_WM_UNIT_TYPE" val="i"/>
  <p:tag name="KSO_WM_UNIT_INDEX" val="647"/>
  <p:tag name="KSO_WM_BEAUTIFY_FLAG" val="#wm#"/>
  <p:tag name="KSO_WM_TAG_VERSION" val="3.0"/>
  <p:tag name="KSO_WM_UNIT_ID" val="_11*i*6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14.xml><?xml version="1.0" encoding="utf-8"?>
<p:tagLst xmlns:p="http://schemas.openxmlformats.org/presentationml/2006/main">
  <p:tag name="KSO_WM_UNIT_TYPE" val="i"/>
  <p:tag name="KSO_WM_UNIT_INDEX" val="653"/>
  <p:tag name="KSO_WM_BEAUTIFY_FLAG" val="#wm#"/>
  <p:tag name="KSO_WM_TAG_VERSION" val="3.0"/>
  <p:tag name="KSO_WM_UNIT_ID" val="_11*i*6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15.xml><?xml version="1.0" encoding="utf-8"?>
<p:tagLst xmlns:p="http://schemas.openxmlformats.org/presentationml/2006/main">
  <p:tag name="KSO_WM_UNIT_TYPE" val="i"/>
  <p:tag name="KSO_WM_UNIT_INDEX" val="692"/>
  <p:tag name="KSO_WM_BEAUTIFY_FLAG" val="#wm#"/>
  <p:tag name="KSO_WM_TAG_VERSION" val="3.0"/>
  <p:tag name="KSO_WM_UNIT_ID" val="_11*i*69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16.xml><?xml version="1.0" encoding="utf-8"?>
<p:tagLst xmlns:p="http://schemas.openxmlformats.org/presentationml/2006/main">
  <p:tag name="KSO_WM_UNIT_TYPE" val="i"/>
  <p:tag name="KSO_WM_UNIT_INDEX" val="688"/>
  <p:tag name="KSO_WM_BEAUTIFY_FLAG" val="#wm#"/>
  <p:tag name="KSO_WM_TAG_VERSION" val="3.0"/>
  <p:tag name="KSO_WM_UNIT_ID" val="_11*i*68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17.xml><?xml version="1.0" encoding="utf-8"?>
<p:tagLst xmlns:p="http://schemas.openxmlformats.org/presentationml/2006/main">
  <p:tag name="KSO_WM_UNIT_TYPE" val="i"/>
  <p:tag name="KSO_WM_UNIT_INDEX" val="691"/>
  <p:tag name="KSO_WM_BEAUTIFY_FLAG" val="#wm#"/>
  <p:tag name="KSO_WM_TAG_VERSION" val="3.0"/>
  <p:tag name="KSO_WM_UNIT_ID" val="_11*i*69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18.xml><?xml version="1.0" encoding="utf-8"?>
<p:tagLst xmlns:p="http://schemas.openxmlformats.org/presentationml/2006/main">
  <p:tag name="KSO_WM_UNIT_TYPE" val="i"/>
  <p:tag name="KSO_WM_UNIT_INDEX" val="417"/>
  <p:tag name="KSO_WM_BEAUTIFY_FLAG" val="#wm#"/>
  <p:tag name="KSO_WM_TAG_VERSION" val="3.0"/>
  <p:tag name="KSO_WM_UNIT_ID" val="_11*i*4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19.xml><?xml version="1.0" encoding="utf-8"?>
<p:tagLst xmlns:p="http://schemas.openxmlformats.org/presentationml/2006/main">
  <p:tag name="KSO_WM_UNIT_TYPE" val="i"/>
  <p:tag name="KSO_WM_UNIT_INDEX" val="414"/>
  <p:tag name="KSO_WM_BEAUTIFY_FLAG" val="#wm#"/>
  <p:tag name="KSO_WM_TAG_VERSION" val="3.0"/>
  <p:tag name="KSO_WM_UNIT_ID" val="_11*i*4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2.xml><?xml version="1.0" encoding="utf-8"?>
<p:tagLst xmlns:p="http://schemas.openxmlformats.org/presentationml/2006/main">
  <p:tag name="KSO_WM_UNIT_TYPE" val="i"/>
  <p:tag name="KSO_WM_UNIT_INDEX" val="587"/>
  <p:tag name="KSO_WM_BEAUTIFY_FLAG" val="#wm#"/>
  <p:tag name="KSO_WM_TAG_VERSION" val="3.0"/>
  <p:tag name="KSO_WM_UNIT_ID" val="_1*i*58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20.xml><?xml version="1.0" encoding="utf-8"?>
<p:tagLst xmlns:p="http://schemas.openxmlformats.org/presentationml/2006/main">
  <p:tag name="KSO_WM_UNIT_TYPE" val="i"/>
  <p:tag name="KSO_WM_UNIT_INDEX" val="705"/>
  <p:tag name="KSO_WM_BEAUTIFY_FLAG" val="#wm#"/>
  <p:tag name="KSO_WM_TAG_VERSION" val="3.0"/>
  <p:tag name="KSO_WM_UNIT_ID" val="_11*i*70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21.xml><?xml version="1.0" encoding="utf-8"?>
<p:tagLst xmlns:p="http://schemas.openxmlformats.org/presentationml/2006/main">
  <p:tag name="KSO_WM_UNIT_TYPE" val="i"/>
  <p:tag name="KSO_WM_UNIT_INDEX" val="709"/>
  <p:tag name="KSO_WM_BEAUTIFY_FLAG" val="#wm#"/>
  <p:tag name="KSO_WM_TAG_VERSION" val="3.0"/>
  <p:tag name="KSO_WM_UNIT_ID" val="_11*i*70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22.xml><?xml version="1.0" encoding="utf-8"?>
<p:tagLst xmlns:p="http://schemas.openxmlformats.org/presentationml/2006/main">
  <p:tag name="KSO_WM_UNIT_TYPE" val="i"/>
  <p:tag name="KSO_WM_UNIT_INDEX" val="702"/>
  <p:tag name="KSO_WM_BEAUTIFY_FLAG" val="#wm#"/>
  <p:tag name="KSO_WM_TAG_VERSION" val="3.0"/>
  <p:tag name="KSO_WM_UNIT_ID" val="_11*i*70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23.xml><?xml version="1.0" encoding="utf-8"?>
<p:tagLst xmlns:p="http://schemas.openxmlformats.org/presentationml/2006/main">
  <p:tag name="KSO_WM_UNIT_TYPE" val="i"/>
  <p:tag name="KSO_WM_UNIT_INDEX" val="438"/>
  <p:tag name="KSO_WM_BEAUTIFY_FLAG" val="#wm#"/>
  <p:tag name="KSO_WM_TAG_VERSION" val="3.0"/>
  <p:tag name="KSO_WM_UNIT_ID" val="_11*i*4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24.xml><?xml version="1.0" encoding="utf-8"?>
<p:tagLst xmlns:p="http://schemas.openxmlformats.org/presentationml/2006/main">
  <p:tag name="KSO_WM_UNIT_TYPE" val="i"/>
  <p:tag name="KSO_WM_UNIT_INDEX" val="448"/>
  <p:tag name="KSO_WM_BEAUTIFY_FLAG" val="#wm#"/>
  <p:tag name="KSO_WM_TAG_VERSION" val="3.0"/>
  <p:tag name="KSO_WM_UNIT_ID" val="_11*i*4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25.xml><?xml version="1.0" encoding="utf-8"?>
<p:tagLst xmlns:p="http://schemas.openxmlformats.org/presentationml/2006/main">
  <p:tag name="KSO_WM_UNIT_TYPE" val="i"/>
  <p:tag name="KSO_WM_UNIT_INDEX" val="449"/>
  <p:tag name="KSO_WM_BEAUTIFY_FLAG" val="#wm#"/>
  <p:tag name="KSO_WM_TAG_VERSION" val="3.0"/>
  <p:tag name="KSO_WM_UNIT_ID" val="_11*i*4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26.xml><?xml version="1.0" encoding="utf-8"?>
<p:tagLst xmlns:p="http://schemas.openxmlformats.org/presentationml/2006/main">
  <p:tag name="KSO_WM_UNIT_TYPE" val="i"/>
  <p:tag name="KSO_WM_UNIT_INDEX" val="463"/>
  <p:tag name="KSO_WM_BEAUTIFY_FLAG" val="#wm#"/>
  <p:tag name="KSO_WM_TAG_VERSION" val="3.0"/>
  <p:tag name="KSO_WM_UNIT_ID" val="_11*i*4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27.xml><?xml version="1.0" encoding="utf-8"?>
<p:tagLst xmlns:p="http://schemas.openxmlformats.org/presentationml/2006/main">
  <p:tag name="KSO_WM_UNIT_TYPE" val="i"/>
  <p:tag name="KSO_WM_UNIT_INDEX" val="464"/>
  <p:tag name="KSO_WM_BEAUTIFY_FLAG" val="#wm#"/>
  <p:tag name="KSO_WM_TAG_VERSION" val="3.0"/>
  <p:tag name="KSO_WM_UNIT_ID" val="_11*i*4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28.xml><?xml version="1.0" encoding="utf-8"?>
<p:tagLst xmlns:p="http://schemas.openxmlformats.org/presentationml/2006/main">
  <p:tag name="KSO_WM_UNIT_TYPE" val="i"/>
  <p:tag name="KSO_WM_UNIT_INDEX" val="474"/>
  <p:tag name="KSO_WM_BEAUTIFY_FLAG" val="#wm#"/>
  <p:tag name="KSO_WM_TAG_VERSION" val="3.0"/>
  <p:tag name="KSO_WM_UNIT_ID" val="_11*i*4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29.xml><?xml version="1.0" encoding="utf-8"?>
<p:tagLst xmlns:p="http://schemas.openxmlformats.org/presentationml/2006/main">
  <p:tag name="KSO_WM_UNIT_TYPE" val="i"/>
  <p:tag name="KSO_WM_UNIT_INDEX" val="484"/>
  <p:tag name="KSO_WM_BEAUTIFY_FLAG" val="#wm#"/>
  <p:tag name="KSO_WM_TAG_VERSION" val="3.0"/>
  <p:tag name="KSO_WM_UNIT_ID" val="_11*i*4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3.xml><?xml version="1.0" encoding="utf-8"?>
<p:tagLst xmlns:p="http://schemas.openxmlformats.org/presentationml/2006/main">
  <p:tag name="KSO_WM_UNIT_TYPE" val="i"/>
  <p:tag name="KSO_WM_UNIT_INDEX" val="688"/>
  <p:tag name="KSO_WM_BEAUTIFY_FLAG" val="#wm#"/>
  <p:tag name="KSO_WM_TAG_VERSION" val="3.0"/>
  <p:tag name="KSO_WM_UNIT_ID" val="_1*i*68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30.xml><?xml version="1.0" encoding="utf-8"?>
<p:tagLst xmlns:p="http://schemas.openxmlformats.org/presentationml/2006/main">
  <p:tag name="KSO_WM_UNIT_TYPE" val="i"/>
  <p:tag name="KSO_WM_UNIT_INDEX" val="475"/>
  <p:tag name="KSO_WM_BEAUTIFY_FLAG" val="#wm#"/>
  <p:tag name="KSO_WM_TAG_VERSION" val="3.0"/>
  <p:tag name="KSO_WM_UNIT_ID" val="_11*i*4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31.xml><?xml version="1.0" encoding="utf-8"?>
<p:tagLst xmlns:p="http://schemas.openxmlformats.org/presentationml/2006/main">
  <p:tag name="KSO_WM_UNIT_TYPE" val="i"/>
  <p:tag name="KSO_WM_UNIT_INDEX" val="465"/>
  <p:tag name="KSO_WM_BEAUTIFY_FLAG" val="#wm#"/>
  <p:tag name="KSO_WM_TAG_VERSION" val="3.0"/>
  <p:tag name="KSO_WM_UNIT_ID" val="_11*i*4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32.xml><?xml version="1.0" encoding="utf-8"?>
<p:tagLst xmlns:p="http://schemas.openxmlformats.org/presentationml/2006/main">
  <p:tag name="KSO_WM_UNIT_TYPE" val="i"/>
  <p:tag name="KSO_WM_UNIT_INDEX" val="458"/>
  <p:tag name="KSO_WM_BEAUTIFY_FLAG" val="#wm#"/>
  <p:tag name="KSO_WM_TAG_VERSION" val="3.0"/>
  <p:tag name="KSO_WM_UNIT_ID" val="_11*i*4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33.xml><?xml version="1.0" encoding="utf-8"?>
<p:tagLst xmlns:p="http://schemas.openxmlformats.org/presentationml/2006/main">
  <p:tag name="KSO_WM_UNIT_TYPE" val="i"/>
  <p:tag name="KSO_WM_UNIT_INDEX" val="507"/>
  <p:tag name="KSO_WM_BEAUTIFY_FLAG" val="#wm#"/>
  <p:tag name="KSO_WM_TAG_VERSION" val="3.0"/>
  <p:tag name="KSO_WM_UNIT_ID" val="_11*i*50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34.xml><?xml version="1.0" encoding="utf-8"?>
<p:tagLst xmlns:p="http://schemas.openxmlformats.org/presentationml/2006/main">
  <p:tag name="KSO_WM_UNIT_TYPE" val="i"/>
  <p:tag name="KSO_WM_UNIT_INDEX" val="497"/>
  <p:tag name="KSO_WM_BEAUTIFY_FLAG" val="#wm#"/>
  <p:tag name="KSO_WM_TAG_VERSION" val="3.0"/>
  <p:tag name="KSO_WM_UNIT_ID" val="_11*i*49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35.xml><?xml version="1.0" encoding="utf-8"?>
<p:tagLst xmlns:p="http://schemas.openxmlformats.org/presentationml/2006/main">
  <p:tag name="KSO_WM_UNIT_TYPE" val="i"/>
  <p:tag name="KSO_WM_UNIT_INDEX" val="473"/>
  <p:tag name="KSO_WM_BEAUTIFY_FLAG" val="#wm#"/>
  <p:tag name="KSO_WM_TAG_VERSION" val="3.0"/>
  <p:tag name="KSO_WM_UNIT_ID" val="_11*i*4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36.xml><?xml version="1.0" encoding="utf-8"?>
<p:tagLst xmlns:p="http://schemas.openxmlformats.org/presentationml/2006/main">
  <p:tag name="KSO_WM_UNIT_TYPE" val="i"/>
  <p:tag name="KSO_WM_UNIT_INDEX" val="517"/>
  <p:tag name="KSO_WM_BEAUTIFY_FLAG" val="#wm#"/>
  <p:tag name="KSO_WM_TAG_VERSION" val="3.0"/>
  <p:tag name="KSO_WM_UNIT_ID" val="_11*i*5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37.xml><?xml version="1.0" encoding="utf-8"?>
<p:tagLst xmlns:p="http://schemas.openxmlformats.org/presentationml/2006/main">
  <p:tag name="KSO_WM_UNIT_TYPE" val="i"/>
  <p:tag name="KSO_WM_UNIT_INDEX" val="521"/>
  <p:tag name="KSO_WM_BEAUTIFY_FLAG" val="#wm#"/>
  <p:tag name="KSO_WM_TAG_VERSION" val="3.0"/>
  <p:tag name="KSO_WM_UNIT_ID" val="_11*i*5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38.xml><?xml version="1.0" encoding="utf-8"?>
<p:tagLst xmlns:p="http://schemas.openxmlformats.org/presentationml/2006/main">
  <p:tag name="KSO_WM_UNIT_TYPE" val="i"/>
  <p:tag name="KSO_WM_UNIT_INDEX" val="520"/>
  <p:tag name="KSO_WM_BEAUTIFY_FLAG" val="#wm#"/>
  <p:tag name="KSO_WM_TAG_VERSION" val="3.0"/>
  <p:tag name="KSO_WM_UNIT_ID" val="_11*i*5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39.xml><?xml version="1.0" encoding="utf-8"?>
<p:tagLst xmlns:p="http://schemas.openxmlformats.org/presentationml/2006/main">
  <p:tag name="KSO_WM_UNIT_TYPE" val="i"/>
  <p:tag name="KSO_WM_UNIT_INDEX" val="505"/>
  <p:tag name="KSO_WM_BEAUTIFY_FLAG" val="#wm#"/>
  <p:tag name="KSO_WM_TAG_VERSION" val="3.0"/>
  <p:tag name="KSO_WM_UNIT_ID" val="_11*i*50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4.xml><?xml version="1.0" encoding="utf-8"?>
<p:tagLst xmlns:p="http://schemas.openxmlformats.org/presentationml/2006/main">
  <p:tag name="KSO_WM_UNIT_TYPE" val="i"/>
  <p:tag name="KSO_WM_UNIT_INDEX" val="657"/>
  <p:tag name="KSO_WM_BEAUTIFY_FLAG" val="#wm#"/>
  <p:tag name="KSO_WM_TAG_VERSION" val="3.0"/>
  <p:tag name="KSO_WM_UNIT_ID" val="_1*i*6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40.xml><?xml version="1.0" encoding="utf-8"?>
<p:tagLst xmlns:p="http://schemas.openxmlformats.org/presentationml/2006/main">
  <p:tag name="KSO_WM_UNIT_TYPE" val="i"/>
  <p:tag name="KSO_WM_UNIT_INDEX" val="504"/>
  <p:tag name="KSO_WM_BEAUTIFY_FLAG" val="#wm#"/>
  <p:tag name="KSO_WM_TAG_VERSION" val="3.0"/>
  <p:tag name="KSO_WM_UNIT_ID" val="_11*i*50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41.xml><?xml version="1.0" encoding="utf-8"?>
<p:tagLst xmlns:p="http://schemas.openxmlformats.org/presentationml/2006/main">
  <p:tag name="KSO_WM_UNIT_TYPE" val="i"/>
  <p:tag name="KSO_WM_UNIT_INDEX" val="506"/>
  <p:tag name="KSO_WM_BEAUTIFY_FLAG" val="#wm#"/>
  <p:tag name="KSO_WM_TAG_VERSION" val="3.0"/>
  <p:tag name="KSO_WM_UNIT_ID" val="_11*i*50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42.xml><?xml version="1.0" encoding="utf-8"?>
<p:tagLst xmlns:p="http://schemas.openxmlformats.org/presentationml/2006/main">
  <p:tag name="KSO_WM_UNIT_TYPE" val="i"/>
  <p:tag name="KSO_WM_UNIT_INDEX" val="487"/>
  <p:tag name="KSO_WM_BEAUTIFY_FLAG" val="#wm#"/>
  <p:tag name="KSO_WM_TAG_VERSION" val="3.0"/>
  <p:tag name="KSO_WM_UNIT_ID" val="_11*i*48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43.xml><?xml version="1.0" encoding="utf-8"?>
<p:tagLst xmlns:p="http://schemas.openxmlformats.org/presentationml/2006/main">
  <p:tag name="KSO_WM_UNIT_TYPE" val="i"/>
  <p:tag name="KSO_WM_UNIT_INDEX" val="492"/>
  <p:tag name="KSO_WM_BEAUTIFY_FLAG" val="#wm#"/>
  <p:tag name="KSO_WM_TAG_VERSION" val="3.0"/>
  <p:tag name="KSO_WM_UNIT_ID" val="_11*i*49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44.xml><?xml version="1.0" encoding="utf-8"?>
<p:tagLst xmlns:p="http://schemas.openxmlformats.org/presentationml/2006/main">
  <p:tag name="KSO_WM_UNIT_TYPE" val="i"/>
  <p:tag name="KSO_WM_UNIT_INDEX" val="491"/>
  <p:tag name="KSO_WM_BEAUTIFY_FLAG" val="#wm#"/>
  <p:tag name="KSO_WM_TAG_VERSION" val="3.0"/>
  <p:tag name="KSO_WM_UNIT_ID" val="_11*i*49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45.xml><?xml version="1.0" encoding="utf-8"?>
<p:tagLst xmlns:p="http://schemas.openxmlformats.org/presentationml/2006/main">
  <p:tag name="KSO_WM_UNIT_TYPE" val="i"/>
  <p:tag name="KSO_WM_UNIT_INDEX" val="500"/>
  <p:tag name="KSO_WM_BEAUTIFY_FLAG" val="#wm#"/>
  <p:tag name="KSO_WM_TAG_VERSION" val="3.0"/>
  <p:tag name="KSO_WM_UNIT_ID" val="_11*i*50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46.xml><?xml version="1.0" encoding="utf-8"?>
<p:tagLst xmlns:p="http://schemas.openxmlformats.org/presentationml/2006/main">
  <p:tag name="KSO_WM_UNIT_TYPE" val="i"/>
  <p:tag name="KSO_WM_UNIT_INDEX" val="503"/>
  <p:tag name="KSO_WM_BEAUTIFY_FLAG" val="#wm#"/>
  <p:tag name="KSO_WM_TAG_VERSION" val="3.0"/>
  <p:tag name="KSO_WM_UNIT_ID" val="_11*i*50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47.xml><?xml version="1.0" encoding="utf-8"?>
<p:tagLst xmlns:p="http://schemas.openxmlformats.org/presentationml/2006/main">
  <p:tag name="KSO_WM_UNIT_TYPE" val="i"/>
  <p:tag name="KSO_WM_UNIT_INDEX" val="516"/>
  <p:tag name="KSO_WM_BEAUTIFY_FLAG" val="#wm#"/>
  <p:tag name="KSO_WM_TAG_VERSION" val="3.0"/>
  <p:tag name="KSO_WM_UNIT_ID" val="_11*i*5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48.xml><?xml version="1.0" encoding="utf-8"?>
<p:tagLst xmlns:p="http://schemas.openxmlformats.org/presentationml/2006/main">
  <p:tag name="KSO_WM_UNIT_TYPE" val="i"/>
  <p:tag name="KSO_WM_UNIT_INDEX" val="501"/>
  <p:tag name="KSO_WM_BEAUTIFY_FLAG" val="#wm#"/>
  <p:tag name="KSO_WM_TAG_VERSION" val="3.0"/>
  <p:tag name="KSO_WM_UNIT_ID" val="_11*i*50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49.xml><?xml version="1.0" encoding="utf-8"?>
<p:tagLst xmlns:p="http://schemas.openxmlformats.org/presentationml/2006/main">
  <p:tag name="KSO_WM_UNIT_TYPE" val="i"/>
  <p:tag name="KSO_WM_UNIT_INDEX" val="512"/>
  <p:tag name="KSO_WM_BEAUTIFY_FLAG" val="#wm#"/>
  <p:tag name="KSO_WM_TAG_VERSION" val="3.0"/>
  <p:tag name="KSO_WM_UNIT_ID" val="_11*i*5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5.xml><?xml version="1.0" encoding="utf-8"?>
<p:tagLst xmlns:p="http://schemas.openxmlformats.org/presentationml/2006/main">
  <p:tag name="KSO_WM_UNIT_TYPE" val="i"/>
  <p:tag name="KSO_WM_UNIT_INDEX" val="662"/>
  <p:tag name="KSO_WM_BEAUTIFY_FLAG" val="#wm#"/>
  <p:tag name="KSO_WM_TAG_VERSION" val="3.0"/>
  <p:tag name="KSO_WM_UNIT_ID" val="_1*i*6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50.xml><?xml version="1.0" encoding="utf-8"?>
<p:tagLst xmlns:p="http://schemas.openxmlformats.org/presentationml/2006/main">
  <p:tag name="KSO_WM_UNIT_TYPE" val="i"/>
  <p:tag name="KSO_WM_UNIT_INDEX" val="513"/>
  <p:tag name="KSO_WM_BEAUTIFY_FLAG" val="#wm#"/>
  <p:tag name="KSO_WM_TAG_VERSION" val="3.0"/>
  <p:tag name="KSO_WM_UNIT_ID" val="_11*i*5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51.xml><?xml version="1.0" encoding="utf-8"?>
<p:tagLst xmlns:p="http://schemas.openxmlformats.org/presentationml/2006/main">
  <p:tag name="KSO_WM_UNIT_TYPE" val="i"/>
  <p:tag name="KSO_WM_UNIT_INDEX" val="502"/>
  <p:tag name="KSO_WM_BEAUTIFY_FLAG" val="#wm#"/>
  <p:tag name="KSO_WM_TAG_VERSION" val="3.0"/>
  <p:tag name="KSO_WM_UNIT_ID" val="_11*i*50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52.xml><?xml version="1.0" encoding="utf-8"?>
<p:tagLst xmlns:p="http://schemas.openxmlformats.org/presentationml/2006/main">
  <p:tag name="KSO_WM_UNIT_TYPE" val="i"/>
  <p:tag name="KSO_WM_UNIT_INDEX" val="482"/>
  <p:tag name="KSO_WM_BEAUTIFY_FLAG" val="#wm#"/>
  <p:tag name="KSO_WM_TAG_VERSION" val="3.0"/>
  <p:tag name="KSO_WM_UNIT_ID" val="_11*i*4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53.xml><?xml version="1.0" encoding="utf-8"?>
<p:tagLst xmlns:p="http://schemas.openxmlformats.org/presentationml/2006/main">
  <p:tag name="KSO_WM_UNIT_TYPE" val="i"/>
  <p:tag name="KSO_WM_UNIT_INDEX" val="511"/>
  <p:tag name="KSO_WM_BEAUTIFY_FLAG" val="#wm#"/>
  <p:tag name="KSO_WM_TAG_VERSION" val="3.0"/>
  <p:tag name="KSO_WM_UNIT_ID" val="_11*i*5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54.xml><?xml version="1.0" encoding="utf-8"?>
<p:tagLst xmlns:p="http://schemas.openxmlformats.org/presentationml/2006/main">
  <p:tag name="KSO_WM_UNIT_TYPE" val="i"/>
  <p:tag name="KSO_WM_UNIT_INDEX" val="490"/>
  <p:tag name="KSO_WM_BEAUTIFY_FLAG" val="#wm#"/>
  <p:tag name="KSO_WM_TAG_VERSION" val="3.0"/>
  <p:tag name="KSO_WM_UNIT_ID" val="_11*i*49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55.xml><?xml version="1.0" encoding="utf-8"?>
<p:tagLst xmlns:p="http://schemas.openxmlformats.org/presentationml/2006/main">
  <p:tag name="KSO_WM_UNIT_TYPE" val="i"/>
  <p:tag name="KSO_WM_UNIT_INDEX" val="479"/>
  <p:tag name="KSO_WM_BEAUTIFY_FLAG" val="#wm#"/>
  <p:tag name="KSO_WM_TAG_VERSION" val="3.0"/>
  <p:tag name="KSO_WM_UNIT_ID" val="_11*i*4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56.xml><?xml version="1.0" encoding="utf-8"?>
<p:tagLst xmlns:p="http://schemas.openxmlformats.org/presentationml/2006/main">
  <p:tag name="KSO_WM_UNIT_TYPE" val="i"/>
  <p:tag name="KSO_WM_UNIT_INDEX" val="478"/>
  <p:tag name="KSO_WM_BEAUTIFY_FLAG" val="#wm#"/>
  <p:tag name="KSO_WM_TAG_VERSION" val="3.0"/>
  <p:tag name="KSO_WM_UNIT_ID" val="_11*i*4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57.xml><?xml version="1.0" encoding="utf-8"?>
<p:tagLst xmlns:p="http://schemas.openxmlformats.org/presentationml/2006/main">
  <p:tag name="KSO_WM_UNIT_TYPE" val="i"/>
  <p:tag name="KSO_WM_UNIT_INDEX" val="486"/>
  <p:tag name="KSO_WM_BEAUTIFY_FLAG" val="#wm#"/>
  <p:tag name="KSO_WM_TAG_VERSION" val="3.0"/>
  <p:tag name="KSO_WM_UNIT_ID" val="_11*i*48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58.xml><?xml version="1.0" encoding="utf-8"?>
<p:tagLst xmlns:p="http://schemas.openxmlformats.org/presentationml/2006/main">
  <p:tag name="KSO_WM_UNIT_TYPE" val="i"/>
  <p:tag name="KSO_WM_UNIT_INDEX" val="519"/>
  <p:tag name="KSO_WM_BEAUTIFY_FLAG" val="#wm#"/>
  <p:tag name="KSO_WM_TAG_VERSION" val="3.0"/>
  <p:tag name="KSO_WM_UNIT_ID" val="_11*i*5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59.xml><?xml version="1.0" encoding="utf-8"?>
<p:tagLst xmlns:p="http://schemas.openxmlformats.org/presentationml/2006/main">
  <p:tag name="KSO_WM_UNIT_TYPE" val="i"/>
  <p:tag name="KSO_WM_UNIT_INDEX" val="518"/>
  <p:tag name="KSO_WM_BEAUTIFY_FLAG" val="#wm#"/>
  <p:tag name="KSO_WM_TAG_VERSION" val="3.0"/>
  <p:tag name="KSO_WM_UNIT_ID" val="_11*i*5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6.xml><?xml version="1.0" encoding="utf-8"?>
<p:tagLst xmlns:p="http://schemas.openxmlformats.org/presentationml/2006/main">
  <p:tag name="KSO_WM_UNIT_TYPE" val="i"/>
  <p:tag name="KSO_WM_UNIT_INDEX" val="570"/>
  <p:tag name="KSO_WM_BEAUTIFY_FLAG" val="#wm#"/>
  <p:tag name="KSO_WM_TAG_VERSION" val="3.0"/>
  <p:tag name="KSO_WM_UNIT_ID" val="_1*i*5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60.xml><?xml version="1.0" encoding="utf-8"?>
<p:tagLst xmlns:p="http://schemas.openxmlformats.org/presentationml/2006/main">
  <p:tag name="KSO_WM_UNIT_TYPE" val="i"/>
  <p:tag name="KSO_WM_UNIT_INDEX" val="645"/>
  <p:tag name="KSO_WM_BEAUTIFY_FLAG" val="#wm#"/>
  <p:tag name="KSO_WM_TAG_VERSION" val="3.0"/>
  <p:tag name="KSO_WM_UNIT_ID" val="_11*i*6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61.xml><?xml version="1.0" encoding="utf-8"?>
<p:tagLst xmlns:p="http://schemas.openxmlformats.org/presentationml/2006/main">
  <p:tag name="KSO_WM_UNIT_TYPE" val="i"/>
  <p:tag name="KSO_WM_UNIT_INDEX" val="633"/>
  <p:tag name="KSO_WM_BEAUTIFY_FLAG" val="#wm#"/>
  <p:tag name="KSO_WM_TAG_VERSION" val="3.0"/>
  <p:tag name="KSO_WM_UNIT_ID" val="_11*i*6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62.xml><?xml version="1.0" encoding="utf-8"?>
<p:tagLst xmlns:p="http://schemas.openxmlformats.org/presentationml/2006/main">
  <p:tag name="KSO_WM_UNIT_TYPE" val="i"/>
  <p:tag name="KSO_WM_UNIT_INDEX" val="531"/>
  <p:tag name="KSO_WM_BEAUTIFY_FLAG" val="#wm#"/>
  <p:tag name="KSO_WM_TAG_VERSION" val="3.0"/>
  <p:tag name="KSO_WM_UNIT_ID" val="_11*i*5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63.xml><?xml version="1.0" encoding="utf-8"?>
<p:tagLst xmlns:p="http://schemas.openxmlformats.org/presentationml/2006/main">
  <p:tag name="KSO_WM_UNIT_TYPE" val="i"/>
  <p:tag name="KSO_WM_UNIT_INDEX" val="587"/>
  <p:tag name="KSO_WM_BEAUTIFY_FLAG" val="#wm#"/>
  <p:tag name="KSO_WM_TAG_VERSION" val="3.0"/>
  <p:tag name="KSO_WM_UNIT_ID" val="_11*i*58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64.xml><?xml version="1.0" encoding="utf-8"?>
<p:tagLst xmlns:p="http://schemas.openxmlformats.org/presentationml/2006/main">
  <p:tag name="KSO_WM_UNIT_TYPE" val="i"/>
  <p:tag name="KSO_WM_UNIT_INDEX" val="573"/>
  <p:tag name="KSO_WM_BEAUTIFY_FLAG" val="#wm#"/>
  <p:tag name="KSO_WM_TAG_VERSION" val="3.0"/>
  <p:tag name="KSO_WM_UNIT_ID" val="_11*i*5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65.xml><?xml version="1.0" encoding="utf-8"?>
<p:tagLst xmlns:p="http://schemas.openxmlformats.org/presentationml/2006/main">
  <p:tag name="KSO_WM_UNIT_TYPE" val="i"/>
  <p:tag name="KSO_WM_UNIT_INDEX" val="651"/>
  <p:tag name="KSO_WM_BEAUTIFY_FLAG" val="#wm#"/>
  <p:tag name="KSO_WM_TAG_VERSION" val="3.0"/>
  <p:tag name="KSO_WM_UNIT_ID" val="_11*i*6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66.xml><?xml version="1.0" encoding="utf-8"?>
<p:tagLst xmlns:p="http://schemas.openxmlformats.org/presentationml/2006/main">
  <p:tag name="KSO_WM_UNIT_TYPE" val="i"/>
  <p:tag name="KSO_WM_UNIT_INDEX" val="532"/>
  <p:tag name="KSO_WM_BEAUTIFY_FLAG" val="#wm#"/>
  <p:tag name="KSO_WM_TAG_VERSION" val="3.0"/>
  <p:tag name="KSO_WM_UNIT_ID" val="_11*i*5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67.xml><?xml version="1.0" encoding="utf-8"?>
<p:tagLst xmlns:p="http://schemas.openxmlformats.org/presentationml/2006/main">
  <p:tag name="KSO_WM_UNIT_TYPE" val="i"/>
  <p:tag name="KSO_WM_UNIT_INDEX" val="676"/>
  <p:tag name="KSO_WM_BEAUTIFY_FLAG" val="#wm#"/>
  <p:tag name="KSO_WM_TAG_VERSION" val="3.0"/>
  <p:tag name="KSO_WM_UNIT_ID" val="_11*i*6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68.xml><?xml version="1.0" encoding="utf-8"?>
<p:tagLst xmlns:p="http://schemas.openxmlformats.org/presentationml/2006/main">
  <p:tag name="KSO_WM_UNIT_TYPE" val="i"/>
  <p:tag name="KSO_WM_UNIT_INDEX" val="536"/>
  <p:tag name="KSO_WM_BEAUTIFY_FLAG" val="#wm#"/>
  <p:tag name="KSO_WM_TAG_VERSION" val="3.0"/>
  <p:tag name="KSO_WM_UNIT_ID" val="_11*i*5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69.xml><?xml version="1.0" encoding="utf-8"?>
<p:tagLst xmlns:p="http://schemas.openxmlformats.org/presentationml/2006/main">
  <p:tag name="KSO_WM_UNIT_TYPE" val="i"/>
  <p:tag name="KSO_WM_UNIT_INDEX" val="455"/>
  <p:tag name="KSO_WM_BEAUTIFY_FLAG" val="#wm#"/>
  <p:tag name="KSO_WM_TAG_VERSION" val="3.0"/>
  <p:tag name="KSO_WM_UNIT_ID" val="_11*i*4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7.xml><?xml version="1.0" encoding="utf-8"?>
<p:tagLst xmlns:p="http://schemas.openxmlformats.org/presentationml/2006/main">
  <p:tag name="KSO_WM_UNIT_TYPE" val="i"/>
  <p:tag name="KSO_WM_UNIT_INDEX" val="567"/>
  <p:tag name="KSO_WM_BEAUTIFY_FLAG" val="#wm#"/>
  <p:tag name="KSO_WM_TAG_VERSION" val="3.0"/>
  <p:tag name="KSO_WM_UNIT_ID" val="_1*i*5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70.xml><?xml version="1.0" encoding="utf-8"?>
<p:tagLst xmlns:p="http://schemas.openxmlformats.org/presentationml/2006/main">
  <p:tag name="KSO_WM_UNIT_TYPE" val="i"/>
  <p:tag name="KSO_WM_UNIT_INDEX" val="439"/>
  <p:tag name="KSO_WM_BEAUTIFY_FLAG" val="#wm#"/>
  <p:tag name="KSO_WM_TAG_VERSION" val="3.0"/>
  <p:tag name="KSO_WM_UNIT_ID" val="_11*i*4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71.xml><?xml version="1.0" encoding="utf-8"?>
<p:tagLst xmlns:p="http://schemas.openxmlformats.org/presentationml/2006/main">
  <p:tag name="KSO_WM_UNIT_TYPE" val="i"/>
  <p:tag name="KSO_WM_UNIT_INDEX" val="529"/>
  <p:tag name="KSO_WM_BEAUTIFY_FLAG" val="#wm#"/>
  <p:tag name="KSO_WM_TAG_VERSION" val="3.0"/>
  <p:tag name="KSO_WM_UNIT_ID" val="_11*i*5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72.xml><?xml version="1.0" encoding="utf-8"?>
<p:tagLst xmlns:p="http://schemas.openxmlformats.org/presentationml/2006/main">
  <p:tag name="KSO_WM_UNIT_TYPE" val="i"/>
  <p:tag name="KSO_WM_UNIT_INDEX" val="510"/>
  <p:tag name="KSO_WM_BEAUTIFY_FLAG" val="#wm#"/>
  <p:tag name="KSO_WM_TAG_VERSION" val="3.0"/>
  <p:tag name="KSO_WM_UNIT_ID" val="_11*i*5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73.xml><?xml version="1.0" encoding="utf-8"?>
<p:tagLst xmlns:p="http://schemas.openxmlformats.org/presentationml/2006/main">
  <p:tag name="KSO_WM_UNIT_TYPE" val="i"/>
  <p:tag name="KSO_WM_UNIT_INDEX" val="546"/>
  <p:tag name="KSO_WM_BEAUTIFY_FLAG" val="#wm#"/>
  <p:tag name="KSO_WM_TAG_VERSION" val="3.0"/>
  <p:tag name="KSO_WM_UNIT_ID" val="_11*i*5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74.xml><?xml version="1.0" encoding="utf-8"?>
<p:tagLst xmlns:p="http://schemas.openxmlformats.org/presentationml/2006/main">
  <p:tag name="KSO_WM_UNIT_TYPE" val="i"/>
  <p:tag name="KSO_WM_UNIT_INDEX" val="526"/>
  <p:tag name="KSO_WM_BEAUTIFY_FLAG" val="#wm#"/>
  <p:tag name="KSO_WM_TAG_VERSION" val="3.0"/>
  <p:tag name="KSO_WM_UNIT_ID" val="_11*i*5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75.xml><?xml version="1.0" encoding="utf-8"?>
<p:tagLst xmlns:p="http://schemas.openxmlformats.org/presentationml/2006/main">
  <p:tag name="KSO_WM_UNIT_TYPE" val="i"/>
  <p:tag name="KSO_WM_UNIT_INDEX" val="527"/>
  <p:tag name="KSO_WM_BEAUTIFY_FLAG" val="#wm#"/>
  <p:tag name="KSO_WM_TAG_VERSION" val="3.0"/>
  <p:tag name="KSO_WM_UNIT_ID" val="_11*i*5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76.xml><?xml version="1.0" encoding="utf-8"?>
<p:tagLst xmlns:p="http://schemas.openxmlformats.org/presentationml/2006/main">
  <p:tag name="KSO_WM_UNIT_TYPE" val="i"/>
  <p:tag name="KSO_WM_UNIT_INDEX" val="528"/>
  <p:tag name="KSO_WM_BEAUTIFY_FLAG" val="#wm#"/>
  <p:tag name="KSO_WM_TAG_VERSION" val="3.0"/>
  <p:tag name="KSO_WM_UNIT_ID" val="_11*i*5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77.xml><?xml version="1.0" encoding="utf-8"?>
<p:tagLst xmlns:p="http://schemas.openxmlformats.org/presentationml/2006/main">
  <p:tag name="KSO_WM_UNIT_TYPE" val="i"/>
  <p:tag name="KSO_WM_UNIT_INDEX" val="548"/>
  <p:tag name="KSO_WM_BEAUTIFY_FLAG" val="#wm#"/>
  <p:tag name="KSO_WM_TAG_VERSION" val="3.0"/>
  <p:tag name="KSO_WM_UNIT_ID" val="_11*i*5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78.xml><?xml version="1.0" encoding="utf-8"?>
<p:tagLst xmlns:p="http://schemas.openxmlformats.org/presentationml/2006/main">
  <p:tag name="KSO_WM_UNIT_TYPE" val="i"/>
  <p:tag name="KSO_WM_UNIT_INDEX" val="539"/>
  <p:tag name="KSO_WM_BEAUTIFY_FLAG" val="#wm#"/>
  <p:tag name="KSO_WM_TAG_VERSION" val="3.0"/>
  <p:tag name="KSO_WM_UNIT_ID" val="_11*i*5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79.xml><?xml version="1.0" encoding="utf-8"?>
<p:tagLst xmlns:p="http://schemas.openxmlformats.org/presentationml/2006/main">
  <p:tag name="KSO_WM_UNIT_TYPE" val="i"/>
  <p:tag name="KSO_WM_UNIT_INDEX" val="538"/>
  <p:tag name="KSO_WM_BEAUTIFY_FLAG" val="#wm#"/>
  <p:tag name="KSO_WM_TAG_VERSION" val="3.0"/>
  <p:tag name="KSO_WM_UNIT_ID" val="_11*i*5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8.xml><?xml version="1.0" encoding="utf-8"?>
<p:tagLst xmlns:p="http://schemas.openxmlformats.org/presentationml/2006/main">
  <p:tag name="KSO_WM_UNIT_TYPE" val="i"/>
  <p:tag name="KSO_WM_UNIT_INDEX" val="385"/>
  <p:tag name="KSO_WM_BEAUTIFY_FLAG" val="#wm#"/>
  <p:tag name="KSO_WM_TAG_VERSION" val="3.0"/>
  <p:tag name="KSO_WM_UNIT_ID" val="_1*i*3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80.xml><?xml version="1.0" encoding="utf-8"?>
<p:tagLst xmlns:p="http://schemas.openxmlformats.org/presentationml/2006/main">
  <p:tag name="KSO_WM_UNIT_TYPE" val="i"/>
  <p:tag name="KSO_WM_UNIT_INDEX" val="441"/>
  <p:tag name="KSO_WM_BEAUTIFY_FLAG" val="#wm#"/>
  <p:tag name="KSO_WM_TAG_VERSION" val="3.0"/>
  <p:tag name="KSO_WM_UNIT_ID" val="_11*i*4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81.xml><?xml version="1.0" encoding="utf-8"?>
<p:tagLst xmlns:p="http://schemas.openxmlformats.org/presentationml/2006/main">
  <p:tag name="KSO_WM_UNIT_TYPE" val="i"/>
  <p:tag name="KSO_WM_UNIT_INDEX" val="577"/>
  <p:tag name="KSO_WM_BEAUTIFY_FLAG" val="#wm#"/>
  <p:tag name="KSO_WM_TAG_VERSION" val="3.0"/>
  <p:tag name="KSO_WM_UNIT_ID" val="_11*i*5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82.xml><?xml version="1.0" encoding="utf-8"?>
<p:tagLst xmlns:p="http://schemas.openxmlformats.org/presentationml/2006/main">
  <p:tag name="KSO_WM_UNIT_TYPE" val="i"/>
  <p:tag name="KSO_WM_UNIT_INDEX" val="658"/>
  <p:tag name="KSO_WM_BEAUTIFY_FLAG" val="#wm#"/>
  <p:tag name="KSO_WM_TAG_VERSION" val="3.0"/>
  <p:tag name="KSO_WM_UNIT_ID" val="_11*i*6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83.xml><?xml version="1.0" encoding="utf-8"?>
<p:tagLst xmlns:p="http://schemas.openxmlformats.org/presentationml/2006/main">
  <p:tag name="KSO_WM_UNIT_TYPE" val="i"/>
  <p:tag name="KSO_WM_UNIT_INDEX" val="551"/>
  <p:tag name="KSO_WM_BEAUTIFY_FLAG" val="#wm#"/>
  <p:tag name="KSO_WM_TAG_VERSION" val="3.0"/>
  <p:tag name="KSO_WM_UNIT_ID" val="_11*i*5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84.xml><?xml version="1.0" encoding="utf-8"?>
<p:tagLst xmlns:p="http://schemas.openxmlformats.org/presentationml/2006/main">
  <p:tag name="KSO_WM_UNIT_TYPE" val="i"/>
  <p:tag name="KSO_WM_UNIT_INDEX" val="524"/>
  <p:tag name="KSO_WM_BEAUTIFY_FLAG" val="#wm#"/>
  <p:tag name="KSO_WM_TAG_VERSION" val="3.0"/>
  <p:tag name="KSO_WM_UNIT_ID" val="_11*i*5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85.xml><?xml version="1.0" encoding="utf-8"?>
<p:tagLst xmlns:p="http://schemas.openxmlformats.org/presentationml/2006/main">
  <p:tag name="KSO_WM_UNIT_TYPE" val="i"/>
  <p:tag name="KSO_WM_UNIT_INDEX" val="483"/>
  <p:tag name="KSO_WM_BEAUTIFY_FLAG" val="#wm#"/>
  <p:tag name="KSO_WM_TAG_VERSION" val="3.0"/>
  <p:tag name="KSO_WM_UNIT_ID" val="_11*i*4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86.xml><?xml version="1.0" encoding="utf-8"?>
<p:tagLst xmlns:p="http://schemas.openxmlformats.org/presentationml/2006/main">
  <p:tag name="KSO_WM_UNIT_TYPE" val="i"/>
  <p:tag name="KSO_WM_UNIT_INDEX" val="498"/>
  <p:tag name="KSO_WM_BEAUTIFY_FLAG" val="#wm#"/>
  <p:tag name="KSO_WM_TAG_VERSION" val="3.0"/>
  <p:tag name="KSO_WM_UNIT_ID" val="_11*i*49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87.xml><?xml version="1.0" encoding="utf-8"?>
<p:tagLst xmlns:p="http://schemas.openxmlformats.org/presentationml/2006/main">
  <p:tag name="KSO_WM_UNIT_TYPE" val="i"/>
  <p:tag name="KSO_WM_UNIT_INDEX" val="499"/>
  <p:tag name="KSO_WM_BEAUTIFY_FLAG" val="#wm#"/>
  <p:tag name="KSO_WM_TAG_VERSION" val="3.0"/>
  <p:tag name="KSO_WM_UNIT_ID" val="_11*i*49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88.xml><?xml version="1.0" encoding="utf-8"?>
<p:tagLst xmlns:p="http://schemas.openxmlformats.org/presentationml/2006/main">
  <p:tag name="KSO_WM_UNIT_TYPE" val="i"/>
  <p:tag name="KSO_WM_UNIT_INDEX" val="525"/>
  <p:tag name="KSO_WM_BEAUTIFY_FLAG" val="#wm#"/>
  <p:tag name="KSO_WM_TAG_VERSION" val="3.0"/>
  <p:tag name="KSO_WM_UNIT_ID" val="_11*i*5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89.xml><?xml version="1.0" encoding="utf-8"?>
<p:tagLst xmlns:p="http://schemas.openxmlformats.org/presentationml/2006/main">
  <p:tag name="KSO_WM_UNIT_TYPE" val="i"/>
  <p:tag name="KSO_WM_UNIT_INDEX" val="489"/>
  <p:tag name="KSO_WM_BEAUTIFY_FLAG" val="#wm#"/>
  <p:tag name="KSO_WM_TAG_VERSION" val="3.0"/>
  <p:tag name="KSO_WM_UNIT_ID" val="_11*i*48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9.xml><?xml version="1.0" encoding="utf-8"?>
<p:tagLst xmlns:p="http://schemas.openxmlformats.org/presentationml/2006/main">
  <p:tag name="KSO_WM_UNIT_TYPE" val="i"/>
  <p:tag name="KSO_WM_UNIT_INDEX" val="388"/>
  <p:tag name="KSO_WM_BEAUTIFY_FLAG" val="#wm#"/>
  <p:tag name="KSO_WM_TAG_VERSION" val="3.0"/>
  <p:tag name="KSO_WM_UNIT_ID" val="_1*i*38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90.xml><?xml version="1.0" encoding="utf-8"?>
<p:tagLst xmlns:p="http://schemas.openxmlformats.org/presentationml/2006/main">
  <p:tag name="KSO_WM_UNIT_TYPE" val="i"/>
  <p:tag name="KSO_WM_UNIT_INDEX" val="495"/>
  <p:tag name="KSO_WM_BEAUTIFY_FLAG" val="#wm#"/>
  <p:tag name="KSO_WM_TAG_VERSION" val="3.0"/>
  <p:tag name="KSO_WM_UNIT_ID" val="_11*i*49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91.xml><?xml version="1.0" encoding="utf-8"?>
<p:tagLst xmlns:p="http://schemas.openxmlformats.org/presentationml/2006/main">
  <p:tag name="KSO_WM_UNIT_TYPE" val="i"/>
  <p:tag name="KSO_WM_UNIT_INDEX" val="496"/>
  <p:tag name="KSO_WM_BEAUTIFY_FLAG" val="#wm#"/>
  <p:tag name="KSO_WM_TAG_VERSION" val="3.0"/>
  <p:tag name="KSO_WM_UNIT_ID" val="_11*i*49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92.xml><?xml version="1.0" encoding="utf-8"?>
<p:tagLst xmlns:p="http://schemas.openxmlformats.org/presentationml/2006/main">
  <p:tag name="KSO_WM_UNIT_TYPE" val="i"/>
  <p:tag name="KSO_WM_UNIT_INDEX" val="488"/>
  <p:tag name="KSO_WM_BEAUTIFY_FLAG" val="#wm#"/>
  <p:tag name="KSO_WM_TAG_VERSION" val="3.0"/>
  <p:tag name="KSO_WM_UNIT_ID" val="_11*i*48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93.xml><?xml version="1.0" encoding="utf-8"?>
<p:tagLst xmlns:p="http://schemas.openxmlformats.org/presentationml/2006/main">
  <p:tag name="KSO_WM_UNIT_TYPE" val="i"/>
  <p:tag name="KSO_WM_UNIT_INDEX" val="522"/>
  <p:tag name="KSO_WM_BEAUTIFY_FLAG" val="#wm#"/>
  <p:tag name="KSO_WM_TAG_VERSION" val="3.0"/>
  <p:tag name="KSO_WM_UNIT_ID" val="_11*i*5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94.xml><?xml version="1.0" encoding="utf-8"?>
<p:tagLst xmlns:p="http://schemas.openxmlformats.org/presentationml/2006/main">
  <p:tag name="KSO_WM_UNIT_TYPE" val="i"/>
  <p:tag name="KSO_WM_UNIT_INDEX" val="494"/>
  <p:tag name="KSO_WM_BEAUTIFY_FLAG" val="#wm#"/>
  <p:tag name="KSO_WM_TAG_VERSION" val="3.0"/>
  <p:tag name="KSO_WM_UNIT_ID" val="_11*i*49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95.xml><?xml version="1.0" encoding="utf-8"?>
<p:tagLst xmlns:p="http://schemas.openxmlformats.org/presentationml/2006/main">
  <p:tag name="KSO_WM_UNIT_TYPE" val="i"/>
  <p:tag name="KSO_WM_UNIT_INDEX" val="509"/>
  <p:tag name="KSO_WM_BEAUTIFY_FLAG" val="#wm#"/>
  <p:tag name="KSO_WM_TAG_VERSION" val="3.0"/>
  <p:tag name="KSO_WM_UNIT_ID" val="_11*i*50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96.xml><?xml version="1.0" encoding="utf-8"?>
<p:tagLst xmlns:p="http://schemas.openxmlformats.org/presentationml/2006/main">
  <p:tag name="KSO_WM_UNIT_TYPE" val="i"/>
  <p:tag name="KSO_WM_UNIT_INDEX" val="542"/>
  <p:tag name="KSO_WM_BEAUTIFY_FLAG" val="#wm#"/>
  <p:tag name="KSO_WM_TAG_VERSION" val="3.0"/>
  <p:tag name="KSO_WM_UNIT_ID" val="_11*i*5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97.xml><?xml version="1.0" encoding="utf-8"?>
<p:tagLst xmlns:p="http://schemas.openxmlformats.org/presentationml/2006/main">
  <p:tag name="KSO_WM_UNIT_TYPE" val="i"/>
  <p:tag name="KSO_WM_UNIT_INDEX" val="543"/>
  <p:tag name="KSO_WM_BEAUTIFY_FLAG" val="#wm#"/>
  <p:tag name="KSO_WM_TAG_VERSION" val="3.0"/>
  <p:tag name="KSO_WM_UNIT_ID" val="_11*i*5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98.xml><?xml version="1.0" encoding="utf-8"?>
<p:tagLst xmlns:p="http://schemas.openxmlformats.org/presentationml/2006/main">
  <p:tag name="KSO_WM_UNIT_TYPE" val="i"/>
  <p:tag name="KSO_WM_UNIT_INDEX" val="544"/>
  <p:tag name="KSO_WM_BEAUTIFY_FLAG" val="#wm#"/>
  <p:tag name="KSO_WM_TAG_VERSION" val="3.0"/>
  <p:tag name="KSO_WM_UNIT_ID" val="_11*i*5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99.xml><?xml version="1.0" encoding="utf-8"?>
<p:tagLst xmlns:p="http://schemas.openxmlformats.org/presentationml/2006/main">
  <p:tag name="KSO_WM_UNIT_TYPE" val="i"/>
  <p:tag name="KSO_WM_UNIT_INDEX" val="434"/>
  <p:tag name="KSO_WM_BEAUTIFY_FLAG" val="#wm#"/>
  <p:tag name="KSO_WM_TAG_VERSION" val="3.0"/>
  <p:tag name="KSO_WM_UNIT_ID" val="_11*i*4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.xml><?xml version="1.0" encoding="utf-8"?>
<p:tagLst xmlns:p="http://schemas.openxmlformats.org/presentationml/2006/main">
  <p:tag name="KSO_WM_UNIT_TYPE" val="i"/>
  <p:tag name="KSO_WM_UNIT_INDEX" val="342"/>
  <p:tag name="KSO_WM_BEAUTIFY_FLAG" val="#wm#"/>
  <p:tag name="KSO_WM_TAG_VERSION" val="3.0"/>
  <p:tag name="KSO_WM_UNIT_ID" val="_1*i*3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0.xml><?xml version="1.0" encoding="utf-8"?>
<p:tagLst xmlns:p="http://schemas.openxmlformats.org/presentationml/2006/main">
  <p:tag name="KSO_WM_UNIT_TYPE" val="i"/>
  <p:tag name="KSO_WM_UNIT_INDEX" val="424"/>
  <p:tag name="KSO_WM_BEAUTIFY_FLAG" val="#wm#"/>
  <p:tag name="KSO_WM_TAG_VERSION" val="3.0"/>
  <p:tag name="KSO_WM_UNIT_ID" val="_1*i*4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00.xml><?xml version="1.0" encoding="utf-8"?>
<p:tagLst xmlns:p="http://schemas.openxmlformats.org/presentationml/2006/main">
  <p:tag name="KSO_WM_UNIT_TYPE" val="i"/>
  <p:tag name="KSO_WM_UNIT_INDEX" val="435"/>
  <p:tag name="KSO_WM_BEAUTIFY_FLAG" val="#wm#"/>
  <p:tag name="KSO_WM_TAG_VERSION" val="3.0"/>
  <p:tag name="KSO_WM_UNIT_ID" val="_11*i*4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01.xml><?xml version="1.0" encoding="utf-8"?>
<p:tagLst xmlns:p="http://schemas.openxmlformats.org/presentationml/2006/main">
  <p:tag name="KSO_WM_UNIT_TYPE" val="i"/>
  <p:tag name="KSO_WM_UNIT_INDEX" val="602"/>
  <p:tag name="KSO_WM_BEAUTIFY_FLAG" val="#wm#"/>
  <p:tag name="KSO_WM_TAG_VERSION" val="3.0"/>
  <p:tag name="KSO_WM_UNIT_ID" val="_11*i*60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02.xml><?xml version="1.0" encoding="utf-8"?>
<p:tagLst xmlns:p="http://schemas.openxmlformats.org/presentationml/2006/main">
  <p:tag name="KSO_WM_UNIT_TYPE" val="i"/>
  <p:tag name="KSO_WM_UNIT_INDEX" val="632"/>
  <p:tag name="KSO_WM_BEAUTIFY_FLAG" val="#wm#"/>
  <p:tag name="KSO_WM_TAG_VERSION" val="3.0"/>
  <p:tag name="KSO_WM_UNIT_ID" val="_11*i*6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03.xml><?xml version="1.0" encoding="utf-8"?>
<p:tagLst xmlns:p="http://schemas.openxmlformats.org/presentationml/2006/main">
  <p:tag name="KSO_WM_UNIT_TYPE" val="i"/>
  <p:tag name="KSO_WM_UNIT_INDEX" val="644"/>
  <p:tag name="KSO_WM_BEAUTIFY_FLAG" val="#wm#"/>
  <p:tag name="KSO_WM_TAG_VERSION" val="3.0"/>
  <p:tag name="KSO_WM_UNIT_ID" val="_11*i*6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31"/>
  <p:tag name="KSO_WM_UNIT_LAYERLEVEL" val="1"/>
  <p:tag name="KSO_WM_TAG_VERSION" val="3.0"/>
  <p:tag name="KSO_WM_BEAUTIFY_FLAG" val="#wm#"/>
  <p:tag name="KSO_WM_UNIT_TYPE" val="i"/>
  <p:tag name="KSO_WM_UNIT_INDEX" val="331"/>
</p:tagLst>
</file>

<file path=ppt/tags/tag1305.xml><?xml version="1.0" encoding="utf-8"?>
<p:tagLst xmlns:p="http://schemas.openxmlformats.org/presentationml/2006/main">
  <p:tag name="KSO_WM_UNIT_TYPE" val="i"/>
  <p:tag name="KSO_WM_UNIT_INDEX" val="85"/>
  <p:tag name="KSO_WM_BEAUTIFY_FLAG" val="#wm#"/>
  <p:tag name="KSO_WM_TAG_VERSION" val="3.0"/>
  <p:tag name="KSO_WM_UNIT_ID" val="_11*i*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06.xml><?xml version="1.0" encoding="utf-8"?>
<p:tagLst xmlns:p="http://schemas.openxmlformats.org/presentationml/2006/main">
  <p:tag name="KSO_WM_UNIT_TYPE" val="i"/>
  <p:tag name="KSO_WM_UNIT_INDEX" val="84"/>
  <p:tag name="KSO_WM_BEAUTIFY_FLAG" val="#wm#"/>
  <p:tag name="KSO_WM_TAG_VERSION" val="3.0"/>
  <p:tag name="KSO_WM_UNIT_ID" val="_11*i*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07.xml><?xml version="1.0" encoding="utf-8"?>
<p:tagLst xmlns:p="http://schemas.openxmlformats.org/presentationml/2006/main">
  <p:tag name="KSO_WM_UNIT_TYPE" val="i"/>
  <p:tag name="KSO_WM_UNIT_INDEX" val="82"/>
  <p:tag name="KSO_WM_BEAUTIFY_FLAG" val="#wm#"/>
  <p:tag name="KSO_WM_TAG_VERSION" val="3.0"/>
  <p:tag name="KSO_WM_UNIT_ID" val="_11*i*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08.xml><?xml version="1.0" encoding="utf-8"?>
<p:tagLst xmlns:p="http://schemas.openxmlformats.org/presentationml/2006/main">
  <p:tag name="KSO_WM_UNIT_TYPE" val="i"/>
  <p:tag name="KSO_WM_UNIT_INDEX" val="77"/>
  <p:tag name="KSO_WM_BEAUTIFY_FLAG" val="#wm#"/>
  <p:tag name="KSO_WM_TAG_VERSION" val="3.0"/>
  <p:tag name="KSO_WM_UNIT_ID" val="_11*i*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09.xml><?xml version="1.0" encoding="utf-8"?>
<p:tagLst xmlns:p="http://schemas.openxmlformats.org/presentationml/2006/main">
  <p:tag name="KSO_WM_UNIT_TYPE" val="i"/>
  <p:tag name="KSO_WM_UNIT_INDEX" val="80"/>
  <p:tag name="KSO_WM_BEAUTIFY_FLAG" val="#wm#"/>
  <p:tag name="KSO_WM_TAG_VERSION" val="3.0"/>
  <p:tag name="KSO_WM_UNIT_ID" val="_11*i*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1.xml><?xml version="1.0" encoding="utf-8"?>
<p:tagLst xmlns:p="http://schemas.openxmlformats.org/presentationml/2006/main">
  <p:tag name="KSO_WM_UNIT_TYPE" val="i"/>
  <p:tag name="KSO_WM_UNIT_INDEX" val="407"/>
  <p:tag name="KSO_WM_BEAUTIFY_FLAG" val="#wm#"/>
  <p:tag name="KSO_WM_TAG_VERSION" val="3.0"/>
  <p:tag name="KSO_WM_UNIT_ID" val="_1*i*40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10.xml><?xml version="1.0" encoding="utf-8"?>
<p:tagLst xmlns:p="http://schemas.openxmlformats.org/presentationml/2006/main">
  <p:tag name="KSO_WM_UNIT_TYPE" val="i"/>
  <p:tag name="KSO_WM_UNIT_INDEX" val="73"/>
  <p:tag name="KSO_WM_BEAUTIFY_FLAG" val="#wm#"/>
  <p:tag name="KSO_WM_TAG_VERSION" val="3.0"/>
  <p:tag name="KSO_WM_UNIT_ID" val="_11*i*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11.xml><?xml version="1.0" encoding="utf-8"?>
<p:tagLst xmlns:p="http://schemas.openxmlformats.org/presentationml/2006/main">
  <p:tag name="KSO_WM_UNIT_TYPE" val="i"/>
  <p:tag name="KSO_WM_UNIT_INDEX" val="75"/>
  <p:tag name="KSO_WM_BEAUTIFY_FLAG" val="#wm#"/>
  <p:tag name="KSO_WM_TAG_VERSION" val="3.0"/>
  <p:tag name="KSO_WM_UNIT_ID" val="_11*i*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12.xml><?xml version="1.0" encoding="utf-8"?>
<p:tagLst xmlns:p="http://schemas.openxmlformats.org/presentationml/2006/main">
  <p:tag name="KSO_WM_UNIT_TYPE" val="i"/>
  <p:tag name="KSO_WM_UNIT_INDEX" val="74"/>
  <p:tag name="KSO_WM_BEAUTIFY_FLAG" val="#wm#"/>
  <p:tag name="KSO_WM_TAG_VERSION" val="3.0"/>
  <p:tag name="KSO_WM_UNIT_ID" val="_11*i*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13.xml><?xml version="1.0" encoding="utf-8"?>
<p:tagLst xmlns:p="http://schemas.openxmlformats.org/presentationml/2006/main">
  <p:tag name="KSO_WM_UNIT_TYPE" val="i"/>
  <p:tag name="KSO_WM_UNIT_INDEX" val="78"/>
  <p:tag name="KSO_WM_BEAUTIFY_FLAG" val="#wm#"/>
  <p:tag name="KSO_WM_TAG_VERSION" val="3.0"/>
  <p:tag name="KSO_WM_UNIT_ID" val="_11*i*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14.xml><?xml version="1.0" encoding="utf-8"?>
<p:tagLst xmlns:p="http://schemas.openxmlformats.org/presentationml/2006/main">
  <p:tag name="KSO_WM_UNIT_TYPE" val="i"/>
  <p:tag name="KSO_WM_UNIT_INDEX" val="83"/>
  <p:tag name="KSO_WM_BEAUTIFY_FLAG" val="#wm#"/>
  <p:tag name="KSO_WM_TAG_VERSION" val="3.0"/>
  <p:tag name="KSO_WM_UNIT_ID" val="_11*i*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15.xml><?xml version="1.0" encoding="utf-8"?>
<p:tagLst xmlns:p="http://schemas.openxmlformats.org/presentationml/2006/main">
  <p:tag name="KSO_WM_UNIT_TYPE" val="i"/>
  <p:tag name="KSO_WM_UNIT_INDEX" val="67"/>
  <p:tag name="KSO_WM_BEAUTIFY_FLAG" val="#wm#"/>
  <p:tag name="KSO_WM_TAG_VERSION" val="3.0"/>
  <p:tag name="KSO_WM_UNIT_ID" val="_11*i*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16.xml><?xml version="1.0" encoding="utf-8"?>
<p:tagLst xmlns:p="http://schemas.openxmlformats.org/presentationml/2006/main">
  <p:tag name="KSO_WM_UNIT_TYPE" val="i"/>
  <p:tag name="KSO_WM_UNIT_INDEX" val="68"/>
  <p:tag name="KSO_WM_BEAUTIFY_FLAG" val="#wm#"/>
  <p:tag name="KSO_WM_TAG_VERSION" val="3.0"/>
  <p:tag name="KSO_WM_UNIT_ID" val="_11*i*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17.xml><?xml version="1.0" encoding="utf-8"?>
<p:tagLst xmlns:p="http://schemas.openxmlformats.org/presentationml/2006/main">
  <p:tag name="KSO_WM_UNIT_TYPE" val="i"/>
  <p:tag name="KSO_WM_UNIT_INDEX" val="79"/>
  <p:tag name="KSO_WM_BEAUTIFY_FLAG" val="#wm#"/>
  <p:tag name="KSO_WM_TAG_VERSION" val="3.0"/>
  <p:tag name="KSO_WM_UNIT_ID" val="_11*i*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18.xml><?xml version="1.0" encoding="utf-8"?>
<p:tagLst xmlns:p="http://schemas.openxmlformats.org/presentationml/2006/main">
  <p:tag name="KSO_WM_UNIT_TYPE" val="i"/>
  <p:tag name="KSO_WM_UNIT_INDEX" val="59"/>
  <p:tag name="KSO_WM_BEAUTIFY_FLAG" val="#wm#"/>
  <p:tag name="KSO_WM_TAG_VERSION" val="3.0"/>
  <p:tag name="KSO_WM_UNIT_ID" val="_11*i*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19.xml><?xml version="1.0" encoding="utf-8"?>
<p:tagLst xmlns:p="http://schemas.openxmlformats.org/presentationml/2006/main">
  <p:tag name="KSO_WM_UNIT_TYPE" val="i"/>
  <p:tag name="KSO_WM_UNIT_INDEX" val="54"/>
  <p:tag name="KSO_WM_BEAUTIFY_FLAG" val="#wm#"/>
  <p:tag name="KSO_WM_TAG_VERSION" val="3.0"/>
  <p:tag name="KSO_WM_UNIT_ID" val="_11*i*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2.xml><?xml version="1.0" encoding="utf-8"?>
<p:tagLst xmlns:p="http://schemas.openxmlformats.org/presentationml/2006/main">
  <p:tag name="KSO_WM_UNIT_TYPE" val="i"/>
  <p:tag name="KSO_WM_UNIT_INDEX" val="403"/>
  <p:tag name="KSO_WM_BEAUTIFY_FLAG" val="#wm#"/>
  <p:tag name="KSO_WM_TAG_VERSION" val="3.0"/>
  <p:tag name="KSO_WM_UNIT_ID" val="_1*i*40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20.xml><?xml version="1.0" encoding="utf-8"?>
<p:tagLst xmlns:p="http://schemas.openxmlformats.org/presentationml/2006/main">
  <p:tag name="KSO_WM_UNIT_TYPE" val="i"/>
  <p:tag name="KSO_WM_UNIT_INDEX" val="55"/>
  <p:tag name="KSO_WM_BEAUTIFY_FLAG" val="#wm#"/>
  <p:tag name="KSO_WM_TAG_VERSION" val="3.0"/>
  <p:tag name="KSO_WM_UNIT_ID" val="_11*i*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21.xml><?xml version="1.0" encoding="utf-8"?>
<p:tagLst xmlns:p="http://schemas.openxmlformats.org/presentationml/2006/main">
  <p:tag name="KSO_WM_UNIT_TYPE" val="i"/>
  <p:tag name="KSO_WM_UNIT_INDEX" val="63"/>
  <p:tag name="KSO_WM_BEAUTIFY_FLAG" val="#wm#"/>
  <p:tag name="KSO_WM_TAG_VERSION" val="3.0"/>
  <p:tag name="KSO_WM_UNIT_ID" val="_11*i*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22.xml><?xml version="1.0" encoding="utf-8"?>
<p:tagLst xmlns:p="http://schemas.openxmlformats.org/presentationml/2006/main">
  <p:tag name="KSO_WM_UNIT_TYPE" val="i"/>
  <p:tag name="KSO_WM_UNIT_INDEX" val="65"/>
  <p:tag name="KSO_WM_BEAUTIFY_FLAG" val="#wm#"/>
  <p:tag name="KSO_WM_TAG_VERSION" val="3.0"/>
  <p:tag name="KSO_WM_UNIT_ID" val="_11*i*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23.xml><?xml version="1.0" encoding="utf-8"?>
<p:tagLst xmlns:p="http://schemas.openxmlformats.org/presentationml/2006/main">
  <p:tag name="KSO_WM_UNIT_TYPE" val="i"/>
  <p:tag name="KSO_WM_UNIT_INDEX" val="66"/>
  <p:tag name="KSO_WM_BEAUTIFY_FLAG" val="#wm#"/>
  <p:tag name="KSO_WM_TAG_VERSION" val="3.0"/>
  <p:tag name="KSO_WM_UNIT_ID" val="_11*i*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24.xml><?xml version="1.0" encoding="utf-8"?>
<p:tagLst xmlns:p="http://schemas.openxmlformats.org/presentationml/2006/main">
  <p:tag name="KSO_WM_UNIT_TYPE" val="i"/>
  <p:tag name="KSO_WM_UNIT_INDEX" val="72"/>
  <p:tag name="KSO_WM_BEAUTIFY_FLAG" val="#wm#"/>
  <p:tag name="KSO_WM_TAG_VERSION" val="3.0"/>
  <p:tag name="KSO_WM_UNIT_ID" val="_11*i*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25.xml><?xml version="1.0" encoding="utf-8"?>
<p:tagLst xmlns:p="http://schemas.openxmlformats.org/presentationml/2006/main">
  <p:tag name="KSO_WM_UNIT_TYPE" val="i"/>
  <p:tag name="KSO_WM_UNIT_INDEX" val="69"/>
  <p:tag name="KSO_WM_BEAUTIFY_FLAG" val="#wm#"/>
  <p:tag name="KSO_WM_TAG_VERSION" val="3.0"/>
  <p:tag name="KSO_WM_UNIT_ID" val="_11*i*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26.xml><?xml version="1.0" encoding="utf-8"?>
<p:tagLst xmlns:p="http://schemas.openxmlformats.org/presentationml/2006/main">
  <p:tag name="KSO_WM_UNIT_TYPE" val="i"/>
  <p:tag name="KSO_WM_UNIT_INDEX" val="70"/>
  <p:tag name="KSO_WM_BEAUTIFY_FLAG" val="#wm#"/>
  <p:tag name="KSO_WM_TAG_VERSION" val="3.0"/>
  <p:tag name="KSO_WM_UNIT_ID" val="_11*i*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27.xml><?xml version="1.0" encoding="utf-8"?>
<p:tagLst xmlns:p="http://schemas.openxmlformats.org/presentationml/2006/main">
  <p:tag name="KSO_WM_UNIT_TYPE" val="i"/>
  <p:tag name="KSO_WM_UNIT_INDEX" val="56"/>
  <p:tag name="KSO_WM_BEAUTIFY_FLAG" val="#wm#"/>
  <p:tag name="KSO_WM_TAG_VERSION" val="3.0"/>
  <p:tag name="KSO_WM_UNIT_ID" val="_11*i*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28.xml><?xml version="1.0" encoding="utf-8"?>
<p:tagLst xmlns:p="http://schemas.openxmlformats.org/presentationml/2006/main">
  <p:tag name="KSO_WM_UNIT_TYPE" val="i"/>
  <p:tag name="KSO_WM_UNIT_INDEX" val="62"/>
  <p:tag name="KSO_WM_BEAUTIFY_FLAG" val="#wm#"/>
  <p:tag name="KSO_WM_TAG_VERSION" val="3.0"/>
  <p:tag name="KSO_WM_UNIT_ID" val="_11*i*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29.xml><?xml version="1.0" encoding="utf-8"?>
<p:tagLst xmlns:p="http://schemas.openxmlformats.org/presentationml/2006/main">
  <p:tag name="KSO_WM_UNIT_TYPE" val="i"/>
  <p:tag name="KSO_WM_UNIT_INDEX" val="51"/>
  <p:tag name="KSO_WM_BEAUTIFY_FLAG" val="#wm#"/>
  <p:tag name="KSO_WM_TAG_VERSION" val="3.0"/>
  <p:tag name="KSO_WM_UNIT_ID" val="_11*i*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3.xml><?xml version="1.0" encoding="utf-8"?>
<p:tagLst xmlns:p="http://schemas.openxmlformats.org/presentationml/2006/main">
  <p:tag name="KSO_WM_UNIT_TYPE" val="i"/>
  <p:tag name="KSO_WM_UNIT_INDEX" val="370"/>
  <p:tag name="KSO_WM_BEAUTIFY_FLAG" val="#wm#"/>
  <p:tag name="KSO_WM_TAG_VERSION" val="3.0"/>
  <p:tag name="KSO_WM_UNIT_ID" val="_1*i*3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30.xml><?xml version="1.0" encoding="utf-8"?>
<p:tagLst xmlns:p="http://schemas.openxmlformats.org/presentationml/2006/main">
  <p:tag name="KSO_WM_UNIT_TYPE" val="i"/>
  <p:tag name="KSO_WM_UNIT_INDEX" val="58"/>
  <p:tag name="KSO_WM_BEAUTIFY_FLAG" val="#wm#"/>
  <p:tag name="KSO_WM_TAG_VERSION" val="3.0"/>
  <p:tag name="KSO_WM_UNIT_ID" val="_11*i*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31.xml><?xml version="1.0" encoding="utf-8"?>
<p:tagLst xmlns:p="http://schemas.openxmlformats.org/presentationml/2006/main">
  <p:tag name="KSO_WM_UNIT_TYPE" val="i"/>
  <p:tag name="KSO_WM_UNIT_INDEX" val="53"/>
  <p:tag name="KSO_WM_BEAUTIFY_FLAG" val="#wm#"/>
  <p:tag name="KSO_WM_TAG_VERSION" val="3.0"/>
  <p:tag name="KSO_WM_UNIT_ID" val="_11*i*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32.xml><?xml version="1.0" encoding="utf-8"?>
<p:tagLst xmlns:p="http://schemas.openxmlformats.org/presentationml/2006/main">
  <p:tag name="KSO_WM_UNIT_TYPE" val="i"/>
  <p:tag name="KSO_WM_UNIT_INDEX" val="61"/>
  <p:tag name="KSO_WM_BEAUTIFY_FLAG" val="#wm#"/>
  <p:tag name="KSO_WM_TAG_VERSION" val="3.0"/>
  <p:tag name="KSO_WM_UNIT_ID" val="_11*i*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33.xml><?xml version="1.0" encoding="utf-8"?>
<p:tagLst xmlns:p="http://schemas.openxmlformats.org/presentationml/2006/main">
  <p:tag name="KSO_WM_UNIT_TYPE" val="i"/>
  <p:tag name="KSO_WM_UNIT_INDEX" val="60"/>
  <p:tag name="KSO_WM_BEAUTIFY_FLAG" val="#wm#"/>
  <p:tag name="KSO_WM_TAG_VERSION" val="3.0"/>
  <p:tag name="KSO_WM_UNIT_ID" val="_11*i*6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34.xml><?xml version="1.0" encoding="utf-8"?>
<p:tagLst xmlns:p="http://schemas.openxmlformats.org/presentationml/2006/main">
  <p:tag name="KSO_WM_UNIT_TYPE" val="i"/>
  <p:tag name="KSO_WM_UNIT_INDEX" val="50"/>
  <p:tag name="KSO_WM_BEAUTIFY_FLAG" val="#wm#"/>
  <p:tag name="KSO_WM_TAG_VERSION" val="3.0"/>
  <p:tag name="KSO_WM_UNIT_ID" val="_11*i*5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35.xml><?xml version="1.0" encoding="utf-8"?>
<p:tagLst xmlns:p="http://schemas.openxmlformats.org/presentationml/2006/main">
  <p:tag name="KSO_WM_UNIT_TYPE" val="i"/>
  <p:tag name="KSO_WM_UNIT_INDEX" val="49"/>
  <p:tag name="KSO_WM_BEAUTIFY_FLAG" val="#wm#"/>
  <p:tag name="KSO_WM_TAG_VERSION" val="3.0"/>
  <p:tag name="KSO_WM_UNIT_ID" val="_11*i*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36.xml><?xml version="1.0" encoding="utf-8"?>
<p:tagLst xmlns:p="http://schemas.openxmlformats.org/presentationml/2006/main">
  <p:tag name="KSO_WM_UNIT_TYPE" val="i"/>
  <p:tag name="KSO_WM_UNIT_INDEX" val="52"/>
  <p:tag name="KSO_WM_BEAUTIFY_FLAG" val="#wm#"/>
  <p:tag name="KSO_WM_TAG_VERSION" val="3.0"/>
  <p:tag name="KSO_WM_UNIT_ID" val="_11*i*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37.xml><?xml version="1.0" encoding="utf-8"?>
<p:tagLst xmlns:p="http://schemas.openxmlformats.org/presentationml/2006/main">
  <p:tag name="KSO_WM_UNIT_TYPE" val="i"/>
  <p:tag name="KSO_WM_UNIT_INDEX" val="76"/>
  <p:tag name="KSO_WM_BEAUTIFY_FLAG" val="#wm#"/>
  <p:tag name="KSO_WM_TAG_VERSION" val="3.0"/>
  <p:tag name="KSO_WM_UNIT_ID" val="_11*i*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38.xml><?xml version="1.0" encoding="utf-8"?>
<p:tagLst xmlns:p="http://schemas.openxmlformats.org/presentationml/2006/main">
  <p:tag name="KSO_WM_UNIT_TYPE" val="i"/>
  <p:tag name="KSO_WM_UNIT_INDEX" val="71"/>
  <p:tag name="KSO_WM_BEAUTIFY_FLAG" val="#wm#"/>
  <p:tag name="KSO_WM_TAG_VERSION" val="3.0"/>
  <p:tag name="KSO_WM_UNIT_ID" val="_11*i*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39.xml><?xml version="1.0" encoding="utf-8"?>
<p:tagLst xmlns:p="http://schemas.openxmlformats.org/presentationml/2006/main">
  <p:tag name="KSO_WM_UNIT_TYPE" val="i"/>
  <p:tag name="KSO_WM_UNIT_INDEX" val="64"/>
  <p:tag name="KSO_WM_BEAUTIFY_FLAG" val="#wm#"/>
  <p:tag name="KSO_WM_TAG_VERSION" val="3.0"/>
  <p:tag name="KSO_WM_UNIT_ID" val="_11*i*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4.xml><?xml version="1.0" encoding="utf-8"?>
<p:tagLst xmlns:p="http://schemas.openxmlformats.org/presentationml/2006/main">
  <p:tag name="KSO_WM_UNIT_TYPE" val="i"/>
  <p:tag name="KSO_WM_UNIT_INDEX" val="491"/>
  <p:tag name="KSO_WM_BEAUTIFY_FLAG" val="#wm#"/>
  <p:tag name="KSO_WM_TAG_VERSION" val="3.0"/>
  <p:tag name="KSO_WM_UNIT_ID" val="_1*i*49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40.xml><?xml version="1.0" encoding="utf-8"?>
<p:tagLst xmlns:p="http://schemas.openxmlformats.org/presentationml/2006/main">
  <p:tag name="KSO_WM_UNIT_TYPE" val="i"/>
  <p:tag name="KSO_WM_UNIT_INDEX" val="46"/>
  <p:tag name="KSO_WM_BEAUTIFY_FLAG" val="#wm#"/>
  <p:tag name="KSO_WM_TAG_VERSION" val="3.0"/>
  <p:tag name="KSO_WM_UNIT_ID" val="_11*i*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41.xml><?xml version="1.0" encoding="utf-8"?>
<p:tagLst xmlns:p="http://schemas.openxmlformats.org/presentationml/2006/main">
  <p:tag name="KSO_WM_UNIT_TYPE" val="i"/>
  <p:tag name="KSO_WM_UNIT_INDEX" val="43"/>
  <p:tag name="KSO_WM_BEAUTIFY_FLAG" val="#wm#"/>
  <p:tag name="KSO_WM_TAG_VERSION" val="3.0"/>
  <p:tag name="KSO_WM_UNIT_ID" val="_11*i*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42.xml><?xml version="1.0" encoding="utf-8"?>
<p:tagLst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43.xml><?xml version="1.0" encoding="utf-8"?>
<p:tagLst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44.xml><?xml version="1.0" encoding="utf-8"?>
<p:tagLst xmlns:p="http://schemas.openxmlformats.org/presentationml/2006/main">
  <p:tag name="KSO_WM_UNIT_TYPE" val="i"/>
  <p:tag name="KSO_WM_UNIT_INDEX" val="24"/>
  <p:tag name="KSO_WM_BEAUTIFY_FLAG" val="#wm#"/>
  <p:tag name="KSO_WM_TAG_VERSION" val="3.0"/>
  <p:tag name="KSO_WM_UNIT_ID" val="_11*i*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45.xml><?xml version="1.0" encoding="utf-8"?>
<p:tagLst xmlns:p="http://schemas.openxmlformats.org/presentationml/2006/main">
  <p:tag name="KSO_WM_UNIT_TYPE" val="i"/>
  <p:tag name="KSO_WM_UNIT_INDEX" val="19"/>
  <p:tag name="KSO_WM_BEAUTIFY_FLAG" val="#wm#"/>
  <p:tag name="KSO_WM_TAG_VERSION" val="3.0"/>
  <p:tag name="KSO_WM_UNIT_ID" val="_11*i*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46.xml><?xml version="1.0" encoding="utf-8"?>
<p:tagLst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47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48.xml><?xml version="1.0" encoding="utf-8"?>
<p:tagLst xmlns:p="http://schemas.openxmlformats.org/presentationml/2006/main">
  <p:tag name="KSO_WM_UNIT_TYPE" val="i"/>
  <p:tag name="KSO_WM_UNIT_INDEX" val="28"/>
  <p:tag name="KSO_WM_BEAUTIFY_FLAG" val="#wm#"/>
  <p:tag name="KSO_WM_TAG_VERSION" val="3.0"/>
  <p:tag name="KSO_WM_UNIT_ID" val="_11*i*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49.xml><?xml version="1.0" encoding="utf-8"?>
<p:tagLst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11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5.xml><?xml version="1.0" encoding="utf-8"?>
<p:tagLst xmlns:p="http://schemas.openxmlformats.org/presentationml/2006/main">
  <p:tag name="KSO_WM_UNIT_TYPE" val="i"/>
  <p:tag name="KSO_WM_UNIT_INDEX" val="390"/>
  <p:tag name="KSO_WM_BEAUTIFY_FLAG" val="#wm#"/>
  <p:tag name="KSO_WM_TAG_VERSION" val="3.0"/>
  <p:tag name="KSO_WM_UNIT_ID" val="_1*i*39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50.xml><?xml version="1.0" encoding="utf-8"?>
<p:tagLst xmlns:p="http://schemas.openxmlformats.org/presentationml/2006/main">
  <p:tag name="KSO_WM_UNIT_TYPE" val="i"/>
  <p:tag name="KSO_WM_UNIT_INDEX" val="27"/>
  <p:tag name="KSO_WM_BEAUTIFY_FLAG" val="#wm#"/>
  <p:tag name="KSO_WM_TAG_VERSION" val="3.0"/>
  <p:tag name="KSO_WM_UNIT_ID" val="_11*i*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51.xml><?xml version="1.0" encoding="utf-8"?>
<p:tagLst xmlns:p="http://schemas.openxmlformats.org/presentationml/2006/main">
  <p:tag name="KSO_WM_UNIT_TYPE" val="i"/>
  <p:tag name="KSO_WM_UNIT_INDEX" val="30"/>
  <p:tag name="KSO_WM_BEAUTIFY_FLAG" val="#wm#"/>
  <p:tag name="KSO_WM_TAG_VERSION" val="3.0"/>
  <p:tag name="KSO_WM_UNIT_ID" val="_11*i*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52.xml><?xml version="1.0" encoding="utf-8"?>
<p:tagLst xmlns:p="http://schemas.openxmlformats.org/presentationml/2006/main">
  <p:tag name="KSO_WM_UNIT_TYPE" val="i"/>
  <p:tag name="KSO_WM_UNIT_INDEX" val="81"/>
  <p:tag name="KSO_WM_BEAUTIFY_FLAG" val="#wm#"/>
  <p:tag name="KSO_WM_TAG_VERSION" val="3.0"/>
  <p:tag name="KSO_WM_UNIT_ID" val="_11*i*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53.xml><?xml version="1.0" encoding="utf-8"?>
<p:tagLst xmlns:p="http://schemas.openxmlformats.org/presentationml/2006/main">
  <p:tag name="KSO_WM_UNIT_TYPE" val="i"/>
  <p:tag name="KSO_WM_UNIT_INDEX" val="36"/>
  <p:tag name="KSO_WM_BEAUTIFY_FLAG" val="#wm#"/>
  <p:tag name="KSO_WM_TAG_VERSION" val="3.0"/>
  <p:tag name="KSO_WM_UNIT_ID" val="_11*i*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54.xml><?xml version="1.0" encoding="utf-8"?>
<p:tagLst xmlns:p="http://schemas.openxmlformats.org/presentationml/2006/main">
  <p:tag name="KSO_WM_UNIT_TYPE" val="i"/>
  <p:tag name="KSO_WM_UNIT_INDEX" val="40"/>
  <p:tag name="KSO_WM_BEAUTIFY_FLAG" val="#wm#"/>
  <p:tag name="KSO_WM_TAG_VERSION" val="3.0"/>
  <p:tag name="KSO_WM_UNIT_ID" val="_11*i*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55.xml><?xml version="1.0" encoding="utf-8"?>
<p:tagLst xmlns:p="http://schemas.openxmlformats.org/presentationml/2006/main">
  <p:tag name="KSO_WM_UNIT_TYPE" val="i"/>
  <p:tag name="KSO_WM_UNIT_INDEX" val="29"/>
  <p:tag name="KSO_WM_BEAUTIFY_FLAG" val="#wm#"/>
  <p:tag name="KSO_WM_TAG_VERSION" val="3.0"/>
  <p:tag name="KSO_WM_UNIT_ID" val="_11*i*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56.xml><?xml version="1.0" encoding="utf-8"?>
<p:tagLst xmlns:p="http://schemas.openxmlformats.org/presentationml/2006/main">
  <p:tag name="KSO_WM_UNIT_TYPE" val="i"/>
  <p:tag name="KSO_WM_UNIT_INDEX" val="38"/>
  <p:tag name="KSO_WM_BEAUTIFY_FLAG" val="#wm#"/>
  <p:tag name="KSO_WM_TAG_VERSION" val="3.0"/>
  <p:tag name="KSO_WM_UNIT_ID" val="_11*i*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57.xml><?xml version="1.0" encoding="utf-8"?>
<p:tagLst xmlns:p="http://schemas.openxmlformats.org/presentationml/2006/main">
  <p:tag name="KSO_WM_UNIT_TYPE" val="i"/>
  <p:tag name="KSO_WM_UNIT_INDEX" val="37"/>
  <p:tag name="KSO_WM_BEAUTIFY_FLAG" val="#wm#"/>
  <p:tag name="KSO_WM_TAG_VERSION" val="3.0"/>
  <p:tag name="KSO_WM_UNIT_ID" val="_11*i*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58.xml><?xml version="1.0" encoding="utf-8"?>
<p:tagLst xmlns:p="http://schemas.openxmlformats.org/presentationml/2006/main">
  <p:tag name="KSO_WM_UNIT_TYPE" val="i"/>
  <p:tag name="KSO_WM_UNIT_INDEX" val="35"/>
  <p:tag name="KSO_WM_BEAUTIFY_FLAG" val="#wm#"/>
  <p:tag name="KSO_WM_TAG_VERSION" val="3.0"/>
  <p:tag name="KSO_WM_UNIT_ID" val="_11*i*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59.xml><?xml version="1.0" encoding="utf-8"?>
<p:tagLst xmlns:p="http://schemas.openxmlformats.org/presentationml/2006/main">
  <p:tag name="KSO_WM_UNIT_TYPE" val="i"/>
  <p:tag name="KSO_WM_UNIT_INDEX" val="18"/>
  <p:tag name="KSO_WM_BEAUTIFY_FLAG" val="#wm#"/>
  <p:tag name="KSO_WM_TAG_VERSION" val="3.0"/>
  <p:tag name="KSO_WM_UNIT_ID" val="_11*i*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6.xml><?xml version="1.0" encoding="utf-8"?>
<p:tagLst xmlns:p="http://schemas.openxmlformats.org/presentationml/2006/main">
  <p:tag name="KSO_WM_UNIT_TYPE" val="i"/>
  <p:tag name="KSO_WM_UNIT_INDEX" val="479"/>
  <p:tag name="KSO_WM_BEAUTIFY_FLAG" val="#wm#"/>
  <p:tag name="KSO_WM_TAG_VERSION" val="3.0"/>
  <p:tag name="KSO_WM_UNIT_ID" val="_1*i*4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60.xml><?xml version="1.0" encoding="utf-8"?>
<p:tagLst xmlns:p="http://schemas.openxmlformats.org/presentationml/2006/main">
  <p:tag name="KSO_WM_UNIT_TYPE" val="i"/>
  <p:tag name="KSO_WM_UNIT_INDEX" val="21"/>
  <p:tag name="KSO_WM_BEAUTIFY_FLAG" val="#wm#"/>
  <p:tag name="KSO_WM_TAG_VERSION" val="3.0"/>
  <p:tag name="KSO_WM_UNIT_ID" val="_11*i*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61.xml><?xml version="1.0" encoding="utf-8"?>
<p:tagLst xmlns:p="http://schemas.openxmlformats.org/presentationml/2006/main">
  <p:tag name="KSO_WM_UNIT_TYPE" val="i"/>
  <p:tag name="KSO_WM_UNIT_INDEX" val="20"/>
  <p:tag name="KSO_WM_BEAUTIFY_FLAG" val="#wm#"/>
  <p:tag name="KSO_WM_TAG_VERSION" val="3.0"/>
  <p:tag name="KSO_WM_UNIT_ID" val="_11*i*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62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63.xml><?xml version="1.0" encoding="utf-8"?>
<p:tagLst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64.xml><?xml version="1.0" encoding="utf-8"?>
<p:tagLst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65.xml><?xml version="1.0" encoding="utf-8"?>
<p:tagLst xmlns:p="http://schemas.openxmlformats.org/presentationml/2006/main">
  <p:tag name="KSO_WM_UNIT_TYPE" val="i"/>
  <p:tag name="KSO_WM_UNIT_INDEX" val="26"/>
  <p:tag name="KSO_WM_BEAUTIFY_FLAG" val="#wm#"/>
  <p:tag name="KSO_WM_TAG_VERSION" val="3.0"/>
  <p:tag name="KSO_WM_UNIT_ID" val="_11*i*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66.xml><?xml version="1.0" encoding="utf-8"?>
<p:tagLst xmlns:p="http://schemas.openxmlformats.org/presentationml/2006/main">
  <p:tag name="KSO_WM_UNIT_TYPE" val="i"/>
  <p:tag name="KSO_WM_UNIT_INDEX" val="39"/>
  <p:tag name="KSO_WM_BEAUTIFY_FLAG" val="#wm#"/>
  <p:tag name="KSO_WM_TAG_VERSION" val="3.0"/>
  <p:tag name="KSO_WM_UNIT_ID" val="_11*i*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67.xml><?xml version="1.0" encoding="utf-8"?>
<p:tagLst xmlns:p="http://schemas.openxmlformats.org/presentationml/2006/main">
  <p:tag name="KSO_WM_UNIT_TYPE" val="i"/>
  <p:tag name="KSO_WM_UNIT_INDEX" val="57"/>
  <p:tag name="KSO_WM_BEAUTIFY_FLAG" val="#wm#"/>
  <p:tag name="KSO_WM_TAG_VERSION" val="3.0"/>
  <p:tag name="KSO_WM_UNIT_ID" val="_11*i*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68.xml><?xml version="1.0" encoding="utf-8"?>
<p:tagLst xmlns:p="http://schemas.openxmlformats.org/presentationml/2006/main">
  <p:tag name="KSO_WM_UNIT_TYPE" val="i"/>
  <p:tag name="KSO_WM_UNIT_INDEX" val="44"/>
  <p:tag name="KSO_WM_BEAUTIFY_FLAG" val="#wm#"/>
  <p:tag name="KSO_WM_TAG_VERSION" val="3.0"/>
  <p:tag name="KSO_WM_UNIT_ID" val="_11*i*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69.xml><?xml version="1.0" encoding="utf-8"?>
<p:tagLst xmlns:p="http://schemas.openxmlformats.org/presentationml/2006/main">
  <p:tag name="KSO_WM_UNIT_TYPE" val="i"/>
  <p:tag name="KSO_WM_UNIT_INDEX" val="47"/>
  <p:tag name="KSO_WM_BEAUTIFY_FLAG" val="#wm#"/>
  <p:tag name="KSO_WM_TAG_VERSION" val="3.0"/>
  <p:tag name="KSO_WM_UNIT_ID" val="_11*i*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7.xml><?xml version="1.0" encoding="utf-8"?>
<p:tagLst xmlns:p="http://schemas.openxmlformats.org/presentationml/2006/main">
  <p:tag name="KSO_WM_UNIT_TYPE" val="i"/>
  <p:tag name="KSO_WM_UNIT_INDEX" val="339"/>
  <p:tag name="KSO_WM_BEAUTIFY_FLAG" val="#wm#"/>
  <p:tag name="KSO_WM_TAG_VERSION" val="3.0"/>
  <p:tag name="KSO_WM_UNIT_ID" val="_1*i*3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70.xml><?xml version="1.0" encoding="utf-8"?>
<p:tagLst xmlns:p="http://schemas.openxmlformats.org/presentationml/2006/main">
  <p:tag name="KSO_WM_UNIT_TYPE" val="i"/>
  <p:tag name="KSO_WM_UNIT_INDEX" val="34"/>
  <p:tag name="KSO_WM_BEAUTIFY_FLAG" val="#wm#"/>
  <p:tag name="KSO_WM_TAG_VERSION" val="3.0"/>
  <p:tag name="KSO_WM_UNIT_ID" val="_11*i*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71.xml><?xml version="1.0" encoding="utf-8"?>
<p:tagLst xmlns:p="http://schemas.openxmlformats.org/presentationml/2006/main">
  <p:tag name="KSO_WM_UNIT_TYPE" val="i"/>
  <p:tag name="KSO_WM_UNIT_INDEX" val="48"/>
  <p:tag name="KSO_WM_BEAUTIFY_FLAG" val="#wm#"/>
  <p:tag name="KSO_WM_TAG_VERSION" val="3.0"/>
  <p:tag name="KSO_WM_UNIT_ID" val="_11*i*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72.xml><?xml version="1.0" encoding="utf-8"?>
<p:tagLst xmlns:p="http://schemas.openxmlformats.org/presentationml/2006/main">
  <p:tag name="KSO_WM_UNIT_TYPE" val="i"/>
  <p:tag name="KSO_WM_UNIT_INDEX" val="41"/>
  <p:tag name="KSO_WM_BEAUTIFY_FLAG" val="#wm#"/>
  <p:tag name="KSO_WM_TAG_VERSION" val="3.0"/>
  <p:tag name="KSO_WM_UNIT_ID" val="_11*i*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73.xml><?xml version="1.0" encoding="utf-8"?>
<p:tagLst xmlns:p="http://schemas.openxmlformats.org/presentationml/2006/main">
  <p:tag name="KSO_WM_UNIT_TYPE" val="i"/>
  <p:tag name="KSO_WM_UNIT_INDEX" val="42"/>
  <p:tag name="KSO_WM_BEAUTIFY_FLAG" val="#wm#"/>
  <p:tag name="KSO_WM_TAG_VERSION" val="3.0"/>
  <p:tag name="KSO_WM_UNIT_ID" val="_11*i*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74.xml><?xml version="1.0" encoding="utf-8"?>
<p:tagLst xmlns:p="http://schemas.openxmlformats.org/presentationml/2006/main">
  <p:tag name="KSO_WM_UNIT_TYPE" val="i"/>
  <p:tag name="KSO_WM_UNIT_INDEX" val="45"/>
  <p:tag name="KSO_WM_BEAUTIFY_FLAG" val="#wm#"/>
  <p:tag name="KSO_WM_TAG_VERSION" val="3.0"/>
  <p:tag name="KSO_WM_UNIT_ID" val="_11*i*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75.xml><?xml version="1.0" encoding="utf-8"?>
<p:tagLst xmlns:p="http://schemas.openxmlformats.org/presentationml/2006/main">
  <p:tag name="KSO_WM_UNIT_TYPE" val="i"/>
  <p:tag name="KSO_WM_UNIT_INDEX" val="31"/>
  <p:tag name="KSO_WM_BEAUTIFY_FLAG" val="#wm#"/>
  <p:tag name="KSO_WM_TAG_VERSION" val="3.0"/>
  <p:tag name="KSO_WM_UNIT_ID" val="_11*i*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76.xml><?xml version="1.0" encoding="utf-8"?>
<p:tagLst xmlns:p="http://schemas.openxmlformats.org/presentationml/2006/main">
  <p:tag name="KSO_WM_UNIT_TYPE" val="i"/>
  <p:tag name="KSO_WM_UNIT_INDEX" val="33"/>
  <p:tag name="KSO_WM_BEAUTIFY_FLAG" val="#wm#"/>
  <p:tag name="KSO_WM_TAG_VERSION" val="3.0"/>
  <p:tag name="KSO_WM_UNIT_ID" val="_11*i*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77.xml><?xml version="1.0" encoding="utf-8"?>
<p:tagLst xmlns:p="http://schemas.openxmlformats.org/presentationml/2006/main">
  <p:tag name="KSO_WM_UNIT_TYPE" val="i"/>
  <p:tag name="KSO_WM_UNIT_INDEX" val="32"/>
  <p:tag name="KSO_WM_BEAUTIFY_FLAG" val="#wm#"/>
  <p:tag name="KSO_WM_TAG_VERSION" val="3.0"/>
  <p:tag name="KSO_WM_UNIT_ID" val="_11*i*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78.xml><?xml version="1.0" encoding="utf-8"?>
<p:tagLst xmlns:p="http://schemas.openxmlformats.org/presentationml/2006/main">
  <p:tag name="KSO_WM_UNIT_TYPE" val="i"/>
  <p:tag name="KSO_WM_UNIT_INDEX" val="25"/>
  <p:tag name="KSO_WM_BEAUTIFY_FLAG" val="#wm#"/>
  <p:tag name="KSO_WM_TAG_VERSION" val="3.0"/>
  <p:tag name="KSO_WM_UNIT_ID" val="_11*i*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79.xml><?xml version="1.0" encoding="utf-8"?>
<p:tagLst xmlns:p="http://schemas.openxmlformats.org/presentationml/2006/main">
  <p:tag name="KSO_WM_UNIT_TYPE" val="i"/>
  <p:tag name="KSO_WM_UNIT_INDEX" val="22"/>
  <p:tag name="KSO_WM_BEAUTIFY_FLAG" val="#wm#"/>
  <p:tag name="KSO_WM_TAG_VERSION" val="3.0"/>
  <p:tag name="KSO_WM_UNIT_ID" val="_11*i*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8.xml><?xml version="1.0" encoding="utf-8"?>
<p:tagLst xmlns:p="http://schemas.openxmlformats.org/presentationml/2006/main">
  <p:tag name="KSO_WM_UNIT_TYPE" val="i"/>
  <p:tag name="KSO_WM_UNIT_INDEX" val="351"/>
  <p:tag name="KSO_WM_BEAUTIFY_FLAG" val="#wm#"/>
  <p:tag name="KSO_WM_TAG_VERSION" val="3.0"/>
  <p:tag name="KSO_WM_UNIT_ID" val="_1*i*3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80.xml><?xml version="1.0" encoding="utf-8"?>
<p:tagLst xmlns:p="http://schemas.openxmlformats.org/presentationml/2006/main">
  <p:tag name="KSO_WM_UNIT_TYPE" val="i"/>
  <p:tag name="KSO_WM_UNIT_INDEX" val="23"/>
  <p:tag name="KSO_WM_BEAUTIFY_FLAG" val="#wm#"/>
  <p:tag name="KSO_WM_TAG_VERSION" val="3.0"/>
  <p:tag name="KSO_WM_UNIT_ID" val="_11*i*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81.xml><?xml version="1.0" encoding="utf-8"?>
<p:tagLst xmlns:p="http://schemas.openxmlformats.org/presentationml/2006/main">
  <p:tag name="KSO_WM_UNIT_TYPE" val="i"/>
  <p:tag name="KSO_WM_UNIT_INDEX" val="86"/>
  <p:tag name="KSO_WM_BEAUTIFY_FLAG" val="#wm#"/>
  <p:tag name="KSO_WM_TAG_VERSION" val="3.0"/>
  <p:tag name="KSO_WM_UNIT_ID" val="_11*i*8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82.xml><?xml version="1.0" encoding="utf-8"?>
<p:tagLst xmlns:p="http://schemas.openxmlformats.org/presentationml/2006/main">
  <p:tag name="KSO_WM_UNIT_TYPE" val="i"/>
  <p:tag name="KSO_WM_UNIT_INDEX" val="87"/>
  <p:tag name="KSO_WM_BEAUTIFY_FLAG" val="#wm#"/>
  <p:tag name="KSO_WM_TAG_VERSION" val="3.0"/>
  <p:tag name="KSO_WM_UNIT_ID" val="_11*i*8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83.xml><?xml version="1.0" encoding="utf-8"?>
<p:tagLst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84.xml><?xml version="1.0" encoding="utf-8"?>
<p:tagLst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85.xml><?xml version="1.0" encoding="utf-8"?>
<p:tagLst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13"/>
  <p:tag name="KSO_WM_UNIT_LAYERLEVEL" val="1"/>
  <p:tag name="KSO_WM_TAG_VERSION" val="3.0"/>
  <p:tag name="KSO_WM_BEAUTIFY_FLAG" val="#wm#"/>
  <p:tag name="KSO_WM_UNIT_TYPE" val="i"/>
  <p:tag name="KSO_WM_UNIT_INDEX" val="413"/>
</p:tagLst>
</file>

<file path=ppt/tags/tag1387.xml><?xml version="1.0" encoding="utf-8"?>
<p:tagLst xmlns:p="http://schemas.openxmlformats.org/presentationml/2006/main">
  <p:tag name="KSO_WM_UNIT_TYPE" val="i"/>
  <p:tag name="KSO_WM_UNIT_INDEX" val="169"/>
  <p:tag name="KSO_WM_BEAUTIFY_FLAG" val="#wm#"/>
  <p:tag name="KSO_WM_TAG_VERSION" val="3.0"/>
  <p:tag name="KSO_WM_UNIT_ID" val="_11*i*1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88.xml><?xml version="1.0" encoding="utf-8"?>
<p:tagLst xmlns:p="http://schemas.openxmlformats.org/presentationml/2006/main">
  <p:tag name="KSO_WM_UNIT_TYPE" val="i"/>
  <p:tag name="KSO_WM_UNIT_INDEX" val="166"/>
  <p:tag name="KSO_WM_BEAUTIFY_FLAG" val="#wm#"/>
  <p:tag name="KSO_WM_TAG_VERSION" val="3.0"/>
  <p:tag name="KSO_WM_UNIT_ID" val="_11*i*1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89.xml><?xml version="1.0" encoding="utf-8"?>
<p:tagLst xmlns:p="http://schemas.openxmlformats.org/presentationml/2006/main">
  <p:tag name="KSO_WM_UNIT_TYPE" val="i"/>
  <p:tag name="KSO_WM_UNIT_INDEX" val="164"/>
  <p:tag name="KSO_WM_BEAUTIFY_FLAG" val="#wm#"/>
  <p:tag name="KSO_WM_TAG_VERSION" val="3.0"/>
  <p:tag name="KSO_WM_UNIT_ID" val="_11*i*1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9.xml><?xml version="1.0" encoding="utf-8"?>
<p:tagLst xmlns:p="http://schemas.openxmlformats.org/presentationml/2006/main">
  <p:tag name="KSO_WM_UNIT_TYPE" val="i"/>
  <p:tag name="KSO_WM_UNIT_INDEX" val="561"/>
  <p:tag name="KSO_WM_BEAUTIFY_FLAG" val="#wm#"/>
  <p:tag name="KSO_WM_TAG_VERSION" val="3.0"/>
  <p:tag name="KSO_WM_UNIT_ID" val="_1*i*5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90.xml><?xml version="1.0" encoding="utf-8"?>
<p:tagLst xmlns:p="http://schemas.openxmlformats.org/presentationml/2006/main">
  <p:tag name="KSO_WM_UNIT_TYPE" val="i"/>
  <p:tag name="KSO_WM_UNIT_INDEX" val="162"/>
  <p:tag name="KSO_WM_BEAUTIFY_FLAG" val="#wm#"/>
  <p:tag name="KSO_WM_TAG_VERSION" val="3.0"/>
  <p:tag name="KSO_WM_UNIT_ID" val="_11*i*1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91.xml><?xml version="1.0" encoding="utf-8"?>
<p:tagLst xmlns:p="http://schemas.openxmlformats.org/presentationml/2006/main">
  <p:tag name="KSO_WM_UNIT_TYPE" val="i"/>
  <p:tag name="KSO_WM_UNIT_INDEX" val="165"/>
  <p:tag name="KSO_WM_BEAUTIFY_FLAG" val="#wm#"/>
  <p:tag name="KSO_WM_TAG_VERSION" val="3.0"/>
  <p:tag name="KSO_WM_UNIT_ID" val="_11*i*1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92.xml><?xml version="1.0" encoding="utf-8"?>
<p:tagLst xmlns:p="http://schemas.openxmlformats.org/presentationml/2006/main">
  <p:tag name="KSO_WM_UNIT_TYPE" val="i"/>
  <p:tag name="KSO_WM_UNIT_INDEX" val="159"/>
  <p:tag name="KSO_WM_BEAUTIFY_FLAG" val="#wm#"/>
  <p:tag name="KSO_WM_TAG_VERSION" val="3.0"/>
  <p:tag name="KSO_WM_UNIT_ID" val="_11*i*1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93.xml><?xml version="1.0" encoding="utf-8"?>
<p:tagLst xmlns:p="http://schemas.openxmlformats.org/presentationml/2006/main">
  <p:tag name="KSO_WM_UNIT_TYPE" val="i"/>
  <p:tag name="KSO_WM_UNIT_INDEX" val="157"/>
  <p:tag name="KSO_WM_BEAUTIFY_FLAG" val="#wm#"/>
  <p:tag name="KSO_WM_TAG_VERSION" val="3.0"/>
  <p:tag name="KSO_WM_UNIT_ID" val="_11*i*1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94.xml><?xml version="1.0" encoding="utf-8"?>
<p:tagLst xmlns:p="http://schemas.openxmlformats.org/presentationml/2006/main">
  <p:tag name="KSO_WM_UNIT_TYPE" val="i"/>
  <p:tag name="KSO_WM_UNIT_INDEX" val="158"/>
  <p:tag name="KSO_WM_BEAUTIFY_FLAG" val="#wm#"/>
  <p:tag name="KSO_WM_TAG_VERSION" val="3.0"/>
  <p:tag name="KSO_WM_UNIT_ID" val="_11*i*1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95.xml><?xml version="1.0" encoding="utf-8"?>
<p:tagLst xmlns:p="http://schemas.openxmlformats.org/presentationml/2006/main">
  <p:tag name="KSO_WM_UNIT_TYPE" val="i"/>
  <p:tag name="KSO_WM_UNIT_INDEX" val="160"/>
  <p:tag name="KSO_WM_BEAUTIFY_FLAG" val="#wm#"/>
  <p:tag name="KSO_WM_TAG_VERSION" val="3.0"/>
  <p:tag name="KSO_WM_UNIT_ID" val="_11*i*16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96.xml><?xml version="1.0" encoding="utf-8"?>
<p:tagLst xmlns:p="http://schemas.openxmlformats.org/presentationml/2006/main">
  <p:tag name="KSO_WM_UNIT_TYPE" val="i"/>
  <p:tag name="KSO_WM_UNIT_INDEX" val="161"/>
  <p:tag name="KSO_WM_BEAUTIFY_FLAG" val="#wm#"/>
  <p:tag name="KSO_WM_TAG_VERSION" val="3.0"/>
  <p:tag name="KSO_WM_UNIT_ID" val="_11*i*1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97.xml><?xml version="1.0" encoding="utf-8"?>
<p:tagLst xmlns:p="http://schemas.openxmlformats.org/presentationml/2006/main">
  <p:tag name="KSO_WM_UNIT_TYPE" val="i"/>
  <p:tag name="KSO_WM_UNIT_INDEX" val="155"/>
  <p:tag name="KSO_WM_BEAUTIFY_FLAG" val="#wm#"/>
  <p:tag name="KSO_WM_TAG_VERSION" val="3.0"/>
  <p:tag name="KSO_WM_UNIT_ID" val="_11*i*1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98.xml><?xml version="1.0" encoding="utf-8"?>
<p:tagLst xmlns:p="http://schemas.openxmlformats.org/presentationml/2006/main">
  <p:tag name="KSO_WM_UNIT_TYPE" val="i"/>
  <p:tag name="KSO_WM_UNIT_INDEX" val="154"/>
  <p:tag name="KSO_WM_BEAUTIFY_FLAG" val="#wm#"/>
  <p:tag name="KSO_WM_TAG_VERSION" val="3.0"/>
  <p:tag name="KSO_WM_UNIT_ID" val="_11*i*1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99.xml><?xml version="1.0" encoding="utf-8"?>
<p:tagLst xmlns:p="http://schemas.openxmlformats.org/presentationml/2006/main">
  <p:tag name="KSO_WM_UNIT_TYPE" val="i"/>
  <p:tag name="KSO_WM_UNIT_INDEX" val="156"/>
  <p:tag name="KSO_WM_BEAUTIFY_FLAG" val="#wm#"/>
  <p:tag name="KSO_WM_TAG_VERSION" val="3.0"/>
  <p:tag name="KSO_WM_UNIT_ID" val="_11*i*1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.xml><?xml version="1.0" encoding="utf-8"?>
<p:tagLst xmlns:p="http://schemas.openxmlformats.org/presentationml/2006/main">
  <p:tag name="KSO_WM_UNIT_TYPE" val="i"/>
  <p:tag name="KSO_WM_UNIT_INDEX" val="341"/>
  <p:tag name="KSO_WM_BEAUTIFY_FLAG" val="#wm#"/>
  <p:tag name="KSO_WM_TAG_VERSION" val="3.0"/>
  <p:tag name="KSO_WM_UNIT_ID" val="_1*i*3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0.xml><?xml version="1.0" encoding="utf-8"?>
<p:tagLst xmlns:p="http://schemas.openxmlformats.org/presentationml/2006/main">
  <p:tag name="KSO_WM_UNIT_TYPE" val="i"/>
  <p:tag name="KSO_WM_UNIT_INDEX" val="613"/>
  <p:tag name="KSO_WM_BEAUTIFY_FLAG" val="#wm#"/>
  <p:tag name="KSO_WM_TAG_VERSION" val="3.0"/>
  <p:tag name="KSO_WM_UNIT_ID" val="_1*i*6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00.xml><?xml version="1.0" encoding="utf-8"?>
<p:tagLst xmlns:p="http://schemas.openxmlformats.org/presentationml/2006/main">
  <p:tag name="KSO_WM_UNIT_TYPE" val="i"/>
  <p:tag name="KSO_WM_UNIT_INDEX" val="149"/>
  <p:tag name="KSO_WM_BEAUTIFY_FLAG" val="#wm#"/>
  <p:tag name="KSO_WM_TAG_VERSION" val="3.0"/>
  <p:tag name="KSO_WM_UNIT_ID" val="_11*i*1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01.xml><?xml version="1.0" encoding="utf-8"?>
<p:tagLst xmlns:p="http://schemas.openxmlformats.org/presentationml/2006/main">
  <p:tag name="KSO_WM_UNIT_TYPE" val="i"/>
  <p:tag name="KSO_WM_UNIT_INDEX" val="141"/>
  <p:tag name="KSO_WM_BEAUTIFY_FLAG" val="#wm#"/>
  <p:tag name="KSO_WM_TAG_VERSION" val="3.0"/>
  <p:tag name="KSO_WM_UNIT_ID" val="_11*i*1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02.xml><?xml version="1.0" encoding="utf-8"?>
<p:tagLst xmlns:p="http://schemas.openxmlformats.org/presentationml/2006/main">
  <p:tag name="KSO_WM_UNIT_TYPE" val="i"/>
  <p:tag name="KSO_WM_UNIT_INDEX" val="139"/>
  <p:tag name="KSO_WM_BEAUTIFY_FLAG" val="#wm#"/>
  <p:tag name="KSO_WM_TAG_VERSION" val="3.0"/>
  <p:tag name="KSO_WM_UNIT_ID" val="_11*i*1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03.xml><?xml version="1.0" encoding="utf-8"?>
<p:tagLst xmlns:p="http://schemas.openxmlformats.org/presentationml/2006/main">
  <p:tag name="KSO_WM_UNIT_TYPE" val="i"/>
  <p:tag name="KSO_WM_UNIT_INDEX" val="152"/>
  <p:tag name="KSO_WM_BEAUTIFY_FLAG" val="#wm#"/>
  <p:tag name="KSO_WM_TAG_VERSION" val="3.0"/>
  <p:tag name="KSO_WM_UNIT_ID" val="_11*i*1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04.xml><?xml version="1.0" encoding="utf-8"?>
<p:tagLst xmlns:p="http://schemas.openxmlformats.org/presentationml/2006/main">
  <p:tag name="KSO_WM_UNIT_TYPE" val="i"/>
  <p:tag name="KSO_WM_UNIT_INDEX" val="147"/>
  <p:tag name="KSO_WM_BEAUTIFY_FLAG" val="#wm#"/>
  <p:tag name="KSO_WM_TAG_VERSION" val="3.0"/>
  <p:tag name="KSO_WM_UNIT_ID" val="_11*i*1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05.xml><?xml version="1.0" encoding="utf-8"?>
<p:tagLst xmlns:p="http://schemas.openxmlformats.org/presentationml/2006/main">
  <p:tag name="KSO_WM_UNIT_TYPE" val="i"/>
  <p:tag name="KSO_WM_UNIT_INDEX" val="151"/>
  <p:tag name="KSO_WM_BEAUTIFY_FLAG" val="#wm#"/>
  <p:tag name="KSO_WM_TAG_VERSION" val="3.0"/>
  <p:tag name="KSO_WM_UNIT_ID" val="_11*i*1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06.xml><?xml version="1.0" encoding="utf-8"?>
<p:tagLst xmlns:p="http://schemas.openxmlformats.org/presentationml/2006/main">
  <p:tag name="KSO_WM_UNIT_TYPE" val="i"/>
  <p:tag name="KSO_WM_UNIT_INDEX" val="153"/>
  <p:tag name="KSO_WM_BEAUTIFY_FLAG" val="#wm#"/>
  <p:tag name="KSO_WM_TAG_VERSION" val="3.0"/>
  <p:tag name="KSO_WM_UNIT_ID" val="_11*i*1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07.xml><?xml version="1.0" encoding="utf-8"?>
<p:tagLst xmlns:p="http://schemas.openxmlformats.org/presentationml/2006/main">
  <p:tag name="KSO_WM_UNIT_TYPE" val="i"/>
  <p:tag name="KSO_WM_UNIT_INDEX" val="150"/>
  <p:tag name="KSO_WM_BEAUTIFY_FLAG" val="#wm#"/>
  <p:tag name="KSO_WM_TAG_VERSION" val="3.0"/>
  <p:tag name="KSO_WM_UNIT_ID" val="_11*i*15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08.xml><?xml version="1.0" encoding="utf-8"?>
<p:tagLst xmlns:p="http://schemas.openxmlformats.org/presentationml/2006/main">
  <p:tag name="KSO_WM_UNIT_TYPE" val="i"/>
  <p:tag name="KSO_WM_UNIT_INDEX" val="148"/>
  <p:tag name="KSO_WM_BEAUTIFY_FLAG" val="#wm#"/>
  <p:tag name="KSO_WM_TAG_VERSION" val="3.0"/>
  <p:tag name="KSO_WM_UNIT_ID" val="_11*i*1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09.xml><?xml version="1.0" encoding="utf-8"?>
<p:tagLst xmlns:p="http://schemas.openxmlformats.org/presentationml/2006/main">
  <p:tag name="KSO_WM_UNIT_TYPE" val="i"/>
  <p:tag name="KSO_WM_UNIT_INDEX" val="138"/>
  <p:tag name="KSO_WM_BEAUTIFY_FLAG" val="#wm#"/>
  <p:tag name="KSO_WM_TAG_VERSION" val="3.0"/>
  <p:tag name="KSO_WM_UNIT_ID" val="_11*i*1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1.xml><?xml version="1.0" encoding="utf-8"?>
<p:tagLst xmlns:p="http://schemas.openxmlformats.org/presentationml/2006/main">
  <p:tag name="KSO_WM_UNIT_TYPE" val="i"/>
  <p:tag name="KSO_WM_UNIT_INDEX" val="465"/>
  <p:tag name="KSO_WM_BEAUTIFY_FLAG" val="#wm#"/>
  <p:tag name="KSO_WM_TAG_VERSION" val="3.0"/>
  <p:tag name="KSO_WM_UNIT_ID" val="_1*i*4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10.xml><?xml version="1.0" encoding="utf-8"?>
<p:tagLst xmlns:p="http://schemas.openxmlformats.org/presentationml/2006/main">
  <p:tag name="KSO_WM_UNIT_TYPE" val="i"/>
  <p:tag name="KSO_WM_UNIT_INDEX" val="144"/>
  <p:tag name="KSO_WM_BEAUTIFY_FLAG" val="#wm#"/>
  <p:tag name="KSO_WM_TAG_VERSION" val="3.0"/>
  <p:tag name="KSO_WM_UNIT_ID" val="_11*i*1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11.xml><?xml version="1.0" encoding="utf-8"?>
<p:tagLst xmlns:p="http://schemas.openxmlformats.org/presentationml/2006/main">
  <p:tag name="KSO_WM_UNIT_TYPE" val="i"/>
  <p:tag name="KSO_WM_UNIT_INDEX" val="133"/>
  <p:tag name="KSO_WM_BEAUTIFY_FLAG" val="#wm#"/>
  <p:tag name="KSO_WM_TAG_VERSION" val="3.0"/>
  <p:tag name="KSO_WM_UNIT_ID" val="_11*i*1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12.xml><?xml version="1.0" encoding="utf-8"?>
<p:tagLst xmlns:p="http://schemas.openxmlformats.org/presentationml/2006/main">
  <p:tag name="KSO_WM_UNIT_TYPE" val="i"/>
  <p:tag name="KSO_WM_UNIT_INDEX" val="140"/>
  <p:tag name="KSO_WM_BEAUTIFY_FLAG" val="#wm#"/>
  <p:tag name="KSO_WM_TAG_VERSION" val="3.0"/>
  <p:tag name="KSO_WM_UNIT_ID" val="_11*i*1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13.xml><?xml version="1.0" encoding="utf-8"?>
<p:tagLst xmlns:p="http://schemas.openxmlformats.org/presentationml/2006/main">
  <p:tag name="KSO_WM_UNIT_TYPE" val="i"/>
  <p:tag name="KSO_WM_UNIT_INDEX" val="136"/>
  <p:tag name="KSO_WM_BEAUTIFY_FLAG" val="#wm#"/>
  <p:tag name="KSO_WM_TAG_VERSION" val="3.0"/>
  <p:tag name="KSO_WM_UNIT_ID" val="_11*i*1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14.xml><?xml version="1.0" encoding="utf-8"?>
<p:tagLst xmlns:p="http://schemas.openxmlformats.org/presentationml/2006/main">
  <p:tag name="KSO_WM_UNIT_TYPE" val="i"/>
  <p:tag name="KSO_WM_UNIT_INDEX" val="143"/>
  <p:tag name="KSO_WM_BEAUTIFY_FLAG" val="#wm#"/>
  <p:tag name="KSO_WM_TAG_VERSION" val="3.0"/>
  <p:tag name="KSO_WM_UNIT_ID" val="_11*i*1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15.xml><?xml version="1.0" encoding="utf-8"?>
<p:tagLst xmlns:p="http://schemas.openxmlformats.org/presentationml/2006/main">
  <p:tag name="KSO_WM_UNIT_TYPE" val="i"/>
  <p:tag name="KSO_WM_UNIT_INDEX" val="142"/>
  <p:tag name="KSO_WM_BEAUTIFY_FLAG" val="#wm#"/>
  <p:tag name="KSO_WM_TAG_VERSION" val="3.0"/>
  <p:tag name="KSO_WM_UNIT_ID" val="_11*i*1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16.xml><?xml version="1.0" encoding="utf-8"?>
<p:tagLst xmlns:p="http://schemas.openxmlformats.org/presentationml/2006/main">
  <p:tag name="KSO_WM_UNIT_TYPE" val="i"/>
  <p:tag name="KSO_WM_UNIT_INDEX" val="126"/>
  <p:tag name="KSO_WM_BEAUTIFY_FLAG" val="#wm#"/>
  <p:tag name="KSO_WM_TAG_VERSION" val="3.0"/>
  <p:tag name="KSO_WM_UNIT_ID" val="_11*i*1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17.xml><?xml version="1.0" encoding="utf-8"?>
<p:tagLst xmlns:p="http://schemas.openxmlformats.org/presentationml/2006/main">
  <p:tag name="KSO_WM_UNIT_TYPE" val="i"/>
  <p:tag name="KSO_WM_UNIT_INDEX" val="134"/>
  <p:tag name="KSO_WM_BEAUTIFY_FLAG" val="#wm#"/>
  <p:tag name="KSO_WM_TAG_VERSION" val="3.0"/>
  <p:tag name="KSO_WM_UNIT_ID" val="_11*i*1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18.xml><?xml version="1.0" encoding="utf-8"?>
<p:tagLst xmlns:p="http://schemas.openxmlformats.org/presentationml/2006/main">
  <p:tag name="KSO_WM_UNIT_TYPE" val="i"/>
  <p:tag name="KSO_WM_UNIT_INDEX" val="135"/>
  <p:tag name="KSO_WM_BEAUTIFY_FLAG" val="#wm#"/>
  <p:tag name="KSO_WM_TAG_VERSION" val="3.0"/>
  <p:tag name="KSO_WM_UNIT_ID" val="_11*i*1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19.xml><?xml version="1.0" encoding="utf-8"?>
<p:tagLst xmlns:p="http://schemas.openxmlformats.org/presentationml/2006/main">
  <p:tag name="KSO_WM_UNIT_TYPE" val="i"/>
  <p:tag name="KSO_WM_UNIT_INDEX" val="146"/>
  <p:tag name="KSO_WM_BEAUTIFY_FLAG" val="#wm#"/>
  <p:tag name="KSO_WM_TAG_VERSION" val="3.0"/>
  <p:tag name="KSO_WM_UNIT_ID" val="_11*i*1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2.xml><?xml version="1.0" encoding="utf-8"?>
<p:tagLst xmlns:p="http://schemas.openxmlformats.org/presentationml/2006/main">
  <p:tag name="KSO_WM_UNIT_TYPE" val="i"/>
  <p:tag name="KSO_WM_UNIT_INDEX" val="566"/>
  <p:tag name="KSO_WM_BEAUTIFY_FLAG" val="#wm#"/>
  <p:tag name="KSO_WM_TAG_VERSION" val="3.0"/>
  <p:tag name="KSO_WM_UNIT_ID" val="_1*i*5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20.xml><?xml version="1.0" encoding="utf-8"?>
<p:tagLst xmlns:p="http://schemas.openxmlformats.org/presentationml/2006/main">
  <p:tag name="KSO_WM_UNIT_TYPE" val="i"/>
  <p:tag name="KSO_WM_UNIT_INDEX" val="145"/>
  <p:tag name="KSO_WM_BEAUTIFY_FLAG" val="#wm#"/>
  <p:tag name="KSO_WM_TAG_VERSION" val="3.0"/>
  <p:tag name="KSO_WM_UNIT_ID" val="_11*i*1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21.xml><?xml version="1.0" encoding="utf-8"?>
<p:tagLst xmlns:p="http://schemas.openxmlformats.org/presentationml/2006/main">
  <p:tag name="KSO_WM_UNIT_TYPE" val="i"/>
  <p:tag name="KSO_WM_UNIT_INDEX" val="137"/>
  <p:tag name="KSO_WM_BEAUTIFY_FLAG" val="#wm#"/>
  <p:tag name="KSO_WM_TAG_VERSION" val="3.0"/>
  <p:tag name="KSO_WM_UNIT_ID" val="_11*i*1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22.xml><?xml version="1.0" encoding="utf-8"?>
<p:tagLst xmlns:p="http://schemas.openxmlformats.org/presentationml/2006/main">
  <p:tag name="KSO_WM_UNIT_TYPE" val="i"/>
  <p:tag name="KSO_WM_UNIT_INDEX" val="132"/>
  <p:tag name="KSO_WM_BEAUTIFY_FLAG" val="#wm#"/>
  <p:tag name="KSO_WM_TAG_VERSION" val="3.0"/>
  <p:tag name="KSO_WM_UNIT_ID" val="_11*i*1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23.xml><?xml version="1.0" encoding="utf-8"?>
<p:tagLst xmlns:p="http://schemas.openxmlformats.org/presentationml/2006/main">
  <p:tag name="KSO_WM_UNIT_TYPE" val="i"/>
  <p:tag name="KSO_WM_UNIT_INDEX" val="131"/>
  <p:tag name="KSO_WM_BEAUTIFY_FLAG" val="#wm#"/>
  <p:tag name="KSO_WM_TAG_VERSION" val="3.0"/>
  <p:tag name="KSO_WM_UNIT_ID" val="_11*i*1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24.xml><?xml version="1.0" encoding="utf-8"?>
<p:tagLst xmlns:p="http://schemas.openxmlformats.org/presentationml/2006/main">
  <p:tag name="KSO_WM_UNIT_TYPE" val="i"/>
  <p:tag name="KSO_WM_UNIT_INDEX" val="92"/>
  <p:tag name="KSO_WM_BEAUTIFY_FLAG" val="#wm#"/>
  <p:tag name="KSO_WM_TAG_VERSION" val="3.0"/>
  <p:tag name="KSO_WM_UNIT_ID" val="_11*i*9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25.xml><?xml version="1.0" encoding="utf-8"?>
<p:tagLst xmlns:p="http://schemas.openxmlformats.org/presentationml/2006/main">
  <p:tag name="KSO_WM_UNIT_TYPE" val="i"/>
  <p:tag name="KSO_WM_UNIT_INDEX" val="91"/>
  <p:tag name="KSO_WM_BEAUTIFY_FLAG" val="#wm#"/>
  <p:tag name="KSO_WM_TAG_VERSION" val="3.0"/>
  <p:tag name="KSO_WM_UNIT_ID" val="_11*i*9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26.xml><?xml version="1.0" encoding="utf-8"?>
<p:tagLst xmlns:p="http://schemas.openxmlformats.org/presentationml/2006/main">
  <p:tag name="KSO_WM_UNIT_TYPE" val="i"/>
  <p:tag name="KSO_WM_UNIT_INDEX" val="103"/>
  <p:tag name="KSO_WM_BEAUTIFY_FLAG" val="#wm#"/>
  <p:tag name="KSO_WM_TAG_VERSION" val="3.0"/>
  <p:tag name="KSO_WM_UNIT_ID" val="_11*i*10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27.xml><?xml version="1.0" encoding="utf-8"?>
<p:tagLst xmlns:p="http://schemas.openxmlformats.org/presentationml/2006/main">
  <p:tag name="KSO_WM_UNIT_TYPE" val="i"/>
  <p:tag name="KSO_WM_UNIT_INDEX" val="97"/>
  <p:tag name="KSO_WM_BEAUTIFY_FLAG" val="#wm#"/>
  <p:tag name="KSO_WM_TAG_VERSION" val="3.0"/>
  <p:tag name="KSO_WM_UNIT_ID" val="_11*i*9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28.xml><?xml version="1.0" encoding="utf-8"?>
<p:tagLst xmlns:p="http://schemas.openxmlformats.org/presentationml/2006/main">
  <p:tag name="KSO_WM_UNIT_TYPE" val="i"/>
  <p:tag name="KSO_WM_UNIT_INDEX" val="96"/>
  <p:tag name="KSO_WM_BEAUTIFY_FLAG" val="#wm#"/>
  <p:tag name="KSO_WM_TAG_VERSION" val="3.0"/>
  <p:tag name="KSO_WM_UNIT_ID" val="_11*i*9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29.xml><?xml version="1.0" encoding="utf-8"?>
<p:tagLst xmlns:p="http://schemas.openxmlformats.org/presentationml/2006/main">
  <p:tag name="KSO_WM_UNIT_TYPE" val="i"/>
  <p:tag name="KSO_WM_UNIT_INDEX" val="99"/>
  <p:tag name="KSO_WM_BEAUTIFY_FLAG" val="#wm#"/>
  <p:tag name="KSO_WM_TAG_VERSION" val="3.0"/>
  <p:tag name="KSO_WM_UNIT_ID" val="_11*i*9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3.xml><?xml version="1.0" encoding="utf-8"?>
<p:tagLst xmlns:p="http://schemas.openxmlformats.org/presentationml/2006/main">
  <p:tag name="KSO_WM_UNIT_TYPE" val="i"/>
  <p:tag name="KSO_WM_UNIT_INDEX" val="564"/>
  <p:tag name="KSO_WM_BEAUTIFY_FLAG" val="#wm#"/>
  <p:tag name="KSO_WM_TAG_VERSION" val="3.0"/>
  <p:tag name="KSO_WM_UNIT_ID" val="_1*i*5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30.xml><?xml version="1.0" encoding="utf-8"?>
<p:tagLst xmlns:p="http://schemas.openxmlformats.org/presentationml/2006/main">
  <p:tag name="KSO_WM_UNIT_TYPE" val="i"/>
  <p:tag name="KSO_WM_UNIT_INDEX" val="113"/>
  <p:tag name="KSO_WM_BEAUTIFY_FLAG" val="#wm#"/>
  <p:tag name="KSO_WM_TAG_VERSION" val="3.0"/>
  <p:tag name="KSO_WM_UNIT_ID" val="_11*i*1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31.xml><?xml version="1.0" encoding="utf-8"?>
<p:tagLst xmlns:p="http://schemas.openxmlformats.org/presentationml/2006/main">
  <p:tag name="KSO_WM_UNIT_TYPE" val="i"/>
  <p:tag name="KSO_WM_UNIT_INDEX" val="90"/>
  <p:tag name="KSO_WM_BEAUTIFY_FLAG" val="#wm#"/>
  <p:tag name="KSO_WM_TAG_VERSION" val="3.0"/>
  <p:tag name="KSO_WM_UNIT_ID" val="_11*i*9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32.xml><?xml version="1.0" encoding="utf-8"?>
<p:tagLst xmlns:p="http://schemas.openxmlformats.org/presentationml/2006/main">
  <p:tag name="KSO_WM_UNIT_TYPE" val="i"/>
  <p:tag name="KSO_WM_UNIT_INDEX" val="111"/>
  <p:tag name="KSO_WM_BEAUTIFY_FLAG" val="#wm#"/>
  <p:tag name="KSO_WM_TAG_VERSION" val="3.0"/>
  <p:tag name="KSO_WM_UNIT_ID" val="_11*i*1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33.xml><?xml version="1.0" encoding="utf-8"?>
<p:tagLst xmlns:p="http://schemas.openxmlformats.org/presentationml/2006/main">
  <p:tag name="KSO_WM_UNIT_TYPE" val="i"/>
  <p:tag name="KSO_WM_UNIT_INDEX" val="129"/>
  <p:tag name="KSO_WM_BEAUTIFY_FLAG" val="#wm#"/>
  <p:tag name="KSO_WM_TAG_VERSION" val="3.0"/>
  <p:tag name="KSO_WM_UNIT_ID" val="_11*i*1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34.xml><?xml version="1.0" encoding="utf-8"?>
<p:tagLst xmlns:p="http://schemas.openxmlformats.org/presentationml/2006/main">
  <p:tag name="KSO_WM_UNIT_TYPE" val="i"/>
  <p:tag name="KSO_WM_UNIT_INDEX" val="163"/>
  <p:tag name="KSO_WM_BEAUTIFY_FLAG" val="#wm#"/>
  <p:tag name="KSO_WM_TAG_VERSION" val="3.0"/>
  <p:tag name="KSO_WM_UNIT_ID" val="_11*i*1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35.xml><?xml version="1.0" encoding="utf-8"?>
<p:tagLst xmlns:p="http://schemas.openxmlformats.org/presentationml/2006/main">
  <p:tag name="KSO_WM_UNIT_TYPE" val="i"/>
  <p:tag name="KSO_WM_UNIT_INDEX" val="121"/>
  <p:tag name="KSO_WM_BEAUTIFY_FLAG" val="#wm#"/>
  <p:tag name="KSO_WM_TAG_VERSION" val="3.0"/>
  <p:tag name="KSO_WM_UNIT_ID" val="_11*i*1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36.xml><?xml version="1.0" encoding="utf-8"?>
<p:tagLst xmlns:p="http://schemas.openxmlformats.org/presentationml/2006/main">
  <p:tag name="KSO_WM_UNIT_TYPE" val="i"/>
  <p:tag name="KSO_WM_UNIT_INDEX" val="119"/>
  <p:tag name="KSO_WM_BEAUTIFY_FLAG" val="#wm#"/>
  <p:tag name="KSO_WM_TAG_VERSION" val="3.0"/>
  <p:tag name="KSO_WM_UNIT_ID" val="_11*i*1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37.xml><?xml version="1.0" encoding="utf-8"?>
<p:tagLst xmlns:p="http://schemas.openxmlformats.org/presentationml/2006/main">
  <p:tag name="KSO_WM_UNIT_TYPE" val="i"/>
  <p:tag name="KSO_WM_UNIT_INDEX" val="109"/>
  <p:tag name="KSO_WM_BEAUTIFY_FLAG" val="#wm#"/>
  <p:tag name="KSO_WM_TAG_VERSION" val="3.0"/>
  <p:tag name="KSO_WM_UNIT_ID" val="_11*i*10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38.xml><?xml version="1.0" encoding="utf-8"?>
<p:tagLst xmlns:p="http://schemas.openxmlformats.org/presentationml/2006/main">
  <p:tag name="KSO_WM_UNIT_TYPE" val="i"/>
  <p:tag name="KSO_WM_UNIT_INDEX" val="122"/>
  <p:tag name="KSO_WM_BEAUTIFY_FLAG" val="#wm#"/>
  <p:tag name="KSO_WM_TAG_VERSION" val="3.0"/>
  <p:tag name="KSO_WM_UNIT_ID" val="_11*i*1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39.xml><?xml version="1.0" encoding="utf-8"?>
<p:tagLst xmlns:p="http://schemas.openxmlformats.org/presentationml/2006/main">
  <p:tag name="KSO_WM_UNIT_TYPE" val="i"/>
  <p:tag name="KSO_WM_UNIT_INDEX" val="123"/>
  <p:tag name="KSO_WM_BEAUTIFY_FLAG" val="#wm#"/>
  <p:tag name="KSO_WM_TAG_VERSION" val="3.0"/>
  <p:tag name="KSO_WM_UNIT_ID" val="_11*i*1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4.xml><?xml version="1.0" encoding="utf-8"?>
<p:tagLst xmlns:p="http://schemas.openxmlformats.org/presentationml/2006/main">
  <p:tag name="KSO_WM_UNIT_TYPE" val="i"/>
  <p:tag name="KSO_WM_UNIT_INDEX" val="562"/>
  <p:tag name="KSO_WM_BEAUTIFY_FLAG" val="#wm#"/>
  <p:tag name="KSO_WM_TAG_VERSION" val="3.0"/>
  <p:tag name="KSO_WM_UNIT_ID" val="_1*i*5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40.xml><?xml version="1.0" encoding="utf-8"?>
<p:tagLst xmlns:p="http://schemas.openxmlformats.org/presentationml/2006/main">
  <p:tag name="KSO_WM_UNIT_TYPE" val="i"/>
  <p:tag name="KSO_WM_UNIT_INDEX" val="120"/>
  <p:tag name="KSO_WM_BEAUTIFY_FLAG" val="#wm#"/>
  <p:tag name="KSO_WM_TAG_VERSION" val="3.0"/>
  <p:tag name="KSO_WM_UNIT_ID" val="_11*i*1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41.xml><?xml version="1.0" encoding="utf-8"?>
<p:tagLst xmlns:p="http://schemas.openxmlformats.org/presentationml/2006/main">
  <p:tag name="KSO_WM_UNIT_TYPE" val="i"/>
  <p:tag name="KSO_WM_UNIT_INDEX" val="106"/>
  <p:tag name="KSO_WM_BEAUTIFY_FLAG" val="#wm#"/>
  <p:tag name="KSO_WM_TAG_VERSION" val="3.0"/>
  <p:tag name="KSO_WM_UNIT_ID" val="_11*i*10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42.xml><?xml version="1.0" encoding="utf-8"?>
<p:tagLst xmlns:p="http://schemas.openxmlformats.org/presentationml/2006/main">
  <p:tag name="KSO_WM_UNIT_TYPE" val="i"/>
  <p:tag name="KSO_WM_UNIT_INDEX" val="102"/>
  <p:tag name="KSO_WM_BEAUTIFY_FLAG" val="#wm#"/>
  <p:tag name="KSO_WM_TAG_VERSION" val="3.0"/>
  <p:tag name="KSO_WM_UNIT_ID" val="_11*i*10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43.xml><?xml version="1.0" encoding="utf-8"?>
<p:tagLst xmlns:p="http://schemas.openxmlformats.org/presentationml/2006/main">
  <p:tag name="KSO_WM_UNIT_TYPE" val="i"/>
  <p:tag name="KSO_WM_UNIT_INDEX" val="101"/>
  <p:tag name="KSO_WM_BEAUTIFY_FLAG" val="#wm#"/>
  <p:tag name="KSO_WM_TAG_VERSION" val="3.0"/>
  <p:tag name="KSO_WM_UNIT_ID" val="_11*i*10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44.xml><?xml version="1.0" encoding="utf-8"?>
<p:tagLst xmlns:p="http://schemas.openxmlformats.org/presentationml/2006/main">
  <p:tag name="KSO_WM_UNIT_TYPE" val="i"/>
  <p:tag name="KSO_WM_UNIT_INDEX" val="89"/>
  <p:tag name="KSO_WM_BEAUTIFY_FLAG" val="#wm#"/>
  <p:tag name="KSO_WM_TAG_VERSION" val="3.0"/>
  <p:tag name="KSO_WM_UNIT_ID" val="_11*i*8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45.xml><?xml version="1.0" encoding="utf-8"?>
<p:tagLst xmlns:p="http://schemas.openxmlformats.org/presentationml/2006/main">
  <p:tag name="KSO_WM_UNIT_TYPE" val="i"/>
  <p:tag name="KSO_WM_UNIT_INDEX" val="98"/>
  <p:tag name="KSO_WM_BEAUTIFY_FLAG" val="#wm#"/>
  <p:tag name="KSO_WM_TAG_VERSION" val="3.0"/>
  <p:tag name="KSO_WM_UNIT_ID" val="_11*i*9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46.xml><?xml version="1.0" encoding="utf-8"?>
<p:tagLst xmlns:p="http://schemas.openxmlformats.org/presentationml/2006/main">
  <p:tag name="KSO_WM_UNIT_TYPE" val="i"/>
  <p:tag name="KSO_WM_UNIT_INDEX" val="100"/>
  <p:tag name="KSO_WM_BEAUTIFY_FLAG" val="#wm#"/>
  <p:tag name="KSO_WM_TAG_VERSION" val="3.0"/>
  <p:tag name="KSO_WM_UNIT_ID" val="_11*i*10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47.xml><?xml version="1.0" encoding="utf-8"?>
<p:tagLst xmlns:p="http://schemas.openxmlformats.org/presentationml/2006/main">
  <p:tag name="KSO_WM_UNIT_TYPE" val="i"/>
  <p:tag name="KSO_WM_UNIT_INDEX" val="108"/>
  <p:tag name="KSO_WM_BEAUTIFY_FLAG" val="#wm#"/>
  <p:tag name="KSO_WM_TAG_VERSION" val="3.0"/>
  <p:tag name="KSO_WM_UNIT_ID" val="_11*i*10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48.xml><?xml version="1.0" encoding="utf-8"?>
<p:tagLst xmlns:p="http://schemas.openxmlformats.org/presentationml/2006/main">
  <p:tag name="KSO_WM_UNIT_TYPE" val="i"/>
  <p:tag name="KSO_WM_UNIT_INDEX" val="127"/>
  <p:tag name="KSO_WM_BEAUTIFY_FLAG" val="#wm#"/>
  <p:tag name="KSO_WM_TAG_VERSION" val="3.0"/>
  <p:tag name="KSO_WM_UNIT_ID" val="_11*i*1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49.xml><?xml version="1.0" encoding="utf-8"?>
<p:tagLst xmlns:p="http://schemas.openxmlformats.org/presentationml/2006/main">
  <p:tag name="KSO_WM_UNIT_TYPE" val="i"/>
  <p:tag name="KSO_WM_UNIT_INDEX" val="130"/>
  <p:tag name="KSO_WM_BEAUTIFY_FLAG" val="#wm#"/>
  <p:tag name="KSO_WM_TAG_VERSION" val="3.0"/>
  <p:tag name="KSO_WM_UNIT_ID" val="_11*i*1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5.xml><?xml version="1.0" encoding="utf-8"?>
<p:tagLst xmlns:p="http://schemas.openxmlformats.org/presentationml/2006/main">
  <p:tag name="KSO_WM_UNIT_TYPE" val="i"/>
  <p:tag name="KSO_WM_UNIT_INDEX" val="344"/>
  <p:tag name="KSO_WM_BEAUTIFY_FLAG" val="#wm#"/>
  <p:tag name="KSO_WM_TAG_VERSION" val="3.0"/>
  <p:tag name="KSO_WM_UNIT_ID" val="_1*i*3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50.xml><?xml version="1.0" encoding="utf-8"?>
<p:tagLst xmlns:p="http://schemas.openxmlformats.org/presentationml/2006/main">
  <p:tag name="KSO_WM_UNIT_TYPE" val="i"/>
  <p:tag name="KSO_WM_UNIT_INDEX" val="125"/>
  <p:tag name="KSO_WM_BEAUTIFY_FLAG" val="#wm#"/>
  <p:tag name="KSO_WM_TAG_VERSION" val="3.0"/>
  <p:tag name="KSO_WM_UNIT_ID" val="_11*i*1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51.xml><?xml version="1.0" encoding="utf-8"?>
<p:tagLst xmlns:p="http://schemas.openxmlformats.org/presentationml/2006/main">
  <p:tag name="KSO_WM_UNIT_TYPE" val="i"/>
  <p:tag name="KSO_WM_UNIT_INDEX" val="128"/>
  <p:tag name="KSO_WM_BEAUTIFY_FLAG" val="#wm#"/>
  <p:tag name="KSO_WM_TAG_VERSION" val="3.0"/>
  <p:tag name="KSO_WM_UNIT_ID" val="_11*i*1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52.xml><?xml version="1.0" encoding="utf-8"?>
<p:tagLst xmlns:p="http://schemas.openxmlformats.org/presentationml/2006/main">
  <p:tag name="KSO_WM_UNIT_TYPE" val="i"/>
  <p:tag name="KSO_WM_UNIT_INDEX" val="116"/>
  <p:tag name="KSO_WM_BEAUTIFY_FLAG" val="#wm#"/>
  <p:tag name="KSO_WM_TAG_VERSION" val="3.0"/>
  <p:tag name="KSO_WM_UNIT_ID" val="_11*i*1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53.xml><?xml version="1.0" encoding="utf-8"?>
<p:tagLst xmlns:p="http://schemas.openxmlformats.org/presentationml/2006/main">
  <p:tag name="KSO_WM_UNIT_TYPE" val="i"/>
  <p:tag name="KSO_WM_UNIT_INDEX" val="124"/>
  <p:tag name="KSO_WM_BEAUTIFY_FLAG" val="#wm#"/>
  <p:tag name="KSO_WM_TAG_VERSION" val="3.0"/>
  <p:tag name="KSO_WM_UNIT_ID" val="_11*i*1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54.xml><?xml version="1.0" encoding="utf-8"?>
<p:tagLst xmlns:p="http://schemas.openxmlformats.org/presentationml/2006/main">
  <p:tag name="KSO_WM_UNIT_TYPE" val="i"/>
  <p:tag name="KSO_WM_UNIT_INDEX" val="115"/>
  <p:tag name="KSO_WM_BEAUTIFY_FLAG" val="#wm#"/>
  <p:tag name="KSO_WM_TAG_VERSION" val="3.0"/>
  <p:tag name="KSO_WM_UNIT_ID" val="_11*i*1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55.xml><?xml version="1.0" encoding="utf-8"?>
<p:tagLst xmlns:p="http://schemas.openxmlformats.org/presentationml/2006/main">
  <p:tag name="KSO_WM_UNIT_TYPE" val="i"/>
  <p:tag name="KSO_WM_UNIT_INDEX" val="117"/>
  <p:tag name="KSO_WM_BEAUTIFY_FLAG" val="#wm#"/>
  <p:tag name="KSO_WM_TAG_VERSION" val="3.0"/>
  <p:tag name="KSO_WM_UNIT_ID" val="_11*i*1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56.xml><?xml version="1.0" encoding="utf-8"?>
<p:tagLst xmlns:p="http://schemas.openxmlformats.org/presentationml/2006/main">
  <p:tag name="KSO_WM_UNIT_TYPE" val="i"/>
  <p:tag name="KSO_WM_UNIT_INDEX" val="118"/>
  <p:tag name="KSO_WM_BEAUTIFY_FLAG" val="#wm#"/>
  <p:tag name="KSO_WM_TAG_VERSION" val="3.0"/>
  <p:tag name="KSO_WM_UNIT_ID" val="_11*i*1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57.xml><?xml version="1.0" encoding="utf-8"?>
<p:tagLst xmlns:p="http://schemas.openxmlformats.org/presentationml/2006/main">
  <p:tag name="KSO_WM_UNIT_TYPE" val="i"/>
  <p:tag name="KSO_WM_UNIT_INDEX" val="112"/>
  <p:tag name="KSO_WM_BEAUTIFY_FLAG" val="#wm#"/>
  <p:tag name="KSO_WM_TAG_VERSION" val="3.0"/>
  <p:tag name="KSO_WM_UNIT_ID" val="_11*i*1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58.xml><?xml version="1.0" encoding="utf-8"?>
<p:tagLst xmlns:p="http://schemas.openxmlformats.org/presentationml/2006/main">
  <p:tag name="KSO_WM_UNIT_TYPE" val="i"/>
  <p:tag name="KSO_WM_UNIT_INDEX" val="114"/>
  <p:tag name="KSO_WM_BEAUTIFY_FLAG" val="#wm#"/>
  <p:tag name="KSO_WM_TAG_VERSION" val="3.0"/>
  <p:tag name="KSO_WM_UNIT_ID" val="_11*i*1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59.xml><?xml version="1.0" encoding="utf-8"?>
<p:tagLst xmlns:p="http://schemas.openxmlformats.org/presentationml/2006/main">
  <p:tag name="KSO_WM_UNIT_TYPE" val="i"/>
  <p:tag name="KSO_WM_UNIT_INDEX" val="110"/>
  <p:tag name="KSO_WM_BEAUTIFY_FLAG" val="#wm#"/>
  <p:tag name="KSO_WM_TAG_VERSION" val="3.0"/>
  <p:tag name="KSO_WM_UNIT_ID" val="_11*i*1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6.xml><?xml version="1.0" encoding="utf-8"?>
<p:tagLst xmlns:p="http://schemas.openxmlformats.org/presentationml/2006/main">
  <p:tag name="KSO_WM_UNIT_TYPE" val="i"/>
  <p:tag name="KSO_WM_UNIT_INDEX" val="413"/>
  <p:tag name="KSO_WM_BEAUTIFY_FLAG" val="#wm#"/>
  <p:tag name="KSO_WM_TAG_VERSION" val="3.0"/>
  <p:tag name="KSO_WM_UNIT_ID" val="_1*i*4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60.xml><?xml version="1.0" encoding="utf-8"?>
<p:tagLst xmlns:p="http://schemas.openxmlformats.org/presentationml/2006/main">
  <p:tag name="KSO_WM_UNIT_TYPE" val="i"/>
  <p:tag name="KSO_WM_UNIT_INDEX" val="107"/>
  <p:tag name="KSO_WM_BEAUTIFY_FLAG" val="#wm#"/>
  <p:tag name="KSO_WM_TAG_VERSION" val="3.0"/>
  <p:tag name="KSO_WM_UNIT_ID" val="_11*i*10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61.xml><?xml version="1.0" encoding="utf-8"?>
<p:tagLst xmlns:p="http://schemas.openxmlformats.org/presentationml/2006/main">
  <p:tag name="KSO_WM_UNIT_TYPE" val="i"/>
  <p:tag name="KSO_WM_UNIT_INDEX" val="104"/>
  <p:tag name="KSO_WM_BEAUTIFY_FLAG" val="#wm#"/>
  <p:tag name="KSO_WM_TAG_VERSION" val="3.0"/>
  <p:tag name="KSO_WM_UNIT_ID" val="_11*i*10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62.xml><?xml version="1.0" encoding="utf-8"?>
<p:tagLst xmlns:p="http://schemas.openxmlformats.org/presentationml/2006/main">
  <p:tag name="KSO_WM_UNIT_TYPE" val="i"/>
  <p:tag name="KSO_WM_UNIT_INDEX" val="105"/>
  <p:tag name="KSO_WM_BEAUTIFY_FLAG" val="#wm#"/>
  <p:tag name="KSO_WM_TAG_VERSION" val="3.0"/>
  <p:tag name="KSO_WM_UNIT_ID" val="_11*i*10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63.xml><?xml version="1.0" encoding="utf-8"?>
<p:tagLst xmlns:p="http://schemas.openxmlformats.org/presentationml/2006/main">
  <p:tag name="KSO_WM_UNIT_TYPE" val="i"/>
  <p:tag name="KSO_WM_UNIT_INDEX" val="167"/>
  <p:tag name="KSO_WM_BEAUTIFY_FLAG" val="#wm#"/>
  <p:tag name="KSO_WM_TAG_VERSION" val="3.0"/>
  <p:tag name="KSO_WM_UNIT_ID" val="_11*i*1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64.xml><?xml version="1.0" encoding="utf-8"?>
<p:tagLst xmlns:p="http://schemas.openxmlformats.org/presentationml/2006/main">
  <p:tag name="KSO_WM_UNIT_TYPE" val="i"/>
  <p:tag name="KSO_WM_UNIT_INDEX" val="168"/>
  <p:tag name="KSO_WM_BEAUTIFY_FLAG" val="#wm#"/>
  <p:tag name="KSO_WM_TAG_VERSION" val="3.0"/>
  <p:tag name="KSO_WM_UNIT_ID" val="_11*i*1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65.xml><?xml version="1.0" encoding="utf-8"?>
<p:tagLst xmlns:p="http://schemas.openxmlformats.org/presentationml/2006/main">
  <p:tag name="KSO_WM_UNIT_TYPE" val="i"/>
  <p:tag name="KSO_WM_UNIT_INDEX" val="94"/>
  <p:tag name="KSO_WM_BEAUTIFY_FLAG" val="#wm#"/>
  <p:tag name="KSO_WM_TAG_VERSION" val="3.0"/>
  <p:tag name="KSO_WM_UNIT_ID" val="_11*i*9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66.xml><?xml version="1.0" encoding="utf-8"?>
<p:tagLst xmlns:p="http://schemas.openxmlformats.org/presentationml/2006/main">
  <p:tag name="KSO_WM_UNIT_TYPE" val="i"/>
  <p:tag name="KSO_WM_UNIT_INDEX" val="93"/>
  <p:tag name="KSO_WM_BEAUTIFY_FLAG" val="#wm#"/>
  <p:tag name="KSO_WM_TAG_VERSION" val="3.0"/>
  <p:tag name="KSO_WM_UNIT_ID" val="_11*i*9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67.xml><?xml version="1.0" encoding="utf-8"?>
<p:tagLst xmlns:p="http://schemas.openxmlformats.org/presentationml/2006/main">
  <p:tag name="KSO_WM_UNIT_TYPE" val="i"/>
  <p:tag name="KSO_WM_UNIT_INDEX" val="95"/>
  <p:tag name="KSO_WM_BEAUTIFY_FLAG" val="#wm#"/>
  <p:tag name="KSO_WM_TAG_VERSION" val="3.0"/>
  <p:tag name="KSO_WM_UNIT_ID" val="_11*i*9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95"/>
  <p:tag name="KSO_WM_UNIT_LAYERLEVEL" val="1"/>
  <p:tag name="KSO_WM_TAG_VERSION" val="3.0"/>
  <p:tag name="KSO_WM_BEAUTIFY_FLAG" val="#wm#"/>
  <p:tag name="KSO_WM_UNIT_TYPE" val="i"/>
  <p:tag name="KSO_WM_UNIT_INDEX" val="495"/>
</p:tagLst>
</file>

<file path=ppt/tags/tag1469.xml><?xml version="1.0" encoding="utf-8"?>
<p:tagLst xmlns:p="http://schemas.openxmlformats.org/presentationml/2006/main">
  <p:tag name="KSO_WM_UNIT_TYPE" val="i"/>
  <p:tag name="KSO_WM_UNIT_INDEX" val="424"/>
  <p:tag name="KSO_WM_BEAUTIFY_FLAG" val="#wm#"/>
  <p:tag name="KSO_WM_TAG_VERSION" val="3.0"/>
  <p:tag name="KSO_WM_UNIT_ID" val="_11*i*4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7.xml><?xml version="1.0" encoding="utf-8"?>
<p:tagLst xmlns:p="http://schemas.openxmlformats.org/presentationml/2006/main">
  <p:tag name="KSO_WM_UNIT_TYPE" val="i"/>
  <p:tag name="KSO_WM_UNIT_INDEX" val="411"/>
  <p:tag name="KSO_WM_BEAUTIFY_FLAG" val="#wm#"/>
  <p:tag name="KSO_WM_TAG_VERSION" val="3.0"/>
  <p:tag name="KSO_WM_UNIT_ID" val="_1*i*4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70.xml><?xml version="1.0" encoding="utf-8"?>
<p:tagLst xmlns:p="http://schemas.openxmlformats.org/presentationml/2006/main">
  <p:tag name="KSO_WM_UNIT_TYPE" val="i"/>
  <p:tag name="KSO_WM_UNIT_INDEX" val="429"/>
  <p:tag name="KSO_WM_BEAUTIFY_FLAG" val="#wm#"/>
  <p:tag name="KSO_WM_TAG_VERSION" val="3.0"/>
  <p:tag name="KSO_WM_UNIT_ID" val="_11*i*4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71.xml><?xml version="1.0" encoding="utf-8"?>
<p:tagLst xmlns:p="http://schemas.openxmlformats.org/presentationml/2006/main">
  <p:tag name="KSO_WM_UNIT_TYPE" val="i"/>
  <p:tag name="KSO_WM_UNIT_INDEX" val="431"/>
  <p:tag name="KSO_WM_BEAUTIFY_FLAG" val="#wm#"/>
  <p:tag name="KSO_WM_TAG_VERSION" val="3.0"/>
  <p:tag name="KSO_WM_UNIT_ID" val="_11*i*4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72.xml><?xml version="1.0" encoding="utf-8"?>
<p:tagLst xmlns:p="http://schemas.openxmlformats.org/presentationml/2006/main">
  <p:tag name="KSO_WM_UNIT_TYPE" val="i"/>
  <p:tag name="KSO_WM_UNIT_INDEX" val="436"/>
  <p:tag name="KSO_WM_BEAUTIFY_FLAG" val="#wm#"/>
  <p:tag name="KSO_WM_TAG_VERSION" val="3.0"/>
  <p:tag name="KSO_WM_UNIT_ID" val="_11*i*4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73.xml><?xml version="1.0" encoding="utf-8"?>
<p:tagLst xmlns:p="http://schemas.openxmlformats.org/presentationml/2006/main">
  <p:tag name="KSO_WM_UNIT_TYPE" val="i"/>
  <p:tag name="KSO_WM_UNIT_INDEX" val="437"/>
  <p:tag name="KSO_WM_BEAUTIFY_FLAG" val="#wm#"/>
  <p:tag name="KSO_WM_TAG_VERSION" val="3.0"/>
  <p:tag name="KSO_WM_UNIT_ID" val="_11*i*4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74.xml><?xml version="1.0" encoding="utf-8"?>
<p:tagLst xmlns:p="http://schemas.openxmlformats.org/presentationml/2006/main">
  <p:tag name="KSO_WM_UNIT_TYPE" val="i"/>
  <p:tag name="KSO_WM_UNIT_INDEX" val="443"/>
  <p:tag name="KSO_WM_BEAUTIFY_FLAG" val="#wm#"/>
  <p:tag name="KSO_WM_TAG_VERSION" val="3.0"/>
  <p:tag name="KSO_WM_UNIT_ID" val="_11*i*4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75.xml><?xml version="1.0" encoding="utf-8"?>
<p:tagLst xmlns:p="http://schemas.openxmlformats.org/presentationml/2006/main">
  <p:tag name="KSO_WM_UNIT_TYPE" val="i"/>
  <p:tag name="KSO_WM_UNIT_INDEX" val="446"/>
  <p:tag name="KSO_WM_BEAUTIFY_FLAG" val="#wm#"/>
  <p:tag name="KSO_WM_TAG_VERSION" val="3.0"/>
  <p:tag name="KSO_WM_UNIT_ID" val="_11*i*4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76.xml><?xml version="1.0" encoding="utf-8"?>
<p:tagLst xmlns:p="http://schemas.openxmlformats.org/presentationml/2006/main">
  <p:tag name="KSO_WM_UNIT_TYPE" val="i"/>
  <p:tag name="KSO_WM_UNIT_INDEX" val="445"/>
  <p:tag name="KSO_WM_BEAUTIFY_FLAG" val="#wm#"/>
  <p:tag name="KSO_WM_TAG_VERSION" val="3.0"/>
  <p:tag name="KSO_WM_UNIT_ID" val="_11*i*4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77.xml><?xml version="1.0" encoding="utf-8"?>
<p:tagLst xmlns:p="http://schemas.openxmlformats.org/presentationml/2006/main">
  <p:tag name="KSO_WM_UNIT_TYPE" val="i"/>
  <p:tag name="KSO_WM_UNIT_INDEX" val="440"/>
  <p:tag name="KSO_WM_BEAUTIFY_FLAG" val="#wm#"/>
  <p:tag name="KSO_WM_TAG_VERSION" val="3.0"/>
  <p:tag name="KSO_WM_UNIT_ID" val="_11*i*4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78.xml><?xml version="1.0" encoding="utf-8"?>
<p:tagLst xmlns:p="http://schemas.openxmlformats.org/presentationml/2006/main">
  <p:tag name="KSO_WM_UNIT_TYPE" val="i"/>
  <p:tag name="KSO_WM_UNIT_INDEX" val="433"/>
  <p:tag name="KSO_WM_BEAUTIFY_FLAG" val="#wm#"/>
  <p:tag name="KSO_WM_TAG_VERSION" val="3.0"/>
  <p:tag name="KSO_WM_UNIT_ID" val="_11*i*4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79.xml><?xml version="1.0" encoding="utf-8"?>
<p:tagLst xmlns:p="http://schemas.openxmlformats.org/presentationml/2006/main">
  <p:tag name="KSO_WM_UNIT_TYPE" val="i"/>
  <p:tag name="KSO_WM_UNIT_INDEX" val="454"/>
  <p:tag name="KSO_WM_BEAUTIFY_FLAG" val="#wm#"/>
  <p:tag name="KSO_WM_TAG_VERSION" val="3.0"/>
  <p:tag name="KSO_WM_UNIT_ID" val="_11*i*4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8.xml><?xml version="1.0" encoding="utf-8"?>
<p:tagLst xmlns:p="http://schemas.openxmlformats.org/presentationml/2006/main">
  <p:tag name="KSO_WM_UNIT_TYPE" val="i"/>
  <p:tag name="KSO_WM_UNIT_INDEX" val="338"/>
  <p:tag name="KSO_WM_BEAUTIFY_FLAG" val="#wm#"/>
  <p:tag name="KSO_WM_TAG_VERSION" val="3.0"/>
  <p:tag name="KSO_WM_UNIT_ID" val="_1*i*3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80.xml><?xml version="1.0" encoding="utf-8"?>
<p:tagLst xmlns:p="http://schemas.openxmlformats.org/presentationml/2006/main">
  <p:tag name="KSO_WM_UNIT_TYPE" val="i"/>
  <p:tag name="KSO_WM_UNIT_INDEX" val="456"/>
  <p:tag name="KSO_WM_BEAUTIFY_FLAG" val="#wm#"/>
  <p:tag name="KSO_WM_TAG_VERSION" val="3.0"/>
  <p:tag name="KSO_WM_UNIT_ID" val="_11*i*4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81.xml><?xml version="1.0" encoding="utf-8"?>
<p:tagLst xmlns:p="http://schemas.openxmlformats.org/presentationml/2006/main">
  <p:tag name="KSO_WM_UNIT_TYPE" val="i"/>
  <p:tag name="KSO_WM_UNIT_INDEX" val="442"/>
  <p:tag name="KSO_WM_BEAUTIFY_FLAG" val="#wm#"/>
  <p:tag name="KSO_WM_TAG_VERSION" val="3.0"/>
  <p:tag name="KSO_WM_UNIT_ID" val="_11*i*4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82.xml><?xml version="1.0" encoding="utf-8"?>
<p:tagLst xmlns:p="http://schemas.openxmlformats.org/presentationml/2006/main">
  <p:tag name="KSO_WM_UNIT_TYPE" val="i"/>
  <p:tag name="KSO_WM_UNIT_INDEX" val="466"/>
  <p:tag name="KSO_WM_BEAUTIFY_FLAG" val="#wm#"/>
  <p:tag name="KSO_WM_TAG_VERSION" val="3.0"/>
  <p:tag name="KSO_WM_UNIT_ID" val="_11*i*4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83.xml><?xml version="1.0" encoding="utf-8"?>
<p:tagLst xmlns:p="http://schemas.openxmlformats.org/presentationml/2006/main">
  <p:tag name="KSO_WM_UNIT_TYPE" val="i"/>
  <p:tag name="KSO_WM_UNIT_INDEX" val="480"/>
  <p:tag name="KSO_WM_BEAUTIFY_FLAG" val="#wm#"/>
  <p:tag name="KSO_WM_TAG_VERSION" val="3.0"/>
  <p:tag name="KSO_WM_UNIT_ID" val="_11*i*4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84.xml><?xml version="1.0" encoding="utf-8"?>
<p:tagLst xmlns:p="http://schemas.openxmlformats.org/presentationml/2006/main">
  <p:tag name="KSO_WM_UNIT_TYPE" val="i"/>
  <p:tag name="KSO_WM_UNIT_INDEX" val="515"/>
  <p:tag name="KSO_WM_BEAUTIFY_FLAG" val="#wm#"/>
  <p:tag name="KSO_WM_TAG_VERSION" val="3.0"/>
  <p:tag name="KSO_WM_UNIT_ID" val="_11*i*5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85.xml><?xml version="1.0" encoding="utf-8"?>
<p:tagLst xmlns:p="http://schemas.openxmlformats.org/presentationml/2006/main">
  <p:tag name="KSO_WM_UNIT_TYPE" val="i"/>
  <p:tag name="KSO_WM_UNIT_INDEX" val="460"/>
  <p:tag name="KSO_WM_BEAUTIFY_FLAG" val="#wm#"/>
  <p:tag name="KSO_WM_TAG_VERSION" val="3.0"/>
  <p:tag name="KSO_WM_UNIT_ID" val="_11*i*46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86.xml><?xml version="1.0" encoding="utf-8"?>
<p:tagLst xmlns:p="http://schemas.openxmlformats.org/presentationml/2006/main">
  <p:tag name="KSO_WM_UNIT_TYPE" val="i"/>
  <p:tag name="KSO_WM_UNIT_INDEX" val="462"/>
  <p:tag name="KSO_WM_BEAUTIFY_FLAG" val="#wm#"/>
  <p:tag name="KSO_WM_TAG_VERSION" val="3.0"/>
  <p:tag name="KSO_WM_UNIT_ID" val="_11*i*4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87.xml><?xml version="1.0" encoding="utf-8"?>
<p:tagLst xmlns:p="http://schemas.openxmlformats.org/presentationml/2006/main">
  <p:tag name="KSO_WM_UNIT_TYPE" val="i"/>
  <p:tag name="KSO_WM_UNIT_INDEX" val="461"/>
  <p:tag name="KSO_WM_BEAUTIFY_FLAG" val="#wm#"/>
  <p:tag name="KSO_WM_TAG_VERSION" val="3.0"/>
  <p:tag name="KSO_WM_UNIT_ID" val="_11*i*4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88.xml><?xml version="1.0" encoding="utf-8"?>
<p:tagLst xmlns:p="http://schemas.openxmlformats.org/presentationml/2006/main">
  <p:tag name="KSO_WM_UNIT_TYPE" val="i"/>
  <p:tag name="KSO_WM_UNIT_INDEX" val="450"/>
  <p:tag name="KSO_WM_BEAUTIFY_FLAG" val="#wm#"/>
  <p:tag name="KSO_WM_TAG_VERSION" val="3.0"/>
  <p:tag name="KSO_WM_UNIT_ID" val="_11*i*45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89.xml><?xml version="1.0" encoding="utf-8"?>
<p:tagLst xmlns:p="http://schemas.openxmlformats.org/presentationml/2006/main">
  <p:tag name="KSO_WM_UNIT_TYPE" val="i"/>
  <p:tag name="KSO_WM_UNIT_INDEX" val="457"/>
  <p:tag name="KSO_WM_BEAUTIFY_FLAG" val="#wm#"/>
  <p:tag name="KSO_WM_TAG_VERSION" val="3.0"/>
  <p:tag name="KSO_WM_UNIT_ID" val="_11*i*4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9.xml><?xml version="1.0" encoding="utf-8"?>
<p:tagLst xmlns:p="http://schemas.openxmlformats.org/presentationml/2006/main">
  <p:tag name="KSO_WM_UNIT_TYPE" val="i"/>
  <p:tag name="KSO_WM_UNIT_INDEX" val="405"/>
  <p:tag name="KSO_WM_BEAUTIFY_FLAG" val="#wm#"/>
  <p:tag name="KSO_WM_TAG_VERSION" val="3.0"/>
  <p:tag name="KSO_WM_UNIT_ID" val="_1*i*40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90.xml><?xml version="1.0" encoding="utf-8"?>
<p:tagLst xmlns:p="http://schemas.openxmlformats.org/presentationml/2006/main">
  <p:tag name="KSO_WM_UNIT_TYPE" val="i"/>
  <p:tag name="KSO_WM_UNIT_INDEX" val="459"/>
  <p:tag name="KSO_WM_BEAUTIFY_FLAG" val="#wm#"/>
  <p:tag name="KSO_WM_TAG_VERSION" val="3.0"/>
  <p:tag name="KSO_WM_UNIT_ID" val="_11*i*4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91.xml><?xml version="1.0" encoding="utf-8"?>
<p:tagLst xmlns:p="http://schemas.openxmlformats.org/presentationml/2006/main">
  <p:tag name="KSO_WM_UNIT_TYPE" val="i"/>
  <p:tag name="KSO_WM_UNIT_INDEX" val="485"/>
  <p:tag name="KSO_WM_BEAUTIFY_FLAG" val="#wm#"/>
  <p:tag name="KSO_WM_TAG_VERSION" val="3.0"/>
  <p:tag name="KSO_WM_UNIT_ID" val="_11*i*4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92.xml><?xml version="1.0" encoding="utf-8"?>
<p:tagLst xmlns:p="http://schemas.openxmlformats.org/presentationml/2006/main">
  <p:tag name="KSO_WM_UNIT_TYPE" val="i"/>
  <p:tag name="KSO_WM_UNIT_INDEX" val="469"/>
  <p:tag name="KSO_WM_BEAUTIFY_FLAG" val="#wm#"/>
  <p:tag name="KSO_WM_TAG_VERSION" val="3.0"/>
  <p:tag name="KSO_WM_UNIT_ID" val="_11*i*4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93.xml><?xml version="1.0" encoding="utf-8"?>
<p:tagLst xmlns:p="http://schemas.openxmlformats.org/presentationml/2006/main">
  <p:tag name="KSO_WM_UNIT_TYPE" val="i"/>
  <p:tag name="KSO_WM_UNIT_INDEX" val="540"/>
  <p:tag name="KSO_WM_BEAUTIFY_FLAG" val="#wm#"/>
  <p:tag name="KSO_WM_TAG_VERSION" val="3.0"/>
  <p:tag name="KSO_WM_UNIT_ID" val="_11*i*5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94.xml><?xml version="1.0" encoding="utf-8"?>
<p:tagLst xmlns:p="http://schemas.openxmlformats.org/presentationml/2006/main">
  <p:tag name="KSO_WM_UNIT_TYPE" val="i"/>
  <p:tag name="KSO_WM_UNIT_INDEX" val="476"/>
  <p:tag name="KSO_WM_BEAUTIFY_FLAG" val="#wm#"/>
  <p:tag name="KSO_WM_TAG_VERSION" val="3.0"/>
  <p:tag name="KSO_WM_UNIT_ID" val="_11*i*4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95.xml><?xml version="1.0" encoding="utf-8"?>
<p:tagLst xmlns:p="http://schemas.openxmlformats.org/presentationml/2006/main">
  <p:tag name="KSO_WM_UNIT_TYPE" val="i"/>
  <p:tag name="KSO_WM_UNIT_INDEX" val="523"/>
  <p:tag name="KSO_WM_BEAUTIFY_FLAG" val="#wm#"/>
  <p:tag name="KSO_WM_TAG_VERSION" val="3.0"/>
  <p:tag name="KSO_WM_UNIT_ID" val="_11*i*5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96.xml><?xml version="1.0" encoding="utf-8"?>
<p:tagLst xmlns:p="http://schemas.openxmlformats.org/presentationml/2006/main">
  <p:tag name="KSO_WM_UNIT_TYPE" val="i"/>
  <p:tag name="KSO_WM_UNIT_INDEX" val="472"/>
  <p:tag name="KSO_WM_BEAUTIFY_FLAG" val="#wm#"/>
  <p:tag name="KSO_WM_TAG_VERSION" val="3.0"/>
  <p:tag name="KSO_WM_UNIT_ID" val="_11*i*4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97.xml><?xml version="1.0" encoding="utf-8"?>
<p:tagLst xmlns:p="http://schemas.openxmlformats.org/presentationml/2006/main">
  <p:tag name="KSO_WM_UNIT_TYPE" val="i"/>
  <p:tag name="KSO_WM_UNIT_INDEX" val="471"/>
  <p:tag name="KSO_WM_BEAUTIFY_FLAG" val="#wm#"/>
  <p:tag name="KSO_WM_TAG_VERSION" val="3.0"/>
  <p:tag name="KSO_WM_UNIT_ID" val="_11*i*4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98.xml><?xml version="1.0" encoding="utf-8"?>
<p:tagLst xmlns:p="http://schemas.openxmlformats.org/presentationml/2006/main">
  <p:tag name="KSO_WM_UNIT_TYPE" val="i"/>
  <p:tag name="KSO_WM_UNIT_INDEX" val="535"/>
  <p:tag name="KSO_WM_BEAUTIFY_FLAG" val="#wm#"/>
  <p:tag name="KSO_WM_TAG_VERSION" val="3.0"/>
  <p:tag name="KSO_WM_UNIT_ID" val="_11*i*5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99.xml><?xml version="1.0" encoding="utf-8"?>
<p:tagLst xmlns:p="http://schemas.openxmlformats.org/presentationml/2006/main">
  <p:tag name="KSO_WM_UNIT_TYPE" val="i"/>
  <p:tag name="KSO_WM_UNIT_INDEX" val="533"/>
  <p:tag name="KSO_WM_BEAUTIFY_FLAG" val="#wm#"/>
  <p:tag name="KSO_WM_TAG_VERSION" val="3.0"/>
  <p:tag name="KSO_WM_UNIT_ID" val="_11*i*5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.xml><?xml version="1.0" encoding="utf-8"?>
<p:tagLst xmlns:p="http://schemas.openxmlformats.org/presentationml/2006/main">
  <p:tag name="KSO_WM_UNIT_TYPE" val="i"/>
  <p:tag name="KSO_WM_UNIT_INDEX" val="345"/>
  <p:tag name="KSO_WM_BEAUTIFY_FLAG" val="#wm#"/>
  <p:tag name="KSO_WM_TAG_VERSION" val="3.0"/>
  <p:tag name="KSO_WM_UNIT_ID" val="_1*i*3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0.xml><?xml version="1.0" encoding="utf-8"?>
<p:tagLst xmlns:p="http://schemas.openxmlformats.org/presentationml/2006/main">
  <p:tag name="KSO_WM_UNIT_TYPE" val="i"/>
  <p:tag name="KSO_WM_UNIT_INDEX" val="372"/>
  <p:tag name="KSO_WM_BEAUTIFY_FLAG" val="#wm#"/>
  <p:tag name="KSO_WM_TAG_VERSION" val="3.0"/>
  <p:tag name="KSO_WM_UNIT_ID" val="_1*i*3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00.xml><?xml version="1.0" encoding="utf-8"?>
<p:tagLst xmlns:p="http://schemas.openxmlformats.org/presentationml/2006/main">
  <p:tag name="KSO_WM_UNIT_TYPE" val="i"/>
  <p:tag name="KSO_WM_UNIT_INDEX" val="514"/>
  <p:tag name="KSO_WM_BEAUTIFY_FLAG" val="#wm#"/>
  <p:tag name="KSO_WM_TAG_VERSION" val="3.0"/>
  <p:tag name="KSO_WM_UNIT_ID" val="_11*i*5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01.xml><?xml version="1.0" encoding="utf-8"?>
<p:tagLst xmlns:p="http://schemas.openxmlformats.org/presentationml/2006/main">
  <p:tag name="KSO_WM_UNIT_TYPE" val="i"/>
  <p:tag name="KSO_WM_UNIT_INDEX" val="453"/>
  <p:tag name="KSO_WM_BEAUTIFY_FLAG" val="#wm#"/>
  <p:tag name="KSO_WM_TAG_VERSION" val="3.0"/>
  <p:tag name="KSO_WM_UNIT_ID" val="_11*i*4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02.xml><?xml version="1.0" encoding="utf-8"?>
<p:tagLst xmlns:p="http://schemas.openxmlformats.org/presentationml/2006/main">
  <p:tag name="KSO_WM_UNIT_TYPE" val="i"/>
  <p:tag name="KSO_WM_UNIT_INDEX" val="451"/>
  <p:tag name="KSO_WM_BEAUTIFY_FLAG" val="#wm#"/>
  <p:tag name="KSO_WM_TAG_VERSION" val="3.0"/>
  <p:tag name="KSO_WM_UNIT_ID" val="_11*i*4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03.xml><?xml version="1.0" encoding="utf-8"?>
<p:tagLst xmlns:p="http://schemas.openxmlformats.org/presentationml/2006/main">
  <p:tag name="KSO_WM_UNIT_TYPE" val="i"/>
  <p:tag name="KSO_WM_UNIT_INDEX" val="468"/>
  <p:tag name="KSO_WM_BEAUTIFY_FLAG" val="#wm#"/>
  <p:tag name="KSO_WM_TAG_VERSION" val="3.0"/>
  <p:tag name="KSO_WM_UNIT_ID" val="_11*i*4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04.xml><?xml version="1.0" encoding="utf-8"?>
<p:tagLst xmlns:p="http://schemas.openxmlformats.org/presentationml/2006/main">
  <p:tag name="KSO_WM_UNIT_TYPE" val="i"/>
  <p:tag name="KSO_WM_UNIT_INDEX" val="541"/>
  <p:tag name="KSO_WM_BEAUTIFY_FLAG" val="#wm#"/>
  <p:tag name="KSO_WM_TAG_VERSION" val="3.0"/>
  <p:tag name="KSO_WM_UNIT_ID" val="_11*i*5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05.xml><?xml version="1.0" encoding="utf-8"?>
<p:tagLst xmlns:p="http://schemas.openxmlformats.org/presentationml/2006/main">
  <p:tag name="KSO_WM_UNIT_TYPE" val="i"/>
  <p:tag name="KSO_WM_UNIT_INDEX" val="549"/>
  <p:tag name="KSO_WM_BEAUTIFY_FLAG" val="#wm#"/>
  <p:tag name="KSO_WM_TAG_VERSION" val="3.0"/>
  <p:tag name="KSO_WM_UNIT_ID" val="_11*i*5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06.xml><?xml version="1.0" encoding="utf-8"?>
<p:tagLst xmlns:p="http://schemas.openxmlformats.org/presentationml/2006/main">
  <p:tag name="KSO_WM_UNIT_TYPE" val="i"/>
  <p:tag name="KSO_WM_UNIT_INDEX" val="714"/>
  <p:tag name="KSO_WM_BEAUTIFY_FLAG" val="#wm#"/>
  <p:tag name="KSO_WM_TAG_VERSION" val="3.0"/>
  <p:tag name="KSO_WM_UNIT_ID" val="_11*i*7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07.xml><?xml version="1.0" encoding="utf-8"?>
<p:tagLst xmlns:p="http://schemas.openxmlformats.org/presentationml/2006/main">
  <p:tag name="KSO_WM_UNIT_TYPE" val="i"/>
  <p:tag name="KSO_WM_UNIT_INDEX" val="717"/>
  <p:tag name="KSO_WM_BEAUTIFY_FLAG" val="#wm#"/>
  <p:tag name="KSO_WM_TAG_VERSION" val="3.0"/>
  <p:tag name="KSO_WM_UNIT_ID" val="_11*i*7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08.xml><?xml version="1.0" encoding="utf-8"?>
<p:tagLst xmlns:p="http://schemas.openxmlformats.org/presentationml/2006/main">
  <p:tag name="KSO_WM_UNIT_TYPE" val="i"/>
  <p:tag name="KSO_WM_UNIT_INDEX" val="730"/>
  <p:tag name="KSO_WM_BEAUTIFY_FLAG" val="#wm#"/>
  <p:tag name="KSO_WM_TAG_VERSION" val="3.0"/>
  <p:tag name="KSO_WM_UNIT_ID" val="_11*i*7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09.xml><?xml version="1.0" encoding="utf-8"?>
<p:tagLst xmlns:p="http://schemas.openxmlformats.org/presentationml/2006/main">
  <p:tag name="KSO_WM_UNIT_TYPE" val="i"/>
  <p:tag name="KSO_WM_UNIT_INDEX" val="738"/>
  <p:tag name="KSO_WM_BEAUTIFY_FLAG" val="#wm#"/>
  <p:tag name="KSO_WM_TAG_VERSION" val="3.0"/>
  <p:tag name="KSO_WM_UNIT_ID" val="_11*i*7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1.xml><?xml version="1.0" encoding="utf-8"?>
<p:tagLst xmlns:p="http://schemas.openxmlformats.org/presentationml/2006/main">
  <p:tag name="KSO_WM_UNIT_TYPE" val="i"/>
  <p:tag name="KSO_WM_UNIT_INDEX" val="450"/>
  <p:tag name="KSO_WM_BEAUTIFY_FLAG" val="#wm#"/>
  <p:tag name="KSO_WM_TAG_VERSION" val="3.0"/>
  <p:tag name="KSO_WM_UNIT_ID" val="_1*i*45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10.xml><?xml version="1.0" encoding="utf-8"?>
<p:tagLst xmlns:p="http://schemas.openxmlformats.org/presentationml/2006/main">
  <p:tag name="KSO_WM_UNIT_TYPE" val="i"/>
  <p:tag name="KSO_WM_UNIT_INDEX" val="736"/>
  <p:tag name="KSO_WM_BEAUTIFY_FLAG" val="#wm#"/>
  <p:tag name="KSO_WM_TAG_VERSION" val="3.0"/>
  <p:tag name="KSO_WM_UNIT_ID" val="_11*i*7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11.xml><?xml version="1.0" encoding="utf-8"?>
<p:tagLst xmlns:p="http://schemas.openxmlformats.org/presentationml/2006/main">
  <p:tag name="KSO_WM_UNIT_TYPE" val="i"/>
  <p:tag name="KSO_WM_UNIT_INDEX" val="565"/>
  <p:tag name="KSO_WM_BEAUTIFY_FLAG" val="#wm#"/>
  <p:tag name="KSO_WM_TAG_VERSION" val="3.0"/>
  <p:tag name="KSO_WM_UNIT_ID" val="_11*i*5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12.xml><?xml version="1.0" encoding="utf-8"?>
<p:tagLst xmlns:p="http://schemas.openxmlformats.org/presentationml/2006/main">
  <p:tag name="KSO_WM_UNIT_TYPE" val="i"/>
  <p:tag name="KSO_WM_UNIT_INDEX" val="703"/>
  <p:tag name="KSO_WM_BEAUTIFY_FLAG" val="#wm#"/>
  <p:tag name="KSO_WM_TAG_VERSION" val="3.0"/>
  <p:tag name="KSO_WM_UNIT_ID" val="_11*i*70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13.xml><?xml version="1.0" encoding="utf-8"?>
<p:tagLst xmlns:p="http://schemas.openxmlformats.org/presentationml/2006/main">
  <p:tag name="KSO_WM_UNIT_TYPE" val="i"/>
  <p:tag name="KSO_WM_UNIT_INDEX" val="715"/>
  <p:tag name="KSO_WM_BEAUTIFY_FLAG" val="#wm#"/>
  <p:tag name="KSO_WM_TAG_VERSION" val="3.0"/>
  <p:tag name="KSO_WM_UNIT_ID" val="_11*i*7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14.xml><?xml version="1.0" encoding="utf-8"?>
<p:tagLst xmlns:p="http://schemas.openxmlformats.org/presentationml/2006/main">
  <p:tag name="KSO_WM_UNIT_TYPE" val="i"/>
  <p:tag name="KSO_WM_UNIT_INDEX" val="708"/>
  <p:tag name="KSO_WM_BEAUTIFY_FLAG" val="#wm#"/>
  <p:tag name="KSO_WM_TAG_VERSION" val="3.0"/>
  <p:tag name="KSO_WM_UNIT_ID" val="_11*i*70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15.xml><?xml version="1.0" encoding="utf-8"?>
<p:tagLst xmlns:p="http://schemas.openxmlformats.org/presentationml/2006/main">
  <p:tag name="KSO_WM_UNIT_TYPE" val="i"/>
  <p:tag name="KSO_WM_UNIT_INDEX" val="430"/>
  <p:tag name="KSO_WM_BEAUTIFY_FLAG" val="#wm#"/>
  <p:tag name="KSO_WM_TAG_VERSION" val="3.0"/>
  <p:tag name="KSO_WM_UNIT_ID" val="_11*i*4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16.xml><?xml version="1.0" encoding="utf-8"?>
<p:tagLst xmlns:p="http://schemas.openxmlformats.org/presentationml/2006/main">
  <p:tag name="KSO_WM_UNIT_TYPE" val="i"/>
  <p:tag name="KSO_WM_UNIT_INDEX" val="423"/>
  <p:tag name="KSO_WM_BEAUTIFY_FLAG" val="#wm#"/>
  <p:tag name="KSO_WM_TAG_VERSION" val="3.0"/>
  <p:tag name="KSO_WM_UNIT_ID" val="_11*i*4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17.xml><?xml version="1.0" encoding="utf-8"?>
<p:tagLst xmlns:p="http://schemas.openxmlformats.org/presentationml/2006/main">
  <p:tag name="KSO_WM_UNIT_TYPE" val="i"/>
  <p:tag name="KSO_WM_UNIT_INDEX" val="617"/>
  <p:tag name="KSO_WM_BEAUTIFY_FLAG" val="#wm#"/>
  <p:tag name="KSO_WM_TAG_VERSION" val="3.0"/>
  <p:tag name="KSO_WM_UNIT_ID" val="_11*i*6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18.xml><?xml version="1.0" encoding="utf-8"?>
<p:tagLst xmlns:p="http://schemas.openxmlformats.org/presentationml/2006/main">
  <p:tag name="KSO_WM_UNIT_TYPE" val="i"/>
  <p:tag name="KSO_WM_UNIT_INDEX" val="583"/>
  <p:tag name="KSO_WM_BEAUTIFY_FLAG" val="#wm#"/>
  <p:tag name="KSO_WM_TAG_VERSION" val="3.0"/>
  <p:tag name="KSO_WM_UNIT_ID" val="_11*i*5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19.xml><?xml version="1.0" encoding="utf-8"?>
<p:tagLst xmlns:p="http://schemas.openxmlformats.org/presentationml/2006/main">
  <p:tag name="KSO_WM_UNIT_TYPE" val="i"/>
  <p:tag name="KSO_WM_UNIT_INDEX" val="716"/>
  <p:tag name="KSO_WM_BEAUTIFY_FLAG" val="#wm#"/>
  <p:tag name="KSO_WM_TAG_VERSION" val="3.0"/>
  <p:tag name="KSO_WM_UNIT_ID" val="_11*i*7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2.xml><?xml version="1.0" encoding="utf-8"?>
<p:tagLst xmlns:p="http://schemas.openxmlformats.org/presentationml/2006/main">
  <p:tag name="KSO_WM_UNIT_TYPE" val="i"/>
  <p:tag name="KSO_WM_UNIT_INDEX" val="565"/>
  <p:tag name="KSO_WM_BEAUTIFY_FLAG" val="#wm#"/>
  <p:tag name="KSO_WM_TAG_VERSION" val="3.0"/>
  <p:tag name="KSO_WM_UNIT_ID" val="_1*i*5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20.xml><?xml version="1.0" encoding="utf-8"?>
<p:tagLst xmlns:p="http://schemas.openxmlformats.org/presentationml/2006/main">
  <p:tag name="KSO_WM_UNIT_TYPE" val="i"/>
  <p:tag name="KSO_WM_UNIT_INDEX" val="611"/>
  <p:tag name="KSO_WM_BEAUTIFY_FLAG" val="#wm#"/>
  <p:tag name="KSO_WM_TAG_VERSION" val="3.0"/>
  <p:tag name="KSO_WM_UNIT_ID" val="_11*i*6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21.xml><?xml version="1.0" encoding="utf-8"?>
<p:tagLst xmlns:p="http://schemas.openxmlformats.org/presentationml/2006/main">
  <p:tag name="KSO_WM_UNIT_TYPE" val="i"/>
  <p:tag name="KSO_WM_UNIT_INDEX" val="607"/>
  <p:tag name="KSO_WM_BEAUTIFY_FLAG" val="#wm#"/>
  <p:tag name="KSO_WM_TAG_VERSION" val="3.0"/>
  <p:tag name="KSO_WM_UNIT_ID" val="_11*i*60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22.xml><?xml version="1.0" encoding="utf-8"?>
<p:tagLst xmlns:p="http://schemas.openxmlformats.org/presentationml/2006/main">
  <p:tag name="KSO_WM_UNIT_TYPE" val="i"/>
  <p:tag name="KSO_WM_UNIT_INDEX" val="621"/>
  <p:tag name="KSO_WM_BEAUTIFY_FLAG" val="#wm#"/>
  <p:tag name="KSO_WM_TAG_VERSION" val="3.0"/>
  <p:tag name="KSO_WM_UNIT_ID" val="_11*i*6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23.xml><?xml version="1.0" encoding="utf-8"?>
<p:tagLst xmlns:p="http://schemas.openxmlformats.org/presentationml/2006/main">
  <p:tag name="KSO_WM_UNIT_TYPE" val="i"/>
  <p:tag name="KSO_WM_UNIT_INDEX" val="444"/>
  <p:tag name="KSO_WM_BEAUTIFY_FLAG" val="#wm#"/>
  <p:tag name="KSO_WM_TAG_VERSION" val="3.0"/>
  <p:tag name="KSO_WM_UNIT_ID" val="_11*i*4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24.xml><?xml version="1.0" encoding="utf-8"?>
<p:tagLst xmlns:p="http://schemas.openxmlformats.org/presentationml/2006/main">
  <p:tag name="KSO_WM_UNIT_TYPE" val="i"/>
  <p:tag name="KSO_WM_UNIT_INDEX" val="734"/>
  <p:tag name="KSO_WM_BEAUTIFY_FLAG" val="#wm#"/>
  <p:tag name="KSO_WM_TAG_VERSION" val="3.0"/>
  <p:tag name="KSO_WM_UNIT_ID" val="_11*i*7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25.xml><?xml version="1.0" encoding="utf-8"?>
<p:tagLst xmlns:p="http://schemas.openxmlformats.org/presentationml/2006/main">
  <p:tag name="KSO_WM_UNIT_TYPE" val="i"/>
  <p:tag name="KSO_WM_UNIT_INDEX" val="733"/>
  <p:tag name="KSO_WM_BEAUTIFY_FLAG" val="#wm#"/>
  <p:tag name="KSO_WM_TAG_VERSION" val="3.0"/>
  <p:tag name="KSO_WM_UNIT_ID" val="_11*i*7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26.xml><?xml version="1.0" encoding="utf-8"?>
<p:tagLst xmlns:p="http://schemas.openxmlformats.org/presentationml/2006/main">
  <p:tag name="KSO_WM_UNIT_TYPE" val="i"/>
  <p:tag name="KSO_WM_UNIT_INDEX" val="421"/>
  <p:tag name="KSO_WM_BEAUTIFY_FLAG" val="#wm#"/>
  <p:tag name="KSO_WM_TAG_VERSION" val="3.0"/>
  <p:tag name="KSO_WM_UNIT_ID" val="_11*i*4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27.xml><?xml version="1.0" encoding="utf-8"?>
<p:tagLst xmlns:p="http://schemas.openxmlformats.org/presentationml/2006/main">
  <p:tag name="KSO_WM_UNIT_TYPE" val="i"/>
  <p:tag name="KSO_WM_UNIT_INDEX" val="737"/>
  <p:tag name="KSO_WM_BEAUTIFY_FLAG" val="#wm#"/>
  <p:tag name="KSO_WM_TAG_VERSION" val="3.0"/>
  <p:tag name="KSO_WM_UNIT_ID" val="_11*i*7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28.xml><?xml version="1.0" encoding="utf-8"?>
<p:tagLst xmlns:p="http://schemas.openxmlformats.org/presentationml/2006/main">
  <p:tag name="KSO_WM_UNIT_TYPE" val="i"/>
  <p:tag name="KSO_WM_UNIT_INDEX" val="570"/>
  <p:tag name="KSO_WM_BEAUTIFY_FLAG" val="#wm#"/>
  <p:tag name="KSO_WM_TAG_VERSION" val="3.0"/>
  <p:tag name="KSO_WM_UNIT_ID" val="_11*i*5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29.xml><?xml version="1.0" encoding="utf-8"?>
<p:tagLst xmlns:p="http://schemas.openxmlformats.org/presentationml/2006/main">
  <p:tag name="KSO_WM_UNIT_TYPE" val="i"/>
  <p:tag name="KSO_WM_UNIT_INDEX" val="721"/>
  <p:tag name="KSO_WM_BEAUTIFY_FLAG" val="#wm#"/>
  <p:tag name="KSO_WM_TAG_VERSION" val="3.0"/>
  <p:tag name="KSO_WM_UNIT_ID" val="_11*i*7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3.xml><?xml version="1.0" encoding="utf-8"?>
<p:tagLst xmlns:p="http://schemas.openxmlformats.org/presentationml/2006/main">
  <p:tag name="KSO_WM_UNIT_TYPE" val="i"/>
  <p:tag name="KSO_WM_UNIT_INDEX" val="672"/>
  <p:tag name="KSO_WM_BEAUTIFY_FLAG" val="#wm#"/>
  <p:tag name="KSO_WM_TAG_VERSION" val="3.0"/>
  <p:tag name="KSO_WM_UNIT_ID" val="_1*i*6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30.xml><?xml version="1.0" encoding="utf-8"?>
<p:tagLst xmlns:p="http://schemas.openxmlformats.org/presentationml/2006/main">
  <p:tag name="KSO_WM_UNIT_TYPE" val="i"/>
  <p:tag name="KSO_WM_UNIT_INDEX" val="571"/>
  <p:tag name="KSO_WM_BEAUTIFY_FLAG" val="#wm#"/>
  <p:tag name="KSO_WM_TAG_VERSION" val="3.0"/>
  <p:tag name="KSO_WM_UNIT_ID" val="_11*i*5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31.xml><?xml version="1.0" encoding="utf-8"?>
<p:tagLst xmlns:p="http://schemas.openxmlformats.org/presentationml/2006/main">
  <p:tag name="KSO_WM_UNIT_TYPE" val="i"/>
  <p:tag name="KSO_WM_UNIT_INDEX" val="530"/>
  <p:tag name="KSO_WM_BEAUTIFY_FLAG" val="#wm#"/>
  <p:tag name="KSO_WM_TAG_VERSION" val="3.0"/>
  <p:tag name="KSO_WM_UNIT_ID" val="_11*i*5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32.xml><?xml version="1.0" encoding="utf-8"?>
<p:tagLst xmlns:p="http://schemas.openxmlformats.org/presentationml/2006/main">
  <p:tag name="KSO_WM_UNIT_TYPE" val="i"/>
  <p:tag name="KSO_WM_UNIT_INDEX" val="554"/>
  <p:tag name="KSO_WM_BEAUTIFY_FLAG" val="#wm#"/>
  <p:tag name="KSO_WM_TAG_VERSION" val="3.0"/>
  <p:tag name="KSO_WM_UNIT_ID" val="_11*i*5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33.xml><?xml version="1.0" encoding="utf-8"?>
<p:tagLst xmlns:p="http://schemas.openxmlformats.org/presentationml/2006/main">
  <p:tag name="KSO_WM_UNIT_TYPE" val="i"/>
  <p:tag name="KSO_WM_UNIT_INDEX" val="550"/>
  <p:tag name="KSO_WM_BEAUTIFY_FLAG" val="#wm#"/>
  <p:tag name="KSO_WM_TAG_VERSION" val="3.0"/>
  <p:tag name="KSO_WM_UNIT_ID" val="_11*i*55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34.xml><?xml version="1.0" encoding="utf-8"?>
<p:tagLst xmlns:p="http://schemas.openxmlformats.org/presentationml/2006/main">
  <p:tag name="KSO_WM_UNIT_TYPE" val="i"/>
  <p:tag name="KSO_WM_UNIT_INDEX" val="640"/>
  <p:tag name="KSO_WM_BEAUTIFY_FLAG" val="#wm#"/>
  <p:tag name="KSO_WM_TAG_VERSION" val="3.0"/>
  <p:tag name="KSO_WM_UNIT_ID" val="_11*i*6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35.xml><?xml version="1.0" encoding="utf-8"?>
<p:tagLst xmlns:p="http://schemas.openxmlformats.org/presentationml/2006/main">
  <p:tag name="KSO_WM_UNIT_TYPE" val="i"/>
  <p:tag name="KSO_WM_UNIT_INDEX" val="556"/>
  <p:tag name="KSO_WM_BEAUTIFY_FLAG" val="#wm#"/>
  <p:tag name="KSO_WM_TAG_VERSION" val="3.0"/>
  <p:tag name="KSO_WM_UNIT_ID" val="_11*i*5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36.xml><?xml version="1.0" encoding="utf-8"?>
<p:tagLst xmlns:p="http://schemas.openxmlformats.org/presentationml/2006/main">
  <p:tag name="KSO_WM_UNIT_TYPE" val="i"/>
  <p:tag name="KSO_WM_UNIT_INDEX" val="581"/>
  <p:tag name="KSO_WM_BEAUTIFY_FLAG" val="#wm#"/>
  <p:tag name="KSO_WM_TAG_VERSION" val="3.0"/>
  <p:tag name="KSO_WM_UNIT_ID" val="_11*i*5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37.xml><?xml version="1.0" encoding="utf-8"?>
<p:tagLst xmlns:p="http://schemas.openxmlformats.org/presentationml/2006/main">
  <p:tag name="KSO_WM_UNIT_TYPE" val="i"/>
  <p:tag name="KSO_WM_UNIT_INDEX" val="578"/>
  <p:tag name="KSO_WM_BEAUTIFY_FLAG" val="#wm#"/>
  <p:tag name="KSO_WM_TAG_VERSION" val="3.0"/>
  <p:tag name="KSO_WM_UNIT_ID" val="_11*i*5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38.xml><?xml version="1.0" encoding="utf-8"?>
<p:tagLst xmlns:p="http://schemas.openxmlformats.org/presentationml/2006/main">
  <p:tag name="KSO_WM_UNIT_TYPE" val="i"/>
  <p:tag name="KSO_WM_UNIT_INDEX" val="560"/>
  <p:tag name="KSO_WM_BEAUTIFY_FLAG" val="#wm#"/>
  <p:tag name="KSO_WM_TAG_VERSION" val="3.0"/>
  <p:tag name="KSO_WM_UNIT_ID" val="_11*i*56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39.xml><?xml version="1.0" encoding="utf-8"?>
<p:tagLst xmlns:p="http://schemas.openxmlformats.org/presentationml/2006/main">
  <p:tag name="KSO_WM_UNIT_TYPE" val="i"/>
  <p:tag name="KSO_WM_UNIT_INDEX" val="701"/>
  <p:tag name="KSO_WM_BEAUTIFY_FLAG" val="#wm#"/>
  <p:tag name="KSO_WM_TAG_VERSION" val="3.0"/>
  <p:tag name="KSO_WM_UNIT_ID" val="_11*i*70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4.xml><?xml version="1.0" encoding="utf-8"?>
<p:tagLst xmlns:p="http://schemas.openxmlformats.org/presentationml/2006/main">
  <p:tag name="KSO_WM_UNIT_TYPE" val="i"/>
  <p:tag name="KSO_WM_UNIT_INDEX" val="606"/>
  <p:tag name="KSO_WM_BEAUTIFY_FLAG" val="#wm#"/>
  <p:tag name="KSO_WM_TAG_VERSION" val="3.0"/>
  <p:tag name="KSO_WM_UNIT_ID" val="_1*i*60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40.xml><?xml version="1.0" encoding="utf-8"?>
<p:tagLst xmlns:p="http://schemas.openxmlformats.org/presentationml/2006/main">
  <p:tag name="KSO_WM_UNIT_TYPE" val="i"/>
  <p:tag name="KSO_WM_UNIT_INDEX" val="683"/>
  <p:tag name="KSO_WM_BEAUTIFY_FLAG" val="#wm#"/>
  <p:tag name="KSO_WM_TAG_VERSION" val="3.0"/>
  <p:tag name="KSO_WM_UNIT_ID" val="_11*i*6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41.xml><?xml version="1.0" encoding="utf-8"?>
<p:tagLst xmlns:p="http://schemas.openxmlformats.org/presentationml/2006/main">
  <p:tag name="KSO_WM_UNIT_TYPE" val="i"/>
  <p:tag name="KSO_WM_UNIT_INDEX" val="697"/>
  <p:tag name="KSO_WM_BEAUTIFY_FLAG" val="#wm#"/>
  <p:tag name="KSO_WM_TAG_VERSION" val="3.0"/>
  <p:tag name="KSO_WM_UNIT_ID" val="_11*i*69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42.xml><?xml version="1.0" encoding="utf-8"?>
<p:tagLst xmlns:p="http://schemas.openxmlformats.org/presentationml/2006/main">
  <p:tag name="KSO_WM_UNIT_TYPE" val="i"/>
  <p:tag name="KSO_WM_UNIT_INDEX" val="722"/>
  <p:tag name="KSO_WM_BEAUTIFY_FLAG" val="#wm#"/>
  <p:tag name="KSO_WM_TAG_VERSION" val="3.0"/>
  <p:tag name="KSO_WM_UNIT_ID" val="_11*i*7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43.xml><?xml version="1.0" encoding="utf-8"?>
<p:tagLst xmlns:p="http://schemas.openxmlformats.org/presentationml/2006/main">
  <p:tag name="KSO_WM_UNIT_TYPE" val="i"/>
  <p:tag name="KSO_WM_UNIT_INDEX" val="728"/>
  <p:tag name="KSO_WM_BEAUTIFY_FLAG" val="#wm#"/>
  <p:tag name="KSO_WM_TAG_VERSION" val="3.0"/>
  <p:tag name="KSO_WM_UNIT_ID" val="_11*i*7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44.xml><?xml version="1.0" encoding="utf-8"?>
<p:tagLst xmlns:p="http://schemas.openxmlformats.org/presentationml/2006/main">
  <p:tag name="KSO_WM_UNIT_TYPE" val="i"/>
  <p:tag name="KSO_WM_UNIT_INDEX" val="729"/>
  <p:tag name="KSO_WM_BEAUTIFY_FLAG" val="#wm#"/>
  <p:tag name="KSO_WM_TAG_VERSION" val="3.0"/>
  <p:tag name="KSO_WM_UNIT_ID" val="_11*i*7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45.xml><?xml version="1.0" encoding="utf-8"?>
<p:tagLst xmlns:p="http://schemas.openxmlformats.org/presentationml/2006/main">
  <p:tag name="KSO_WM_UNIT_TYPE" val="i"/>
  <p:tag name="KSO_WM_UNIT_INDEX" val="418"/>
  <p:tag name="KSO_WM_BEAUTIFY_FLAG" val="#wm#"/>
  <p:tag name="KSO_WM_TAG_VERSION" val="3.0"/>
  <p:tag name="KSO_WM_UNIT_ID" val="_11*i*4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46.xml><?xml version="1.0" encoding="utf-8"?>
<p:tagLst xmlns:p="http://schemas.openxmlformats.org/presentationml/2006/main">
  <p:tag name="KSO_WM_UNIT_TYPE" val="i"/>
  <p:tag name="KSO_WM_UNIT_INDEX" val="419"/>
  <p:tag name="KSO_WM_BEAUTIFY_FLAG" val="#wm#"/>
  <p:tag name="KSO_WM_TAG_VERSION" val="3.0"/>
  <p:tag name="KSO_WM_UNIT_ID" val="_11*i*4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47.xml><?xml version="1.0" encoding="utf-8"?>
<p:tagLst xmlns:p="http://schemas.openxmlformats.org/presentationml/2006/main">
  <p:tag name="KSO_WM_UNIT_TYPE" val="i"/>
  <p:tag name="KSO_WM_UNIT_INDEX" val="724"/>
  <p:tag name="KSO_WM_BEAUTIFY_FLAG" val="#wm#"/>
  <p:tag name="KSO_WM_TAG_VERSION" val="3.0"/>
  <p:tag name="KSO_WM_UNIT_ID" val="_11*i*7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48.xml><?xml version="1.0" encoding="utf-8"?>
<p:tagLst xmlns:p="http://schemas.openxmlformats.org/presentationml/2006/main">
  <p:tag name="KSO_WM_UNIT_TYPE" val="i"/>
  <p:tag name="KSO_WM_UNIT_INDEX" val="711"/>
  <p:tag name="KSO_WM_BEAUTIFY_FLAG" val="#wm#"/>
  <p:tag name="KSO_WM_TAG_VERSION" val="3.0"/>
  <p:tag name="KSO_WM_UNIT_ID" val="_11*i*7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49.xml><?xml version="1.0" encoding="utf-8"?>
<p:tagLst xmlns:p="http://schemas.openxmlformats.org/presentationml/2006/main">
  <p:tag name="KSO_WM_UNIT_TYPE" val="i"/>
  <p:tag name="KSO_WM_UNIT_INDEX" val="673"/>
  <p:tag name="KSO_WM_BEAUTIFY_FLAG" val="#wm#"/>
  <p:tag name="KSO_WM_TAG_VERSION" val="3.0"/>
  <p:tag name="KSO_WM_UNIT_ID" val="_11*i*6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5.xml><?xml version="1.0" encoding="utf-8"?>
<p:tagLst xmlns:p="http://schemas.openxmlformats.org/presentationml/2006/main">
  <p:tag name="KSO_WM_UNIT_TYPE" val="i"/>
  <p:tag name="KSO_WM_UNIT_INDEX" val="620"/>
  <p:tag name="KSO_WM_BEAUTIFY_FLAG" val="#wm#"/>
  <p:tag name="KSO_WM_TAG_VERSION" val="3.0"/>
  <p:tag name="KSO_WM_UNIT_ID" val="_1*i*6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77"/>
  <p:tag name="KSO_WM_UNIT_LAYERLEVEL" val="1"/>
  <p:tag name="KSO_WM_TAG_VERSION" val="3.0"/>
  <p:tag name="KSO_WM_BEAUTIFY_FLAG" val="#wm#"/>
  <p:tag name="KSO_WM_UNIT_TYPE" val="i"/>
  <p:tag name="KSO_WM_UNIT_INDEX" val="577"/>
</p:tagLst>
</file>

<file path=ppt/tags/tag1551.xml><?xml version="1.0" encoding="utf-8"?>
<p:tagLst xmlns:p="http://schemas.openxmlformats.org/presentationml/2006/main">
  <p:tag name="KSO_WM_UNIT_TYPE" val="i"/>
  <p:tag name="KSO_WM_UNIT_INDEX" val="251"/>
  <p:tag name="KSO_WM_BEAUTIFY_FLAG" val="#wm#"/>
  <p:tag name="KSO_WM_TAG_VERSION" val="3.0"/>
  <p:tag name="KSO_WM_UNIT_ID" val="_11*i*2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52.xml><?xml version="1.0" encoding="utf-8"?>
<p:tagLst xmlns:p="http://schemas.openxmlformats.org/presentationml/2006/main">
  <p:tag name="KSO_WM_UNIT_TYPE" val="i"/>
  <p:tag name="KSO_WM_UNIT_INDEX" val="256"/>
  <p:tag name="KSO_WM_BEAUTIFY_FLAG" val="#wm#"/>
  <p:tag name="KSO_WM_TAG_VERSION" val="3.0"/>
  <p:tag name="KSO_WM_UNIT_ID" val="_11*i*2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53.xml><?xml version="1.0" encoding="utf-8"?>
<p:tagLst xmlns:p="http://schemas.openxmlformats.org/presentationml/2006/main">
  <p:tag name="KSO_WM_UNIT_TYPE" val="i"/>
  <p:tag name="KSO_WM_UNIT_INDEX" val="257"/>
  <p:tag name="KSO_WM_BEAUTIFY_FLAG" val="#wm#"/>
  <p:tag name="KSO_WM_TAG_VERSION" val="3.0"/>
  <p:tag name="KSO_WM_UNIT_ID" val="_11*i*2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54.xml><?xml version="1.0" encoding="utf-8"?>
<p:tagLst xmlns:p="http://schemas.openxmlformats.org/presentationml/2006/main">
  <p:tag name="KSO_WM_UNIT_TYPE" val="i"/>
  <p:tag name="KSO_WM_UNIT_INDEX" val="260"/>
  <p:tag name="KSO_WM_BEAUTIFY_FLAG" val="#wm#"/>
  <p:tag name="KSO_WM_TAG_VERSION" val="3.0"/>
  <p:tag name="KSO_WM_UNIT_ID" val="_11*i*26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55.xml><?xml version="1.0" encoding="utf-8"?>
<p:tagLst xmlns:p="http://schemas.openxmlformats.org/presentationml/2006/main">
  <p:tag name="KSO_WM_UNIT_TYPE" val="i"/>
  <p:tag name="KSO_WM_UNIT_INDEX" val="259"/>
  <p:tag name="KSO_WM_BEAUTIFY_FLAG" val="#wm#"/>
  <p:tag name="KSO_WM_TAG_VERSION" val="3.0"/>
  <p:tag name="KSO_WM_UNIT_ID" val="_11*i*2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56.xml><?xml version="1.0" encoding="utf-8"?>
<p:tagLst xmlns:p="http://schemas.openxmlformats.org/presentationml/2006/main">
  <p:tag name="KSO_WM_UNIT_TYPE" val="i"/>
  <p:tag name="KSO_WM_UNIT_INDEX" val="263"/>
  <p:tag name="KSO_WM_BEAUTIFY_FLAG" val="#wm#"/>
  <p:tag name="KSO_WM_TAG_VERSION" val="3.0"/>
  <p:tag name="KSO_WM_UNIT_ID" val="_11*i*2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57.xml><?xml version="1.0" encoding="utf-8"?>
<p:tagLst xmlns:p="http://schemas.openxmlformats.org/presentationml/2006/main">
  <p:tag name="KSO_WM_UNIT_TYPE" val="i"/>
  <p:tag name="KSO_WM_UNIT_INDEX" val="266"/>
  <p:tag name="KSO_WM_BEAUTIFY_FLAG" val="#wm#"/>
  <p:tag name="KSO_WM_TAG_VERSION" val="3.0"/>
  <p:tag name="KSO_WM_UNIT_ID" val="_11*i*2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58.xml><?xml version="1.0" encoding="utf-8"?>
<p:tagLst xmlns:p="http://schemas.openxmlformats.org/presentationml/2006/main">
  <p:tag name="KSO_WM_UNIT_TYPE" val="i"/>
  <p:tag name="KSO_WM_UNIT_INDEX" val="264"/>
  <p:tag name="KSO_WM_BEAUTIFY_FLAG" val="#wm#"/>
  <p:tag name="KSO_WM_TAG_VERSION" val="3.0"/>
  <p:tag name="KSO_WM_UNIT_ID" val="_11*i*2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59.xml><?xml version="1.0" encoding="utf-8"?>
<p:tagLst xmlns:p="http://schemas.openxmlformats.org/presentationml/2006/main">
  <p:tag name="KSO_WM_UNIT_TYPE" val="i"/>
  <p:tag name="KSO_WM_UNIT_INDEX" val="261"/>
  <p:tag name="KSO_WM_BEAUTIFY_FLAG" val="#wm#"/>
  <p:tag name="KSO_WM_TAG_VERSION" val="3.0"/>
  <p:tag name="KSO_WM_UNIT_ID" val="_11*i*2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6.xml><?xml version="1.0" encoding="utf-8"?>
<p:tagLst xmlns:p="http://schemas.openxmlformats.org/presentationml/2006/main">
  <p:tag name="KSO_WM_UNIT_TYPE" val="i"/>
  <p:tag name="KSO_WM_UNIT_INDEX" val="559"/>
  <p:tag name="KSO_WM_BEAUTIFY_FLAG" val="#wm#"/>
  <p:tag name="KSO_WM_TAG_VERSION" val="3.0"/>
  <p:tag name="KSO_WM_UNIT_ID" val="_1*i*5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60.xml><?xml version="1.0" encoding="utf-8"?>
<p:tagLst xmlns:p="http://schemas.openxmlformats.org/presentationml/2006/main">
  <p:tag name="KSO_WM_UNIT_TYPE" val="i"/>
  <p:tag name="KSO_WM_UNIT_INDEX" val="258"/>
  <p:tag name="KSO_WM_BEAUTIFY_FLAG" val="#wm#"/>
  <p:tag name="KSO_WM_TAG_VERSION" val="3.0"/>
  <p:tag name="KSO_WM_UNIT_ID" val="_11*i*2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61.xml><?xml version="1.0" encoding="utf-8"?>
<p:tagLst xmlns:p="http://schemas.openxmlformats.org/presentationml/2006/main">
  <p:tag name="KSO_WM_UNIT_TYPE" val="i"/>
  <p:tag name="KSO_WM_UNIT_INDEX" val="268"/>
  <p:tag name="KSO_WM_BEAUTIFY_FLAG" val="#wm#"/>
  <p:tag name="KSO_WM_TAG_VERSION" val="3.0"/>
  <p:tag name="KSO_WM_UNIT_ID" val="_11*i*2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62.xml><?xml version="1.0" encoding="utf-8"?>
<p:tagLst xmlns:p="http://schemas.openxmlformats.org/presentationml/2006/main">
  <p:tag name="KSO_WM_UNIT_TYPE" val="i"/>
  <p:tag name="KSO_WM_UNIT_INDEX" val="269"/>
  <p:tag name="KSO_WM_BEAUTIFY_FLAG" val="#wm#"/>
  <p:tag name="KSO_WM_TAG_VERSION" val="3.0"/>
  <p:tag name="KSO_WM_UNIT_ID" val="_11*i*2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63.xml><?xml version="1.0" encoding="utf-8"?>
<p:tagLst xmlns:p="http://schemas.openxmlformats.org/presentationml/2006/main">
  <p:tag name="KSO_WM_UNIT_TYPE" val="i"/>
  <p:tag name="KSO_WM_UNIT_INDEX" val="265"/>
  <p:tag name="KSO_WM_BEAUTIFY_FLAG" val="#wm#"/>
  <p:tag name="KSO_WM_TAG_VERSION" val="3.0"/>
  <p:tag name="KSO_WM_UNIT_ID" val="_11*i*2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64.xml><?xml version="1.0" encoding="utf-8"?>
<p:tagLst xmlns:p="http://schemas.openxmlformats.org/presentationml/2006/main">
  <p:tag name="KSO_WM_UNIT_TYPE" val="i"/>
  <p:tag name="KSO_WM_UNIT_INDEX" val="276"/>
  <p:tag name="KSO_WM_BEAUTIFY_FLAG" val="#wm#"/>
  <p:tag name="KSO_WM_TAG_VERSION" val="3.0"/>
  <p:tag name="KSO_WM_UNIT_ID" val="_11*i*2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65.xml><?xml version="1.0" encoding="utf-8"?>
<p:tagLst xmlns:p="http://schemas.openxmlformats.org/presentationml/2006/main">
  <p:tag name="KSO_WM_UNIT_TYPE" val="i"/>
  <p:tag name="KSO_WM_UNIT_INDEX" val="281"/>
  <p:tag name="KSO_WM_BEAUTIFY_FLAG" val="#wm#"/>
  <p:tag name="KSO_WM_TAG_VERSION" val="3.0"/>
  <p:tag name="KSO_WM_UNIT_ID" val="_11*i*2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66.xml><?xml version="1.0" encoding="utf-8"?>
<p:tagLst xmlns:p="http://schemas.openxmlformats.org/presentationml/2006/main">
  <p:tag name="KSO_WM_UNIT_TYPE" val="i"/>
  <p:tag name="KSO_WM_UNIT_INDEX" val="285"/>
  <p:tag name="KSO_WM_BEAUTIFY_FLAG" val="#wm#"/>
  <p:tag name="KSO_WM_TAG_VERSION" val="3.0"/>
  <p:tag name="KSO_WM_UNIT_ID" val="_11*i*2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67.xml><?xml version="1.0" encoding="utf-8"?>
<p:tagLst xmlns:p="http://schemas.openxmlformats.org/presentationml/2006/main">
  <p:tag name="KSO_WM_UNIT_TYPE" val="i"/>
  <p:tag name="KSO_WM_UNIT_INDEX" val="274"/>
  <p:tag name="KSO_WM_BEAUTIFY_FLAG" val="#wm#"/>
  <p:tag name="KSO_WM_TAG_VERSION" val="3.0"/>
  <p:tag name="KSO_WM_UNIT_ID" val="_11*i*2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68.xml><?xml version="1.0" encoding="utf-8"?>
<p:tagLst xmlns:p="http://schemas.openxmlformats.org/presentationml/2006/main">
  <p:tag name="KSO_WM_UNIT_TYPE" val="i"/>
  <p:tag name="KSO_WM_UNIT_INDEX" val="277"/>
  <p:tag name="KSO_WM_BEAUTIFY_FLAG" val="#wm#"/>
  <p:tag name="KSO_WM_TAG_VERSION" val="3.0"/>
  <p:tag name="KSO_WM_UNIT_ID" val="_11*i*2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69.xml><?xml version="1.0" encoding="utf-8"?>
<p:tagLst xmlns:p="http://schemas.openxmlformats.org/presentationml/2006/main">
  <p:tag name="KSO_WM_UNIT_TYPE" val="i"/>
  <p:tag name="KSO_WM_UNIT_INDEX" val="273"/>
  <p:tag name="KSO_WM_BEAUTIFY_FLAG" val="#wm#"/>
  <p:tag name="KSO_WM_TAG_VERSION" val="3.0"/>
  <p:tag name="KSO_WM_UNIT_ID" val="_11*i*2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7.xml><?xml version="1.0" encoding="utf-8"?>
<p:tagLst xmlns:p="http://schemas.openxmlformats.org/presentationml/2006/main">
  <p:tag name="KSO_WM_UNIT_TYPE" val="i"/>
  <p:tag name="KSO_WM_UNIT_INDEX" val="650"/>
  <p:tag name="KSO_WM_BEAUTIFY_FLAG" val="#wm#"/>
  <p:tag name="KSO_WM_TAG_VERSION" val="3.0"/>
  <p:tag name="KSO_WM_UNIT_ID" val="_1*i*65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70.xml><?xml version="1.0" encoding="utf-8"?>
<p:tagLst xmlns:p="http://schemas.openxmlformats.org/presentationml/2006/main">
  <p:tag name="KSO_WM_UNIT_TYPE" val="i"/>
  <p:tag name="KSO_WM_UNIT_INDEX" val="267"/>
  <p:tag name="KSO_WM_BEAUTIFY_FLAG" val="#wm#"/>
  <p:tag name="KSO_WM_TAG_VERSION" val="3.0"/>
  <p:tag name="KSO_WM_UNIT_ID" val="_11*i*2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71.xml><?xml version="1.0" encoding="utf-8"?>
<p:tagLst xmlns:p="http://schemas.openxmlformats.org/presentationml/2006/main">
  <p:tag name="KSO_WM_UNIT_TYPE" val="i"/>
  <p:tag name="KSO_WM_UNIT_INDEX" val="271"/>
  <p:tag name="KSO_WM_BEAUTIFY_FLAG" val="#wm#"/>
  <p:tag name="KSO_WM_TAG_VERSION" val="3.0"/>
  <p:tag name="KSO_WM_UNIT_ID" val="_11*i*2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72.xml><?xml version="1.0" encoding="utf-8"?>
<p:tagLst xmlns:p="http://schemas.openxmlformats.org/presentationml/2006/main">
  <p:tag name="KSO_WM_UNIT_TYPE" val="i"/>
  <p:tag name="KSO_WM_UNIT_INDEX" val="275"/>
  <p:tag name="KSO_WM_BEAUTIFY_FLAG" val="#wm#"/>
  <p:tag name="KSO_WM_TAG_VERSION" val="3.0"/>
  <p:tag name="KSO_WM_UNIT_ID" val="_11*i*2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73.xml><?xml version="1.0" encoding="utf-8"?>
<p:tagLst xmlns:p="http://schemas.openxmlformats.org/presentationml/2006/main">
  <p:tag name="KSO_WM_UNIT_TYPE" val="i"/>
  <p:tag name="KSO_WM_UNIT_INDEX" val="284"/>
  <p:tag name="KSO_WM_BEAUTIFY_FLAG" val="#wm#"/>
  <p:tag name="KSO_WM_TAG_VERSION" val="3.0"/>
  <p:tag name="KSO_WM_UNIT_ID" val="_11*i*2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74.xml><?xml version="1.0" encoding="utf-8"?>
<p:tagLst xmlns:p="http://schemas.openxmlformats.org/presentationml/2006/main">
  <p:tag name="KSO_WM_UNIT_TYPE" val="i"/>
  <p:tag name="KSO_WM_UNIT_INDEX" val="278"/>
  <p:tag name="KSO_WM_BEAUTIFY_FLAG" val="#wm#"/>
  <p:tag name="KSO_WM_TAG_VERSION" val="3.0"/>
  <p:tag name="KSO_WM_UNIT_ID" val="_11*i*2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75.xml><?xml version="1.0" encoding="utf-8"?>
<p:tagLst xmlns:p="http://schemas.openxmlformats.org/presentationml/2006/main">
  <p:tag name="KSO_WM_UNIT_TYPE" val="i"/>
  <p:tag name="KSO_WM_UNIT_INDEX" val="292"/>
  <p:tag name="KSO_WM_BEAUTIFY_FLAG" val="#wm#"/>
  <p:tag name="KSO_WM_TAG_VERSION" val="3.0"/>
  <p:tag name="KSO_WM_UNIT_ID" val="_11*i*29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76.xml><?xml version="1.0" encoding="utf-8"?>
<p:tagLst xmlns:p="http://schemas.openxmlformats.org/presentationml/2006/main">
  <p:tag name="KSO_WM_UNIT_TYPE" val="i"/>
  <p:tag name="KSO_WM_UNIT_INDEX" val="282"/>
  <p:tag name="KSO_WM_BEAUTIFY_FLAG" val="#wm#"/>
  <p:tag name="KSO_WM_TAG_VERSION" val="3.0"/>
  <p:tag name="KSO_WM_UNIT_ID" val="_11*i*2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77.xml><?xml version="1.0" encoding="utf-8"?>
<p:tagLst xmlns:p="http://schemas.openxmlformats.org/presentationml/2006/main">
  <p:tag name="KSO_WM_UNIT_TYPE" val="i"/>
  <p:tag name="KSO_WM_UNIT_INDEX" val="287"/>
  <p:tag name="KSO_WM_BEAUTIFY_FLAG" val="#wm#"/>
  <p:tag name="KSO_WM_TAG_VERSION" val="3.0"/>
  <p:tag name="KSO_WM_UNIT_ID" val="_11*i*28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78.xml><?xml version="1.0" encoding="utf-8"?>
<p:tagLst xmlns:p="http://schemas.openxmlformats.org/presentationml/2006/main">
  <p:tag name="KSO_WM_UNIT_TYPE" val="i"/>
  <p:tag name="KSO_WM_UNIT_INDEX" val="279"/>
  <p:tag name="KSO_WM_BEAUTIFY_FLAG" val="#wm#"/>
  <p:tag name="KSO_WM_TAG_VERSION" val="3.0"/>
  <p:tag name="KSO_WM_UNIT_ID" val="_11*i*2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79.xml><?xml version="1.0" encoding="utf-8"?>
<p:tagLst xmlns:p="http://schemas.openxmlformats.org/presentationml/2006/main">
  <p:tag name="KSO_WM_UNIT_TYPE" val="i"/>
  <p:tag name="KSO_WM_UNIT_INDEX" val="280"/>
  <p:tag name="KSO_WM_BEAUTIFY_FLAG" val="#wm#"/>
  <p:tag name="KSO_WM_TAG_VERSION" val="3.0"/>
  <p:tag name="KSO_WM_UNIT_ID" val="_11*i*2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8.xml><?xml version="1.0" encoding="utf-8"?>
<p:tagLst xmlns:p="http://schemas.openxmlformats.org/presentationml/2006/main">
  <p:tag name="KSO_WM_UNIT_TYPE" val="i"/>
  <p:tag name="KSO_WM_UNIT_INDEX" val="610"/>
  <p:tag name="KSO_WM_BEAUTIFY_FLAG" val="#wm#"/>
  <p:tag name="KSO_WM_TAG_VERSION" val="3.0"/>
  <p:tag name="KSO_WM_UNIT_ID" val="_1*i*6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80.xml><?xml version="1.0" encoding="utf-8"?>
<p:tagLst xmlns:p="http://schemas.openxmlformats.org/presentationml/2006/main">
  <p:tag name="KSO_WM_UNIT_TYPE" val="i"/>
  <p:tag name="KSO_WM_UNIT_INDEX" val="290"/>
  <p:tag name="KSO_WM_BEAUTIFY_FLAG" val="#wm#"/>
  <p:tag name="KSO_WM_TAG_VERSION" val="3.0"/>
  <p:tag name="KSO_WM_UNIT_ID" val="_11*i*29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81.xml><?xml version="1.0" encoding="utf-8"?>
<p:tagLst xmlns:p="http://schemas.openxmlformats.org/presentationml/2006/main">
  <p:tag name="KSO_WM_UNIT_TYPE" val="i"/>
  <p:tag name="KSO_WM_UNIT_INDEX" val="288"/>
  <p:tag name="KSO_WM_BEAUTIFY_FLAG" val="#wm#"/>
  <p:tag name="KSO_WM_TAG_VERSION" val="3.0"/>
  <p:tag name="KSO_WM_UNIT_ID" val="_11*i*28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82.xml><?xml version="1.0" encoding="utf-8"?>
<p:tagLst xmlns:p="http://schemas.openxmlformats.org/presentationml/2006/main">
  <p:tag name="KSO_WM_UNIT_TYPE" val="i"/>
  <p:tag name="KSO_WM_UNIT_INDEX" val="286"/>
  <p:tag name="KSO_WM_BEAUTIFY_FLAG" val="#wm#"/>
  <p:tag name="KSO_WM_TAG_VERSION" val="3.0"/>
  <p:tag name="KSO_WM_UNIT_ID" val="_11*i*28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83.xml><?xml version="1.0" encoding="utf-8"?>
<p:tagLst xmlns:p="http://schemas.openxmlformats.org/presentationml/2006/main">
  <p:tag name="KSO_WM_UNIT_TYPE" val="i"/>
  <p:tag name="KSO_WM_UNIT_INDEX" val="272"/>
  <p:tag name="KSO_WM_BEAUTIFY_FLAG" val="#wm#"/>
  <p:tag name="KSO_WM_TAG_VERSION" val="3.0"/>
  <p:tag name="KSO_WM_UNIT_ID" val="_11*i*2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84.xml><?xml version="1.0" encoding="utf-8"?>
<p:tagLst xmlns:p="http://schemas.openxmlformats.org/presentationml/2006/main">
  <p:tag name="KSO_WM_UNIT_TYPE" val="i"/>
  <p:tag name="KSO_WM_UNIT_INDEX" val="270"/>
  <p:tag name="KSO_WM_BEAUTIFY_FLAG" val="#wm#"/>
  <p:tag name="KSO_WM_TAG_VERSION" val="3.0"/>
  <p:tag name="KSO_WM_UNIT_ID" val="_11*i*2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85.xml><?xml version="1.0" encoding="utf-8"?>
<p:tagLst xmlns:p="http://schemas.openxmlformats.org/presentationml/2006/main">
  <p:tag name="KSO_WM_UNIT_TYPE" val="i"/>
  <p:tag name="KSO_WM_UNIT_INDEX" val="283"/>
  <p:tag name="KSO_WM_BEAUTIFY_FLAG" val="#wm#"/>
  <p:tag name="KSO_WM_TAG_VERSION" val="3.0"/>
  <p:tag name="KSO_WM_UNIT_ID" val="_11*i*2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86.xml><?xml version="1.0" encoding="utf-8"?>
<p:tagLst xmlns:p="http://schemas.openxmlformats.org/presentationml/2006/main">
  <p:tag name="KSO_WM_UNIT_TYPE" val="i"/>
  <p:tag name="KSO_WM_UNIT_INDEX" val="291"/>
  <p:tag name="KSO_WM_BEAUTIFY_FLAG" val="#wm#"/>
  <p:tag name="KSO_WM_TAG_VERSION" val="3.0"/>
  <p:tag name="KSO_WM_UNIT_ID" val="_11*i*29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87.xml><?xml version="1.0" encoding="utf-8"?>
<p:tagLst xmlns:p="http://schemas.openxmlformats.org/presentationml/2006/main">
  <p:tag name="KSO_WM_UNIT_TYPE" val="i"/>
  <p:tag name="KSO_WM_UNIT_INDEX" val="293"/>
  <p:tag name="KSO_WM_BEAUTIFY_FLAG" val="#wm#"/>
  <p:tag name="KSO_WM_TAG_VERSION" val="3.0"/>
  <p:tag name="KSO_WM_UNIT_ID" val="_11*i*29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88.xml><?xml version="1.0" encoding="utf-8"?>
<p:tagLst xmlns:p="http://schemas.openxmlformats.org/presentationml/2006/main">
  <p:tag name="KSO_WM_UNIT_TYPE" val="i"/>
  <p:tag name="KSO_WM_UNIT_INDEX" val="320"/>
  <p:tag name="KSO_WM_BEAUTIFY_FLAG" val="#wm#"/>
  <p:tag name="KSO_WM_TAG_VERSION" val="3.0"/>
  <p:tag name="KSO_WM_UNIT_ID" val="_11*i*3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89.xml><?xml version="1.0" encoding="utf-8"?>
<p:tagLst xmlns:p="http://schemas.openxmlformats.org/presentationml/2006/main">
  <p:tag name="KSO_WM_UNIT_TYPE" val="i"/>
  <p:tag name="KSO_WM_UNIT_INDEX" val="321"/>
  <p:tag name="KSO_WM_BEAUTIFY_FLAG" val="#wm#"/>
  <p:tag name="KSO_WM_TAG_VERSION" val="3.0"/>
  <p:tag name="KSO_WM_UNIT_ID" val="_11*i*3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9.xml><?xml version="1.0" encoding="utf-8"?>
<p:tagLst xmlns:p="http://schemas.openxmlformats.org/presentationml/2006/main">
  <p:tag name="KSO_WM_UNIT_TYPE" val="i"/>
  <p:tag name="KSO_WM_UNIT_INDEX" val="629"/>
  <p:tag name="KSO_WM_BEAUTIFY_FLAG" val="#wm#"/>
  <p:tag name="KSO_WM_TAG_VERSION" val="3.0"/>
  <p:tag name="KSO_WM_UNIT_ID" val="_1*i*6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90.xml><?xml version="1.0" encoding="utf-8"?>
<p:tagLst xmlns:p="http://schemas.openxmlformats.org/presentationml/2006/main">
  <p:tag name="KSO_WM_UNIT_TYPE" val="i"/>
  <p:tag name="KSO_WM_UNIT_INDEX" val="324"/>
  <p:tag name="KSO_WM_BEAUTIFY_FLAG" val="#wm#"/>
  <p:tag name="KSO_WM_TAG_VERSION" val="3.0"/>
  <p:tag name="KSO_WM_UNIT_ID" val="_11*i*3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91.xml><?xml version="1.0" encoding="utf-8"?>
<p:tagLst xmlns:p="http://schemas.openxmlformats.org/presentationml/2006/main">
  <p:tag name="KSO_WM_UNIT_TYPE" val="i"/>
  <p:tag name="KSO_WM_UNIT_INDEX" val="328"/>
  <p:tag name="KSO_WM_BEAUTIFY_FLAG" val="#wm#"/>
  <p:tag name="KSO_WM_TAG_VERSION" val="3.0"/>
  <p:tag name="KSO_WM_UNIT_ID" val="_11*i*3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92.xml><?xml version="1.0" encoding="utf-8"?>
<p:tagLst xmlns:p="http://schemas.openxmlformats.org/presentationml/2006/main">
  <p:tag name="KSO_WM_UNIT_TYPE" val="i"/>
  <p:tag name="KSO_WM_UNIT_INDEX" val="329"/>
  <p:tag name="KSO_WM_BEAUTIFY_FLAG" val="#wm#"/>
  <p:tag name="KSO_WM_TAG_VERSION" val="3.0"/>
  <p:tag name="KSO_WM_UNIT_ID" val="_11*i*3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93.xml><?xml version="1.0" encoding="utf-8"?>
<p:tagLst xmlns:p="http://schemas.openxmlformats.org/presentationml/2006/main">
  <p:tag name="KSO_WM_UNIT_TYPE" val="i"/>
  <p:tag name="KSO_WM_UNIT_INDEX" val="314"/>
  <p:tag name="KSO_WM_BEAUTIFY_FLAG" val="#wm#"/>
  <p:tag name="KSO_WM_TAG_VERSION" val="3.0"/>
  <p:tag name="KSO_WM_UNIT_ID" val="_11*i*3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94.xml><?xml version="1.0" encoding="utf-8"?>
<p:tagLst xmlns:p="http://schemas.openxmlformats.org/presentationml/2006/main">
  <p:tag name="KSO_WM_UNIT_TYPE" val="i"/>
  <p:tag name="KSO_WM_UNIT_INDEX" val="311"/>
  <p:tag name="KSO_WM_BEAUTIFY_FLAG" val="#wm#"/>
  <p:tag name="KSO_WM_TAG_VERSION" val="3.0"/>
  <p:tag name="KSO_WM_UNIT_ID" val="_11*i*3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95.xml><?xml version="1.0" encoding="utf-8"?>
<p:tagLst xmlns:p="http://schemas.openxmlformats.org/presentationml/2006/main">
  <p:tag name="KSO_WM_UNIT_TYPE" val="i"/>
  <p:tag name="KSO_WM_UNIT_INDEX" val="322"/>
  <p:tag name="KSO_WM_BEAUTIFY_FLAG" val="#wm#"/>
  <p:tag name="KSO_WM_TAG_VERSION" val="3.0"/>
  <p:tag name="KSO_WM_UNIT_ID" val="_11*i*3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96.xml><?xml version="1.0" encoding="utf-8"?>
<p:tagLst xmlns:p="http://schemas.openxmlformats.org/presentationml/2006/main">
  <p:tag name="KSO_WM_UNIT_TYPE" val="i"/>
  <p:tag name="KSO_WM_UNIT_INDEX" val="312"/>
  <p:tag name="KSO_WM_BEAUTIFY_FLAG" val="#wm#"/>
  <p:tag name="KSO_WM_TAG_VERSION" val="3.0"/>
  <p:tag name="KSO_WM_UNIT_ID" val="_11*i*3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97.xml><?xml version="1.0" encoding="utf-8"?>
<p:tagLst xmlns:p="http://schemas.openxmlformats.org/presentationml/2006/main">
  <p:tag name="KSO_WM_UNIT_TYPE" val="i"/>
  <p:tag name="KSO_WM_UNIT_INDEX" val="262"/>
  <p:tag name="KSO_WM_BEAUTIFY_FLAG" val="#wm#"/>
  <p:tag name="KSO_WM_TAG_VERSION" val="3.0"/>
  <p:tag name="KSO_WM_UNIT_ID" val="_11*i*2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98.xml><?xml version="1.0" encoding="utf-8"?>
<p:tagLst xmlns:p="http://schemas.openxmlformats.org/presentationml/2006/main">
  <p:tag name="KSO_WM_UNIT_TYPE" val="i"/>
  <p:tag name="KSO_WM_UNIT_INDEX" val="255"/>
  <p:tag name="KSO_WM_BEAUTIFY_FLAG" val="#wm#"/>
  <p:tag name="KSO_WM_TAG_VERSION" val="3.0"/>
  <p:tag name="KSO_WM_UNIT_ID" val="_11*i*2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99.xml><?xml version="1.0" encoding="utf-8"?>
<p:tagLst xmlns:p="http://schemas.openxmlformats.org/presentationml/2006/main">
  <p:tag name="KSO_WM_UNIT_TYPE" val="i"/>
  <p:tag name="KSO_WM_UNIT_INDEX" val="305"/>
  <p:tag name="KSO_WM_BEAUTIFY_FLAG" val="#wm#"/>
  <p:tag name="KSO_WM_TAG_VERSION" val="3.0"/>
  <p:tag name="KSO_WM_UNIT_ID" val="_11*i*30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.xml><?xml version="1.0" encoding="utf-8"?>
<p:tagLst xmlns:p="http://schemas.openxmlformats.org/presentationml/2006/main">
  <p:tag name="KSO_WM_UNIT_TYPE" val="i"/>
  <p:tag name="KSO_WM_UNIT_INDEX" val="348"/>
  <p:tag name="KSO_WM_BEAUTIFY_FLAG" val="#wm#"/>
  <p:tag name="KSO_WM_TAG_VERSION" val="3.0"/>
  <p:tag name="KSO_WM_UNIT_ID" val="_1*i*3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0.xml><?xml version="1.0" encoding="utf-8"?>
<p:tagLst xmlns:p="http://schemas.openxmlformats.org/presentationml/2006/main">
  <p:tag name="KSO_WM_UNIT_TYPE" val="i"/>
  <p:tag name="KSO_WM_UNIT_INDEX" val="663"/>
  <p:tag name="KSO_WM_BEAUTIFY_FLAG" val="#wm#"/>
  <p:tag name="KSO_WM_TAG_VERSION" val="3.0"/>
  <p:tag name="KSO_WM_UNIT_ID" val="_1*i*6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00.xml><?xml version="1.0" encoding="utf-8"?>
<p:tagLst xmlns:p="http://schemas.openxmlformats.org/presentationml/2006/main">
  <p:tag name="KSO_WM_UNIT_TYPE" val="i"/>
  <p:tag name="KSO_WM_UNIT_INDEX" val="301"/>
  <p:tag name="KSO_WM_BEAUTIFY_FLAG" val="#wm#"/>
  <p:tag name="KSO_WM_TAG_VERSION" val="3.0"/>
  <p:tag name="KSO_WM_UNIT_ID" val="_11*i*30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01.xml><?xml version="1.0" encoding="utf-8"?>
<p:tagLst xmlns:p="http://schemas.openxmlformats.org/presentationml/2006/main">
  <p:tag name="KSO_WM_UNIT_TYPE" val="i"/>
  <p:tag name="KSO_WM_UNIT_INDEX" val="315"/>
  <p:tag name="KSO_WM_BEAUTIFY_FLAG" val="#wm#"/>
  <p:tag name="KSO_WM_TAG_VERSION" val="3.0"/>
  <p:tag name="KSO_WM_UNIT_ID" val="_11*i*3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02.xml><?xml version="1.0" encoding="utf-8"?>
<p:tagLst xmlns:p="http://schemas.openxmlformats.org/presentationml/2006/main">
  <p:tag name="KSO_WM_UNIT_TYPE" val="i"/>
  <p:tag name="KSO_WM_UNIT_INDEX" val="304"/>
  <p:tag name="KSO_WM_BEAUTIFY_FLAG" val="#wm#"/>
  <p:tag name="KSO_WM_TAG_VERSION" val="3.0"/>
  <p:tag name="KSO_WM_UNIT_ID" val="_11*i*30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03.xml><?xml version="1.0" encoding="utf-8"?>
<p:tagLst xmlns:p="http://schemas.openxmlformats.org/presentationml/2006/main">
  <p:tag name="KSO_WM_UNIT_TYPE" val="i"/>
  <p:tag name="KSO_WM_UNIT_INDEX" val="302"/>
  <p:tag name="KSO_WM_BEAUTIFY_FLAG" val="#wm#"/>
  <p:tag name="KSO_WM_TAG_VERSION" val="3.0"/>
  <p:tag name="KSO_WM_UNIT_ID" val="_11*i*30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04.xml><?xml version="1.0" encoding="utf-8"?>
<p:tagLst xmlns:p="http://schemas.openxmlformats.org/presentationml/2006/main">
  <p:tag name="KSO_WM_UNIT_TYPE" val="i"/>
  <p:tag name="KSO_WM_UNIT_INDEX" val="306"/>
  <p:tag name="KSO_WM_BEAUTIFY_FLAG" val="#wm#"/>
  <p:tag name="KSO_WM_TAG_VERSION" val="3.0"/>
  <p:tag name="KSO_WM_UNIT_ID" val="_11*i*30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05.xml><?xml version="1.0" encoding="utf-8"?>
<p:tagLst xmlns:p="http://schemas.openxmlformats.org/presentationml/2006/main">
  <p:tag name="KSO_WM_UNIT_TYPE" val="i"/>
  <p:tag name="KSO_WM_UNIT_INDEX" val="298"/>
  <p:tag name="KSO_WM_BEAUTIFY_FLAG" val="#wm#"/>
  <p:tag name="KSO_WM_TAG_VERSION" val="3.0"/>
  <p:tag name="KSO_WM_UNIT_ID" val="_11*i*29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06.xml><?xml version="1.0" encoding="utf-8"?>
<p:tagLst xmlns:p="http://schemas.openxmlformats.org/presentationml/2006/main">
  <p:tag name="KSO_WM_UNIT_TYPE" val="i"/>
  <p:tag name="KSO_WM_UNIT_INDEX" val="330"/>
  <p:tag name="KSO_WM_BEAUTIFY_FLAG" val="#wm#"/>
  <p:tag name="KSO_WM_TAG_VERSION" val="3.0"/>
  <p:tag name="KSO_WM_UNIT_ID" val="_11*i*3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07.xml><?xml version="1.0" encoding="utf-8"?>
<p:tagLst xmlns:p="http://schemas.openxmlformats.org/presentationml/2006/main">
  <p:tag name="KSO_WM_UNIT_TYPE" val="i"/>
  <p:tag name="KSO_WM_UNIT_INDEX" val="331"/>
  <p:tag name="KSO_WM_BEAUTIFY_FLAG" val="#wm#"/>
  <p:tag name="KSO_WM_TAG_VERSION" val="3.0"/>
  <p:tag name="KSO_WM_UNIT_ID" val="_11*i*3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08.xml><?xml version="1.0" encoding="utf-8"?>
<p:tagLst xmlns:p="http://schemas.openxmlformats.org/presentationml/2006/main">
  <p:tag name="KSO_WM_UNIT_TYPE" val="i"/>
  <p:tag name="KSO_WM_UNIT_INDEX" val="252"/>
  <p:tag name="KSO_WM_BEAUTIFY_FLAG" val="#wm#"/>
  <p:tag name="KSO_WM_TAG_VERSION" val="3.0"/>
  <p:tag name="KSO_WM_UNIT_ID" val="_11*i*2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09.xml><?xml version="1.0" encoding="utf-8"?>
<p:tagLst xmlns:p="http://schemas.openxmlformats.org/presentationml/2006/main">
  <p:tag name="KSO_WM_UNIT_TYPE" val="i"/>
  <p:tag name="KSO_WM_UNIT_INDEX" val="327"/>
  <p:tag name="KSO_WM_BEAUTIFY_FLAG" val="#wm#"/>
  <p:tag name="KSO_WM_TAG_VERSION" val="3.0"/>
  <p:tag name="KSO_WM_UNIT_ID" val="_11*i*3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1.xml><?xml version="1.0" encoding="utf-8"?>
<p:tagLst xmlns:p="http://schemas.openxmlformats.org/presentationml/2006/main">
  <p:tag name="KSO_WM_UNIT_TYPE" val="i"/>
  <p:tag name="KSO_WM_UNIT_INDEX" val="535"/>
  <p:tag name="KSO_WM_BEAUTIFY_FLAG" val="#wm#"/>
  <p:tag name="KSO_WM_TAG_VERSION" val="3.0"/>
  <p:tag name="KSO_WM_UNIT_ID" val="_1*i*5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10.xml><?xml version="1.0" encoding="utf-8"?>
<p:tagLst xmlns:p="http://schemas.openxmlformats.org/presentationml/2006/main">
  <p:tag name="KSO_WM_UNIT_TYPE" val="i"/>
  <p:tag name="KSO_WM_UNIT_INDEX" val="313"/>
  <p:tag name="KSO_WM_BEAUTIFY_FLAG" val="#wm#"/>
  <p:tag name="KSO_WM_TAG_VERSION" val="3.0"/>
  <p:tag name="KSO_WM_UNIT_ID" val="_11*i*3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11.xml><?xml version="1.0" encoding="utf-8"?>
<p:tagLst xmlns:p="http://schemas.openxmlformats.org/presentationml/2006/main">
  <p:tag name="KSO_WM_UNIT_TYPE" val="i"/>
  <p:tag name="KSO_WM_UNIT_INDEX" val="318"/>
  <p:tag name="KSO_WM_BEAUTIFY_FLAG" val="#wm#"/>
  <p:tag name="KSO_WM_TAG_VERSION" val="3.0"/>
  <p:tag name="KSO_WM_UNIT_ID" val="_11*i*3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12.xml><?xml version="1.0" encoding="utf-8"?>
<p:tagLst xmlns:p="http://schemas.openxmlformats.org/presentationml/2006/main">
  <p:tag name="KSO_WM_UNIT_TYPE" val="i"/>
  <p:tag name="KSO_WM_UNIT_INDEX" val="297"/>
  <p:tag name="KSO_WM_BEAUTIFY_FLAG" val="#wm#"/>
  <p:tag name="KSO_WM_TAG_VERSION" val="3.0"/>
  <p:tag name="KSO_WM_UNIT_ID" val="_11*i*29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13.xml><?xml version="1.0" encoding="utf-8"?>
<p:tagLst xmlns:p="http://schemas.openxmlformats.org/presentationml/2006/main">
  <p:tag name="KSO_WM_UNIT_TYPE" val="i"/>
  <p:tag name="KSO_WM_UNIT_INDEX" val="289"/>
  <p:tag name="KSO_WM_BEAUTIFY_FLAG" val="#wm#"/>
  <p:tag name="KSO_WM_TAG_VERSION" val="3.0"/>
  <p:tag name="KSO_WM_UNIT_ID" val="_11*i*28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14.xml><?xml version="1.0" encoding="utf-8"?>
<p:tagLst xmlns:p="http://schemas.openxmlformats.org/presentationml/2006/main">
  <p:tag name="KSO_WM_UNIT_TYPE" val="i"/>
  <p:tag name="KSO_WM_UNIT_INDEX" val="295"/>
  <p:tag name="KSO_WM_BEAUTIFY_FLAG" val="#wm#"/>
  <p:tag name="KSO_WM_TAG_VERSION" val="3.0"/>
  <p:tag name="KSO_WM_UNIT_ID" val="_11*i*29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15.xml><?xml version="1.0" encoding="utf-8"?>
<p:tagLst xmlns:p="http://schemas.openxmlformats.org/presentationml/2006/main">
  <p:tag name="KSO_WM_UNIT_TYPE" val="i"/>
  <p:tag name="KSO_WM_UNIT_INDEX" val="294"/>
  <p:tag name="KSO_WM_BEAUTIFY_FLAG" val="#wm#"/>
  <p:tag name="KSO_WM_TAG_VERSION" val="3.0"/>
  <p:tag name="KSO_WM_UNIT_ID" val="_11*i*29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16.xml><?xml version="1.0" encoding="utf-8"?>
<p:tagLst xmlns:p="http://schemas.openxmlformats.org/presentationml/2006/main">
  <p:tag name="KSO_WM_UNIT_TYPE" val="i"/>
  <p:tag name="KSO_WM_UNIT_INDEX" val="307"/>
  <p:tag name="KSO_WM_BEAUTIFY_FLAG" val="#wm#"/>
  <p:tag name="KSO_WM_TAG_VERSION" val="3.0"/>
  <p:tag name="KSO_WM_UNIT_ID" val="_11*i*30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17.xml><?xml version="1.0" encoding="utf-8"?>
<p:tagLst xmlns:p="http://schemas.openxmlformats.org/presentationml/2006/main">
  <p:tag name="KSO_WM_UNIT_TYPE" val="i"/>
  <p:tag name="KSO_WM_UNIT_INDEX" val="296"/>
  <p:tag name="KSO_WM_BEAUTIFY_FLAG" val="#wm#"/>
  <p:tag name="KSO_WM_TAG_VERSION" val="3.0"/>
  <p:tag name="KSO_WM_UNIT_ID" val="_11*i*29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18.xml><?xml version="1.0" encoding="utf-8"?>
<p:tagLst xmlns:p="http://schemas.openxmlformats.org/presentationml/2006/main">
  <p:tag name="KSO_WM_UNIT_TYPE" val="i"/>
  <p:tag name="KSO_WM_UNIT_INDEX" val="303"/>
  <p:tag name="KSO_WM_BEAUTIFY_FLAG" val="#wm#"/>
  <p:tag name="KSO_WM_TAG_VERSION" val="3.0"/>
  <p:tag name="KSO_WM_UNIT_ID" val="_11*i*30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19.xml><?xml version="1.0" encoding="utf-8"?>
<p:tagLst xmlns:p="http://schemas.openxmlformats.org/presentationml/2006/main">
  <p:tag name="KSO_WM_UNIT_TYPE" val="i"/>
  <p:tag name="KSO_WM_UNIT_INDEX" val="300"/>
  <p:tag name="KSO_WM_BEAUTIFY_FLAG" val="#wm#"/>
  <p:tag name="KSO_WM_TAG_VERSION" val="3.0"/>
  <p:tag name="KSO_WM_UNIT_ID" val="_11*i*30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2.xml><?xml version="1.0" encoding="utf-8"?>
<p:tagLst xmlns:p="http://schemas.openxmlformats.org/presentationml/2006/main">
  <p:tag name="KSO_WM_UNIT_TYPE" val="i"/>
  <p:tag name="KSO_WM_UNIT_INDEX" val="553"/>
  <p:tag name="KSO_WM_BEAUTIFY_FLAG" val="#wm#"/>
  <p:tag name="KSO_WM_TAG_VERSION" val="3.0"/>
  <p:tag name="KSO_WM_UNIT_ID" val="_1*i*5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20.xml><?xml version="1.0" encoding="utf-8"?>
<p:tagLst xmlns:p="http://schemas.openxmlformats.org/presentationml/2006/main">
  <p:tag name="KSO_WM_UNIT_TYPE" val="i"/>
  <p:tag name="KSO_WM_UNIT_INDEX" val="299"/>
  <p:tag name="KSO_WM_BEAUTIFY_FLAG" val="#wm#"/>
  <p:tag name="KSO_WM_TAG_VERSION" val="3.0"/>
  <p:tag name="KSO_WM_UNIT_ID" val="_11*i*29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21.xml><?xml version="1.0" encoding="utf-8"?>
<p:tagLst xmlns:p="http://schemas.openxmlformats.org/presentationml/2006/main">
  <p:tag name="KSO_WM_UNIT_TYPE" val="i"/>
  <p:tag name="KSO_WM_UNIT_INDEX" val="309"/>
  <p:tag name="KSO_WM_BEAUTIFY_FLAG" val="#wm#"/>
  <p:tag name="KSO_WM_TAG_VERSION" val="3.0"/>
  <p:tag name="KSO_WM_UNIT_ID" val="_11*i*30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22.xml><?xml version="1.0" encoding="utf-8"?>
<p:tagLst xmlns:p="http://schemas.openxmlformats.org/presentationml/2006/main">
  <p:tag name="KSO_WM_UNIT_TYPE" val="i"/>
  <p:tag name="KSO_WM_UNIT_INDEX" val="308"/>
  <p:tag name="KSO_WM_BEAUTIFY_FLAG" val="#wm#"/>
  <p:tag name="KSO_WM_TAG_VERSION" val="3.0"/>
  <p:tag name="KSO_WM_UNIT_ID" val="_11*i*30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23.xml><?xml version="1.0" encoding="utf-8"?>
<p:tagLst xmlns:p="http://schemas.openxmlformats.org/presentationml/2006/main">
  <p:tag name="KSO_WM_UNIT_TYPE" val="i"/>
  <p:tag name="KSO_WM_UNIT_INDEX" val="310"/>
  <p:tag name="KSO_WM_BEAUTIFY_FLAG" val="#wm#"/>
  <p:tag name="KSO_WM_TAG_VERSION" val="3.0"/>
  <p:tag name="KSO_WM_UNIT_ID" val="_11*i*3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24.xml><?xml version="1.0" encoding="utf-8"?>
<p:tagLst xmlns:p="http://schemas.openxmlformats.org/presentationml/2006/main">
  <p:tag name="KSO_WM_UNIT_TYPE" val="i"/>
  <p:tag name="KSO_WM_UNIT_INDEX" val="317"/>
  <p:tag name="KSO_WM_BEAUTIFY_FLAG" val="#wm#"/>
  <p:tag name="KSO_WM_TAG_VERSION" val="3.0"/>
  <p:tag name="KSO_WM_UNIT_ID" val="_11*i*3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25.xml><?xml version="1.0" encoding="utf-8"?>
<p:tagLst xmlns:p="http://schemas.openxmlformats.org/presentationml/2006/main">
  <p:tag name="KSO_WM_UNIT_TYPE" val="i"/>
  <p:tag name="KSO_WM_UNIT_INDEX" val="325"/>
  <p:tag name="KSO_WM_BEAUTIFY_FLAG" val="#wm#"/>
  <p:tag name="KSO_WM_TAG_VERSION" val="3.0"/>
  <p:tag name="KSO_WM_UNIT_ID" val="_11*i*3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26.xml><?xml version="1.0" encoding="utf-8"?>
<p:tagLst xmlns:p="http://schemas.openxmlformats.org/presentationml/2006/main">
  <p:tag name="KSO_WM_UNIT_TYPE" val="i"/>
  <p:tag name="KSO_WM_UNIT_INDEX" val="326"/>
  <p:tag name="KSO_WM_BEAUTIFY_FLAG" val="#wm#"/>
  <p:tag name="KSO_WM_TAG_VERSION" val="3.0"/>
  <p:tag name="KSO_WM_UNIT_ID" val="_11*i*3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27.xml><?xml version="1.0" encoding="utf-8"?>
<p:tagLst xmlns:p="http://schemas.openxmlformats.org/presentationml/2006/main">
  <p:tag name="KSO_WM_UNIT_TYPE" val="i"/>
  <p:tag name="KSO_WM_UNIT_INDEX" val="254"/>
  <p:tag name="KSO_WM_BEAUTIFY_FLAG" val="#wm#"/>
  <p:tag name="KSO_WM_TAG_VERSION" val="3.0"/>
  <p:tag name="KSO_WM_UNIT_ID" val="_11*i*2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28.xml><?xml version="1.0" encoding="utf-8"?>
<p:tagLst xmlns:p="http://schemas.openxmlformats.org/presentationml/2006/main">
  <p:tag name="KSO_WM_UNIT_TYPE" val="i"/>
  <p:tag name="KSO_WM_UNIT_INDEX" val="253"/>
  <p:tag name="KSO_WM_BEAUTIFY_FLAG" val="#wm#"/>
  <p:tag name="KSO_WM_TAG_VERSION" val="3.0"/>
  <p:tag name="KSO_WM_UNIT_ID" val="_11*i*2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29.xml><?xml version="1.0" encoding="utf-8"?>
<p:tagLst xmlns:p="http://schemas.openxmlformats.org/presentationml/2006/main">
  <p:tag name="KSO_WM_UNIT_TYPE" val="i"/>
  <p:tag name="KSO_WM_UNIT_INDEX" val="323"/>
  <p:tag name="KSO_WM_BEAUTIFY_FLAG" val="#wm#"/>
  <p:tag name="KSO_WM_TAG_VERSION" val="3.0"/>
  <p:tag name="KSO_WM_UNIT_ID" val="_11*i*3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3.xml><?xml version="1.0" encoding="utf-8"?>
<p:tagLst xmlns:p="http://schemas.openxmlformats.org/presentationml/2006/main">
  <p:tag name="KSO_WM_UNIT_TYPE" val="i"/>
  <p:tag name="KSO_WM_UNIT_INDEX" val="543"/>
  <p:tag name="KSO_WM_BEAUTIFY_FLAG" val="#wm#"/>
  <p:tag name="KSO_WM_TAG_VERSION" val="3.0"/>
  <p:tag name="KSO_WM_UNIT_ID" val="_1*i*5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30.xml><?xml version="1.0" encoding="utf-8"?>
<p:tagLst xmlns:p="http://schemas.openxmlformats.org/presentationml/2006/main">
  <p:tag name="KSO_WM_UNIT_TYPE" val="i"/>
  <p:tag name="KSO_WM_UNIT_INDEX" val="319"/>
  <p:tag name="KSO_WM_BEAUTIFY_FLAG" val="#wm#"/>
  <p:tag name="KSO_WM_TAG_VERSION" val="3.0"/>
  <p:tag name="KSO_WM_UNIT_ID" val="_11*i*3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31.xml><?xml version="1.0" encoding="utf-8"?>
<p:tagLst xmlns:p="http://schemas.openxmlformats.org/presentationml/2006/main">
  <p:tag name="KSO_WM_UNIT_TYPE" val="i"/>
  <p:tag name="KSO_WM_UNIT_INDEX" val="316"/>
  <p:tag name="KSO_WM_BEAUTIFY_FLAG" val="#wm#"/>
  <p:tag name="KSO_WM_TAG_VERSION" val="3.0"/>
  <p:tag name="KSO_WM_UNIT_ID" val="_11*i*3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59"/>
  <p:tag name="KSO_WM_UNIT_LAYERLEVEL" val="1"/>
  <p:tag name="KSO_WM_TAG_VERSION" val="3.0"/>
  <p:tag name="KSO_WM_BEAUTIFY_FLAG" val="#wm#"/>
  <p:tag name="KSO_WM_UNIT_TYPE" val="i"/>
  <p:tag name="KSO_WM_UNIT_INDEX" val="659"/>
</p:tagLst>
</file>

<file path=ppt/tags/tag1633.xml><?xml version="1.0" encoding="utf-8"?>
<p:tagLst xmlns:p="http://schemas.openxmlformats.org/presentationml/2006/main">
  <p:tag name="KSO_WM_UNIT_TYPE" val="i"/>
  <p:tag name="KSO_WM_UNIT_INDEX" val="170"/>
  <p:tag name="KSO_WM_BEAUTIFY_FLAG" val="#wm#"/>
  <p:tag name="KSO_WM_TAG_VERSION" val="3.0"/>
  <p:tag name="KSO_WM_UNIT_ID" val="_11*i*1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34.xml><?xml version="1.0" encoding="utf-8"?>
<p:tagLst xmlns:p="http://schemas.openxmlformats.org/presentationml/2006/main">
  <p:tag name="KSO_WM_UNIT_TYPE" val="i"/>
  <p:tag name="KSO_WM_UNIT_INDEX" val="175"/>
  <p:tag name="KSO_WM_BEAUTIFY_FLAG" val="#wm#"/>
  <p:tag name="KSO_WM_TAG_VERSION" val="3.0"/>
  <p:tag name="KSO_WM_UNIT_ID" val="_11*i*1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35.xml><?xml version="1.0" encoding="utf-8"?>
<p:tagLst xmlns:p="http://schemas.openxmlformats.org/presentationml/2006/main">
  <p:tag name="KSO_WM_UNIT_TYPE" val="i"/>
  <p:tag name="KSO_WM_UNIT_INDEX" val="176"/>
  <p:tag name="KSO_WM_BEAUTIFY_FLAG" val="#wm#"/>
  <p:tag name="KSO_WM_TAG_VERSION" val="3.0"/>
  <p:tag name="KSO_WM_UNIT_ID" val="_11*i*1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36.xml><?xml version="1.0" encoding="utf-8"?>
<p:tagLst xmlns:p="http://schemas.openxmlformats.org/presentationml/2006/main">
  <p:tag name="KSO_WM_UNIT_TYPE" val="i"/>
  <p:tag name="KSO_WM_UNIT_INDEX" val="179"/>
  <p:tag name="KSO_WM_BEAUTIFY_FLAG" val="#wm#"/>
  <p:tag name="KSO_WM_TAG_VERSION" val="3.0"/>
  <p:tag name="KSO_WM_UNIT_ID" val="_11*i*1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37.xml><?xml version="1.0" encoding="utf-8"?>
<p:tagLst xmlns:p="http://schemas.openxmlformats.org/presentationml/2006/main">
  <p:tag name="KSO_WM_UNIT_TYPE" val="i"/>
  <p:tag name="KSO_WM_UNIT_INDEX" val="178"/>
  <p:tag name="KSO_WM_BEAUTIFY_FLAG" val="#wm#"/>
  <p:tag name="KSO_WM_TAG_VERSION" val="3.0"/>
  <p:tag name="KSO_WM_UNIT_ID" val="_11*i*1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38.xml><?xml version="1.0" encoding="utf-8"?>
<p:tagLst xmlns:p="http://schemas.openxmlformats.org/presentationml/2006/main">
  <p:tag name="KSO_WM_UNIT_TYPE" val="i"/>
  <p:tag name="KSO_WM_UNIT_INDEX" val="184"/>
  <p:tag name="KSO_WM_BEAUTIFY_FLAG" val="#wm#"/>
  <p:tag name="KSO_WM_TAG_VERSION" val="3.0"/>
  <p:tag name="KSO_WM_UNIT_ID" val="_11*i*1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39.xml><?xml version="1.0" encoding="utf-8"?>
<p:tagLst xmlns:p="http://schemas.openxmlformats.org/presentationml/2006/main">
  <p:tag name="KSO_WM_UNIT_TYPE" val="i"/>
  <p:tag name="KSO_WM_UNIT_INDEX" val="185"/>
  <p:tag name="KSO_WM_BEAUTIFY_FLAG" val="#wm#"/>
  <p:tag name="KSO_WM_TAG_VERSION" val="3.0"/>
  <p:tag name="KSO_WM_UNIT_ID" val="_11*i*1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4.xml><?xml version="1.0" encoding="utf-8"?>
<p:tagLst xmlns:p="http://schemas.openxmlformats.org/presentationml/2006/main">
  <p:tag name="KSO_WM_UNIT_TYPE" val="i"/>
  <p:tag name="KSO_WM_UNIT_INDEX" val="445"/>
  <p:tag name="KSO_WM_BEAUTIFY_FLAG" val="#wm#"/>
  <p:tag name="KSO_WM_TAG_VERSION" val="3.0"/>
  <p:tag name="KSO_WM_UNIT_ID" val="_1*i*4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40.xml><?xml version="1.0" encoding="utf-8"?>
<p:tagLst xmlns:p="http://schemas.openxmlformats.org/presentationml/2006/main">
  <p:tag name="KSO_WM_UNIT_TYPE" val="i"/>
  <p:tag name="KSO_WM_UNIT_INDEX" val="183"/>
  <p:tag name="KSO_WM_BEAUTIFY_FLAG" val="#wm#"/>
  <p:tag name="KSO_WM_TAG_VERSION" val="3.0"/>
  <p:tag name="KSO_WM_UNIT_ID" val="_11*i*1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41.xml><?xml version="1.0" encoding="utf-8"?>
<p:tagLst xmlns:p="http://schemas.openxmlformats.org/presentationml/2006/main">
  <p:tag name="KSO_WM_UNIT_TYPE" val="i"/>
  <p:tag name="KSO_WM_UNIT_INDEX" val="181"/>
  <p:tag name="KSO_WM_BEAUTIFY_FLAG" val="#wm#"/>
  <p:tag name="KSO_WM_TAG_VERSION" val="3.0"/>
  <p:tag name="KSO_WM_UNIT_ID" val="_11*i*1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42.xml><?xml version="1.0" encoding="utf-8"?>
<p:tagLst xmlns:p="http://schemas.openxmlformats.org/presentationml/2006/main">
  <p:tag name="KSO_WM_UNIT_TYPE" val="i"/>
  <p:tag name="KSO_WM_UNIT_INDEX" val="177"/>
  <p:tag name="KSO_WM_BEAUTIFY_FLAG" val="#wm#"/>
  <p:tag name="KSO_WM_TAG_VERSION" val="3.0"/>
  <p:tag name="KSO_WM_UNIT_ID" val="_11*i*1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43.xml><?xml version="1.0" encoding="utf-8"?>
<p:tagLst xmlns:p="http://schemas.openxmlformats.org/presentationml/2006/main">
  <p:tag name="KSO_WM_UNIT_TYPE" val="i"/>
  <p:tag name="KSO_WM_UNIT_INDEX" val="189"/>
  <p:tag name="KSO_WM_BEAUTIFY_FLAG" val="#wm#"/>
  <p:tag name="KSO_WM_TAG_VERSION" val="3.0"/>
  <p:tag name="KSO_WM_UNIT_ID" val="_11*i*18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44.xml><?xml version="1.0" encoding="utf-8"?>
<p:tagLst xmlns:p="http://schemas.openxmlformats.org/presentationml/2006/main">
  <p:tag name="KSO_WM_UNIT_TYPE" val="i"/>
  <p:tag name="KSO_WM_UNIT_INDEX" val="190"/>
  <p:tag name="KSO_WM_BEAUTIFY_FLAG" val="#wm#"/>
  <p:tag name="KSO_WM_TAG_VERSION" val="3.0"/>
  <p:tag name="KSO_WM_UNIT_ID" val="_11*i*19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45.xml><?xml version="1.0" encoding="utf-8"?>
<p:tagLst xmlns:p="http://schemas.openxmlformats.org/presentationml/2006/main">
  <p:tag name="KSO_WM_UNIT_TYPE" val="i"/>
  <p:tag name="KSO_WM_UNIT_INDEX" val="182"/>
  <p:tag name="KSO_WM_BEAUTIFY_FLAG" val="#wm#"/>
  <p:tag name="KSO_WM_TAG_VERSION" val="3.0"/>
  <p:tag name="KSO_WM_UNIT_ID" val="_11*i*1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46.xml><?xml version="1.0" encoding="utf-8"?>
<p:tagLst xmlns:p="http://schemas.openxmlformats.org/presentationml/2006/main">
  <p:tag name="KSO_WM_UNIT_TYPE" val="i"/>
  <p:tag name="KSO_WM_UNIT_INDEX" val="196"/>
  <p:tag name="KSO_WM_BEAUTIFY_FLAG" val="#wm#"/>
  <p:tag name="KSO_WM_TAG_VERSION" val="3.0"/>
  <p:tag name="KSO_WM_UNIT_ID" val="_11*i*19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47.xml><?xml version="1.0" encoding="utf-8"?>
<p:tagLst xmlns:p="http://schemas.openxmlformats.org/presentationml/2006/main">
  <p:tag name="KSO_WM_UNIT_TYPE" val="i"/>
  <p:tag name="KSO_WM_UNIT_INDEX" val="202"/>
  <p:tag name="KSO_WM_BEAUTIFY_FLAG" val="#wm#"/>
  <p:tag name="KSO_WM_TAG_VERSION" val="3.0"/>
  <p:tag name="KSO_WM_UNIT_ID" val="_11*i*20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48.xml><?xml version="1.0" encoding="utf-8"?>
<p:tagLst xmlns:p="http://schemas.openxmlformats.org/presentationml/2006/main">
  <p:tag name="KSO_WM_UNIT_TYPE" val="i"/>
  <p:tag name="KSO_WM_UNIT_INDEX" val="205"/>
  <p:tag name="KSO_WM_BEAUTIFY_FLAG" val="#wm#"/>
  <p:tag name="KSO_WM_TAG_VERSION" val="3.0"/>
  <p:tag name="KSO_WM_UNIT_ID" val="_11*i*20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49.xml><?xml version="1.0" encoding="utf-8"?>
<p:tagLst xmlns:p="http://schemas.openxmlformats.org/presentationml/2006/main">
  <p:tag name="KSO_WM_UNIT_TYPE" val="i"/>
  <p:tag name="KSO_WM_UNIT_INDEX" val="194"/>
  <p:tag name="KSO_WM_BEAUTIFY_FLAG" val="#wm#"/>
  <p:tag name="KSO_WM_TAG_VERSION" val="3.0"/>
  <p:tag name="KSO_WM_UNIT_ID" val="_11*i*19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5.xml><?xml version="1.0" encoding="utf-8"?>
<p:tagLst xmlns:p="http://schemas.openxmlformats.org/presentationml/2006/main">
  <p:tag name="KSO_WM_UNIT_TYPE" val="i"/>
  <p:tag name="KSO_WM_UNIT_INDEX" val="425"/>
  <p:tag name="KSO_WM_BEAUTIFY_FLAG" val="#wm#"/>
  <p:tag name="KSO_WM_TAG_VERSION" val="3.0"/>
  <p:tag name="KSO_WM_UNIT_ID" val="_1*i*4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50.xml><?xml version="1.0" encoding="utf-8"?>
<p:tagLst xmlns:p="http://schemas.openxmlformats.org/presentationml/2006/main">
  <p:tag name="KSO_WM_UNIT_TYPE" val="i"/>
  <p:tag name="KSO_WM_UNIT_INDEX" val="195"/>
  <p:tag name="KSO_WM_BEAUTIFY_FLAG" val="#wm#"/>
  <p:tag name="KSO_WM_TAG_VERSION" val="3.0"/>
  <p:tag name="KSO_WM_UNIT_ID" val="_11*i*19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51.xml><?xml version="1.0" encoding="utf-8"?>
<p:tagLst xmlns:p="http://schemas.openxmlformats.org/presentationml/2006/main">
  <p:tag name="KSO_WM_UNIT_TYPE" val="i"/>
  <p:tag name="KSO_WM_UNIT_INDEX" val="193"/>
  <p:tag name="KSO_WM_BEAUTIFY_FLAG" val="#wm#"/>
  <p:tag name="KSO_WM_TAG_VERSION" val="3.0"/>
  <p:tag name="KSO_WM_UNIT_ID" val="_11*i*19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52.xml><?xml version="1.0" encoding="utf-8"?>
<p:tagLst xmlns:p="http://schemas.openxmlformats.org/presentationml/2006/main">
  <p:tag name="KSO_WM_UNIT_TYPE" val="i"/>
  <p:tag name="KSO_WM_UNIT_INDEX" val="186"/>
  <p:tag name="KSO_WM_BEAUTIFY_FLAG" val="#wm#"/>
  <p:tag name="KSO_WM_TAG_VERSION" val="3.0"/>
  <p:tag name="KSO_WM_UNIT_ID" val="_11*i*18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53.xml><?xml version="1.0" encoding="utf-8"?>
<p:tagLst xmlns:p="http://schemas.openxmlformats.org/presentationml/2006/main">
  <p:tag name="KSO_WM_UNIT_TYPE" val="i"/>
  <p:tag name="KSO_WM_UNIT_INDEX" val="191"/>
  <p:tag name="KSO_WM_BEAUTIFY_FLAG" val="#wm#"/>
  <p:tag name="KSO_WM_TAG_VERSION" val="3.0"/>
  <p:tag name="KSO_WM_UNIT_ID" val="_11*i*19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54.xml><?xml version="1.0" encoding="utf-8"?>
<p:tagLst xmlns:p="http://schemas.openxmlformats.org/presentationml/2006/main">
  <p:tag name="KSO_WM_UNIT_TYPE" val="i"/>
  <p:tag name="KSO_WM_UNIT_INDEX" val="192"/>
  <p:tag name="KSO_WM_BEAUTIFY_FLAG" val="#wm#"/>
  <p:tag name="KSO_WM_TAG_VERSION" val="3.0"/>
  <p:tag name="KSO_WM_UNIT_ID" val="_11*i*19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55.xml><?xml version="1.0" encoding="utf-8"?>
<p:tagLst xmlns:p="http://schemas.openxmlformats.org/presentationml/2006/main">
  <p:tag name="KSO_WM_UNIT_TYPE" val="i"/>
  <p:tag name="KSO_WM_UNIT_INDEX" val="203"/>
  <p:tag name="KSO_WM_BEAUTIFY_FLAG" val="#wm#"/>
  <p:tag name="KSO_WM_TAG_VERSION" val="3.0"/>
  <p:tag name="KSO_WM_UNIT_ID" val="_11*i*20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56.xml><?xml version="1.0" encoding="utf-8"?>
<p:tagLst xmlns:p="http://schemas.openxmlformats.org/presentationml/2006/main">
  <p:tag name="KSO_WM_UNIT_TYPE" val="i"/>
  <p:tag name="KSO_WM_UNIT_INDEX" val="199"/>
  <p:tag name="KSO_WM_BEAUTIFY_FLAG" val="#wm#"/>
  <p:tag name="KSO_WM_TAG_VERSION" val="3.0"/>
  <p:tag name="KSO_WM_UNIT_ID" val="_11*i*19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57.xml><?xml version="1.0" encoding="utf-8"?>
<p:tagLst xmlns:p="http://schemas.openxmlformats.org/presentationml/2006/main">
  <p:tag name="KSO_WM_UNIT_TYPE" val="i"/>
  <p:tag name="KSO_WM_UNIT_INDEX" val="210"/>
  <p:tag name="KSO_WM_BEAUTIFY_FLAG" val="#wm#"/>
  <p:tag name="KSO_WM_TAG_VERSION" val="3.0"/>
  <p:tag name="KSO_WM_UNIT_ID" val="_11*i*2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58.xml><?xml version="1.0" encoding="utf-8"?>
<p:tagLst xmlns:p="http://schemas.openxmlformats.org/presentationml/2006/main">
  <p:tag name="KSO_WM_UNIT_TYPE" val="i"/>
  <p:tag name="KSO_WM_UNIT_INDEX" val="201"/>
  <p:tag name="KSO_WM_BEAUTIFY_FLAG" val="#wm#"/>
  <p:tag name="KSO_WM_TAG_VERSION" val="3.0"/>
  <p:tag name="KSO_WM_UNIT_ID" val="_11*i*20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59.xml><?xml version="1.0" encoding="utf-8"?>
<p:tagLst xmlns:p="http://schemas.openxmlformats.org/presentationml/2006/main">
  <p:tag name="KSO_WM_UNIT_TYPE" val="i"/>
  <p:tag name="KSO_WM_UNIT_INDEX" val="206"/>
  <p:tag name="KSO_WM_BEAUTIFY_FLAG" val="#wm#"/>
  <p:tag name="KSO_WM_TAG_VERSION" val="3.0"/>
  <p:tag name="KSO_WM_UNIT_ID" val="_11*i*20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6.xml><?xml version="1.0" encoding="utf-8"?>
<p:tagLst xmlns:p="http://schemas.openxmlformats.org/presentationml/2006/main">
  <p:tag name="KSO_WM_UNIT_TYPE" val="i"/>
  <p:tag name="KSO_WM_UNIT_INDEX" val="426"/>
  <p:tag name="KSO_WM_BEAUTIFY_FLAG" val="#wm#"/>
  <p:tag name="KSO_WM_TAG_VERSION" val="3.0"/>
  <p:tag name="KSO_WM_UNIT_ID" val="_1*i*4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60.xml><?xml version="1.0" encoding="utf-8"?>
<p:tagLst xmlns:p="http://schemas.openxmlformats.org/presentationml/2006/main">
  <p:tag name="KSO_WM_UNIT_TYPE" val="i"/>
  <p:tag name="KSO_WM_UNIT_INDEX" val="200"/>
  <p:tag name="KSO_WM_BEAUTIFY_FLAG" val="#wm#"/>
  <p:tag name="KSO_WM_TAG_VERSION" val="3.0"/>
  <p:tag name="KSO_WM_UNIT_ID" val="_11*i*20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61.xml><?xml version="1.0" encoding="utf-8"?>
<p:tagLst xmlns:p="http://schemas.openxmlformats.org/presentationml/2006/main">
  <p:tag name="KSO_WM_UNIT_TYPE" val="i"/>
  <p:tag name="KSO_WM_UNIT_INDEX" val="198"/>
  <p:tag name="KSO_WM_BEAUTIFY_FLAG" val="#wm#"/>
  <p:tag name="KSO_WM_TAG_VERSION" val="3.0"/>
  <p:tag name="KSO_WM_UNIT_ID" val="_11*i*19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62.xml><?xml version="1.0" encoding="utf-8"?>
<p:tagLst xmlns:p="http://schemas.openxmlformats.org/presentationml/2006/main">
  <p:tag name="KSO_WM_UNIT_TYPE" val="i"/>
  <p:tag name="KSO_WM_UNIT_INDEX" val="209"/>
  <p:tag name="KSO_WM_BEAUTIFY_FLAG" val="#wm#"/>
  <p:tag name="KSO_WM_TAG_VERSION" val="3.0"/>
  <p:tag name="KSO_WM_UNIT_ID" val="_11*i*20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63.xml><?xml version="1.0" encoding="utf-8"?>
<p:tagLst xmlns:p="http://schemas.openxmlformats.org/presentationml/2006/main">
  <p:tag name="KSO_WM_UNIT_TYPE" val="i"/>
  <p:tag name="KSO_WM_UNIT_INDEX" val="208"/>
  <p:tag name="KSO_WM_BEAUTIFY_FLAG" val="#wm#"/>
  <p:tag name="KSO_WM_TAG_VERSION" val="3.0"/>
  <p:tag name="KSO_WM_UNIT_ID" val="_11*i*20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64.xml><?xml version="1.0" encoding="utf-8"?>
<p:tagLst xmlns:p="http://schemas.openxmlformats.org/presentationml/2006/main">
  <p:tag name="KSO_WM_UNIT_TYPE" val="i"/>
  <p:tag name="KSO_WM_UNIT_INDEX" val="204"/>
  <p:tag name="KSO_WM_BEAUTIFY_FLAG" val="#wm#"/>
  <p:tag name="KSO_WM_TAG_VERSION" val="3.0"/>
  <p:tag name="KSO_WM_UNIT_ID" val="_11*i*20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65.xml><?xml version="1.0" encoding="utf-8"?>
<p:tagLst xmlns:p="http://schemas.openxmlformats.org/presentationml/2006/main">
  <p:tag name="KSO_WM_UNIT_TYPE" val="i"/>
  <p:tag name="KSO_WM_UNIT_INDEX" val="188"/>
  <p:tag name="KSO_WM_BEAUTIFY_FLAG" val="#wm#"/>
  <p:tag name="KSO_WM_TAG_VERSION" val="3.0"/>
  <p:tag name="KSO_WM_UNIT_ID" val="_11*i*18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66.xml><?xml version="1.0" encoding="utf-8"?>
<p:tagLst xmlns:p="http://schemas.openxmlformats.org/presentationml/2006/main">
  <p:tag name="KSO_WM_UNIT_TYPE" val="i"/>
  <p:tag name="KSO_WM_UNIT_INDEX" val="187"/>
  <p:tag name="KSO_WM_BEAUTIFY_FLAG" val="#wm#"/>
  <p:tag name="KSO_WM_TAG_VERSION" val="3.0"/>
  <p:tag name="KSO_WM_UNIT_ID" val="_11*i*18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67.xml><?xml version="1.0" encoding="utf-8"?>
<p:tagLst xmlns:p="http://schemas.openxmlformats.org/presentationml/2006/main">
  <p:tag name="KSO_WM_UNIT_TYPE" val="i"/>
  <p:tag name="KSO_WM_UNIT_INDEX" val="197"/>
  <p:tag name="KSO_WM_BEAUTIFY_FLAG" val="#wm#"/>
  <p:tag name="KSO_WM_TAG_VERSION" val="3.0"/>
  <p:tag name="KSO_WM_UNIT_ID" val="_11*i*19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68.xml><?xml version="1.0" encoding="utf-8"?>
<p:tagLst xmlns:p="http://schemas.openxmlformats.org/presentationml/2006/main">
  <p:tag name="KSO_WM_UNIT_TYPE" val="i"/>
  <p:tag name="KSO_WM_UNIT_INDEX" val="211"/>
  <p:tag name="KSO_WM_BEAUTIFY_FLAG" val="#wm#"/>
  <p:tag name="KSO_WM_TAG_VERSION" val="3.0"/>
  <p:tag name="KSO_WM_UNIT_ID" val="_11*i*2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69.xml><?xml version="1.0" encoding="utf-8"?>
<p:tagLst xmlns:p="http://schemas.openxmlformats.org/presentationml/2006/main">
  <p:tag name="KSO_WM_UNIT_TYPE" val="i"/>
  <p:tag name="KSO_WM_UNIT_INDEX" val="212"/>
  <p:tag name="KSO_WM_BEAUTIFY_FLAG" val="#wm#"/>
  <p:tag name="KSO_WM_TAG_VERSION" val="3.0"/>
  <p:tag name="KSO_WM_UNIT_ID" val="_11*i*2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7.xml><?xml version="1.0" encoding="utf-8"?>
<p:tagLst xmlns:p="http://schemas.openxmlformats.org/presentationml/2006/main">
  <p:tag name="KSO_WM_UNIT_TYPE" val="i"/>
  <p:tag name="KSO_WM_UNIT_INDEX" val="354"/>
  <p:tag name="KSO_WM_BEAUTIFY_FLAG" val="#wm#"/>
  <p:tag name="KSO_WM_TAG_VERSION" val="3.0"/>
  <p:tag name="KSO_WM_UNIT_ID" val="_1*i*3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70.xml><?xml version="1.0" encoding="utf-8"?>
<p:tagLst xmlns:p="http://schemas.openxmlformats.org/presentationml/2006/main">
  <p:tag name="KSO_WM_UNIT_TYPE" val="i"/>
  <p:tag name="KSO_WM_UNIT_INDEX" val="240"/>
  <p:tag name="KSO_WM_BEAUTIFY_FLAG" val="#wm#"/>
  <p:tag name="KSO_WM_TAG_VERSION" val="3.0"/>
  <p:tag name="KSO_WM_UNIT_ID" val="_11*i*2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71.xml><?xml version="1.0" encoding="utf-8"?>
<p:tagLst xmlns:p="http://schemas.openxmlformats.org/presentationml/2006/main">
  <p:tag name="KSO_WM_UNIT_TYPE" val="i"/>
  <p:tag name="KSO_WM_UNIT_INDEX" val="241"/>
  <p:tag name="KSO_WM_BEAUTIFY_FLAG" val="#wm#"/>
  <p:tag name="KSO_WM_TAG_VERSION" val="3.0"/>
  <p:tag name="KSO_WM_UNIT_ID" val="_11*i*2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72.xml><?xml version="1.0" encoding="utf-8"?>
<p:tagLst xmlns:p="http://schemas.openxmlformats.org/presentationml/2006/main">
  <p:tag name="KSO_WM_UNIT_TYPE" val="i"/>
  <p:tag name="KSO_WM_UNIT_INDEX" val="248"/>
  <p:tag name="KSO_WM_BEAUTIFY_FLAG" val="#wm#"/>
  <p:tag name="KSO_WM_TAG_VERSION" val="3.0"/>
  <p:tag name="KSO_WM_UNIT_ID" val="_11*i*2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73.xml><?xml version="1.0" encoding="utf-8"?>
<p:tagLst xmlns:p="http://schemas.openxmlformats.org/presentationml/2006/main">
  <p:tag name="KSO_WM_UNIT_TYPE" val="i"/>
  <p:tag name="KSO_WM_UNIT_INDEX" val="243"/>
  <p:tag name="KSO_WM_BEAUTIFY_FLAG" val="#wm#"/>
  <p:tag name="KSO_WM_TAG_VERSION" val="3.0"/>
  <p:tag name="KSO_WM_UNIT_ID" val="_11*i*2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74.xml><?xml version="1.0" encoding="utf-8"?>
<p:tagLst xmlns:p="http://schemas.openxmlformats.org/presentationml/2006/main">
  <p:tag name="KSO_WM_UNIT_TYPE" val="i"/>
  <p:tag name="KSO_WM_UNIT_INDEX" val="244"/>
  <p:tag name="KSO_WM_BEAUTIFY_FLAG" val="#wm#"/>
  <p:tag name="KSO_WM_TAG_VERSION" val="3.0"/>
  <p:tag name="KSO_WM_UNIT_ID" val="_11*i*2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75.xml><?xml version="1.0" encoding="utf-8"?>
<p:tagLst xmlns:p="http://schemas.openxmlformats.org/presentationml/2006/main">
  <p:tag name="KSO_WM_UNIT_TYPE" val="i"/>
  <p:tag name="KSO_WM_UNIT_INDEX" val="234"/>
  <p:tag name="KSO_WM_BEAUTIFY_FLAG" val="#wm#"/>
  <p:tag name="KSO_WM_TAG_VERSION" val="3.0"/>
  <p:tag name="KSO_WM_UNIT_ID" val="_11*i*2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76.xml><?xml version="1.0" encoding="utf-8"?>
<p:tagLst xmlns:p="http://schemas.openxmlformats.org/presentationml/2006/main">
  <p:tag name="KSO_WM_UNIT_TYPE" val="i"/>
  <p:tag name="KSO_WM_UNIT_INDEX" val="230"/>
  <p:tag name="KSO_WM_BEAUTIFY_FLAG" val="#wm#"/>
  <p:tag name="KSO_WM_TAG_VERSION" val="3.0"/>
  <p:tag name="KSO_WM_UNIT_ID" val="_11*i*2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77.xml><?xml version="1.0" encoding="utf-8"?>
<p:tagLst xmlns:p="http://schemas.openxmlformats.org/presentationml/2006/main">
  <p:tag name="KSO_WM_UNIT_TYPE" val="i"/>
  <p:tag name="KSO_WM_UNIT_INDEX" val="235"/>
  <p:tag name="KSO_WM_BEAUTIFY_FLAG" val="#wm#"/>
  <p:tag name="KSO_WM_TAG_VERSION" val="3.0"/>
  <p:tag name="KSO_WM_UNIT_ID" val="_11*i*2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78.xml><?xml version="1.0" encoding="utf-8"?>
<p:tagLst xmlns:p="http://schemas.openxmlformats.org/presentationml/2006/main">
  <p:tag name="KSO_WM_UNIT_TYPE" val="i"/>
  <p:tag name="KSO_WM_UNIT_INDEX" val="231"/>
  <p:tag name="KSO_WM_BEAUTIFY_FLAG" val="#wm#"/>
  <p:tag name="KSO_WM_TAG_VERSION" val="3.0"/>
  <p:tag name="KSO_WM_UNIT_ID" val="_11*i*2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79.xml><?xml version="1.0" encoding="utf-8"?>
<p:tagLst xmlns:p="http://schemas.openxmlformats.org/presentationml/2006/main">
  <p:tag name="KSO_WM_UNIT_TYPE" val="i"/>
  <p:tag name="KSO_WM_UNIT_INDEX" val="180"/>
  <p:tag name="KSO_WM_BEAUTIFY_FLAG" val="#wm#"/>
  <p:tag name="KSO_WM_TAG_VERSION" val="3.0"/>
  <p:tag name="KSO_WM_UNIT_ID" val="_11*i*1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8.xml><?xml version="1.0" encoding="utf-8"?>
<p:tagLst xmlns:p="http://schemas.openxmlformats.org/presentationml/2006/main">
  <p:tag name="KSO_WM_UNIT_TYPE" val="i"/>
  <p:tag name="KSO_WM_UNIT_INDEX" val="352"/>
  <p:tag name="KSO_WM_BEAUTIFY_FLAG" val="#wm#"/>
  <p:tag name="KSO_WM_TAG_VERSION" val="3.0"/>
  <p:tag name="KSO_WM_UNIT_ID" val="_1*i*3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80.xml><?xml version="1.0" encoding="utf-8"?>
<p:tagLst xmlns:p="http://schemas.openxmlformats.org/presentationml/2006/main">
  <p:tag name="KSO_WM_UNIT_TYPE" val="i"/>
  <p:tag name="KSO_WM_UNIT_INDEX" val="174"/>
  <p:tag name="KSO_WM_BEAUTIFY_FLAG" val="#wm#"/>
  <p:tag name="KSO_WM_TAG_VERSION" val="3.0"/>
  <p:tag name="KSO_WM_UNIT_ID" val="_11*i*1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81.xml><?xml version="1.0" encoding="utf-8"?>
<p:tagLst xmlns:p="http://schemas.openxmlformats.org/presentationml/2006/main">
  <p:tag name="KSO_WM_UNIT_TYPE" val="i"/>
  <p:tag name="KSO_WM_UNIT_INDEX" val="224"/>
  <p:tag name="KSO_WM_BEAUTIFY_FLAG" val="#wm#"/>
  <p:tag name="KSO_WM_TAG_VERSION" val="3.0"/>
  <p:tag name="KSO_WM_UNIT_ID" val="_11*i*2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82.xml><?xml version="1.0" encoding="utf-8"?>
<p:tagLst xmlns:p="http://schemas.openxmlformats.org/presentationml/2006/main">
  <p:tag name="KSO_WM_UNIT_TYPE" val="i"/>
  <p:tag name="KSO_WM_UNIT_INDEX" val="221"/>
  <p:tag name="KSO_WM_BEAUTIFY_FLAG" val="#wm#"/>
  <p:tag name="KSO_WM_TAG_VERSION" val="3.0"/>
  <p:tag name="KSO_WM_UNIT_ID" val="_11*i*2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83.xml><?xml version="1.0" encoding="utf-8"?>
<p:tagLst xmlns:p="http://schemas.openxmlformats.org/presentationml/2006/main">
  <p:tag name="KSO_WM_UNIT_TYPE" val="i"/>
  <p:tag name="KSO_WM_UNIT_INDEX" val="232"/>
  <p:tag name="KSO_WM_BEAUTIFY_FLAG" val="#wm#"/>
  <p:tag name="KSO_WM_TAG_VERSION" val="3.0"/>
  <p:tag name="KSO_WM_UNIT_ID" val="_11*i*2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84.xml><?xml version="1.0" encoding="utf-8"?>
<p:tagLst xmlns:p="http://schemas.openxmlformats.org/presentationml/2006/main">
  <p:tag name="KSO_WM_UNIT_TYPE" val="i"/>
  <p:tag name="KSO_WM_UNIT_INDEX" val="222"/>
  <p:tag name="KSO_WM_BEAUTIFY_FLAG" val="#wm#"/>
  <p:tag name="KSO_WM_TAG_VERSION" val="3.0"/>
  <p:tag name="KSO_WM_UNIT_ID" val="_11*i*2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85.xml><?xml version="1.0" encoding="utf-8"?>
<p:tagLst xmlns:p="http://schemas.openxmlformats.org/presentationml/2006/main">
  <p:tag name="KSO_WM_UNIT_TYPE" val="i"/>
  <p:tag name="KSO_WM_UNIT_INDEX" val="223"/>
  <p:tag name="KSO_WM_BEAUTIFY_FLAG" val="#wm#"/>
  <p:tag name="KSO_WM_TAG_VERSION" val="3.0"/>
  <p:tag name="KSO_WM_UNIT_ID" val="_11*i*2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86.xml><?xml version="1.0" encoding="utf-8"?>
<p:tagLst xmlns:p="http://schemas.openxmlformats.org/presentationml/2006/main">
  <p:tag name="KSO_WM_UNIT_TYPE" val="i"/>
  <p:tag name="KSO_WM_UNIT_INDEX" val="225"/>
  <p:tag name="KSO_WM_BEAUTIFY_FLAG" val="#wm#"/>
  <p:tag name="KSO_WM_TAG_VERSION" val="3.0"/>
  <p:tag name="KSO_WM_UNIT_ID" val="_11*i*2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87.xml><?xml version="1.0" encoding="utf-8"?>
<p:tagLst xmlns:p="http://schemas.openxmlformats.org/presentationml/2006/main">
  <p:tag name="KSO_WM_UNIT_TYPE" val="i"/>
  <p:tag name="KSO_WM_UNIT_INDEX" val="218"/>
  <p:tag name="KSO_WM_BEAUTIFY_FLAG" val="#wm#"/>
  <p:tag name="KSO_WM_TAG_VERSION" val="3.0"/>
  <p:tag name="KSO_WM_UNIT_ID" val="_11*i*2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88.xml><?xml version="1.0" encoding="utf-8"?>
<p:tagLst xmlns:p="http://schemas.openxmlformats.org/presentationml/2006/main">
  <p:tag name="KSO_WM_UNIT_TYPE" val="i"/>
  <p:tag name="KSO_WM_UNIT_INDEX" val="250"/>
  <p:tag name="KSO_WM_BEAUTIFY_FLAG" val="#wm#"/>
  <p:tag name="KSO_WM_TAG_VERSION" val="3.0"/>
  <p:tag name="KSO_WM_UNIT_ID" val="_11*i*25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89.xml><?xml version="1.0" encoding="utf-8"?>
<p:tagLst xmlns:p="http://schemas.openxmlformats.org/presentationml/2006/main">
  <p:tag name="KSO_WM_UNIT_TYPE" val="i"/>
  <p:tag name="KSO_WM_UNIT_INDEX" val="249"/>
  <p:tag name="KSO_WM_BEAUTIFY_FLAG" val="#wm#"/>
  <p:tag name="KSO_WM_TAG_VERSION" val="3.0"/>
  <p:tag name="KSO_WM_UNIT_ID" val="_11*i*2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9.xml><?xml version="1.0" encoding="utf-8"?>
<p:tagLst xmlns:p="http://schemas.openxmlformats.org/presentationml/2006/main">
  <p:tag name="KSO_WM_UNIT_TYPE" val="i"/>
  <p:tag name="KSO_WM_UNIT_INDEX" val="399"/>
  <p:tag name="KSO_WM_BEAUTIFY_FLAG" val="#wm#"/>
  <p:tag name="KSO_WM_TAG_VERSION" val="3.0"/>
  <p:tag name="KSO_WM_UNIT_ID" val="_1*i*39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90.xml><?xml version="1.0" encoding="utf-8"?>
<p:tagLst xmlns:p="http://schemas.openxmlformats.org/presentationml/2006/main">
  <p:tag name="KSO_WM_UNIT_TYPE" val="i"/>
  <p:tag name="KSO_WM_UNIT_INDEX" val="172"/>
  <p:tag name="KSO_WM_BEAUTIFY_FLAG" val="#wm#"/>
  <p:tag name="KSO_WM_TAG_VERSION" val="3.0"/>
  <p:tag name="KSO_WM_UNIT_ID" val="_11*i*1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91.xml><?xml version="1.0" encoding="utf-8"?>
<p:tagLst xmlns:p="http://schemas.openxmlformats.org/presentationml/2006/main">
  <p:tag name="KSO_WM_UNIT_TYPE" val="i"/>
  <p:tag name="KSO_WM_UNIT_INDEX" val="245"/>
  <p:tag name="KSO_WM_BEAUTIFY_FLAG" val="#wm#"/>
  <p:tag name="KSO_WM_TAG_VERSION" val="3.0"/>
  <p:tag name="KSO_WM_UNIT_ID" val="_11*i*2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92.xml><?xml version="1.0" encoding="utf-8"?>
<p:tagLst xmlns:p="http://schemas.openxmlformats.org/presentationml/2006/main">
  <p:tag name="KSO_WM_UNIT_TYPE" val="i"/>
  <p:tag name="KSO_WM_UNIT_INDEX" val="233"/>
  <p:tag name="KSO_WM_BEAUTIFY_FLAG" val="#wm#"/>
  <p:tag name="KSO_WM_TAG_VERSION" val="3.0"/>
  <p:tag name="KSO_WM_UNIT_ID" val="_11*i*2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93.xml><?xml version="1.0" encoding="utf-8"?>
<p:tagLst xmlns:p="http://schemas.openxmlformats.org/presentationml/2006/main">
  <p:tag name="KSO_WM_UNIT_TYPE" val="i"/>
  <p:tag name="KSO_WM_UNIT_INDEX" val="237"/>
  <p:tag name="KSO_WM_BEAUTIFY_FLAG" val="#wm#"/>
  <p:tag name="KSO_WM_TAG_VERSION" val="3.0"/>
  <p:tag name="KSO_WM_UNIT_ID" val="_11*i*2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94.xml><?xml version="1.0" encoding="utf-8"?>
<p:tagLst xmlns:p="http://schemas.openxmlformats.org/presentationml/2006/main">
  <p:tag name="KSO_WM_UNIT_TYPE" val="i"/>
  <p:tag name="KSO_WM_UNIT_INDEX" val="217"/>
  <p:tag name="KSO_WM_BEAUTIFY_FLAG" val="#wm#"/>
  <p:tag name="KSO_WM_TAG_VERSION" val="3.0"/>
  <p:tag name="KSO_WM_UNIT_ID" val="_11*i*2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95.xml><?xml version="1.0" encoding="utf-8"?>
<p:tagLst xmlns:p="http://schemas.openxmlformats.org/presentationml/2006/main">
  <p:tag name="KSO_WM_UNIT_TYPE" val="i"/>
  <p:tag name="KSO_WM_UNIT_INDEX" val="207"/>
  <p:tag name="KSO_WM_BEAUTIFY_FLAG" val="#wm#"/>
  <p:tag name="KSO_WM_TAG_VERSION" val="3.0"/>
  <p:tag name="KSO_WM_UNIT_ID" val="_11*i*20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96.xml><?xml version="1.0" encoding="utf-8"?>
<p:tagLst xmlns:p="http://schemas.openxmlformats.org/presentationml/2006/main">
  <p:tag name="KSO_WM_UNIT_TYPE" val="i"/>
  <p:tag name="KSO_WM_UNIT_INDEX" val="214"/>
  <p:tag name="KSO_WM_BEAUTIFY_FLAG" val="#wm#"/>
  <p:tag name="KSO_WM_TAG_VERSION" val="3.0"/>
  <p:tag name="KSO_WM_UNIT_ID" val="_11*i*2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97.xml><?xml version="1.0" encoding="utf-8"?>
<p:tagLst xmlns:p="http://schemas.openxmlformats.org/presentationml/2006/main">
  <p:tag name="KSO_WM_UNIT_TYPE" val="i"/>
  <p:tag name="KSO_WM_UNIT_INDEX" val="213"/>
  <p:tag name="KSO_WM_BEAUTIFY_FLAG" val="#wm#"/>
  <p:tag name="KSO_WM_TAG_VERSION" val="3.0"/>
  <p:tag name="KSO_WM_UNIT_ID" val="_11*i*2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98.xml><?xml version="1.0" encoding="utf-8"?>
<p:tagLst xmlns:p="http://schemas.openxmlformats.org/presentationml/2006/main">
  <p:tag name="KSO_WM_UNIT_TYPE" val="i"/>
  <p:tag name="KSO_WM_UNIT_INDEX" val="226"/>
  <p:tag name="KSO_WM_BEAUTIFY_FLAG" val="#wm#"/>
  <p:tag name="KSO_WM_TAG_VERSION" val="3.0"/>
  <p:tag name="KSO_WM_UNIT_ID" val="_11*i*2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99.xml><?xml version="1.0" encoding="utf-8"?>
<p:tagLst xmlns:p="http://schemas.openxmlformats.org/presentationml/2006/main">
  <p:tag name="KSO_WM_UNIT_TYPE" val="i"/>
  <p:tag name="KSO_WM_UNIT_INDEX" val="215"/>
  <p:tag name="KSO_WM_BEAUTIFY_FLAG" val="#wm#"/>
  <p:tag name="KSO_WM_TAG_VERSION" val="3.0"/>
  <p:tag name="KSO_WM_UNIT_ID" val="_11*i*2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.xml><?xml version="1.0" encoding="utf-8"?>
<p:tagLst xmlns:p="http://schemas.openxmlformats.org/presentationml/2006/main">
  <p:tag name="KSO_WM_UNIT_TYPE" val="i"/>
  <p:tag name="KSO_WM_UNIT_INDEX" val="346"/>
  <p:tag name="KSO_WM_BEAUTIFY_FLAG" val="#wm#"/>
  <p:tag name="KSO_WM_TAG_VERSION" val="3.0"/>
  <p:tag name="KSO_WM_UNIT_ID" val="_1*i*3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0.xml><?xml version="1.0" encoding="utf-8"?>
<p:tagLst xmlns:p="http://schemas.openxmlformats.org/presentationml/2006/main">
  <p:tag name="KSO_WM_UNIT_TYPE" val="i"/>
  <p:tag name="KSO_WM_UNIT_INDEX" val="383"/>
  <p:tag name="KSO_WM_BEAUTIFY_FLAG" val="#wm#"/>
  <p:tag name="KSO_WM_TAG_VERSION" val="3.0"/>
  <p:tag name="KSO_WM_UNIT_ID" val="_1*i*3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00.xml><?xml version="1.0" encoding="utf-8"?>
<p:tagLst xmlns:p="http://schemas.openxmlformats.org/presentationml/2006/main">
  <p:tag name="KSO_WM_UNIT_TYPE" val="i"/>
  <p:tag name="KSO_WM_UNIT_INDEX" val="220"/>
  <p:tag name="KSO_WM_BEAUTIFY_FLAG" val="#wm#"/>
  <p:tag name="KSO_WM_TAG_VERSION" val="3.0"/>
  <p:tag name="KSO_WM_UNIT_ID" val="_11*i*2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01.xml><?xml version="1.0" encoding="utf-8"?>
<p:tagLst xmlns:p="http://schemas.openxmlformats.org/presentationml/2006/main">
  <p:tag name="KSO_WM_UNIT_TYPE" val="i"/>
  <p:tag name="KSO_WM_UNIT_INDEX" val="219"/>
  <p:tag name="KSO_WM_BEAUTIFY_FLAG" val="#wm#"/>
  <p:tag name="KSO_WM_TAG_VERSION" val="3.0"/>
  <p:tag name="KSO_WM_UNIT_ID" val="_11*i*2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02.xml><?xml version="1.0" encoding="utf-8"?>
<p:tagLst xmlns:p="http://schemas.openxmlformats.org/presentationml/2006/main">
  <p:tag name="KSO_WM_UNIT_TYPE" val="i"/>
  <p:tag name="KSO_WM_UNIT_INDEX" val="216"/>
  <p:tag name="KSO_WM_BEAUTIFY_FLAG" val="#wm#"/>
  <p:tag name="KSO_WM_TAG_VERSION" val="3.0"/>
  <p:tag name="KSO_WM_UNIT_ID" val="_11*i*2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03.xml><?xml version="1.0" encoding="utf-8"?>
<p:tagLst xmlns:p="http://schemas.openxmlformats.org/presentationml/2006/main">
  <p:tag name="KSO_WM_UNIT_TYPE" val="i"/>
  <p:tag name="KSO_WM_UNIT_INDEX" val="229"/>
  <p:tag name="KSO_WM_BEAUTIFY_FLAG" val="#wm#"/>
  <p:tag name="KSO_WM_TAG_VERSION" val="3.0"/>
  <p:tag name="KSO_WM_UNIT_ID" val="_11*i*2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04.xml><?xml version="1.0" encoding="utf-8"?>
<p:tagLst xmlns:p="http://schemas.openxmlformats.org/presentationml/2006/main">
  <p:tag name="KSO_WM_UNIT_TYPE" val="i"/>
  <p:tag name="KSO_WM_UNIT_INDEX" val="227"/>
  <p:tag name="KSO_WM_BEAUTIFY_FLAG" val="#wm#"/>
  <p:tag name="KSO_WM_TAG_VERSION" val="3.0"/>
  <p:tag name="KSO_WM_UNIT_ID" val="_11*i*2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05.xml><?xml version="1.0" encoding="utf-8"?>
<p:tagLst xmlns:p="http://schemas.openxmlformats.org/presentationml/2006/main">
  <p:tag name="KSO_WM_UNIT_TYPE" val="i"/>
  <p:tag name="KSO_WM_UNIT_INDEX" val="228"/>
  <p:tag name="KSO_WM_BEAUTIFY_FLAG" val="#wm#"/>
  <p:tag name="KSO_WM_TAG_VERSION" val="3.0"/>
  <p:tag name="KSO_WM_UNIT_ID" val="_11*i*2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06.xml><?xml version="1.0" encoding="utf-8"?>
<p:tagLst xmlns:p="http://schemas.openxmlformats.org/presentationml/2006/main">
  <p:tag name="KSO_WM_UNIT_TYPE" val="i"/>
  <p:tag name="KSO_WM_UNIT_INDEX" val="239"/>
  <p:tag name="KSO_WM_BEAUTIFY_FLAG" val="#wm#"/>
  <p:tag name="KSO_WM_TAG_VERSION" val="3.0"/>
  <p:tag name="KSO_WM_UNIT_ID" val="_11*i*2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07.xml><?xml version="1.0" encoding="utf-8"?>
<p:tagLst xmlns:p="http://schemas.openxmlformats.org/presentationml/2006/main">
  <p:tag name="KSO_WM_UNIT_TYPE" val="i"/>
  <p:tag name="KSO_WM_UNIT_INDEX" val="246"/>
  <p:tag name="KSO_WM_BEAUTIFY_FLAG" val="#wm#"/>
  <p:tag name="KSO_WM_TAG_VERSION" val="3.0"/>
  <p:tag name="KSO_WM_UNIT_ID" val="_11*i*2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08.xml><?xml version="1.0" encoding="utf-8"?>
<p:tagLst xmlns:p="http://schemas.openxmlformats.org/presentationml/2006/main">
  <p:tag name="KSO_WM_UNIT_TYPE" val="i"/>
  <p:tag name="KSO_WM_UNIT_INDEX" val="247"/>
  <p:tag name="KSO_WM_BEAUTIFY_FLAG" val="#wm#"/>
  <p:tag name="KSO_WM_TAG_VERSION" val="3.0"/>
  <p:tag name="KSO_WM_UNIT_ID" val="_11*i*2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09.xml><?xml version="1.0" encoding="utf-8"?>
<p:tagLst xmlns:p="http://schemas.openxmlformats.org/presentationml/2006/main">
  <p:tag name="KSO_WM_UNIT_TYPE" val="i"/>
  <p:tag name="KSO_WM_UNIT_INDEX" val="173"/>
  <p:tag name="KSO_WM_BEAUTIFY_FLAG" val="#wm#"/>
  <p:tag name="KSO_WM_TAG_VERSION" val="3.0"/>
  <p:tag name="KSO_WM_UNIT_ID" val="_11*i*1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1.xml><?xml version="1.0" encoding="utf-8"?>
<p:tagLst xmlns:p="http://schemas.openxmlformats.org/presentationml/2006/main">
  <p:tag name="KSO_WM_UNIT_TYPE" val="i"/>
  <p:tag name="KSO_WM_UNIT_INDEX" val="376"/>
  <p:tag name="KSO_WM_BEAUTIFY_FLAG" val="#wm#"/>
  <p:tag name="KSO_WM_TAG_VERSION" val="3.0"/>
  <p:tag name="KSO_WM_UNIT_ID" val="_1*i*3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10.xml><?xml version="1.0" encoding="utf-8"?>
<p:tagLst xmlns:p="http://schemas.openxmlformats.org/presentationml/2006/main">
  <p:tag name="KSO_WM_UNIT_TYPE" val="i"/>
  <p:tag name="KSO_WM_UNIT_INDEX" val="171"/>
  <p:tag name="KSO_WM_BEAUTIFY_FLAG" val="#wm#"/>
  <p:tag name="KSO_WM_TAG_VERSION" val="3.0"/>
  <p:tag name="KSO_WM_UNIT_ID" val="_11*i*1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11.xml><?xml version="1.0" encoding="utf-8"?>
<p:tagLst xmlns:p="http://schemas.openxmlformats.org/presentationml/2006/main">
  <p:tag name="KSO_WM_UNIT_TYPE" val="i"/>
  <p:tag name="KSO_WM_UNIT_INDEX" val="242"/>
  <p:tag name="KSO_WM_BEAUTIFY_FLAG" val="#wm#"/>
  <p:tag name="KSO_WM_TAG_VERSION" val="3.0"/>
  <p:tag name="KSO_WM_UNIT_ID" val="_11*i*2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12.xml><?xml version="1.0" encoding="utf-8"?>
<p:tagLst xmlns:p="http://schemas.openxmlformats.org/presentationml/2006/main">
  <p:tag name="KSO_WM_UNIT_TYPE" val="i"/>
  <p:tag name="KSO_WM_UNIT_INDEX" val="238"/>
  <p:tag name="KSO_WM_BEAUTIFY_FLAG" val="#wm#"/>
  <p:tag name="KSO_WM_TAG_VERSION" val="3.0"/>
  <p:tag name="KSO_WM_UNIT_ID" val="_11*i*2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13.xml><?xml version="1.0" encoding="utf-8"?>
<p:tagLst xmlns:p="http://schemas.openxmlformats.org/presentationml/2006/main">
  <p:tag name="KSO_WM_UNIT_TYPE" val="i"/>
  <p:tag name="KSO_WM_UNIT_INDEX" val="236"/>
  <p:tag name="KSO_WM_BEAUTIFY_FLAG" val="#wm#"/>
  <p:tag name="KSO_WM_TAG_VERSION" val="3.0"/>
  <p:tag name="KSO_WM_UNIT_ID" val="_11*i*2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14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15.xml><?xml version="1.0" encoding="utf-8"?>
<p:tagLst xmlns:p="http://schemas.openxmlformats.org/presentationml/2006/main">
  <p:tag name="KSO_WM_UNIT_TYPE" val="i"/>
  <p:tag name="KSO_WM_UNIT_INDEX" val="739"/>
  <p:tag name="KSO_WM_BEAUTIFY_FLAG" val="#wm#"/>
  <p:tag name="KSO_WM_TAG_VERSION" val="3.0"/>
  <p:tag name="KSO_WM_UNIT_ID" val="_11*i*7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16.xml><?xml version="1.0" encoding="utf-8"?>
<p:tagLst xmlns:p="http://schemas.openxmlformats.org/presentationml/2006/main">
  <p:tag name="KSO_WM_UNIT_TYPE" val="i"/>
  <p:tag name="KSO_WM_UNIT_INDEX" val="88"/>
  <p:tag name="KSO_WM_BEAUTIFY_FLAG" val="#wm#"/>
  <p:tag name="KSO_WM_TAG_VERSION" val="3.0"/>
  <p:tag name="KSO_WM_UNIT_ID" val="_11*i*8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17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18.xml><?xml version="1.0" encoding="utf-8"?>
<p:tagLst xmlns:p="http://schemas.openxmlformats.org/presentationml/2006/main">
  <p:tag name="KSO_WM_UNIT_TYPE" val="i"/>
  <p:tag name="KSO_WM_UNIT_INDEX" val="332"/>
  <p:tag name="KSO_WM_BEAUTIFY_FLAG" val="#wm#"/>
  <p:tag name="KSO_WM_TAG_VERSION" val="3.0"/>
  <p:tag name="KSO_WM_UNIT_ID" val="_11*i*3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19.xml><?xml version="1.0" encoding="utf-8"?>
<p:tagLst xmlns:p="http://schemas.openxmlformats.org/presentationml/2006/main">
  <p:tag name="KSO_WM_UNIT_TYPE" val="i"/>
  <p:tag name="KSO_WM_UNIT_INDEX" val="723"/>
  <p:tag name="KSO_WM_BEAUTIFY_FLAG" val="#wm#"/>
  <p:tag name="KSO_WM_TAG_VERSION" val="3.0"/>
  <p:tag name="KSO_WM_UNIT_ID" val="_11*i*7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2.xml><?xml version="1.0" encoding="utf-8"?>
<p:tagLst xmlns:p="http://schemas.openxmlformats.org/presentationml/2006/main">
  <p:tag name="KSO_WM_UNIT_TYPE" val="i"/>
  <p:tag name="KSO_WM_UNIT_INDEX" val="550"/>
  <p:tag name="KSO_WM_BEAUTIFY_FLAG" val="#wm#"/>
  <p:tag name="KSO_WM_TAG_VERSION" val="3.0"/>
  <p:tag name="KSO_WM_UNIT_ID" val="_1*i*55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20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编辑母版标题"/>
  <p:tag name="KSO_WM_UNIT_ID" val="_1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721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22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23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24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署名占位符"/>
  <p:tag name="KSO_WM_UNIT_ID" val="_1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25.xml><?xml version="1.0" encoding="utf-8"?>
<p:tagLst xmlns:p="http://schemas.openxmlformats.org/presentationml/2006/main">
  <p:tag name="KSO_WM_UNIT_TYPE" val="f"/>
  <p:tag name="KSO_WM_UNIT_SUBTYPE" val="b"/>
  <p:tag name="KSO_WM_UNIT_INDEX" val="2"/>
  <p:tag name="KSO_WM_BEAUTIFY_FLAG" val="#wm#"/>
  <p:tag name="KSO_WM_TAG_VERSION" val="3.0"/>
  <p:tag name="KSO_WM_UNIT_ID" val="_1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PRESET_TEXT_INDEX" val="0"/>
  <p:tag name="KSO_WM_UNIT_PRESET_TEXT_LEN" val="0"/>
</p:tagLst>
</file>

<file path=ppt/tags/tag1726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27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28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CATEGORY" val="custom"/>
  <p:tag name="KSO_WM_TEMPLATE_INDEX" val="20230984"/>
</p:tagLst>
</file>

<file path=ppt/tags/tag1729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3;二级&#13;三级&#13;四级&#13;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CATEGORY" val="custom"/>
  <p:tag name="KSO_WM_TEMPLATE_INDEX" val="20230984"/>
</p:tagLst>
</file>

<file path=ppt/tags/tag173.xml><?xml version="1.0" encoding="utf-8"?>
<p:tagLst xmlns:p="http://schemas.openxmlformats.org/presentationml/2006/main">
  <p:tag name="KSO_WM_UNIT_TYPE" val="i"/>
  <p:tag name="KSO_WM_UNIT_INDEX" val="555"/>
  <p:tag name="KSO_WM_BEAUTIFY_FLAG" val="#wm#"/>
  <p:tag name="KSO_WM_TAG_VERSION" val="3.0"/>
  <p:tag name="KSO_WM_UNIT_ID" val="_1*i*5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30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31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32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33.xml><?xml version="1.0" encoding="utf-8"?>
<p:tagLst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0984"/>
  <p:tag name="KSO_WM_TEMPLATE_CATEGORY" val="custom"/>
  <p:tag name="KSO_WM_TEMPLATE_MASTER_TYPE" val="0"/>
</p:tagLst>
</file>

<file path=ppt/tags/tag1734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&#13;添加文档标题"/>
  <p:tag name="KSO_WM_UNIT_ID" val="custom2023098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0984"/>
  <p:tag name="KSO_WM_TEMPLATE_CATEGORY" val="custom"/>
  <p:tag name="KSO_WM_UNIT_ISCONTENTSTITLE" val="0"/>
  <p:tag name="KSO_WM_UNIT_TEXT_TYPE" val="1"/>
</p:tagLst>
</file>

<file path=ppt/tags/tag1735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ID" val="custom20230984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0984"/>
  <p:tag name="KSO_WM_TEMPLATE_CATEGORY" val="custom"/>
  <p:tag name="KSO_WM_UNIT_VALUE" val="9"/>
</p:tagLst>
</file>

<file path=ppt/tags/tag1736.xml><?xml version="1.0" encoding="utf-8"?>
<p:tagLst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0984"/>
  <p:tag name="KSO_WM_TEMPLATE_CATEGORY" val="custom"/>
  <p:tag name="KSO_WM_SLIDE_INDEX" val="1"/>
  <p:tag name="KSO_WM_SLIDE_ID" val="custom20230984_1"/>
  <p:tag name="KSO_WM_TEMPLATE_MASTER_TYPE" val="0"/>
  <p:tag name="KSO_WM_SLIDE_LAYOUT" val="a_f"/>
  <p:tag name="KSO_WM_SLIDE_LAYOUT_CNT" val="1_1"/>
  <p:tag name="KSO_WM_SLIDE_THEME_ID" val="3312713"/>
  <p:tag name="KSO_WM_SLIDE_THEME_NAME" val="黄黑教育教学可爱卡通风主题模板"/>
</p:tagLst>
</file>

<file path=ppt/tags/tag1737.xml><?xml version="1.0" encoding="utf-8"?>
<p:tagLst xmlns:p="http://schemas.openxmlformats.org/presentationml/2006/main">
  <p:tag name="KSO_WM_BEAUTIFY_FLAG" val="#wm#"/>
  <p:tag name="KSO_WM_TEMPLATE_CATEGORY" val="custom"/>
  <p:tag name="KSO_WM_TEMPLATE_INDEX" val="20230984"/>
</p:tagLst>
</file>

<file path=ppt/tags/tag1738.xml><?xml version="1.0" encoding="utf-8"?>
<p:tagLst xmlns:p="http://schemas.openxmlformats.org/presentationml/2006/main">
  <p:tag name="KSO_WM_BEAUTIFY_FLAG" val="#wm#"/>
  <p:tag name="KSO_WM_TEMPLATE_CATEGORY" val="custom"/>
  <p:tag name="KSO_WM_TEMPLATE_INDEX" val="20230984"/>
</p:tagLst>
</file>

<file path=ppt/tags/tag1739.xml><?xml version="1.0" encoding="utf-8"?>
<p:tagLst xmlns:p="http://schemas.openxmlformats.org/presentationml/2006/main">
  <p:tag name="KSO_WM_BEAUTIFY_FLAG" val="#wm#"/>
  <p:tag name="KSO_WM_TEMPLATE_CATEGORY" val="custom"/>
  <p:tag name="KSO_WM_TEMPLATE_INDEX" val="20230984"/>
</p:tagLst>
</file>

<file path=ppt/tags/tag174.xml><?xml version="1.0" encoding="utf-8"?>
<p:tagLst xmlns:p="http://schemas.openxmlformats.org/presentationml/2006/main">
  <p:tag name="KSO_WM_UNIT_TYPE" val="i"/>
  <p:tag name="KSO_WM_UNIT_INDEX" val="557"/>
  <p:tag name="KSO_WM_BEAUTIFY_FLAG" val="#wm#"/>
  <p:tag name="KSO_WM_TAG_VERSION" val="3.0"/>
  <p:tag name="KSO_WM_UNIT_ID" val="_1*i*5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40.xml><?xml version="1.0" encoding="utf-8"?>
<p:tagLst xmlns:p="http://schemas.openxmlformats.org/presentationml/2006/main">
  <p:tag name="KSO_WM_BEAUTIFY_FLAG" val="#wm#"/>
  <p:tag name="KSO_WM_TEMPLATE_CATEGORY" val="custom"/>
  <p:tag name="KSO_WM_TEMPLATE_INDEX" val="20230984"/>
</p:tagLst>
</file>

<file path=ppt/tags/tag1741.xml><?xml version="1.0" encoding="utf-8"?>
<p:tagLst xmlns:p="http://schemas.openxmlformats.org/presentationml/2006/main">
  <p:tag name="KSO_WM_BEAUTIFY_FLAG" val="#wm#"/>
  <p:tag name="KSO_WM_TEMPLATE_CATEGORY" val="custom"/>
  <p:tag name="KSO_WM_TEMPLATE_INDEX" val="20230984"/>
</p:tagLst>
</file>

<file path=ppt/tags/tag1742.xml><?xml version="1.0" encoding="utf-8"?>
<p:tagLst xmlns:p="http://schemas.openxmlformats.org/presentationml/2006/main">
  <p:tag name="KSO_WM_BEAUTIFY_FLAG" val="#wm#"/>
  <p:tag name="KSO_WM_TEMPLATE_CATEGORY" val="custom"/>
  <p:tag name="KSO_WM_TEMPLATE_INDEX" val="20230984"/>
</p:tagLst>
</file>

<file path=ppt/tags/tag1743.xml><?xml version="1.0" encoding="utf-8"?>
<p:tagLst xmlns:p="http://schemas.openxmlformats.org/presentationml/2006/main">
  <p:tag name="KSO_WM_BEAUTIFY_FLAG" val="#wm#"/>
  <p:tag name="KSO_WM_TEMPLATE_CATEGORY" val="custom"/>
  <p:tag name="KSO_WM_TEMPLATE_INDEX" val="20230984"/>
</p:tagLst>
</file>

<file path=ppt/tags/tag1744.xml><?xml version="1.0" encoding="utf-8"?>
<p:tagLst xmlns:p="http://schemas.openxmlformats.org/presentationml/2006/main">
  <p:tag name="KSO_WM_BEAUTIFY_FLAG" val="#wm#"/>
  <p:tag name="KSO_WM_TEMPLATE_CATEGORY" val="custom"/>
  <p:tag name="KSO_WM_TEMPLATE_INDEX" val="20230984"/>
</p:tagLst>
</file>

<file path=ppt/tags/tag1745.xml><?xml version="1.0" encoding="utf-8"?>
<p:tagLst xmlns:p="http://schemas.openxmlformats.org/presentationml/2006/main">
  <p:tag name="KSO_WM_BEAUTIFY_FLAG" val="#wm#"/>
  <p:tag name="KSO_WM_TEMPLATE_CATEGORY" val="custom"/>
  <p:tag name="KSO_WM_TEMPLATE_INDEX" val="20230984"/>
</p:tagLst>
</file>

<file path=ppt/tags/tag1746.xml><?xml version="1.0" encoding="utf-8"?>
<p:tagLst xmlns:p="http://schemas.openxmlformats.org/presentationml/2006/main">
  <p:tag name="KSO_WM_BEAUTIFY_FLAG" val="#wm#"/>
  <p:tag name="KSO_WM_TEMPLATE_CATEGORY" val="custom"/>
  <p:tag name="KSO_WM_TEMPLATE_INDEX" val="20230984"/>
</p:tagLst>
</file>

<file path=ppt/tags/tag1747.xml><?xml version="1.0" encoding="utf-8"?>
<p:tagLst xmlns:p="http://schemas.openxmlformats.org/presentationml/2006/main">
  <p:tag name="KSO_WM_BEAUTIFY_FLAG" val="#wm#"/>
  <p:tag name="KSO_WM_TEMPLATE_CATEGORY" val="custom"/>
  <p:tag name="KSO_WM_TEMPLATE_INDEX" val="20230984"/>
</p:tagLst>
</file>

<file path=ppt/tags/tag1748.xml><?xml version="1.0" encoding="utf-8"?>
<p:tagLst xmlns:p="http://schemas.openxmlformats.org/presentationml/2006/main">
  <p:tag name="KSO_WM_BEAUTIFY_FLAG" val="#wm#"/>
  <p:tag name="KSO_WM_TEMPLATE_CATEGORY" val="custom"/>
  <p:tag name="KSO_WM_TEMPLATE_INDEX" val="20230984"/>
</p:tagLst>
</file>

<file path=ppt/tags/tag1749.xml><?xml version="1.0" encoding="utf-8"?>
<p:tagLst xmlns:p="http://schemas.openxmlformats.org/presentationml/2006/main">
  <p:tag name="KSO_WM_BEAUTIFY_FLAG" val="#wm#"/>
  <p:tag name="KSO_WM_TEMPLATE_CATEGORY" val="custom"/>
  <p:tag name="KSO_WM_TEMPLATE_INDEX" val="20230984"/>
</p:tagLst>
</file>

<file path=ppt/tags/tag175.xml><?xml version="1.0" encoding="utf-8"?>
<p:tagLst xmlns:p="http://schemas.openxmlformats.org/presentationml/2006/main">
  <p:tag name="KSO_WM_UNIT_TYPE" val="i"/>
  <p:tag name="KSO_WM_UNIT_INDEX" val="589"/>
  <p:tag name="KSO_WM_BEAUTIFY_FLAG" val="#wm#"/>
  <p:tag name="KSO_WM_TAG_VERSION" val="3.0"/>
  <p:tag name="KSO_WM_UNIT_ID" val="_1*i*58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50.xml><?xml version="1.0" encoding="utf-8"?>
<p:tagLst xmlns:p="http://schemas.openxmlformats.org/presentationml/2006/main">
  <p:tag name="KSO_WM_BEAUTIFY_FLAG" val="#wm#"/>
  <p:tag name="KSO_WM_TEMPLATE_CATEGORY" val="custom"/>
  <p:tag name="KSO_WM_TEMPLATE_INDEX" val="20230984"/>
</p:tagLst>
</file>

<file path=ppt/tags/tag176.xml><?xml version="1.0" encoding="utf-8"?>
<p:tagLst xmlns:p="http://schemas.openxmlformats.org/presentationml/2006/main">
  <p:tag name="KSO_WM_UNIT_TYPE" val="i"/>
  <p:tag name="KSO_WM_UNIT_INDEX" val="594"/>
  <p:tag name="KSO_WM_BEAUTIFY_FLAG" val="#wm#"/>
  <p:tag name="KSO_WM_TAG_VERSION" val="3.0"/>
  <p:tag name="KSO_WM_UNIT_ID" val="_1*i*59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7.xml><?xml version="1.0" encoding="utf-8"?>
<p:tagLst xmlns:p="http://schemas.openxmlformats.org/presentationml/2006/main">
  <p:tag name="KSO_WM_UNIT_TYPE" val="i"/>
  <p:tag name="KSO_WM_UNIT_INDEX" val="599"/>
  <p:tag name="KSO_WM_BEAUTIFY_FLAG" val="#wm#"/>
  <p:tag name="KSO_WM_TAG_VERSION" val="3.0"/>
  <p:tag name="KSO_WM_UNIT_ID" val="_1*i*59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8.xml><?xml version="1.0" encoding="utf-8"?>
<p:tagLst xmlns:p="http://schemas.openxmlformats.org/presentationml/2006/main">
  <p:tag name="KSO_WM_UNIT_TYPE" val="i"/>
  <p:tag name="KSO_WM_UNIT_INDEX" val="593"/>
  <p:tag name="KSO_WM_BEAUTIFY_FLAG" val="#wm#"/>
  <p:tag name="KSO_WM_TAG_VERSION" val="3.0"/>
  <p:tag name="KSO_WM_UNIT_ID" val="_1*i*59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9.xml><?xml version="1.0" encoding="utf-8"?>
<p:tagLst xmlns:p="http://schemas.openxmlformats.org/presentationml/2006/main">
  <p:tag name="KSO_WM_UNIT_TYPE" val="i"/>
  <p:tag name="KSO_WM_UNIT_INDEX" val="590"/>
  <p:tag name="KSO_WM_BEAUTIFY_FLAG" val="#wm#"/>
  <p:tag name="KSO_WM_TAG_VERSION" val="3.0"/>
  <p:tag name="KSO_WM_UNIT_ID" val="_1*i*59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.xml><?xml version="1.0" encoding="utf-8"?>
<p:tagLst xmlns:p="http://schemas.openxmlformats.org/presentationml/2006/main">
  <p:tag name="KSO_WM_UNIT_TYPE" val="i"/>
  <p:tag name="KSO_WM_UNIT_INDEX" val="343"/>
  <p:tag name="KSO_WM_BEAUTIFY_FLAG" val="#wm#"/>
  <p:tag name="KSO_WM_TAG_VERSION" val="3.0"/>
  <p:tag name="KSO_WM_UNIT_ID" val="_1*i*3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0.xml><?xml version="1.0" encoding="utf-8"?>
<p:tagLst xmlns:p="http://schemas.openxmlformats.org/presentationml/2006/main">
  <p:tag name="KSO_WM_UNIT_TYPE" val="i"/>
  <p:tag name="KSO_WM_UNIT_INDEX" val="583"/>
  <p:tag name="KSO_WM_BEAUTIFY_FLAG" val="#wm#"/>
  <p:tag name="KSO_WM_TAG_VERSION" val="3.0"/>
  <p:tag name="KSO_WM_UNIT_ID" val="_1*i*5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1.xml><?xml version="1.0" encoding="utf-8"?>
<p:tagLst xmlns:p="http://schemas.openxmlformats.org/presentationml/2006/main">
  <p:tag name="KSO_WM_UNIT_TYPE" val="i"/>
  <p:tag name="KSO_WM_UNIT_INDEX" val="556"/>
  <p:tag name="KSO_WM_BEAUTIFY_FLAG" val="#wm#"/>
  <p:tag name="KSO_WM_TAG_VERSION" val="3.0"/>
  <p:tag name="KSO_WM_UNIT_ID" val="_1*i*5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2.xml><?xml version="1.0" encoding="utf-8"?>
<p:tagLst xmlns:p="http://schemas.openxmlformats.org/presentationml/2006/main">
  <p:tag name="KSO_WM_UNIT_TYPE" val="i"/>
  <p:tag name="KSO_WM_UNIT_INDEX" val="618"/>
  <p:tag name="KSO_WM_BEAUTIFY_FLAG" val="#wm#"/>
  <p:tag name="KSO_WM_TAG_VERSION" val="3.0"/>
  <p:tag name="KSO_WM_UNIT_ID" val="_1*i*6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3.xml><?xml version="1.0" encoding="utf-8"?>
<p:tagLst xmlns:p="http://schemas.openxmlformats.org/presentationml/2006/main">
  <p:tag name="KSO_WM_UNIT_TYPE" val="i"/>
  <p:tag name="KSO_WM_UNIT_INDEX" val="614"/>
  <p:tag name="KSO_WM_BEAUTIFY_FLAG" val="#wm#"/>
  <p:tag name="KSO_WM_TAG_VERSION" val="3.0"/>
  <p:tag name="KSO_WM_UNIT_ID" val="_1*i*6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4.xml><?xml version="1.0" encoding="utf-8"?>
<p:tagLst xmlns:p="http://schemas.openxmlformats.org/presentationml/2006/main">
  <p:tag name="KSO_WM_UNIT_TYPE" val="i"/>
  <p:tag name="KSO_WM_UNIT_INDEX" val="580"/>
  <p:tag name="KSO_WM_BEAUTIFY_FLAG" val="#wm#"/>
  <p:tag name="KSO_WM_TAG_VERSION" val="3.0"/>
  <p:tag name="KSO_WM_UNIT_ID" val="_1*i*5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5.xml><?xml version="1.0" encoding="utf-8"?>
<p:tagLst xmlns:p="http://schemas.openxmlformats.org/presentationml/2006/main">
  <p:tag name="KSO_WM_UNIT_TYPE" val="i"/>
  <p:tag name="KSO_WM_UNIT_INDEX" val="647"/>
  <p:tag name="KSO_WM_BEAUTIFY_FLAG" val="#wm#"/>
  <p:tag name="KSO_WM_TAG_VERSION" val="3.0"/>
  <p:tag name="KSO_WM_UNIT_ID" val="_1*i*6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6.xml><?xml version="1.0" encoding="utf-8"?>
<p:tagLst xmlns:p="http://schemas.openxmlformats.org/presentationml/2006/main">
  <p:tag name="KSO_WM_UNIT_TYPE" val="i"/>
  <p:tag name="KSO_WM_UNIT_INDEX" val="660"/>
  <p:tag name="KSO_WM_BEAUTIFY_FLAG" val="#wm#"/>
  <p:tag name="KSO_WM_TAG_VERSION" val="3.0"/>
  <p:tag name="KSO_WM_UNIT_ID" val="_1*i*66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7.xml><?xml version="1.0" encoding="utf-8"?>
<p:tagLst xmlns:p="http://schemas.openxmlformats.org/presentationml/2006/main">
  <p:tag name="KSO_WM_UNIT_TYPE" val="i"/>
  <p:tag name="KSO_WM_UNIT_INDEX" val="665"/>
  <p:tag name="KSO_WM_BEAUTIFY_FLAG" val="#wm#"/>
  <p:tag name="KSO_WM_TAG_VERSION" val="3.0"/>
  <p:tag name="KSO_WM_UNIT_ID" val="_1*i*6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8.xml><?xml version="1.0" encoding="utf-8"?>
<p:tagLst xmlns:p="http://schemas.openxmlformats.org/presentationml/2006/main">
  <p:tag name="KSO_WM_UNIT_TYPE" val="i"/>
  <p:tag name="KSO_WM_UNIT_INDEX" val="621"/>
  <p:tag name="KSO_WM_BEAUTIFY_FLAG" val="#wm#"/>
  <p:tag name="KSO_WM_TAG_VERSION" val="3.0"/>
  <p:tag name="KSO_WM_UNIT_ID" val="_1*i*6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9.xml><?xml version="1.0" encoding="utf-8"?>
<p:tagLst xmlns:p="http://schemas.openxmlformats.org/presentationml/2006/main">
  <p:tag name="KSO_WM_UNIT_TYPE" val="i"/>
  <p:tag name="KSO_WM_UNIT_INDEX" val="628"/>
  <p:tag name="KSO_WM_BEAUTIFY_FLAG" val="#wm#"/>
  <p:tag name="KSO_WM_TAG_VERSION" val="3.0"/>
  <p:tag name="KSO_WM_UNIT_ID" val="_1*i*6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.xml><?xml version="1.0" encoding="utf-8"?>
<p:tagLst xmlns:p="http://schemas.openxmlformats.org/presentationml/2006/main">
  <p:tag name="KSO_WM_UNIT_TYPE" val="i"/>
  <p:tag name="KSO_WM_UNIT_INDEX" val="340"/>
  <p:tag name="KSO_WM_BEAUTIFY_FLAG" val="#wm#"/>
  <p:tag name="KSO_WM_TAG_VERSION" val="3.0"/>
  <p:tag name="KSO_WM_UNIT_ID" val="_1*i*3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0.xml><?xml version="1.0" encoding="utf-8"?>
<p:tagLst xmlns:p="http://schemas.openxmlformats.org/presentationml/2006/main">
  <p:tag name="KSO_WM_UNIT_TYPE" val="i"/>
  <p:tag name="KSO_WM_UNIT_INDEX" val="622"/>
  <p:tag name="KSO_WM_BEAUTIFY_FLAG" val="#wm#"/>
  <p:tag name="KSO_WM_TAG_VERSION" val="3.0"/>
  <p:tag name="KSO_WM_UNIT_ID" val="_1*i*6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1.xml><?xml version="1.0" encoding="utf-8"?>
<p:tagLst xmlns:p="http://schemas.openxmlformats.org/presentationml/2006/main">
  <p:tag name="KSO_WM_UNIT_TYPE" val="i"/>
  <p:tag name="KSO_WM_UNIT_INDEX" val="584"/>
  <p:tag name="KSO_WM_BEAUTIFY_FLAG" val="#wm#"/>
  <p:tag name="KSO_WM_TAG_VERSION" val="3.0"/>
  <p:tag name="KSO_WM_UNIT_ID" val="_1*i*5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2.xml><?xml version="1.0" encoding="utf-8"?>
<p:tagLst xmlns:p="http://schemas.openxmlformats.org/presentationml/2006/main">
  <p:tag name="KSO_WM_UNIT_TYPE" val="i"/>
  <p:tag name="KSO_WM_UNIT_INDEX" val="604"/>
  <p:tag name="KSO_WM_BEAUTIFY_FLAG" val="#wm#"/>
  <p:tag name="KSO_WM_TAG_VERSION" val="3.0"/>
  <p:tag name="KSO_WM_UNIT_ID" val="_1*i*60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3.xml><?xml version="1.0" encoding="utf-8"?>
<p:tagLst xmlns:p="http://schemas.openxmlformats.org/presentationml/2006/main">
  <p:tag name="KSO_WM_UNIT_TYPE" val="i"/>
  <p:tag name="KSO_WM_UNIT_INDEX" val="608"/>
  <p:tag name="KSO_WM_BEAUTIFY_FLAG" val="#wm#"/>
  <p:tag name="KSO_WM_TAG_VERSION" val="3.0"/>
  <p:tag name="KSO_WM_UNIT_ID" val="_1*i*60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4.xml><?xml version="1.0" encoding="utf-8"?>
<p:tagLst xmlns:p="http://schemas.openxmlformats.org/presentationml/2006/main">
  <p:tag name="KSO_WM_UNIT_TYPE" val="i"/>
  <p:tag name="KSO_WM_UNIT_INDEX" val="636"/>
  <p:tag name="KSO_WM_BEAUTIFY_FLAG" val="#wm#"/>
  <p:tag name="KSO_WM_TAG_VERSION" val="3.0"/>
  <p:tag name="KSO_WM_UNIT_ID" val="_1*i*6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5.xml><?xml version="1.0" encoding="utf-8"?>
<p:tagLst xmlns:p="http://schemas.openxmlformats.org/presentationml/2006/main">
  <p:tag name="KSO_WM_UNIT_TYPE" val="i"/>
  <p:tag name="KSO_WM_UNIT_INDEX" val="632"/>
  <p:tag name="KSO_WM_BEAUTIFY_FLAG" val="#wm#"/>
  <p:tag name="KSO_WM_TAG_VERSION" val="3.0"/>
  <p:tag name="KSO_WM_UNIT_ID" val="_1*i*6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6.xml><?xml version="1.0" encoding="utf-8"?>
<p:tagLst xmlns:p="http://schemas.openxmlformats.org/presentationml/2006/main">
  <p:tag name="KSO_WM_UNIT_TYPE" val="i"/>
  <p:tag name="KSO_WM_UNIT_INDEX" val="664"/>
  <p:tag name="KSO_WM_BEAUTIFY_FLAG" val="#wm#"/>
  <p:tag name="KSO_WM_TAG_VERSION" val="3.0"/>
  <p:tag name="KSO_WM_UNIT_ID" val="_1*i*6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7.xml><?xml version="1.0" encoding="utf-8"?>
<p:tagLst xmlns:p="http://schemas.openxmlformats.org/presentationml/2006/main">
  <p:tag name="KSO_WM_UNIT_TYPE" val="i"/>
  <p:tag name="KSO_WM_UNIT_INDEX" val="633"/>
  <p:tag name="KSO_WM_BEAUTIFY_FLAG" val="#wm#"/>
  <p:tag name="KSO_WM_TAG_VERSION" val="3.0"/>
  <p:tag name="KSO_WM_UNIT_ID" val="_1*i*6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8.xml><?xml version="1.0" encoding="utf-8"?>
<p:tagLst xmlns:p="http://schemas.openxmlformats.org/presentationml/2006/main">
  <p:tag name="KSO_WM_UNIT_TYPE" val="i"/>
  <p:tag name="KSO_WM_UNIT_INDEX" val="655"/>
  <p:tag name="KSO_WM_BEAUTIFY_FLAG" val="#wm#"/>
  <p:tag name="KSO_WM_TAG_VERSION" val="3.0"/>
  <p:tag name="KSO_WM_UNIT_ID" val="_1*i*6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9.xml><?xml version="1.0" encoding="utf-8"?>
<p:tagLst xmlns:p="http://schemas.openxmlformats.org/presentationml/2006/main">
  <p:tag name="KSO_WM_UNIT_TYPE" val="i"/>
  <p:tag name="KSO_WM_UNIT_INDEX" val="641"/>
  <p:tag name="KSO_WM_BEAUTIFY_FLAG" val="#wm#"/>
  <p:tag name="KSO_WM_TAG_VERSION" val="3.0"/>
  <p:tag name="KSO_WM_UNIT_ID" val="_1*i*6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.xml><?xml version="1.0" encoding="utf-8"?>
<p:tagLst xmlns:p="http://schemas.openxmlformats.org/presentationml/2006/main">
  <p:tag name="KSO_WM_UNIT_TYPE" val="i"/>
  <p:tag name="KSO_WM_UNIT_INDEX" val="350"/>
  <p:tag name="KSO_WM_BEAUTIFY_FLAG" val="#wm#"/>
  <p:tag name="KSO_WM_TAG_VERSION" val="3.0"/>
  <p:tag name="KSO_WM_UNIT_ID" val="_1*i*35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0.xml><?xml version="1.0" encoding="utf-8"?>
<p:tagLst xmlns:p="http://schemas.openxmlformats.org/presentationml/2006/main">
  <p:tag name="KSO_WM_UNIT_TYPE" val="i"/>
  <p:tag name="KSO_WM_UNIT_INDEX" val="637"/>
  <p:tag name="KSO_WM_BEAUTIFY_FLAG" val="#wm#"/>
  <p:tag name="KSO_WM_TAG_VERSION" val="3.0"/>
  <p:tag name="KSO_WM_UNIT_ID" val="_1*i*6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1.xml><?xml version="1.0" encoding="utf-8"?>
<p:tagLst xmlns:p="http://schemas.openxmlformats.org/presentationml/2006/main">
  <p:tag name="KSO_WM_UNIT_TYPE" val="i"/>
  <p:tag name="KSO_WM_UNIT_INDEX" val="603"/>
  <p:tag name="KSO_WM_BEAUTIFY_FLAG" val="#wm#"/>
  <p:tag name="KSO_WM_TAG_VERSION" val="3.0"/>
  <p:tag name="KSO_WM_UNIT_ID" val="_1*i*60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2.xml><?xml version="1.0" encoding="utf-8"?>
<p:tagLst xmlns:p="http://schemas.openxmlformats.org/presentationml/2006/main">
  <p:tag name="KSO_WM_UNIT_TYPE" val="i"/>
  <p:tag name="KSO_WM_UNIT_INDEX" val="659"/>
  <p:tag name="KSO_WM_BEAUTIFY_FLAG" val="#wm#"/>
  <p:tag name="KSO_WM_TAG_VERSION" val="3.0"/>
  <p:tag name="KSO_WM_UNIT_ID" val="_1*i*6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3.xml><?xml version="1.0" encoding="utf-8"?>
<p:tagLst xmlns:p="http://schemas.openxmlformats.org/presentationml/2006/main">
  <p:tag name="KSO_WM_UNIT_TYPE" val="i"/>
  <p:tag name="KSO_WM_UNIT_INDEX" val="624"/>
  <p:tag name="KSO_WM_BEAUTIFY_FLAG" val="#wm#"/>
  <p:tag name="KSO_WM_TAG_VERSION" val="3.0"/>
  <p:tag name="KSO_WM_UNIT_ID" val="_1*i*6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4.xml><?xml version="1.0" encoding="utf-8"?>
<p:tagLst xmlns:p="http://schemas.openxmlformats.org/presentationml/2006/main">
  <p:tag name="KSO_WM_UNIT_TYPE" val="i"/>
  <p:tag name="KSO_WM_UNIT_INDEX" val="574"/>
  <p:tag name="KSO_WM_BEAUTIFY_FLAG" val="#wm#"/>
  <p:tag name="KSO_WM_TAG_VERSION" val="3.0"/>
  <p:tag name="KSO_WM_UNIT_ID" val="_1*i*5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5.xml><?xml version="1.0" encoding="utf-8"?>
<p:tagLst xmlns:p="http://schemas.openxmlformats.org/presentationml/2006/main">
  <p:tag name="KSO_WM_UNIT_TYPE" val="i"/>
  <p:tag name="KSO_WM_UNIT_INDEX" val="573"/>
  <p:tag name="KSO_WM_BEAUTIFY_FLAG" val="#wm#"/>
  <p:tag name="KSO_WM_TAG_VERSION" val="3.0"/>
  <p:tag name="KSO_WM_UNIT_ID" val="_1*i*5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6.xml><?xml version="1.0" encoding="utf-8"?>
<p:tagLst xmlns:p="http://schemas.openxmlformats.org/presentationml/2006/main">
  <p:tag name="KSO_WM_UNIT_TYPE" val="i"/>
  <p:tag name="KSO_WM_UNIT_INDEX" val="592"/>
  <p:tag name="KSO_WM_BEAUTIFY_FLAG" val="#wm#"/>
  <p:tag name="KSO_WM_TAG_VERSION" val="3.0"/>
  <p:tag name="KSO_WM_UNIT_ID" val="_1*i*59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7.xml><?xml version="1.0" encoding="utf-8"?>
<p:tagLst xmlns:p="http://schemas.openxmlformats.org/presentationml/2006/main">
  <p:tag name="KSO_WM_UNIT_TYPE" val="i"/>
  <p:tag name="KSO_WM_UNIT_INDEX" val="666"/>
  <p:tag name="KSO_WM_BEAUTIFY_FLAG" val="#wm#"/>
  <p:tag name="KSO_WM_TAG_VERSION" val="3.0"/>
  <p:tag name="KSO_WM_UNIT_ID" val="_1*i*6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8.xml><?xml version="1.0" encoding="utf-8"?>
<p:tagLst xmlns:p="http://schemas.openxmlformats.org/presentationml/2006/main">
  <p:tag name="KSO_WM_UNIT_TYPE" val="i"/>
  <p:tag name="KSO_WM_UNIT_INDEX" val="668"/>
  <p:tag name="KSO_WM_BEAUTIFY_FLAG" val="#wm#"/>
  <p:tag name="KSO_WM_TAG_VERSION" val="3.0"/>
  <p:tag name="KSO_WM_UNIT_ID" val="_1*i*6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9.xml><?xml version="1.0" encoding="utf-8"?>
<p:tagLst xmlns:p="http://schemas.openxmlformats.org/presentationml/2006/main">
  <p:tag name="KSO_WM_UNIT_TYPE" val="i"/>
  <p:tag name="KSO_WM_UNIT_INDEX" val="711"/>
  <p:tag name="KSO_WM_BEAUTIFY_FLAG" val="#wm#"/>
  <p:tag name="KSO_WM_TAG_VERSION" val="3.0"/>
  <p:tag name="KSO_WM_UNIT_ID" val="_1*i*7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.xml><?xml version="1.0" encoding="utf-8"?>
<p:tagLst xmlns:p="http://schemas.openxmlformats.org/presentationml/2006/main">
  <p:tag name="KSO_WM_UNIT_TYPE" val="i"/>
  <p:tag name="KSO_WM_UNIT_INDEX" val="353"/>
  <p:tag name="KSO_WM_BEAUTIFY_FLAG" val="#wm#"/>
  <p:tag name="KSO_WM_TAG_VERSION" val="3.0"/>
  <p:tag name="KSO_WM_UNIT_ID" val="_1*i*3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0.xml><?xml version="1.0" encoding="utf-8"?>
<p:tagLst xmlns:p="http://schemas.openxmlformats.org/presentationml/2006/main">
  <p:tag name="KSO_WM_UNIT_TYPE" val="i"/>
  <p:tag name="KSO_WM_UNIT_INDEX" val="710"/>
  <p:tag name="KSO_WM_BEAUTIFY_FLAG" val="#wm#"/>
  <p:tag name="KSO_WM_TAG_VERSION" val="3.0"/>
  <p:tag name="KSO_WM_UNIT_ID" val="_1*i*7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1.xml><?xml version="1.0" encoding="utf-8"?>
<p:tagLst xmlns:p="http://schemas.openxmlformats.org/presentationml/2006/main">
  <p:tag name="KSO_WM_UNIT_TYPE" val="i"/>
  <p:tag name="KSO_WM_UNIT_INDEX" val="705"/>
  <p:tag name="KSO_WM_BEAUTIFY_FLAG" val="#wm#"/>
  <p:tag name="KSO_WM_TAG_VERSION" val="3.0"/>
  <p:tag name="KSO_WM_UNIT_ID" val="_1*i*70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2.xml><?xml version="1.0" encoding="utf-8"?>
<p:tagLst xmlns:p="http://schemas.openxmlformats.org/presentationml/2006/main">
  <p:tag name="KSO_WM_UNIT_TYPE" val="i"/>
  <p:tag name="KSO_WM_UNIT_INDEX" val="708"/>
  <p:tag name="KSO_WM_BEAUTIFY_FLAG" val="#wm#"/>
  <p:tag name="KSO_WM_TAG_VERSION" val="3.0"/>
  <p:tag name="KSO_WM_UNIT_ID" val="_1*i*70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3.xml><?xml version="1.0" encoding="utf-8"?>
<p:tagLst xmlns:p="http://schemas.openxmlformats.org/presentationml/2006/main">
  <p:tag name="KSO_WM_UNIT_TYPE" val="i"/>
  <p:tag name="KSO_WM_UNIT_INDEX" val="702"/>
  <p:tag name="KSO_WM_BEAUTIFY_FLAG" val="#wm#"/>
  <p:tag name="KSO_WM_TAG_VERSION" val="3.0"/>
  <p:tag name="KSO_WM_UNIT_ID" val="_1*i*70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4.xml><?xml version="1.0" encoding="utf-8"?>
<p:tagLst xmlns:p="http://schemas.openxmlformats.org/presentationml/2006/main">
  <p:tag name="KSO_WM_UNIT_TYPE" val="i"/>
  <p:tag name="KSO_WM_UNIT_INDEX" val="692"/>
  <p:tag name="KSO_WM_BEAUTIFY_FLAG" val="#wm#"/>
  <p:tag name="KSO_WM_TAG_VERSION" val="3.0"/>
  <p:tag name="KSO_WM_UNIT_ID" val="_1*i*69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5.xml><?xml version="1.0" encoding="utf-8"?>
<p:tagLst xmlns:p="http://schemas.openxmlformats.org/presentationml/2006/main">
  <p:tag name="KSO_WM_UNIT_TYPE" val="i"/>
  <p:tag name="KSO_WM_UNIT_INDEX" val="693"/>
  <p:tag name="KSO_WM_BEAUTIFY_FLAG" val="#wm#"/>
  <p:tag name="KSO_WM_TAG_VERSION" val="3.0"/>
  <p:tag name="KSO_WM_UNIT_ID" val="_1*i*69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6.xml><?xml version="1.0" encoding="utf-8"?>
<p:tagLst xmlns:p="http://schemas.openxmlformats.org/presentationml/2006/main">
  <p:tag name="KSO_WM_UNIT_TYPE" val="i"/>
  <p:tag name="KSO_WM_UNIT_INDEX" val="717"/>
  <p:tag name="KSO_WM_BEAUTIFY_FLAG" val="#wm#"/>
  <p:tag name="KSO_WM_TAG_VERSION" val="3.0"/>
  <p:tag name="KSO_WM_UNIT_ID" val="_1*i*7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7.xml><?xml version="1.0" encoding="utf-8"?>
<p:tagLst xmlns:p="http://schemas.openxmlformats.org/presentationml/2006/main">
  <p:tag name="KSO_WM_UNIT_TYPE" val="i"/>
  <p:tag name="KSO_WM_UNIT_INDEX" val="698"/>
  <p:tag name="KSO_WM_BEAUTIFY_FLAG" val="#wm#"/>
  <p:tag name="KSO_WM_TAG_VERSION" val="3.0"/>
  <p:tag name="KSO_WM_UNIT_ID" val="_1*i*69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8.xml><?xml version="1.0" encoding="utf-8"?>
<p:tagLst xmlns:p="http://schemas.openxmlformats.org/presentationml/2006/main">
  <p:tag name="KSO_WM_UNIT_TYPE" val="i"/>
  <p:tag name="KSO_WM_UNIT_INDEX" val="430"/>
  <p:tag name="KSO_WM_BEAUTIFY_FLAG" val="#wm#"/>
  <p:tag name="KSO_WM_TAG_VERSION" val="3.0"/>
  <p:tag name="KSO_WM_UNIT_ID" val="_1*i*4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9.xml><?xml version="1.0" encoding="utf-8"?>
<p:tagLst xmlns:p="http://schemas.openxmlformats.org/presentationml/2006/main">
  <p:tag name="KSO_WM_UNIT_TYPE" val="i"/>
  <p:tag name="KSO_WM_UNIT_INDEX" val="420"/>
  <p:tag name="KSO_WM_BEAUTIFY_FLAG" val="#wm#"/>
  <p:tag name="KSO_WM_TAG_VERSION" val="3.0"/>
  <p:tag name="KSO_WM_UNIT_ID" val="_1*i*4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.xml><?xml version="1.0" encoding="utf-8"?>
<p:tagLst xmlns:p="http://schemas.openxmlformats.org/presentationml/2006/main">
  <p:tag name="KSO_WM_UNIT_TYPE" val="i"/>
  <p:tag name="KSO_WM_UNIT_INDEX" val="347"/>
  <p:tag name="KSO_WM_BEAUTIFY_FLAG" val="#wm#"/>
  <p:tag name="KSO_WM_TAG_VERSION" val="3.0"/>
  <p:tag name="KSO_WM_UNIT_ID" val="_1*i*3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0.xml><?xml version="1.0" encoding="utf-8"?>
<p:tagLst xmlns:p="http://schemas.openxmlformats.org/presentationml/2006/main">
  <p:tag name="KSO_WM_UNIT_TYPE" val="i"/>
  <p:tag name="KSO_WM_UNIT_INDEX" val="685"/>
  <p:tag name="KSO_WM_BEAUTIFY_FLAG" val="#wm#"/>
  <p:tag name="KSO_WM_TAG_VERSION" val="3.0"/>
  <p:tag name="KSO_WM_UNIT_ID" val="_1*i*6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1.xml><?xml version="1.0" encoding="utf-8"?>
<p:tagLst xmlns:p="http://schemas.openxmlformats.org/presentationml/2006/main">
  <p:tag name="KSO_WM_UNIT_TYPE" val="i"/>
  <p:tag name="KSO_WM_UNIT_INDEX" val="658"/>
  <p:tag name="KSO_WM_BEAUTIFY_FLAG" val="#wm#"/>
  <p:tag name="KSO_WM_TAG_VERSION" val="3.0"/>
  <p:tag name="KSO_WM_UNIT_ID" val="_1*i*6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2.xml><?xml version="1.0" encoding="utf-8"?>
<p:tagLst xmlns:p="http://schemas.openxmlformats.org/presentationml/2006/main">
  <p:tag name="KSO_WM_UNIT_TYPE" val="i"/>
  <p:tag name="KSO_WM_UNIT_INDEX" val="682"/>
  <p:tag name="KSO_WM_BEAUTIFY_FLAG" val="#wm#"/>
  <p:tag name="KSO_WM_TAG_VERSION" val="3.0"/>
  <p:tag name="KSO_WM_UNIT_ID" val="_1*i*6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3.xml><?xml version="1.0" encoding="utf-8"?>
<p:tagLst xmlns:p="http://schemas.openxmlformats.org/presentationml/2006/main">
  <p:tag name="KSO_WM_UNIT_TYPE" val="i"/>
  <p:tag name="KSO_WM_UNIT_INDEX" val="679"/>
  <p:tag name="KSO_WM_BEAUTIFY_FLAG" val="#wm#"/>
  <p:tag name="KSO_WM_TAG_VERSION" val="3.0"/>
  <p:tag name="KSO_WM_UNIT_ID" val="_1*i*6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4.xml><?xml version="1.0" encoding="utf-8"?>
<p:tagLst xmlns:p="http://schemas.openxmlformats.org/presentationml/2006/main">
  <p:tag name="KSO_WM_UNIT_TYPE" val="i"/>
  <p:tag name="KSO_WM_UNIT_INDEX" val="680"/>
  <p:tag name="KSO_WM_BEAUTIFY_FLAG" val="#wm#"/>
  <p:tag name="KSO_WM_TAG_VERSION" val="3.0"/>
  <p:tag name="KSO_WM_UNIT_ID" val="_1*i*6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5.xml><?xml version="1.0" encoding="utf-8"?>
<p:tagLst xmlns:p="http://schemas.openxmlformats.org/presentationml/2006/main">
  <p:tag name="KSO_WM_UNIT_TYPE" val="i"/>
  <p:tag name="KSO_WM_UNIT_INDEX" val="684"/>
  <p:tag name="KSO_WM_BEAUTIFY_FLAG" val="#wm#"/>
  <p:tag name="KSO_WM_TAG_VERSION" val="3.0"/>
  <p:tag name="KSO_WM_UNIT_ID" val="_1*i*6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6.xml><?xml version="1.0" encoding="utf-8"?>
<p:tagLst xmlns:p="http://schemas.openxmlformats.org/presentationml/2006/main">
  <p:tag name="KSO_WM_UNIT_TYPE" val="i"/>
  <p:tag name="KSO_WM_UNIT_INDEX" val="532"/>
  <p:tag name="KSO_WM_BEAUTIFY_FLAG" val="#wm#"/>
  <p:tag name="KSO_WM_TAG_VERSION" val="3.0"/>
  <p:tag name="KSO_WM_UNIT_ID" val="_1*i*5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7.xml><?xml version="1.0" encoding="utf-8"?>
<p:tagLst xmlns:p="http://schemas.openxmlformats.org/presentationml/2006/main">
  <p:tag name="KSO_WM_UNIT_TYPE" val="i"/>
  <p:tag name="KSO_WM_UNIT_INDEX" val="697"/>
  <p:tag name="KSO_WM_BEAUTIFY_FLAG" val="#wm#"/>
  <p:tag name="KSO_WM_TAG_VERSION" val="3.0"/>
  <p:tag name="KSO_WM_UNIT_ID" val="_1*i*69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8.xml><?xml version="1.0" encoding="utf-8"?>
<p:tagLst xmlns:p="http://schemas.openxmlformats.org/presentationml/2006/main">
  <p:tag name="KSO_WM_UNIT_TYPE" val="i"/>
  <p:tag name="KSO_WM_UNIT_INDEX" val="696"/>
  <p:tag name="KSO_WM_BEAUTIFY_FLAG" val="#wm#"/>
  <p:tag name="KSO_WM_TAG_VERSION" val="3.0"/>
  <p:tag name="KSO_WM_UNIT_ID" val="_1*i*69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9.xml><?xml version="1.0" encoding="utf-8"?>
<p:tagLst xmlns:p="http://schemas.openxmlformats.org/presentationml/2006/main">
  <p:tag name="KSO_WM_UNIT_TYPE" val="i"/>
  <p:tag name="KSO_WM_UNIT_INDEX" val="414"/>
  <p:tag name="KSO_WM_BEAUTIFY_FLAG" val="#wm#"/>
  <p:tag name="KSO_WM_TAG_VERSION" val="3.0"/>
  <p:tag name="KSO_WM_UNIT_ID" val="_1*i*4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.xml><?xml version="1.0" encoding="utf-8"?>
<p:tagLst xmlns:p="http://schemas.openxmlformats.org/presentationml/2006/main">
  <p:tag name="KSO_WM_UNIT_TYPE" val="i"/>
  <p:tag name="KSO_WM_UNIT_INDEX" val="358"/>
  <p:tag name="KSO_WM_BEAUTIFY_FLAG" val="#wm#"/>
  <p:tag name="KSO_WM_TAG_VERSION" val="3.0"/>
  <p:tag name="KSO_WM_UNIT_ID" val="_1*i*3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0.xml><?xml version="1.0" encoding="utf-8"?>
<p:tagLst xmlns:p="http://schemas.openxmlformats.org/presentationml/2006/main">
  <p:tag name="KSO_WM_UNIT_TYPE" val="i"/>
  <p:tag name="KSO_WM_UNIT_INDEX" val="704"/>
  <p:tag name="KSO_WM_BEAUTIFY_FLAG" val="#wm#"/>
  <p:tag name="KSO_WM_TAG_VERSION" val="3.0"/>
  <p:tag name="KSO_WM_UNIT_ID" val="_1*i*70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1.xml><?xml version="1.0" encoding="utf-8"?>
<p:tagLst xmlns:p="http://schemas.openxmlformats.org/presentationml/2006/main">
  <p:tag name="KSO_WM_UNIT_TYPE" val="i"/>
  <p:tag name="KSO_WM_UNIT_INDEX" val="694"/>
  <p:tag name="KSO_WM_BEAUTIFY_FLAG" val="#wm#"/>
  <p:tag name="KSO_WM_TAG_VERSION" val="3.0"/>
  <p:tag name="KSO_WM_UNIT_ID" val="_1*i*69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2.xml><?xml version="1.0" encoding="utf-8"?>
<p:tagLst xmlns:p="http://schemas.openxmlformats.org/presentationml/2006/main">
  <p:tag name="KSO_WM_UNIT_TYPE" val="i"/>
  <p:tag name="KSO_WM_UNIT_INDEX" val="669"/>
  <p:tag name="KSO_WM_BEAUTIFY_FLAG" val="#wm#"/>
  <p:tag name="KSO_WM_TAG_VERSION" val="3.0"/>
  <p:tag name="KSO_WM_UNIT_ID" val="_1*i*6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3.xml><?xml version="1.0" encoding="utf-8"?>
<p:tagLst xmlns:p="http://schemas.openxmlformats.org/presentationml/2006/main">
  <p:tag name="KSO_WM_UNIT_TYPE" val="i"/>
  <p:tag name="KSO_WM_UNIT_INDEX" val="675"/>
  <p:tag name="KSO_WM_BEAUTIFY_FLAG" val="#wm#"/>
  <p:tag name="KSO_WM_TAG_VERSION" val="3.0"/>
  <p:tag name="KSO_WM_UNIT_ID" val="_1*i*6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4.xml><?xml version="1.0" encoding="utf-8"?>
<p:tagLst xmlns:p="http://schemas.openxmlformats.org/presentationml/2006/main">
  <p:tag name="KSO_WM_UNIT_TYPE" val="i"/>
  <p:tag name="KSO_WM_UNIT_INDEX" val="598"/>
  <p:tag name="KSO_WM_BEAUTIFY_FLAG" val="#wm#"/>
  <p:tag name="KSO_WM_TAG_VERSION" val="3.0"/>
  <p:tag name="KSO_WM_UNIT_ID" val="_1*i*59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5.xml><?xml version="1.0" encoding="utf-8"?>
<p:tagLst xmlns:p="http://schemas.openxmlformats.org/presentationml/2006/main">
  <p:tag name="KSO_WM_UNIT_TYPE" val="i"/>
  <p:tag name="KSO_WM_UNIT_INDEX" val="652"/>
  <p:tag name="KSO_WM_BEAUTIFY_FLAG" val="#wm#"/>
  <p:tag name="KSO_WM_TAG_VERSION" val="3.0"/>
  <p:tag name="KSO_WM_UNIT_ID" val="_1*i*6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6.xml><?xml version="1.0" encoding="utf-8"?>
<p:tagLst xmlns:p="http://schemas.openxmlformats.org/presentationml/2006/main">
  <p:tag name="KSO_WM_UNIT_TYPE" val="i"/>
  <p:tag name="KSO_WM_UNIT_INDEX" val="653"/>
  <p:tag name="KSO_WM_BEAUTIFY_FLAG" val="#wm#"/>
  <p:tag name="KSO_WM_TAG_VERSION" val="3.0"/>
  <p:tag name="KSO_WM_UNIT_ID" val="_1*i*6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7.xml><?xml version="1.0" encoding="utf-8"?>
<p:tagLst xmlns:p="http://schemas.openxmlformats.org/presentationml/2006/main">
  <p:tag name="KSO_WM_UNIT_TYPE" val="i"/>
  <p:tag name="KSO_WM_UNIT_INDEX" val="683"/>
  <p:tag name="KSO_WM_BEAUTIFY_FLAG" val="#wm#"/>
  <p:tag name="KSO_WM_TAG_VERSION" val="3.0"/>
  <p:tag name="KSO_WM_UNIT_ID" val="_1*i*6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8.xml><?xml version="1.0" encoding="utf-8"?>
<p:tagLst xmlns:p="http://schemas.openxmlformats.org/presentationml/2006/main">
  <p:tag name="KSO_WM_UNIT_TYPE" val="i"/>
  <p:tag name="KSO_WM_UNIT_INDEX" val="627"/>
  <p:tag name="KSO_WM_BEAUTIFY_FLAG" val="#wm#"/>
  <p:tag name="KSO_WM_TAG_VERSION" val="3.0"/>
  <p:tag name="KSO_WM_UNIT_ID" val="_1*i*6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9.xml><?xml version="1.0" encoding="utf-8"?>
<p:tagLst xmlns:p="http://schemas.openxmlformats.org/presentationml/2006/main">
  <p:tag name="KSO_WM_UNIT_TYPE" val="i"/>
  <p:tag name="KSO_WM_UNIT_INDEX" val="646"/>
  <p:tag name="KSO_WM_BEAUTIFY_FLAG" val="#wm#"/>
  <p:tag name="KSO_WM_TAG_VERSION" val="3.0"/>
  <p:tag name="KSO_WM_UNIT_ID" val="_1*i*6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.xml><?xml version="1.0" encoding="utf-8"?>
<p:tagLst xmlns:p="http://schemas.openxmlformats.org/presentationml/2006/main">
  <p:tag name="KSO_WM_UNIT_TYPE" val="i"/>
  <p:tag name="KSO_WM_UNIT_INDEX" val="364"/>
  <p:tag name="KSO_WM_BEAUTIFY_FLAG" val="#wm#"/>
  <p:tag name="KSO_WM_TAG_VERSION" val="3.0"/>
  <p:tag name="KSO_WM_UNIT_ID" val="_1*i*3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0.xml><?xml version="1.0" encoding="utf-8"?>
<p:tagLst xmlns:p="http://schemas.openxmlformats.org/presentationml/2006/main">
  <p:tag name="KSO_WM_UNIT_TYPE" val="i"/>
  <p:tag name="KSO_WM_UNIT_INDEX" val="648"/>
  <p:tag name="KSO_WM_BEAUTIFY_FLAG" val="#wm#"/>
  <p:tag name="KSO_WM_TAG_VERSION" val="3.0"/>
  <p:tag name="KSO_WM_UNIT_ID" val="_1*i*6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1.xml><?xml version="1.0" encoding="utf-8"?>
<p:tagLst xmlns:p="http://schemas.openxmlformats.org/presentationml/2006/main">
  <p:tag name="KSO_WM_UNIT_TYPE" val="i"/>
  <p:tag name="KSO_WM_UNIT_INDEX" val="626"/>
  <p:tag name="KSO_WM_BEAUTIFY_FLAG" val="#wm#"/>
  <p:tag name="KSO_WM_TAG_VERSION" val="3.0"/>
  <p:tag name="KSO_WM_UNIT_ID" val="_1*i*6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2.xml><?xml version="1.0" encoding="utf-8"?>
<p:tagLst xmlns:p="http://schemas.openxmlformats.org/presentationml/2006/main">
  <p:tag name="KSO_WM_UNIT_TYPE" val="i"/>
  <p:tag name="KSO_WM_UNIT_INDEX" val="670"/>
  <p:tag name="KSO_WM_BEAUTIFY_FLAG" val="#wm#"/>
  <p:tag name="KSO_WM_TAG_VERSION" val="3.0"/>
  <p:tag name="KSO_WM_UNIT_ID" val="_1*i*6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3.xml><?xml version="1.0" encoding="utf-8"?>
<p:tagLst xmlns:p="http://schemas.openxmlformats.org/presentationml/2006/main">
  <p:tag name="KSO_WM_UNIT_TYPE" val="i"/>
  <p:tag name="KSO_WM_UNIT_INDEX" val="645"/>
  <p:tag name="KSO_WM_BEAUTIFY_FLAG" val="#wm#"/>
  <p:tag name="KSO_WM_TAG_VERSION" val="3.0"/>
  <p:tag name="KSO_WM_UNIT_ID" val="_1*i*6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4.xml><?xml version="1.0" encoding="utf-8"?>
<p:tagLst xmlns:p="http://schemas.openxmlformats.org/presentationml/2006/main">
  <p:tag name="KSO_WM_UNIT_TYPE" val="i"/>
  <p:tag name="KSO_WM_UNIT_INDEX" val="651"/>
  <p:tag name="KSO_WM_BEAUTIFY_FLAG" val="#wm#"/>
  <p:tag name="KSO_WM_TAG_VERSION" val="3.0"/>
  <p:tag name="KSO_WM_UNIT_ID" val="_1*i*6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5.xml><?xml version="1.0" encoding="utf-8"?>
<p:tagLst xmlns:p="http://schemas.openxmlformats.org/presentationml/2006/main">
  <p:tag name="KSO_WM_UNIT_TYPE" val="i"/>
  <p:tag name="KSO_WM_UNIT_INDEX" val="690"/>
  <p:tag name="KSO_WM_BEAUTIFY_FLAG" val="#wm#"/>
  <p:tag name="KSO_WM_TAG_VERSION" val="3.0"/>
  <p:tag name="KSO_WM_UNIT_ID" val="_1*i*69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6.xml><?xml version="1.0" encoding="utf-8"?>
<p:tagLst xmlns:p="http://schemas.openxmlformats.org/presentationml/2006/main">
  <p:tag name="KSO_WM_UNIT_TYPE" val="i"/>
  <p:tag name="KSO_WM_UNIT_INDEX" val="686"/>
  <p:tag name="KSO_WM_BEAUTIFY_FLAG" val="#wm#"/>
  <p:tag name="KSO_WM_TAG_VERSION" val="3.0"/>
  <p:tag name="KSO_WM_UNIT_ID" val="_1*i*68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7.xml><?xml version="1.0" encoding="utf-8"?>
<p:tagLst xmlns:p="http://schemas.openxmlformats.org/presentationml/2006/main">
  <p:tag name="KSO_WM_UNIT_TYPE" val="i"/>
  <p:tag name="KSO_WM_UNIT_INDEX" val="689"/>
  <p:tag name="KSO_WM_BEAUTIFY_FLAG" val="#wm#"/>
  <p:tag name="KSO_WM_TAG_VERSION" val="3.0"/>
  <p:tag name="KSO_WM_UNIT_ID" val="_1*i*68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8.xml><?xml version="1.0" encoding="utf-8"?>
<p:tagLst xmlns:p="http://schemas.openxmlformats.org/presentationml/2006/main">
  <p:tag name="KSO_WM_UNIT_TYPE" val="i"/>
  <p:tag name="KSO_WM_UNIT_INDEX" val="415"/>
  <p:tag name="KSO_WM_BEAUTIFY_FLAG" val="#wm#"/>
  <p:tag name="KSO_WM_TAG_VERSION" val="3.0"/>
  <p:tag name="KSO_WM_UNIT_ID" val="_1*i*4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9.xml><?xml version="1.0" encoding="utf-8"?>
<p:tagLst xmlns:p="http://schemas.openxmlformats.org/presentationml/2006/main">
  <p:tag name="KSO_WM_UNIT_TYPE" val="i"/>
  <p:tag name="KSO_WM_UNIT_INDEX" val="412"/>
  <p:tag name="KSO_WM_BEAUTIFY_FLAG" val="#wm#"/>
  <p:tag name="KSO_WM_TAG_VERSION" val="3.0"/>
  <p:tag name="KSO_WM_UNIT_ID" val="_1*i*4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.xml><?xml version="1.0" encoding="utf-8"?>
<p:tagLst xmlns:p="http://schemas.openxmlformats.org/presentationml/2006/main">
  <p:tag name="KSO_WM_UNIT_TYPE" val="i"/>
  <p:tag name="KSO_WM_UNIT_INDEX" val="371"/>
  <p:tag name="KSO_WM_BEAUTIFY_FLAG" val="#wm#"/>
  <p:tag name="KSO_WM_TAG_VERSION" val="3.0"/>
  <p:tag name="KSO_WM_UNIT_ID" val="_1*i*3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0.xml><?xml version="1.0" encoding="utf-8"?>
<p:tagLst xmlns:p="http://schemas.openxmlformats.org/presentationml/2006/main">
  <p:tag name="KSO_WM_UNIT_TYPE" val="i"/>
  <p:tag name="KSO_WM_UNIT_INDEX" val="703"/>
  <p:tag name="KSO_WM_BEAUTIFY_FLAG" val="#wm#"/>
  <p:tag name="KSO_WM_TAG_VERSION" val="3.0"/>
  <p:tag name="KSO_WM_UNIT_ID" val="_1*i*70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1.xml><?xml version="1.0" encoding="utf-8"?>
<p:tagLst xmlns:p="http://schemas.openxmlformats.org/presentationml/2006/main">
  <p:tag name="KSO_WM_UNIT_TYPE" val="i"/>
  <p:tag name="KSO_WM_UNIT_INDEX" val="707"/>
  <p:tag name="KSO_WM_BEAUTIFY_FLAG" val="#wm#"/>
  <p:tag name="KSO_WM_TAG_VERSION" val="3.0"/>
  <p:tag name="KSO_WM_UNIT_ID" val="_1*i*70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2.xml><?xml version="1.0" encoding="utf-8"?>
<p:tagLst xmlns:p="http://schemas.openxmlformats.org/presentationml/2006/main">
  <p:tag name="KSO_WM_UNIT_TYPE" val="i"/>
  <p:tag name="KSO_WM_UNIT_INDEX" val="700"/>
  <p:tag name="KSO_WM_BEAUTIFY_FLAG" val="#wm#"/>
  <p:tag name="KSO_WM_TAG_VERSION" val="3.0"/>
  <p:tag name="KSO_WM_UNIT_ID" val="_1*i*70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3.xml><?xml version="1.0" encoding="utf-8"?>
<p:tagLst xmlns:p="http://schemas.openxmlformats.org/presentationml/2006/main">
  <p:tag name="KSO_WM_UNIT_TYPE" val="i"/>
  <p:tag name="KSO_WM_UNIT_INDEX" val="436"/>
  <p:tag name="KSO_WM_BEAUTIFY_FLAG" val="#wm#"/>
  <p:tag name="KSO_WM_TAG_VERSION" val="3.0"/>
  <p:tag name="KSO_WM_UNIT_ID" val="_1*i*4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4.xml><?xml version="1.0" encoding="utf-8"?>
<p:tagLst xmlns:p="http://schemas.openxmlformats.org/presentationml/2006/main">
  <p:tag name="KSO_WM_UNIT_TYPE" val="i"/>
  <p:tag name="KSO_WM_UNIT_INDEX" val="446"/>
  <p:tag name="KSO_WM_BEAUTIFY_FLAG" val="#wm#"/>
  <p:tag name="KSO_WM_TAG_VERSION" val="3.0"/>
  <p:tag name="KSO_WM_UNIT_ID" val="_1*i*4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5.xml><?xml version="1.0" encoding="utf-8"?>
<p:tagLst xmlns:p="http://schemas.openxmlformats.org/presentationml/2006/main">
  <p:tag name="KSO_WM_UNIT_TYPE" val="i"/>
  <p:tag name="KSO_WM_UNIT_INDEX" val="447"/>
  <p:tag name="KSO_WM_BEAUTIFY_FLAG" val="#wm#"/>
  <p:tag name="KSO_WM_TAG_VERSION" val="3.0"/>
  <p:tag name="KSO_WM_UNIT_ID" val="_1*i*4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6.xml><?xml version="1.0" encoding="utf-8"?>
<p:tagLst xmlns:p="http://schemas.openxmlformats.org/presentationml/2006/main">
  <p:tag name="KSO_WM_UNIT_TYPE" val="i"/>
  <p:tag name="KSO_WM_UNIT_INDEX" val="461"/>
  <p:tag name="KSO_WM_BEAUTIFY_FLAG" val="#wm#"/>
  <p:tag name="KSO_WM_TAG_VERSION" val="3.0"/>
  <p:tag name="KSO_WM_UNIT_ID" val="_1*i*4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7.xml><?xml version="1.0" encoding="utf-8"?>
<p:tagLst xmlns:p="http://schemas.openxmlformats.org/presentationml/2006/main">
  <p:tag name="KSO_WM_UNIT_TYPE" val="i"/>
  <p:tag name="KSO_WM_UNIT_INDEX" val="462"/>
  <p:tag name="KSO_WM_BEAUTIFY_FLAG" val="#wm#"/>
  <p:tag name="KSO_WM_TAG_VERSION" val="3.0"/>
  <p:tag name="KSO_WM_UNIT_ID" val="_1*i*4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8.xml><?xml version="1.0" encoding="utf-8"?>
<p:tagLst xmlns:p="http://schemas.openxmlformats.org/presentationml/2006/main">
  <p:tag name="KSO_WM_UNIT_TYPE" val="i"/>
  <p:tag name="KSO_WM_UNIT_INDEX" val="472"/>
  <p:tag name="KSO_WM_BEAUTIFY_FLAG" val="#wm#"/>
  <p:tag name="KSO_WM_TAG_VERSION" val="3.0"/>
  <p:tag name="KSO_WM_UNIT_ID" val="_1*i*4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9.xml><?xml version="1.0" encoding="utf-8"?>
<p:tagLst xmlns:p="http://schemas.openxmlformats.org/presentationml/2006/main">
  <p:tag name="KSO_WM_UNIT_TYPE" val="i"/>
  <p:tag name="KSO_WM_UNIT_INDEX" val="482"/>
  <p:tag name="KSO_WM_BEAUTIFY_FLAG" val="#wm#"/>
  <p:tag name="KSO_WM_TAG_VERSION" val="3.0"/>
  <p:tag name="KSO_WM_UNIT_ID" val="_1*i*4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.xml><?xml version="1.0" encoding="utf-8"?>
<p:tagLst xmlns:p="http://schemas.openxmlformats.org/presentationml/2006/main">
  <p:tag name="KSO_WM_UNIT_TYPE" val="i"/>
  <p:tag name="KSO_WM_UNIT_INDEX" val="359"/>
  <p:tag name="KSO_WM_BEAUTIFY_FLAG" val="#wm#"/>
  <p:tag name="KSO_WM_TAG_VERSION" val="3.0"/>
  <p:tag name="KSO_WM_UNIT_ID" val="_1*i*3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0.xml><?xml version="1.0" encoding="utf-8"?>
<p:tagLst xmlns:p="http://schemas.openxmlformats.org/presentationml/2006/main">
  <p:tag name="KSO_WM_UNIT_TYPE" val="i"/>
  <p:tag name="KSO_WM_UNIT_INDEX" val="473"/>
  <p:tag name="KSO_WM_BEAUTIFY_FLAG" val="#wm#"/>
  <p:tag name="KSO_WM_TAG_VERSION" val="3.0"/>
  <p:tag name="KSO_WM_UNIT_ID" val="_1*i*4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1.xml><?xml version="1.0" encoding="utf-8"?>
<p:tagLst xmlns:p="http://schemas.openxmlformats.org/presentationml/2006/main">
  <p:tag name="KSO_WM_UNIT_TYPE" val="i"/>
  <p:tag name="KSO_WM_UNIT_INDEX" val="463"/>
  <p:tag name="KSO_WM_BEAUTIFY_FLAG" val="#wm#"/>
  <p:tag name="KSO_WM_TAG_VERSION" val="3.0"/>
  <p:tag name="KSO_WM_UNIT_ID" val="_1*i*4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2.xml><?xml version="1.0" encoding="utf-8"?>
<p:tagLst xmlns:p="http://schemas.openxmlformats.org/presentationml/2006/main">
  <p:tag name="KSO_WM_UNIT_TYPE" val="i"/>
  <p:tag name="KSO_WM_UNIT_INDEX" val="456"/>
  <p:tag name="KSO_WM_BEAUTIFY_FLAG" val="#wm#"/>
  <p:tag name="KSO_WM_TAG_VERSION" val="3.0"/>
  <p:tag name="KSO_WM_UNIT_ID" val="_1*i*4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3.xml><?xml version="1.0" encoding="utf-8"?>
<p:tagLst xmlns:p="http://schemas.openxmlformats.org/presentationml/2006/main">
  <p:tag name="KSO_WM_UNIT_TYPE" val="i"/>
  <p:tag name="KSO_WM_UNIT_INDEX" val="505"/>
  <p:tag name="KSO_WM_BEAUTIFY_FLAG" val="#wm#"/>
  <p:tag name="KSO_WM_TAG_VERSION" val="3.0"/>
  <p:tag name="KSO_WM_UNIT_ID" val="_1*i*50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4.xml><?xml version="1.0" encoding="utf-8"?>
<p:tagLst xmlns:p="http://schemas.openxmlformats.org/presentationml/2006/main">
  <p:tag name="KSO_WM_UNIT_TYPE" val="i"/>
  <p:tag name="KSO_WM_UNIT_INDEX" val="495"/>
  <p:tag name="KSO_WM_BEAUTIFY_FLAG" val="#wm#"/>
  <p:tag name="KSO_WM_TAG_VERSION" val="3.0"/>
  <p:tag name="KSO_WM_UNIT_ID" val="_1*i*49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5.xml><?xml version="1.0" encoding="utf-8"?>
<p:tagLst xmlns:p="http://schemas.openxmlformats.org/presentationml/2006/main">
  <p:tag name="KSO_WM_UNIT_TYPE" val="i"/>
  <p:tag name="KSO_WM_UNIT_INDEX" val="471"/>
  <p:tag name="KSO_WM_BEAUTIFY_FLAG" val="#wm#"/>
  <p:tag name="KSO_WM_TAG_VERSION" val="3.0"/>
  <p:tag name="KSO_WM_UNIT_ID" val="_1*i*4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6.xml><?xml version="1.0" encoding="utf-8"?>
<p:tagLst xmlns:p="http://schemas.openxmlformats.org/presentationml/2006/main">
  <p:tag name="KSO_WM_UNIT_TYPE" val="i"/>
  <p:tag name="KSO_WM_UNIT_INDEX" val="515"/>
  <p:tag name="KSO_WM_BEAUTIFY_FLAG" val="#wm#"/>
  <p:tag name="KSO_WM_TAG_VERSION" val="3.0"/>
  <p:tag name="KSO_WM_UNIT_ID" val="_1*i*5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7.xml><?xml version="1.0" encoding="utf-8"?>
<p:tagLst xmlns:p="http://schemas.openxmlformats.org/presentationml/2006/main">
  <p:tag name="KSO_WM_UNIT_TYPE" val="i"/>
  <p:tag name="KSO_WM_UNIT_INDEX" val="519"/>
  <p:tag name="KSO_WM_BEAUTIFY_FLAG" val="#wm#"/>
  <p:tag name="KSO_WM_TAG_VERSION" val="3.0"/>
  <p:tag name="KSO_WM_UNIT_ID" val="_1*i*5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8.xml><?xml version="1.0" encoding="utf-8"?>
<p:tagLst xmlns:p="http://schemas.openxmlformats.org/presentationml/2006/main">
  <p:tag name="KSO_WM_UNIT_TYPE" val="i"/>
  <p:tag name="KSO_WM_UNIT_INDEX" val="518"/>
  <p:tag name="KSO_WM_BEAUTIFY_FLAG" val="#wm#"/>
  <p:tag name="KSO_WM_TAG_VERSION" val="3.0"/>
  <p:tag name="KSO_WM_UNIT_ID" val="_1*i*5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9.xml><?xml version="1.0" encoding="utf-8"?>
<p:tagLst xmlns:p="http://schemas.openxmlformats.org/presentationml/2006/main">
  <p:tag name="KSO_WM_UNIT_TYPE" val="i"/>
  <p:tag name="KSO_WM_UNIT_INDEX" val="503"/>
  <p:tag name="KSO_WM_BEAUTIFY_FLAG" val="#wm#"/>
  <p:tag name="KSO_WM_TAG_VERSION" val="3.0"/>
  <p:tag name="KSO_WM_UNIT_ID" val="_1*i*50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.xml><?xml version="1.0" encoding="utf-8"?>
<p:tagLst xmlns:p="http://schemas.openxmlformats.org/presentationml/2006/main">
  <p:tag name="KSO_WM_UNIT_TYPE" val="i"/>
  <p:tag name="KSO_WM_UNIT_INDEX" val="362"/>
  <p:tag name="KSO_WM_BEAUTIFY_FLAG" val="#wm#"/>
  <p:tag name="KSO_WM_TAG_VERSION" val="3.0"/>
  <p:tag name="KSO_WM_UNIT_ID" val="_1*i*3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0.xml><?xml version="1.0" encoding="utf-8"?>
<p:tagLst xmlns:p="http://schemas.openxmlformats.org/presentationml/2006/main">
  <p:tag name="KSO_WM_UNIT_TYPE" val="i"/>
  <p:tag name="KSO_WM_UNIT_INDEX" val="502"/>
  <p:tag name="KSO_WM_BEAUTIFY_FLAG" val="#wm#"/>
  <p:tag name="KSO_WM_TAG_VERSION" val="3.0"/>
  <p:tag name="KSO_WM_UNIT_ID" val="_1*i*50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1.xml><?xml version="1.0" encoding="utf-8"?>
<p:tagLst xmlns:p="http://schemas.openxmlformats.org/presentationml/2006/main">
  <p:tag name="KSO_WM_UNIT_TYPE" val="i"/>
  <p:tag name="KSO_WM_UNIT_INDEX" val="504"/>
  <p:tag name="KSO_WM_BEAUTIFY_FLAG" val="#wm#"/>
  <p:tag name="KSO_WM_TAG_VERSION" val="3.0"/>
  <p:tag name="KSO_WM_UNIT_ID" val="_1*i*50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2.xml><?xml version="1.0" encoding="utf-8"?>
<p:tagLst xmlns:p="http://schemas.openxmlformats.org/presentationml/2006/main">
  <p:tag name="KSO_WM_UNIT_TYPE" val="i"/>
  <p:tag name="KSO_WM_UNIT_INDEX" val="485"/>
  <p:tag name="KSO_WM_BEAUTIFY_FLAG" val="#wm#"/>
  <p:tag name="KSO_WM_TAG_VERSION" val="3.0"/>
  <p:tag name="KSO_WM_UNIT_ID" val="_1*i*4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3.xml><?xml version="1.0" encoding="utf-8"?>
<p:tagLst xmlns:p="http://schemas.openxmlformats.org/presentationml/2006/main">
  <p:tag name="KSO_WM_UNIT_TYPE" val="i"/>
  <p:tag name="KSO_WM_UNIT_INDEX" val="490"/>
  <p:tag name="KSO_WM_BEAUTIFY_FLAG" val="#wm#"/>
  <p:tag name="KSO_WM_TAG_VERSION" val="3.0"/>
  <p:tag name="KSO_WM_UNIT_ID" val="_1*i*49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4.xml><?xml version="1.0" encoding="utf-8"?>
<p:tagLst xmlns:p="http://schemas.openxmlformats.org/presentationml/2006/main">
  <p:tag name="KSO_WM_UNIT_TYPE" val="i"/>
  <p:tag name="KSO_WM_UNIT_INDEX" val="489"/>
  <p:tag name="KSO_WM_BEAUTIFY_FLAG" val="#wm#"/>
  <p:tag name="KSO_WM_TAG_VERSION" val="3.0"/>
  <p:tag name="KSO_WM_UNIT_ID" val="_1*i*48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5.xml><?xml version="1.0" encoding="utf-8"?>
<p:tagLst xmlns:p="http://schemas.openxmlformats.org/presentationml/2006/main">
  <p:tag name="KSO_WM_UNIT_TYPE" val="i"/>
  <p:tag name="KSO_WM_UNIT_INDEX" val="498"/>
  <p:tag name="KSO_WM_BEAUTIFY_FLAG" val="#wm#"/>
  <p:tag name="KSO_WM_TAG_VERSION" val="3.0"/>
  <p:tag name="KSO_WM_UNIT_ID" val="_1*i*49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6.xml><?xml version="1.0" encoding="utf-8"?>
<p:tagLst xmlns:p="http://schemas.openxmlformats.org/presentationml/2006/main">
  <p:tag name="KSO_WM_UNIT_TYPE" val="i"/>
  <p:tag name="KSO_WM_UNIT_INDEX" val="501"/>
  <p:tag name="KSO_WM_BEAUTIFY_FLAG" val="#wm#"/>
  <p:tag name="KSO_WM_TAG_VERSION" val="3.0"/>
  <p:tag name="KSO_WM_UNIT_ID" val="_1*i*50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7.xml><?xml version="1.0" encoding="utf-8"?>
<p:tagLst xmlns:p="http://schemas.openxmlformats.org/presentationml/2006/main">
  <p:tag name="KSO_WM_UNIT_TYPE" val="i"/>
  <p:tag name="KSO_WM_UNIT_INDEX" val="514"/>
  <p:tag name="KSO_WM_BEAUTIFY_FLAG" val="#wm#"/>
  <p:tag name="KSO_WM_TAG_VERSION" val="3.0"/>
  <p:tag name="KSO_WM_UNIT_ID" val="_1*i*5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8.xml><?xml version="1.0" encoding="utf-8"?>
<p:tagLst xmlns:p="http://schemas.openxmlformats.org/presentationml/2006/main">
  <p:tag name="KSO_WM_UNIT_TYPE" val="i"/>
  <p:tag name="KSO_WM_UNIT_INDEX" val="499"/>
  <p:tag name="KSO_WM_BEAUTIFY_FLAG" val="#wm#"/>
  <p:tag name="KSO_WM_TAG_VERSION" val="3.0"/>
  <p:tag name="KSO_WM_UNIT_ID" val="_1*i*49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9.xml><?xml version="1.0" encoding="utf-8"?>
<p:tagLst xmlns:p="http://schemas.openxmlformats.org/presentationml/2006/main">
  <p:tag name="KSO_WM_UNIT_TYPE" val="i"/>
  <p:tag name="KSO_WM_UNIT_INDEX" val="510"/>
  <p:tag name="KSO_WM_BEAUTIFY_FLAG" val="#wm#"/>
  <p:tag name="KSO_WM_TAG_VERSION" val="3.0"/>
  <p:tag name="KSO_WM_UNIT_ID" val="_1*i*5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.xml><?xml version="1.0" encoding="utf-8"?>
<p:tagLst xmlns:p="http://schemas.openxmlformats.org/presentationml/2006/main">
  <p:tag name="KSO_WM_UNIT_TYPE" val="i"/>
  <p:tag name="KSO_WM_UNIT_INDEX" val="361"/>
  <p:tag name="KSO_WM_BEAUTIFY_FLAG" val="#wm#"/>
  <p:tag name="KSO_WM_TAG_VERSION" val="3.0"/>
  <p:tag name="KSO_WM_UNIT_ID" val="_1*i*3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0.xml><?xml version="1.0" encoding="utf-8"?>
<p:tagLst xmlns:p="http://schemas.openxmlformats.org/presentationml/2006/main">
  <p:tag name="KSO_WM_UNIT_TYPE" val="i"/>
  <p:tag name="KSO_WM_UNIT_INDEX" val="511"/>
  <p:tag name="KSO_WM_BEAUTIFY_FLAG" val="#wm#"/>
  <p:tag name="KSO_WM_TAG_VERSION" val="3.0"/>
  <p:tag name="KSO_WM_UNIT_ID" val="_1*i*5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1.xml><?xml version="1.0" encoding="utf-8"?>
<p:tagLst xmlns:p="http://schemas.openxmlformats.org/presentationml/2006/main">
  <p:tag name="KSO_WM_UNIT_TYPE" val="i"/>
  <p:tag name="KSO_WM_UNIT_INDEX" val="500"/>
  <p:tag name="KSO_WM_BEAUTIFY_FLAG" val="#wm#"/>
  <p:tag name="KSO_WM_TAG_VERSION" val="3.0"/>
  <p:tag name="KSO_WM_UNIT_ID" val="_1*i*50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2.xml><?xml version="1.0" encoding="utf-8"?>
<p:tagLst xmlns:p="http://schemas.openxmlformats.org/presentationml/2006/main">
  <p:tag name="KSO_WM_UNIT_TYPE" val="i"/>
  <p:tag name="KSO_WM_UNIT_INDEX" val="480"/>
  <p:tag name="KSO_WM_BEAUTIFY_FLAG" val="#wm#"/>
  <p:tag name="KSO_WM_TAG_VERSION" val="3.0"/>
  <p:tag name="KSO_WM_UNIT_ID" val="_1*i*4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3.xml><?xml version="1.0" encoding="utf-8"?>
<p:tagLst xmlns:p="http://schemas.openxmlformats.org/presentationml/2006/main">
  <p:tag name="KSO_WM_UNIT_TYPE" val="i"/>
  <p:tag name="KSO_WM_UNIT_INDEX" val="509"/>
  <p:tag name="KSO_WM_BEAUTIFY_FLAG" val="#wm#"/>
  <p:tag name="KSO_WM_TAG_VERSION" val="3.0"/>
  <p:tag name="KSO_WM_UNIT_ID" val="_1*i*50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4.xml><?xml version="1.0" encoding="utf-8"?>
<p:tagLst xmlns:p="http://schemas.openxmlformats.org/presentationml/2006/main">
  <p:tag name="KSO_WM_UNIT_TYPE" val="i"/>
  <p:tag name="KSO_WM_UNIT_INDEX" val="488"/>
  <p:tag name="KSO_WM_BEAUTIFY_FLAG" val="#wm#"/>
  <p:tag name="KSO_WM_TAG_VERSION" val="3.0"/>
  <p:tag name="KSO_WM_UNIT_ID" val="_1*i*48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5.xml><?xml version="1.0" encoding="utf-8"?>
<p:tagLst xmlns:p="http://schemas.openxmlformats.org/presentationml/2006/main">
  <p:tag name="KSO_WM_UNIT_TYPE" val="i"/>
  <p:tag name="KSO_WM_UNIT_INDEX" val="477"/>
  <p:tag name="KSO_WM_BEAUTIFY_FLAG" val="#wm#"/>
  <p:tag name="KSO_WM_TAG_VERSION" val="3.0"/>
  <p:tag name="KSO_WM_UNIT_ID" val="_1*i*4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6.xml><?xml version="1.0" encoding="utf-8"?>
<p:tagLst xmlns:p="http://schemas.openxmlformats.org/presentationml/2006/main">
  <p:tag name="KSO_WM_UNIT_TYPE" val="i"/>
  <p:tag name="KSO_WM_UNIT_INDEX" val="476"/>
  <p:tag name="KSO_WM_BEAUTIFY_FLAG" val="#wm#"/>
  <p:tag name="KSO_WM_TAG_VERSION" val="3.0"/>
  <p:tag name="KSO_WM_UNIT_ID" val="_1*i*4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7.xml><?xml version="1.0" encoding="utf-8"?>
<p:tagLst xmlns:p="http://schemas.openxmlformats.org/presentationml/2006/main">
  <p:tag name="KSO_WM_UNIT_TYPE" val="i"/>
  <p:tag name="KSO_WM_UNIT_INDEX" val="484"/>
  <p:tag name="KSO_WM_BEAUTIFY_FLAG" val="#wm#"/>
  <p:tag name="KSO_WM_TAG_VERSION" val="3.0"/>
  <p:tag name="KSO_WM_UNIT_ID" val="_1*i*4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8.xml><?xml version="1.0" encoding="utf-8"?>
<p:tagLst xmlns:p="http://schemas.openxmlformats.org/presentationml/2006/main">
  <p:tag name="KSO_WM_UNIT_TYPE" val="i"/>
  <p:tag name="KSO_WM_UNIT_INDEX" val="517"/>
  <p:tag name="KSO_WM_BEAUTIFY_FLAG" val="#wm#"/>
  <p:tag name="KSO_WM_TAG_VERSION" val="3.0"/>
  <p:tag name="KSO_WM_UNIT_ID" val="_1*i*5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9.xml><?xml version="1.0" encoding="utf-8"?>
<p:tagLst xmlns:p="http://schemas.openxmlformats.org/presentationml/2006/main">
  <p:tag name="KSO_WM_UNIT_TYPE" val="i"/>
  <p:tag name="KSO_WM_UNIT_INDEX" val="516"/>
  <p:tag name="KSO_WM_BEAUTIFY_FLAG" val="#wm#"/>
  <p:tag name="KSO_WM_TAG_VERSION" val="3.0"/>
  <p:tag name="KSO_WM_UNIT_ID" val="_1*i*5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.xml><?xml version="1.0" encoding="utf-8"?>
<p:tagLst xmlns:p="http://schemas.openxmlformats.org/presentationml/2006/main">
  <p:tag name="KSO_WM_UNIT_TYPE" val="i"/>
  <p:tag name="KSO_WM_UNIT_INDEX" val="349"/>
  <p:tag name="KSO_WM_BEAUTIFY_FLAG" val="#wm#"/>
  <p:tag name="KSO_WM_TAG_VERSION" val="3.0"/>
  <p:tag name="KSO_WM_UNIT_ID" val="_1*i*3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0.xml><?xml version="1.0" encoding="utf-8"?>
<p:tagLst xmlns:p="http://schemas.openxmlformats.org/presentationml/2006/main">
  <p:tag name="KSO_WM_UNIT_TYPE" val="i"/>
  <p:tag name="KSO_WM_UNIT_INDEX" val="643"/>
  <p:tag name="KSO_WM_BEAUTIFY_FLAG" val="#wm#"/>
  <p:tag name="KSO_WM_TAG_VERSION" val="3.0"/>
  <p:tag name="KSO_WM_UNIT_ID" val="_1*i*6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1.xml><?xml version="1.0" encoding="utf-8"?>
<p:tagLst xmlns:p="http://schemas.openxmlformats.org/presentationml/2006/main">
  <p:tag name="KSO_WM_UNIT_TYPE" val="i"/>
  <p:tag name="KSO_WM_UNIT_INDEX" val="631"/>
  <p:tag name="KSO_WM_BEAUTIFY_FLAG" val="#wm#"/>
  <p:tag name="KSO_WM_TAG_VERSION" val="3.0"/>
  <p:tag name="KSO_WM_UNIT_ID" val="_1*i*6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2.xml><?xml version="1.0" encoding="utf-8"?>
<p:tagLst xmlns:p="http://schemas.openxmlformats.org/presentationml/2006/main">
  <p:tag name="KSO_WM_UNIT_TYPE" val="i"/>
  <p:tag name="KSO_WM_UNIT_INDEX" val="529"/>
  <p:tag name="KSO_WM_BEAUTIFY_FLAG" val="#wm#"/>
  <p:tag name="KSO_WM_TAG_VERSION" val="3.0"/>
  <p:tag name="KSO_WM_UNIT_ID" val="_1*i*5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3.xml><?xml version="1.0" encoding="utf-8"?>
<p:tagLst xmlns:p="http://schemas.openxmlformats.org/presentationml/2006/main">
  <p:tag name="KSO_WM_UNIT_TYPE" val="i"/>
  <p:tag name="KSO_WM_UNIT_INDEX" val="585"/>
  <p:tag name="KSO_WM_BEAUTIFY_FLAG" val="#wm#"/>
  <p:tag name="KSO_WM_TAG_VERSION" val="3.0"/>
  <p:tag name="KSO_WM_UNIT_ID" val="_1*i*5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4.xml><?xml version="1.0" encoding="utf-8"?>
<p:tagLst xmlns:p="http://schemas.openxmlformats.org/presentationml/2006/main">
  <p:tag name="KSO_WM_UNIT_TYPE" val="i"/>
  <p:tag name="KSO_WM_UNIT_INDEX" val="571"/>
  <p:tag name="KSO_WM_BEAUTIFY_FLAG" val="#wm#"/>
  <p:tag name="KSO_WM_TAG_VERSION" val="3.0"/>
  <p:tag name="KSO_WM_UNIT_ID" val="_1*i*5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5.xml><?xml version="1.0" encoding="utf-8"?>
<p:tagLst xmlns:p="http://schemas.openxmlformats.org/presentationml/2006/main">
  <p:tag name="KSO_WM_UNIT_TYPE" val="i"/>
  <p:tag name="KSO_WM_UNIT_INDEX" val="649"/>
  <p:tag name="KSO_WM_BEAUTIFY_FLAG" val="#wm#"/>
  <p:tag name="KSO_WM_TAG_VERSION" val="3.0"/>
  <p:tag name="KSO_WM_UNIT_ID" val="_1*i*6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6.xml><?xml version="1.0" encoding="utf-8"?>
<p:tagLst xmlns:p="http://schemas.openxmlformats.org/presentationml/2006/main">
  <p:tag name="KSO_WM_UNIT_TYPE" val="i"/>
  <p:tag name="KSO_WM_UNIT_INDEX" val="530"/>
  <p:tag name="KSO_WM_BEAUTIFY_FLAG" val="#wm#"/>
  <p:tag name="KSO_WM_TAG_VERSION" val="3.0"/>
  <p:tag name="KSO_WM_UNIT_ID" val="_1*i*5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7.xml><?xml version="1.0" encoding="utf-8"?>
<p:tagLst xmlns:p="http://schemas.openxmlformats.org/presentationml/2006/main">
  <p:tag name="KSO_WM_UNIT_TYPE" val="i"/>
  <p:tag name="KSO_WM_UNIT_INDEX" val="674"/>
  <p:tag name="KSO_WM_BEAUTIFY_FLAG" val="#wm#"/>
  <p:tag name="KSO_WM_TAG_VERSION" val="3.0"/>
  <p:tag name="KSO_WM_UNIT_ID" val="_1*i*6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8.xml><?xml version="1.0" encoding="utf-8"?>
<p:tagLst xmlns:p="http://schemas.openxmlformats.org/presentationml/2006/main">
  <p:tag name="KSO_WM_UNIT_TYPE" val="i"/>
  <p:tag name="KSO_WM_UNIT_INDEX" val="534"/>
  <p:tag name="KSO_WM_BEAUTIFY_FLAG" val="#wm#"/>
  <p:tag name="KSO_WM_TAG_VERSION" val="3.0"/>
  <p:tag name="KSO_WM_UNIT_ID" val="_1*i*5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9.xml><?xml version="1.0" encoding="utf-8"?>
<p:tagLst xmlns:p="http://schemas.openxmlformats.org/presentationml/2006/main">
  <p:tag name="KSO_WM_UNIT_TYPE" val="i"/>
  <p:tag name="KSO_WM_UNIT_INDEX" val="453"/>
  <p:tag name="KSO_WM_BEAUTIFY_FLAG" val="#wm#"/>
  <p:tag name="KSO_WM_TAG_VERSION" val="3.0"/>
  <p:tag name="KSO_WM_UNIT_ID" val="_1*i*4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30.xml><?xml version="1.0" encoding="utf-8"?>
<p:tagLst xmlns:p="http://schemas.openxmlformats.org/presentationml/2006/main">
  <p:tag name="KSO_WM_UNIT_TYPE" val="i"/>
  <p:tag name="KSO_WM_UNIT_INDEX" val="355"/>
  <p:tag name="KSO_WM_BEAUTIFY_FLAG" val="#wm#"/>
  <p:tag name="KSO_WM_TAG_VERSION" val="3.0"/>
  <p:tag name="KSO_WM_UNIT_ID" val="_1*i*3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0.xml><?xml version="1.0" encoding="utf-8"?>
<p:tagLst xmlns:p="http://schemas.openxmlformats.org/presentationml/2006/main">
  <p:tag name="KSO_WM_UNIT_TYPE" val="i"/>
  <p:tag name="KSO_WM_UNIT_INDEX" val="437"/>
  <p:tag name="KSO_WM_BEAUTIFY_FLAG" val="#wm#"/>
  <p:tag name="KSO_WM_TAG_VERSION" val="3.0"/>
  <p:tag name="KSO_WM_UNIT_ID" val="_1*i*4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1.xml><?xml version="1.0" encoding="utf-8"?>
<p:tagLst xmlns:p="http://schemas.openxmlformats.org/presentationml/2006/main">
  <p:tag name="KSO_WM_UNIT_TYPE" val="i"/>
  <p:tag name="KSO_WM_UNIT_INDEX" val="527"/>
  <p:tag name="KSO_WM_BEAUTIFY_FLAG" val="#wm#"/>
  <p:tag name="KSO_WM_TAG_VERSION" val="3.0"/>
  <p:tag name="KSO_WM_UNIT_ID" val="_1*i*5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2.xml><?xml version="1.0" encoding="utf-8"?>
<p:tagLst xmlns:p="http://schemas.openxmlformats.org/presentationml/2006/main">
  <p:tag name="KSO_WM_UNIT_TYPE" val="i"/>
  <p:tag name="KSO_WM_UNIT_INDEX" val="508"/>
  <p:tag name="KSO_WM_BEAUTIFY_FLAG" val="#wm#"/>
  <p:tag name="KSO_WM_TAG_VERSION" val="3.0"/>
  <p:tag name="KSO_WM_UNIT_ID" val="_1*i*50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3.xml><?xml version="1.0" encoding="utf-8"?>
<p:tagLst xmlns:p="http://schemas.openxmlformats.org/presentationml/2006/main">
  <p:tag name="KSO_WM_UNIT_TYPE" val="i"/>
  <p:tag name="KSO_WM_UNIT_INDEX" val="544"/>
  <p:tag name="KSO_WM_BEAUTIFY_FLAG" val="#wm#"/>
  <p:tag name="KSO_WM_TAG_VERSION" val="3.0"/>
  <p:tag name="KSO_WM_UNIT_ID" val="_1*i*5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4.xml><?xml version="1.0" encoding="utf-8"?>
<p:tagLst xmlns:p="http://schemas.openxmlformats.org/presentationml/2006/main">
  <p:tag name="KSO_WM_UNIT_TYPE" val="i"/>
  <p:tag name="KSO_WM_UNIT_INDEX" val="524"/>
  <p:tag name="KSO_WM_BEAUTIFY_FLAG" val="#wm#"/>
  <p:tag name="KSO_WM_TAG_VERSION" val="3.0"/>
  <p:tag name="KSO_WM_UNIT_ID" val="_1*i*5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5.xml><?xml version="1.0" encoding="utf-8"?>
<p:tagLst xmlns:p="http://schemas.openxmlformats.org/presentationml/2006/main">
  <p:tag name="KSO_WM_UNIT_TYPE" val="i"/>
  <p:tag name="KSO_WM_UNIT_INDEX" val="525"/>
  <p:tag name="KSO_WM_BEAUTIFY_FLAG" val="#wm#"/>
  <p:tag name="KSO_WM_TAG_VERSION" val="3.0"/>
  <p:tag name="KSO_WM_UNIT_ID" val="_1*i*5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6.xml><?xml version="1.0" encoding="utf-8"?>
<p:tagLst xmlns:p="http://schemas.openxmlformats.org/presentationml/2006/main">
  <p:tag name="KSO_WM_UNIT_TYPE" val="i"/>
  <p:tag name="KSO_WM_UNIT_INDEX" val="526"/>
  <p:tag name="KSO_WM_BEAUTIFY_FLAG" val="#wm#"/>
  <p:tag name="KSO_WM_TAG_VERSION" val="3.0"/>
  <p:tag name="KSO_WM_UNIT_ID" val="_1*i*5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7.xml><?xml version="1.0" encoding="utf-8"?>
<p:tagLst xmlns:p="http://schemas.openxmlformats.org/presentationml/2006/main">
  <p:tag name="KSO_WM_UNIT_TYPE" val="i"/>
  <p:tag name="KSO_WM_UNIT_INDEX" val="546"/>
  <p:tag name="KSO_WM_BEAUTIFY_FLAG" val="#wm#"/>
  <p:tag name="KSO_WM_TAG_VERSION" val="3.0"/>
  <p:tag name="KSO_WM_UNIT_ID" val="_1*i*5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8.xml><?xml version="1.0" encoding="utf-8"?>
<p:tagLst xmlns:p="http://schemas.openxmlformats.org/presentationml/2006/main">
  <p:tag name="KSO_WM_UNIT_TYPE" val="i"/>
  <p:tag name="KSO_WM_UNIT_INDEX" val="537"/>
  <p:tag name="KSO_WM_BEAUTIFY_FLAG" val="#wm#"/>
  <p:tag name="KSO_WM_TAG_VERSION" val="3.0"/>
  <p:tag name="KSO_WM_UNIT_ID" val="_1*i*5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9.xml><?xml version="1.0" encoding="utf-8"?>
<p:tagLst xmlns:p="http://schemas.openxmlformats.org/presentationml/2006/main">
  <p:tag name="KSO_WM_UNIT_TYPE" val="i"/>
  <p:tag name="KSO_WM_UNIT_INDEX" val="536"/>
  <p:tag name="KSO_WM_BEAUTIFY_FLAG" val="#wm#"/>
  <p:tag name="KSO_WM_TAG_VERSION" val="3.0"/>
  <p:tag name="KSO_WM_UNIT_ID" val="_1*i*5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.xml><?xml version="1.0" encoding="utf-8"?>
<p:tagLst xmlns:p="http://schemas.openxmlformats.org/presentationml/2006/main">
  <p:tag name="KSO_WM_UNIT_TYPE" val="i"/>
  <p:tag name="KSO_WM_UNIT_INDEX" val="360"/>
  <p:tag name="KSO_WM_BEAUTIFY_FLAG" val="#wm#"/>
  <p:tag name="KSO_WM_TAG_VERSION" val="3.0"/>
  <p:tag name="KSO_WM_UNIT_ID" val="_1*i*36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0.xml><?xml version="1.0" encoding="utf-8"?>
<p:tagLst xmlns:p="http://schemas.openxmlformats.org/presentationml/2006/main">
  <p:tag name="KSO_WM_UNIT_TYPE" val="i"/>
  <p:tag name="KSO_WM_UNIT_INDEX" val="439"/>
  <p:tag name="KSO_WM_BEAUTIFY_FLAG" val="#wm#"/>
  <p:tag name="KSO_WM_TAG_VERSION" val="3.0"/>
  <p:tag name="KSO_WM_UNIT_ID" val="_1*i*4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1.xml><?xml version="1.0" encoding="utf-8"?>
<p:tagLst xmlns:p="http://schemas.openxmlformats.org/presentationml/2006/main">
  <p:tag name="KSO_WM_UNIT_TYPE" val="i"/>
  <p:tag name="KSO_WM_UNIT_INDEX" val="575"/>
  <p:tag name="KSO_WM_BEAUTIFY_FLAG" val="#wm#"/>
  <p:tag name="KSO_WM_TAG_VERSION" val="3.0"/>
  <p:tag name="KSO_WM_UNIT_ID" val="_1*i*5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2.xml><?xml version="1.0" encoding="utf-8"?>
<p:tagLst xmlns:p="http://schemas.openxmlformats.org/presentationml/2006/main">
  <p:tag name="KSO_WM_UNIT_TYPE" val="i"/>
  <p:tag name="KSO_WM_UNIT_INDEX" val="656"/>
  <p:tag name="KSO_WM_BEAUTIFY_FLAG" val="#wm#"/>
  <p:tag name="KSO_WM_TAG_VERSION" val="3.0"/>
  <p:tag name="KSO_WM_UNIT_ID" val="_1*i*6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3.xml><?xml version="1.0" encoding="utf-8"?>
<p:tagLst xmlns:p="http://schemas.openxmlformats.org/presentationml/2006/main">
  <p:tag name="KSO_WM_UNIT_TYPE" val="i"/>
  <p:tag name="KSO_WM_UNIT_INDEX" val="549"/>
  <p:tag name="KSO_WM_BEAUTIFY_FLAG" val="#wm#"/>
  <p:tag name="KSO_WM_TAG_VERSION" val="3.0"/>
  <p:tag name="KSO_WM_UNIT_ID" val="_1*i*5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4.xml><?xml version="1.0" encoding="utf-8"?>
<p:tagLst xmlns:p="http://schemas.openxmlformats.org/presentationml/2006/main">
  <p:tag name="KSO_WM_UNIT_TYPE" val="i"/>
  <p:tag name="KSO_WM_UNIT_INDEX" val="522"/>
  <p:tag name="KSO_WM_BEAUTIFY_FLAG" val="#wm#"/>
  <p:tag name="KSO_WM_TAG_VERSION" val="3.0"/>
  <p:tag name="KSO_WM_UNIT_ID" val="_1*i*5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5.xml><?xml version="1.0" encoding="utf-8"?>
<p:tagLst xmlns:p="http://schemas.openxmlformats.org/presentationml/2006/main">
  <p:tag name="KSO_WM_UNIT_TYPE" val="i"/>
  <p:tag name="KSO_WM_UNIT_INDEX" val="481"/>
  <p:tag name="KSO_WM_BEAUTIFY_FLAG" val="#wm#"/>
  <p:tag name="KSO_WM_TAG_VERSION" val="3.0"/>
  <p:tag name="KSO_WM_UNIT_ID" val="_1*i*4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6.xml><?xml version="1.0" encoding="utf-8"?>
<p:tagLst xmlns:p="http://schemas.openxmlformats.org/presentationml/2006/main">
  <p:tag name="KSO_WM_UNIT_TYPE" val="i"/>
  <p:tag name="KSO_WM_UNIT_INDEX" val="496"/>
  <p:tag name="KSO_WM_BEAUTIFY_FLAG" val="#wm#"/>
  <p:tag name="KSO_WM_TAG_VERSION" val="3.0"/>
  <p:tag name="KSO_WM_UNIT_ID" val="_1*i*49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7.xml><?xml version="1.0" encoding="utf-8"?>
<p:tagLst xmlns:p="http://schemas.openxmlformats.org/presentationml/2006/main">
  <p:tag name="KSO_WM_UNIT_TYPE" val="i"/>
  <p:tag name="KSO_WM_UNIT_INDEX" val="497"/>
  <p:tag name="KSO_WM_BEAUTIFY_FLAG" val="#wm#"/>
  <p:tag name="KSO_WM_TAG_VERSION" val="3.0"/>
  <p:tag name="KSO_WM_UNIT_ID" val="_1*i*49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8.xml><?xml version="1.0" encoding="utf-8"?>
<p:tagLst xmlns:p="http://schemas.openxmlformats.org/presentationml/2006/main">
  <p:tag name="KSO_WM_UNIT_TYPE" val="i"/>
  <p:tag name="KSO_WM_UNIT_INDEX" val="523"/>
  <p:tag name="KSO_WM_BEAUTIFY_FLAG" val="#wm#"/>
  <p:tag name="KSO_WM_TAG_VERSION" val="3.0"/>
  <p:tag name="KSO_WM_UNIT_ID" val="_1*i*5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9.xml><?xml version="1.0" encoding="utf-8"?>
<p:tagLst xmlns:p="http://schemas.openxmlformats.org/presentationml/2006/main">
  <p:tag name="KSO_WM_UNIT_TYPE" val="i"/>
  <p:tag name="KSO_WM_UNIT_INDEX" val="487"/>
  <p:tag name="KSO_WM_BEAUTIFY_FLAG" val="#wm#"/>
  <p:tag name="KSO_WM_TAG_VERSION" val="3.0"/>
  <p:tag name="KSO_WM_UNIT_ID" val="_1*i*48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.xml><?xml version="1.0" encoding="utf-8"?>
<p:tagLst xmlns:p="http://schemas.openxmlformats.org/presentationml/2006/main">
  <p:tag name="KSO_WM_UNIT_TYPE" val="i"/>
  <p:tag name="KSO_WM_UNIT_INDEX" val="369"/>
  <p:tag name="KSO_WM_BEAUTIFY_FLAG" val="#wm#"/>
  <p:tag name="KSO_WM_TAG_VERSION" val="3.0"/>
  <p:tag name="KSO_WM_UNIT_ID" val="_1*i*3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0.xml><?xml version="1.0" encoding="utf-8"?>
<p:tagLst xmlns:p="http://schemas.openxmlformats.org/presentationml/2006/main">
  <p:tag name="KSO_WM_UNIT_TYPE" val="i"/>
  <p:tag name="KSO_WM_UNIT_INDEX" val="493"/>
  <p:tag name="KSO_WM_BEAUTIFY_FLAG" val="#wm#"/>
  <p:tag name="KSO_WM_TAG_VERSION" val="3.0"/>
  <p:tag name="KSO_WM_UNIT_ID" val="_1*i*49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1.xml><?xml version="1.0" encoding="utf-8"?>
<p:tagLst xmlns:p="http://schemas.openxmlformats.org/presentationml/2006/main">
  <p:tag name="KSO_WM_UNIT_TYPE" val="i"/>
  <p:tag name="KSO_WM_UNIT_INDEX" val="494"/>
  <p:tag name="KSO_WM_BEAUTIFY_FLAG" val="#wm#"/>
  <p:tag name="KSO_WM_TAG_VERSION" val="3.0"/>
  <p:tag name="KSO_WM_UNIT_ID" val="_1*i*49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2.xml><?xml version="1.0" encoding="utf-8"?>
<p:tagLst xmlns:p="http://schemas.openxmlformats.org/presentationml/2006/main">
  <p:tag name="KSO_WM_UNIT_TYPE" val="i"/>
  <p:tag name="KSO_WM_UNIT_INDEX" val="486"/>
  <p:tag name="KSO_WM_BEAUTIFY_FLAG" val="#wm#"/>
  <p:tag name="KSO_WM_TAG_VERSION" val="3.0"/>
  <p:tag name="KSO_WM_UNIT_ID" val="_1*i*48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3.xml><?xml version="1.0" encoding="utf-8"?>
<p:tagLst xmlns:p="http://schemas.openxmlformats.org/presentationml/2006/main">
  <p:tag name="KSO_WM_UNIT_TYPE" val="i"/>
  <p:tag name="KSO_WM_UNIT_INDEX" val="520"/>
  <p:tag name="KSO_WM_BEAUTIFY_FLAG" val="#wm#"/>
  <p:tag name="KSO_WM_TAG_VERSION" val="3.0"/>
  <p:tag name="KSO_WM_UNIT_ID" val="_1*i*5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4.xml><?xml version="1.0" encoding="utf-8"?>
<p:tagLst xmlns:p="http://schemas.openxmlformats.org/presentationml/2006/main">
  <p:tag name="KSO_WM_UNIT_TYPE" val="i"/>
  <p:tag name="KSO_WM_UNIT_INDEX" val="492"/>
  <p:tag name="KSO_WM_BEAUTIFY_FLAG" val="#wm#"/>
  <p:tag name="KSO_WM_TAG_VERSION" val="3.0"/>
  <p:tag name="KSO_WM_UNIT_ID" val="_1*i*49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5.xml><?xml version="1.0" encoding="utf-8"?>
<p:tagLst xmlns:p="http://schemas.openxmlformats.org/presentationml/2006/main">
  <p:tag name="KSO_WM_UNIT_TYPE" val="i"/>
  <p:tag name="KSO_WM_UNIT_INDEX" val="507"/>
  <p:tag name="KSO_WM_BEAUTIFY_FLAG" val="#wm#"/>
  <p:tag name="KSO_WM_TAG_VERSION" val="3.0"/>
  <p:tag name="KSO_WM_UNIT_ID" val="_1*i*50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6.xml><?xml version="1.0" encoding="utf-8"?>
<p:tagLst xmlns:p="http://schemas.openxmlformats.org/presentationml/2006/main">
  <p:tag name="KSO_WM_UNIT_TYPE" val="i"/>
  <p:tag name="KSO_WM_UNIT_INDEX" val="540"/>
  <p:tag name="KSO_WM_BEAUTIFY_FLAG" val="#wm#"/>
  <p:tag name="KSO_WM_TAG_VERSION" val="3.0"/>
  <p:tag name="KSO_WM_UNIT_ID" val="_1*i*5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7.xml><?xml version="1.0" encoding="utf-8"?>
<p:tagLst xmlns:p="http://schemas.openxmlformats.org/presentationml/2006/main">
  <p:tag name="KSO_WM_UNIT_TYPE" val="i"/>
  <p:tag name="KSO_WM_UNIT_INDEX" val="541"/>
  <p:tag name="KSO_WM_BEAUTIFY_FLAG" val="#wm#"/>
  <p:tag name="KSO_WM_TAG_VERSION" val="3.0"/>
  <p:tag name="KSO_WM_UNIT_ID" val="_1*i*5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8.xml><?xml version="1.0" encoding="utf-8"?>
<p:tagLst xmlns:p="http://schemas.openxmlformats.org/presentationml/2006/main">
  <p:tag name="KSO_WM_UNIT_TYPE" val="i"/>
  <p:tag name="KSO_WM_UNIT_INDEX" val="542"/>
  <p:tag name="KSO_WM_BEAUTIFY_FLAG" val="#wm#"/>
  <p:tag name="KSO_WM_TAG_VERSION" val="3.0"/>
  <p:tag name="KSO_WM_UNIT_ID" val="_1*i*5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9.xml><?xml version="1.0" encoding="utf-8"?>
<p:tagLst xmlns:p="http://schemas.openxmlformats.org/presentationml/2006/main">
  <p:tag name="KSO_WM_UNIT_TYPE" val="i"/>
  <p:tag name="KSO_WM_UNIT_INDEX" val="432"/>
  <p:tag name="KSO_WM_BEAUTIFY_FLAG" val="#wm#"/>
  <p:tag name="KSO_WM_TAG_VERSION" val="3.0"/>
  <p:tag name="KSO_WM_UNIT_ID" val="_1*i*4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.xml><?xml version="1.0" encoding="utf-8"?>
<p:tagLst xmlns:p="http://schemas.openxmlformats.org/presentationml/2006/main">
  <p:tag name="KSO_WM_UNIT_TYPE" val="i"/>
  <p:tag name="KSO_WM_UNIT_INDEX" val="363"/>
  <p:tag name="KSO_WM_BEAUTIFY_FLAG" val="#wm#"/>
  <p:tag name="KSO_WM_TAG_VERSION" val="3.0"/>
  <p:tag name="KSO_WM_UNIT_ID" val="_1*i*3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0.xml><?xml version="1.0" encoding="utf-8"?>
<p:tagLst xmlns:p="http://schemas.openxmlformats.org/presentationml/2006/main">
  <p:tag name="KSO_WM_UNIT_TYPE" val="i"/>
  <p:tag name="KSO_WM_UNIT_INDEX" val="433"/>
  <p:tag name="KSO_WM_BEAUTIFY_FLAG" val="#wm#"/>
  <p:tag name="KSO_WM_TAG_VERSION" val="3.0"/>
  <p:tag name="KSO_WM_UNIT_ID" val="_1*i*4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1.xml><?xml version="1.0" encoding="utf-8"?>
<p:tagLst xmlns:p="http://schemas.openxmlformats.org/presentationml/2006/main">
  <p:tag name="KSO_WM_UNIT_TYPE" val="i"/>
  <p:tag name="KSO_WM_UNIT_INDEX" val="600"/>
  <p:tag name="KSO_WM_BEAUTIFY_FLAG" val="#wm#"/>
  <p:tag name="KSO_WM_TAG_VERSION" val="3.0"/>
  <p:tag name="KSO_WM_UNIT_ID" val="_1*i*60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2.xml><?xml version="1.0" encoding="utf-8"?>
<p:tagLst xmlns:p="http://schemas.openxmlformats.org/presentationml/2006/main">
  <p:tag name="KSO_WM_UNIT_TYPE" val="i"/>
  <p:tag name="KSO_WM_UNIT_INDEX" val="630"/>
  <p:tag name="KSO_WM_BEAUTIFY_FLAG" val="#wm#"/>
  <p:tag name="KSO_WM_TAG_VERSION" val="3.0"/>
  <p:tag name="KSO_WM_UNIT_ID" val="_1*i*6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3.xml><?xml version="1.0" encoding="utf-8"?>
<p:tagLst xmlns:p="http://schemas.openxmlformats.org/presentationml/2006/main">
  <p:tag name="KSO_WM_UNIT_TYPE" val="i"/>
  <p:tag name="KSO_WM_UNIT_INDEX" val="642"/>
  <p:tag name="KSO_WM_BEAUTIFY_FLAG" val="#wm#"/>
  <p:tag name="KSO_WM_TAG_VERSION" val="3.0"/>
  <p:tag name="KSO_WM_UNIT_ID" val="_1*i*6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29"/>
  <p:tag name="KSO_WM_UNIT_LAYERLEVEL" val="1"/>
  <p:tag name="KSO_WM_TAG_VERSION" val="3.0"/>
  <p:tag name="KSO_WM_BEAUTIFY_FLAG" val="#wm#"/>
  <p:tag name="KSO_WM_UNIT_TYPE" val="i"/>
  <p:tag name="KSO_WM_UNIT_INDEX" val="329"/>
</p:tagLst>
</file>

<file path=ppt/tags/tag335.xml><?xml version="1.0" encoding="utf-8"?>
<p:tagLst xmlns:p="http://schemas.openxmlformats.org/presentationml/2006/main">
  <p:tag name="KSO_WM_UNIT_TYPE" val="i"/>
  <p:tag name="KSO_WM_UNIT_INDEX" val="83"/>
  <p:tag name="KSO_WM_BEAUTIFY_FLAG" val="#wm#"/>
  <p:tag name="KSO_WM_TAG_VERSION" val="3.0"/>
  <p:tag name="KSO_WM_UNIT_ID" val="_1*i*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6.xml><?xml version="1.0" encoding="utf-8"?>
<p:tagLst xmlns:p="http://schemas.openxmlformats.org/presentationml/2006/main">
  <p:tag name="KSO_WM_UNIT_TYPE" val="i"/>
  <p:tag name="KSO_WM_UNIT_INDEX" val="82"/>
  <p:tag name="KSO_WM_BEAUTIFY_FLAG" val="#wm#"/>
  <p:tag name="KSO_WM_TAG_VERSION" val="3.0"/>
  <p:tag name="KSO_WM_UNIT_ID" val="_1*i*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7.xml><?xml version="1.0" encoding="utf-8"?>
<p:tagLst xmlns:p="http://schemas.openxmlformats.org/presentationml/2006/main">
  <p:tag name="KSO_WM_UNIT_TYPE" val="i"/>
  <p:tag name="KSO_WM_UNIT_INDEX" val="80"/>
  <p:tag name="KSO_WM_BEAUTIFY_FLAG" val="#wm#"/>
  <p:tag name="KSO_WM_TAG_VERSION" val="3.0"/>
  <p:tag name="KSO_WM_UNIT_ID" val="_1*i*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8.xml><?xml version="1.0" encoding="utf-8"?>
<p:tagLst xmlns:p="http://schemas.openxmlformats.org/presentationml/2006/main">
  <p:tag name="KSO_WM_UNIT_TYPE" val="i"/>
  <p:tag name="KSO_WM_UNIT_INDEX" val="75"/>
  <p:tag name="KSO_WM_BEAUTIFY_FLAG" val="#wm#"/>
  <p:tag name="KSO_WM_TAG_VERSION" val="3.0"/>
  <p:tag name="KSO_WM_UNIT_ID" val="_1*i*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9.xml><?xml version="1.0" encoding="utf-8"?>
<p:tagLst xmlns:p="http://schemas.openxmlformats.org/presentationml/2006/main">
  <p:tag name="KSO_WM_UNIT_TYPE" val="i"/>
  <p:tag name="KSO_WM_UNIT_INDEX" val="78"/>
  <p:tag name="KSO_WM_BEAUTIFY_FLAG" val="#wm#"/>
  <p:tag name="KSO_WM_TAG_VERSION" val="3.0"/>
  <p:tag name="KSO_WM_UNIT_ID" val="_1*i*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.xml><?xml version="1.0" encoding="utf-8"?>
<p:tagLst xmlns:p="http://schemas.openxmlformats.org/presentationml/2006/main">
  <p:tag name="KSO_WM_UNIT_TYPE" val="i"/>
  <p:tag name="KSO_WM_UNIT_INDEX" val="381"/>
  <p:tag name="KSO_WM_BEAUTIFY_FLAG" val="#wm#"/>
  <p:tag name="KSO_WM_TAG_VERSION" val="3.0"/>
  <p:tag name="KSO_WM_UNIT_ID" val="_1*i*3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0.xml><?xml version="1.0" encoding="utf-8"?>
<p:tagLst xmlns:p="http://schemas.openxmlformats.org/presentationml/2006/main">
  <p:tag name="KSO_WM_UNIT_TYPE" val="i"/>
  <p:tag name="KSO_WM_UNIT_INDEX" val="71"/>
  <p:tag name="KSO_WM_BEAUTIFY_FLAG" val="#wm#"/>
  <p:tag name="KSO_WM_TAG_VERSION" val="3.0"/>
  <p:tag name="KSO_WM_UNIT_ID" val="_1*i*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1.xml><?xml version="1.0" encoding="utf-8"?>
<p:tagLst xmlns:p="http://schemas.openxmlformats.org/presentationml/2006/main">
  <p:tag name="KSO_WM_UNIT_TYPE" val="i"/>
  <p:tag name="KSO_WM_UNIT_INDEX" val="73"/>
  <p:tag name="KSO_WM_BEAUTIFY_FLAG" val="#wm#"/>
  <p:tag name="KSO_WM_TAG_VERSION" val="3.0"/>
  <p:tag name="KSO_WM_UNIT_ID" val="_1*i*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2.xml><?xml version="1.0" encoding="utf-8"?>
<p:tagLst xmlns:p="http://schemas.openxmlformats.org/presentationml/2006/main">
  <p:tag name="KSO_WM_UNIT_TYPE" val="i"/>
  <p:tag name="KSO_WM_UNIT_INDEX" val="72"/>
  <p:tag name="KSO_WM_BEAUTIFY_FLAG" val="#wm#"/>
  <p:tag name="KSO_WM_TAG_VERSION" val="3.0"/>
  <p:tag name="KSO_WM_UNIT_ID" val="_1*i*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3.xml><?xml version="1.0" encoding="utf-8"?>
<p:tagLst xmlns:p="http://schemas.openxmlformats.org/presentationml/2006/main">
  <p:tag name="KSO_WM_UNIT_TYPE" val="i"/>
  <p:tag name="KSO_WM_UNIT_INDEX" val="76"/>
  <p:tag name="KSO_WM_BEAUTIFY_FLAG" val="#wm#"/>
  <p:tag name="KSO_WM_TAG_VERSION" val="3.0"/>
  <p:tag name="KSO_WM_UNIT_ID" val="_1*i*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4.xml><?xml version="1.0" encoding="utf-8"?>
<p:tagLst xmlns:p="http://schemas.openxmlformats.org/presentationml/2006/main">
  <p:tag name="KSO_WM_UNIT_TYPE" val="i"/>
  <p:tag name="KSO_WM_UNIT_INDEX" val="81"/>
  <p:tag name="KSO_WM_BEAUTIFY_FLAG" val="#wm#"/>
  <p:tag name="KSO_WM_TAG_VERSION" val="3.0"/>
  <p:tag name="KSO_WM_UNIT_ID" val="_1*i*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5.xml><?xml version="1.0" encoding="utf-8"?>
<p:tagLst xmlns:p="http://schemas.openxmlformats.org/presentationml/2006/main">
  <p:tag name="KSO_WM_UNIT_TYPE" val="i"/>
  <p:tag name="KSO_WM_UNIT_INDEX" val="65"/>
  <p:tag name="KSO_WM_BEAUTIFY_FLAG" val="#wm#"/>
  <p:tag name="KSO_WM_TAG_VERSION" val="3.0"/>
  <p:tag name="KSO_WM_UNIT_ID" val="_1*i*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6.xml><?xml version="1.0" encoding="utf-8"?>
<p:tagLst xmlns:p="http://schemas.openxmlformats.org/presentationml/2006/main">
  <p:tag name="KSO_WM_UNIT_TYPE" val="i"/>
  <p:tag name="KSO_WM_UNIT_INDEX" val="66"/>
  <p:tag name="KSO_WM_BEAUTIFY_FLAG" val="#wm#"/>
  <p:tag name="KSO_WM_TAG_VERSION" val="3.0"/>
  <p:tag name="KSO_WM_UNIT_ID" val="_1*i*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7.xml><?xml version="1.0" encoding="utf-8"?>
<p:tagLst xmlns:p="http://schemas.openxmlformats.org/presentationml/2006/main">
  <p:tag name="KSO_WM_UNIT_TYPE" val="i"/>
  <p:tag name="KSO_WM_UNIT_INDEX" val="77"/>
  <p:tag name="KSO_WM_BEAUTIFY_FLAG" val="#wm#"/>
  <p:tag name="KSO_WM_TAG_VERSION" val="3.0"/>
  <p:tag name="KSO_WM_UNIT_ID" val="_1*i*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8.xml><?xml version="1.0" encoding="utf-8"?>
<p:tagLst xmlns:p="http://schemas.openxmlformats.org/presentationml/2006/main">
  <p:tag name="KSO_WM_UNIT_TYPE" val="i"/>
  <p:tag name="KSO_WM_UNIT_INDEX" val="57"/>
  <p:tag name="KSO_WM_BEAUTIFY_FLAG" val="#wm#"/>
  <p:tag name="KSO_WM_TAG_VERSION" val="3.0"/>
  <p:tag name="KSO_WM_UNIT_ID" val="_1*i*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9.xml><?xml version="1.0" encoding="utf-8"?>
<p:tagLst xmlns:p="http://schemas.openxmlformats.org/presentationml/2006/main">
  <p:tag name="KSO_WM_UNIT_TYPE" val="i"/>
  <p:tag name="KSO_WM_UNIT_INDEX" val="52"/>
  <p:tag name="KSO_WM_BEAUTIFY_FLAG" val="#wm#"/>
  <p:tag name="KSO_WM_TAG_VERSION" val="3.0"/>
  <p:tag name="KSO_WM_UNIT_ID" val="_1*i*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.xml><?xml version="1.0" encoding="utf-8"?>
<p:tagLst xmlns:p="http://schemas.openxmlformats.org/presentationml/2006/main">
  <p:tag name="KSO_WM_UNIT_TYPE" val="i"/>
  <p:tag name="KSO_WM_UNIT_INDEX" val="367"/>
  <p:tag name="KSO_WM_BEAUTIFY_FLAG" val="#wm#"/>
  <p:tag name="KSO_WM_TAG_VERSION" val="3.0"/>
  <p:tag name="KSO_WM_UNIT_ID" val="_1*i*3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0.xml><?xml version="1.0" encoding="utf-8"?>
<p:tagLst xmlns:p="http://schemas.openxmlformats.org/presentationml/2006/main">
  <p:tag name="KSO_WM_UNIT_TYPE" val="i"/>
  <p:tag name="KSO_WM_UNIT_INDEX" val="53"/>
  <p:tag name="KSO_WM_BEAUTIFY_FLAG" val="#wm#"/>
  <p:tag name="KSO_WM_TAG_VERSION" val="3.0"/>
  <p:tag name="KSO_WM_UNIT_ID" val="_1*i*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1.xml><?xml version="1.0" encoding="utf-8"?>
<p:tagLst xmlns:p="http://schemas.openxmlformats.org/presentationml/2006/main">
  <p:tag name="KSO_WM_UNIT_TYPE" val="i"/>
  <p:tag name="KSO_WM_UNIT_INDEX" val="61"/>
  <p:tag name="KSO_WM_BEAUTIFY_FLAG" val="#wm#"/>
  <p:tag name="KSO_WM_TAG_VERSION" val="3.0"/>
  <p:tag name="KSO_WM_UNIT_ID" val="_1*i*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2.xml><?xml version="1.0" encoding="utf-8"?>
<p:tagLst xmlns:p="http://schemas.openxmlformats.org/presentationml/2006/main">
  <p:tag name="KSO_WM_UNIT_TYPE" val="i"/>
  <p:tag name="KSO_WM_UNIT_INDEX" val="63"/>
  <p:tag name="KSO_WM_BEAUTIFY_FLAG" val="#wm#"/>
  <p:tag name="KSO_WM_TAG_VERSION" val="3.0"/>
  <p:tag name="KSO_WM_UNIT_ID" val="_1*i*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3.xml><?xml version="1.0" encoding="utf-8"?>
<p:tagLst xmlns:p="http://schemas.openxmlformats.org/presentationml/2006/main">
  <p:tag name="KSO_WM_UNIT_TYPE" val="i"/>
  <p:tag name="KSO_WM_UNIT_INDEX" val="64"/>
  <p:tag name="KSO_WM_BEAUTIFY_FLAG" val="#wm#"/>
  <p:tag name="KSO_WM_TAG_VERSION" val="3.0"/>
  <p:tag name="KSO_WM_UNIT_ID" val="_1*i*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4.xml><?xml version="1.0" encoding="utf-8"?>
<p:tagLst xmlns:p="http://schemas.openxmlformats.org/presentationml/2006/main">
  <p:tag name="KSO_WM_UNIT_TYPE" val="i"/>
  <p:tag name="KSO_WM_UNIT_INDEX" val="70"/>
  <p:tag name="KSO_WM_BEAUTIFY_FLAG" val="#wm#"/>
  <p:tag name="KSO_WM_TAG_VERSION" val="3.0"/>
  <p:tag name="KSO_WM_UNIT_ID" val="_1*i*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5.xml><?xml version="1.0" encoding="utf-8"?>
<p:tagLst xmlns:p="http://schemas.openxmlformats.org/presentationml/2006/main">
  <p:tag name="KSO_WM_UNIT_TYPE" val="i"/>
  <p:tag name="KSO_WM_UNIT_INDEX" val="67"/>
  <p:tag name="KSO_WM_BEAUTIFY_FLAG" val="#wm#"/>
  <p:tag name="KSO_WM_TAG_VERSION" val="3.0"/>
  <p:tag name="KSO_WM_UNIT_ID" val="_1*i*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6.xml><?xml version="1.0" encoding="utf-8"?>
<p:tagLst xmlns:p="http://schemas.openxmlformats.org/presentationml/2006/main">
  <p:tag name="KSO_WM_UNIT_TYPE" val="i"/>
  <p:tag name="KSO_WM_UNIT_INDEX" val="68"/>
  <p:tag name="KSO_WM_BEAUTIFY_FLAG" val="#wm#"/>
  <p:tag name="KSO_WM_TAG_VERSION" val="3.0"/>
  <p:tag name="KSO_WM_UNIT_ID" val="_1*i*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7.xml><?xml version="1.0" encoding="utf-8"?>
<p:tagLst xmlns:p="http://schemas.openxmlformats.org/presentationml/2006/main">
  <p:tag name="KSO_WM_UNIT_TYPE" val="i"/>
  <p:tag name="KSO_WM_UNIT_INDEX" val="54"/>
  <p:tag name="KSO_WM_BEAUTIFY_FLAG" val="#wm#"/>
  <p:tag name="KSO_WM_TAG_VERSION" val="3.0"/>
  <p:tag name="KSO_WM_UNIT_ID" val="_1*i*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8.xml><?xml version="1.0" encoding="utf-8"?>
<p:tagLst xmlns:p="http://schemas.openxmlformats.org/presentationml/2006/main">
  <p:tag name="KSO_WM_UNIT_TYPE" val="i"/>
  <p:tag name="KSO_WM_UNIT_INDEX" val="60"/>
  <p:tag name="KSO_WM_BEAUTIFY_FLAG" val="#wm#"/>
  <p:tag name="KSO_WM_TAG_VERSION" val="3.0"/>
  <p:tag name="KSO_WM_UNIT_ID" val="_1*i*6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9.xml><?xml version="1.0" encoding="utf-8"?>
<p:tagLst xmlns:p="http://schemas.openxmlformats.org/presentationml/2006/main">
  <p:tag name="KSO_WM_UNIT_TYPE" val="i"/>
  <p:tag name="KSO_WM_UNIT_INDEX" val="49"/>
  <p:tag name="KSO_WM_BEAUTIFY_FLAG" val="#wm#"/>
  <p:tag name="KSO_WM_TAG_VERSION" val="3.0"/>
  <p:tag name="KSO_WM_UNIT_ID" val="_1*i*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.xml><?xml version="1.0" encoding="utf-8"?>
<p:tagLst xmlns:p="http://schemas.openxmlformats.org/presentationml/2006/main">
  <p:tag name="KSO_WM_UNIT_TYPE" val="i"/>
  <p:tag name="KSO_WM_UNIT_INDEX" val="375"/>
  <p:tag name="KSO_WM_BEAUTIFY_FLAG" val="#wm#"/>
  <p:tag name="KSO_WM_TAG_VERSION" val="3.0"/>
  <p:tag name="KSO_WM_UNIT_ID" val="_1*i*3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0.xml><?xml version="1.0" encoding="utf-8"?>
<p:tagLst xmlns:p="http://schemas.openxmlformats.org/presentationml/2006/main">
  <p:tag name="KSO_WM_UNIT_TYPE" val="i"/>
  <p:tag name="KSO_WM_UNIT_INDEX" val="56"/>
  <p:tag name="KSO_WM_BEAUTIFY_FLAG" val="#wm#"/>
  <p:tag name="KSO_WM_TAG_VERSION" val="3.0"/>
  <p:tag name="KSO_WM_UNIT_ID" val="_1*i*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1.xml><?xml version="1.0" encoding="utf-8"?>
<p:tagLst xmlns:p="http://schemas.openxmlformats.org/presentationml/2006/main">
  <p:tag name="KSO_WM_UNIT_TYPE" val="i"/>
  <p:tag name="KSO_WM_UNIT_INDEX" val="51"/>
  <p:tag name="KSO_WM_BEAUTIFY_FLAG" val="#wm#"/>
  <p:tag name="KSO_WM_TAG_VERSION" val="3.0"/>
  <p:tag name="KSO_WM_UNIT_ID" val="_1*i*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2.xml><?xml version="1.0" encoding="utf-8"?>
<p:tagLst xmlns:p="http://schemas.openxmlformats.org/presentationml/2006/main">
  <p:tag name="KSO_WM_UNIT_TYPE" val="i"/>
  <p:tag name="KSO_WM_UNIT_INDEX" val="59"/>
  <p:tag name="KSO_WM_BEAUTIFY_FLAG" val="#wm#"/>
  <p:tag name="KSO_WM_TAG_VERSION" val="3.0"/>
  <p:tag name="KSO_WM_UNIT_ID" val="_1*i*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3.xml><?xml version="1.0" encoding="utf-8"?>
<p:tagLst xmlns:p="http://schemas.openxmlformats.org/presentationml/2006/main">
  <p:tag name="KSO_WM_UNIT_TYPE" val="i"/>
  <p:tag name="KSO_WM_UNIT_INDEX" val="58"/>
  <p:tag name="KSO_WM_BEAUTIFY_FLAG" val="#wm#"/>
  <p:tag name="KSO_WM_TAG_VERSION" val="3.0"/>
  <p:tag name="KSO_WM_UNIT_ID" val="_1*i*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4.xml><?xml version="1.0" encoding="utf-8"?>
<p:tagLst xmlns:p="http://schemas.openxmlformats.org/presentationml/2006/main">
  <p:tag name="KSO_WM_UNIT_TYPE" val="i"/>
  <p:tag name="KSO_WM_UNIT_INDEX" val="48"/>
  <p:tag name="KSO_WM_BEAUTIFY_FLAG" val="#wm#"/>
  <p:tag name="KSO_WM_TAG_VERSION" val="3.0"/>
  <p:tag name="KSO_WM_UNIT_ID" val="_1*i*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5.xml><?xml version="1.0" encoding="utf-8"?>
<p:tagLst xmlns:p="http://schemas.openxmlformats.org/presentationml/2006/main">
  <p:tag name="KSO_WM_UNIT_TYPE" val="i"/>
  <p:tag name="KSO_WM_UNIT_INDEX" val="47"/>
  <p:tag name="KSO_WM_BEAUTIFY_FLAG" val="#wm#"/>
  <p:tag name="KSO_WM_TAG_VERSION" val="3.0"/>
  <p:tag name="KSO_WM_UNIT_ID" val="_1*i*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6.xml><?xml version="1.0" encoding="utf-8"?>
<p:tagLst xmlns:p="http://schemas.openxmlformats.org/presentationml/2006/main">
  <p:tag name="KSO_WM_UNIT_TYPE" val="i"/>
  <p:tag name="KSO_WM_UNIT_INDEX" val="50"/>
  <p:tag name="KSO_WM_BEAUTIFY_FLAG" val="#wm#"/>
  <p:tag name="KSO_WM_TAG_VERSION" val="3.0"/>
  <p:tag name="KSO_WM_UNIT_ID" val="_1*i*5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7.xml><?xml version="1.0" encoding="utf-8"?>
<p:tagLst xmlns:p="http://schemas.openxmlformats.org/presentationml/2006/main">
  <p:tag name="KSO_WM_UNIT_TYPE" val="i"/>
  <p:tag name="KSO_WM_UNIT_INDEX" val="74"/>
  <p:tag name="KSO_WM_BEAUTIFY_FLAG" val="#wm#"/>
  <p:tag name="KSO_WM_TAG_VERSION" val="3.0"/>
  <p:tag name="KSO_WM_UNIT_ID" val="_1*i*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8.xml><?xml version="1.0" encoding="utf-8"?>
<p:tagLst xmlns:p="http://schemas.openxmlformats.org/presentationml/2006/main">
  <p:tag name="KSO_WM_UNIT_TYPE" val="i"/>
  <p:tag name="KSO_WM_UNIT_INDEX" val="69"/>
  <p:tag name="KSO_WM_BEAUTIFY_FLAG" val="#wm#"/>
  <p:tag name="KSO_WM_TAG_VERSION" val="3.0"/>
  <p:tag name="KSO_WM_UNIT_ID" val="_1*i*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9.xml><?xml version="1.0" encoding="utf-8"?>
<p:tagLst xmlns:p="http://schemas.openxmlformats.org/presentationml/2006/main">
  <p:tag name="KSO_WM_UNIT_TYPE" val="i"/>
  <p:tag name="KSO_WM_UNIT_INDEX" val="62"/>
  <p:tag name="KSO_WM_BEAUTIFY_FLAG" val="#wm#"/>
  <p:tag name="KSO_WM_TAG_VERSION" val="3.0"/>
  <p:tag name="KSO_WM_UNIT_ID" val="_1*i*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.xml><?xml version="1.0" encoding="utf-8"?>
<p:tagLst xmlns:p="http://schemas.openxmlformats.org/presentationml/2006/main">
  <p:tag name="KSO_WM_UNIT_TYPE" val="i"/>
  <p:tag name="KSO_WM_UNIT_INDEX" val="366"/>
  <p:tag name="KSO_WM_BEAUTIFY_FLAG" val="#wm#"/>
  <p:tag name="KSO_WM_TAG_VERSION" val="3.0"/>
  <p:tag name="KSO_WM_UNIT_ID" val="_1*i*3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0.xml><?xml version="1.0" encoding="utf-8"?>
<p:tagLst xmlns:p="http://schemas.openxmlformats.org/presentationml/2006/main">
  <p:tag name="KSO_WM_UNIT_TYPE" val="i"/>
  <p:tag name="KSO_WM_UNIT_INDEX" val="44"/>
  <p:tag name="KSO_WM_BEAUTIFY_FLAG" val="#wm#"/>
  <p:tag name="KSO_WM_TAG_VERSION" val="3.0"/>
  <p:tag name="KSO_WM_UNIT_ID" val="_1*i*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1.xml><?xml version="1.0" encoding="utf-8"?>
<p:tagLst xmlns:p="http://schemas.openxmlformats.org/presentationml/2006/main">
  <p:tag name="KSO_WM_UNIT_TYPE" val="i"/>
  <p:tag name="KSO_WM_UNIT_INDEX" val="41"/>
  <p:tag name="KSO_WM_BEAUTIFY_FLAG" val="#wm#"/>
  <p:tag name="KSO_WM_TAG_VERSION" val="3.0"/>
  <p:tag name="KSO_WM_UNIT_ID" val="_1*i*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2.xml><?xml version="1.0" encoding="utf-8"?>
<p:tagLst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3.xml><?xml version="1.0" encoding="utf-8"?>
<p:tagLst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4.xml><?xml version="1.0" encoding="utf-8"?>
<p:tagLst xmlns:p="http://schemas.openxmlformats.org/presentationml/2006/main">
  <p:tag name="KSO_WM_UNIT_TYPE" val="i"/>
  <p:tag name="KSO_WM_UNIT_INDEX" val="22"/>
  <p:tag name="KSO_WM_BEAUTIFY_FLAG" val="#wm#"/>
  <p:tag name="KSO_WM_TAG_VERSION" val="3.0"/>
  <p:tag name="KSO_WM_UNIT_ID" val="_1*i*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5.xml><?xml version="1.0" encoding="utf-8"?>
<p:tagLst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6.xml><?xml version="1.0" encoding="utf-8"?>
<p:tagLst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1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7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8.xml><?xml version="1.0" encoding="utf-8"?>
<p:tagLst xmlns:p="http://schemas.openxmlformats.org/presentationml/2006/main">
  <p:tag name="KSO_WM_UNIT_TYPE" val="i"/>
  <p:tag name="KSO_WM_UNIT_INDEX" val="26"/>
  <p:tag name="KSO_WM_BEAUTIFY_FLAG" val="#wm#"/>
  <p:tag name="KSO_WM_TAG_VERSION" val="3.0"/>
  <p:tag name="KSO_WM_UNIT_ID" val="_1*i*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9.xml><?xml version="1.0" encoding="utf-8"?>
<p:tagLst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.xml><?xml version="1.0" encoding="utf-8"?>
<p:tagLst xmlns:p="http://schemas.openxmlformats.org/presentationml/2006/main">
  <p:tag name="KSO_WM_UNIT_TYPE" val="i"/>
  <p:tag name="KSO_WM_UNIT_INDEX" val="365"/>
  <p:tag name="KSO_WM_BEAUTIFY_FLAG" val="#wm#"/>
  <p:tag name="KSO_WM_TAG_VERSION" val="3.0"/>
  <p:tag name="KSO_WM_UNIT_ID" val="_1*i*3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0.xml><?xml version="1.0" encoding="utf-8"?>
<p:tagLst xmlns:p="http://schemas.openxmlformats.org/presentationml/2006/main">
  <p:tag name="KSO_WM_UNIT_TYPE" val="i"/>
  <p:tag name="KSO_WM_UNIT_INDEX" val="25"/>
  <p:tag name="KSO_WM_BEAUTIFY_FLAG" val="#wm#"/>
  <p:tag name="KSO_WM_TAG_VERSION" val="3.0"/>
  <p:tag name="KSO_WM_UNIT_ID" val="_1*i*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1.xml><?xml version="1.0" encoding="utf-8"?>
<p:tagLst xmlns:p="http://schemas.openxmlformats.org/presentationml/2006/main">
  <p:tag name="KSO_WM_UNIT_TYPE" val="i"/>
  <p:tag name="KSO_WM_UNIT_INDEX" val="28"/>
  <p:tag name="KSO_WM_BEAUTIFY_FLAG" val="#wm#"/>
  <p:tag name="KSO_WM_TAG_VERSION" val="3.0"/>
  <p:tag name="KSO_WM_UNIT_ID" val="_1*i*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2.xml><?xml version="1.0" encoding="utf-8"?>
<p:tagLst xmlns:p="http://schemas.openxmlformats.org/presentationml/2006/main">
  <p:tag name="KSO_WM_UNIT_TYPE" val="i"/>
  <p:tag name="KSO_WM_UNIT_INDEX" val="79"/>
  <p:tag name="KSO_WM_BEAUTIFY_FLAG" val="#wm#"/>
  <p:tag name="KSO_WM_TAG_VERSION" val="3.0"/>
  <p:tag name="KSO_WM_UNIT_ID" val="_1*i*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3.xml><?xml version="1.0" encoding="utf-8"?>
<p:tagLst xmlns:p="http://schemas.openxmlformats.org/presentationml/2006/main">
  <p:tag name="KSO_WM_UNIT_TYPE" val="i"/>
  <p:tag name="KSO_WM_UNIT_INDEX" val="34"/>
  <p:tag name="KSO_WM_BEAUTIFY_FLAG" val="#wm#"/>
  <p:tag name="KSO_WM_TAG_VERSION" val="3.0"/>
  <p:tag name="KSO_WM_UNIT_ID" val="_1*i*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4.xml><?xml version="1.0" encoding="utf-8"?>
<p:tagLst xmlns:p="http://schemas.openxmlformats.org/presentationml/2006/main">
  <p:tag name="KSO_WM_UNIT_TYPE" val="i"/>
  <p:tag name="KSO_WM_UNIT_INDEX" val="38"/>
  <p:tag name="KSO_WM_BEAUTIFY_FLAG" val="#wm#"/>
  <p:tag name="KSO_WM_TAG_VERSION" val="3.0"/>
  <p:tag name="KSO_WM_UNIT_ID" val="_1*i*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5.xml><?xml version="1.0" encoding="utf-8"?>
<p:tagLst xmlns:p="http://schemas.openxmlformats.org/presentationml/2006/main">
  <p:tag name="KSO_WM_UNIT_TYPE" val="i"/>
  <p:tag name="KSO_WM_UNIT_INDEX" val="27"/>
  <p:tag name="KSO_WM_BEAUTIFY_FLAG" val="#wm#"/>
  <p:tag name="KSO_WM_TAG_VERSION" val="3.0"/>
  <p:tag name="KSO_WM_UNIT_ID" val="_1*i*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6.xml><?xml version="1.0" encoding="utf-8"?>
<p:tagLst xmlns:p="http://schemas.openxmlformats.org/presentationml/2006/main">
  <p:tag name="KSO_WM_UNIT_TYPE" val="i"/>
  <p:tag name="KSO_WM_UNIT_INDEX" val="36"/>
  <p:tag name="KSO_WM_BEAUTIFY_FLAG" val="#wm#"/>
  <p:tag name="KSO_WM_TAG_VERSION" val="3.0"/>
  <p:tag name="KSO_WM_UNIT_ID" val="_1*i*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7.xml><?xml version="1.0" encoding="utf-8"?>
<p:tagLst xmlns:p="http://schemas.openxmlformats.org/presentationml/2006/main">
  <p:tag name="KSO_WM_UNIT_TYPE" val="i"/>
  <p:tag name="KSO_WM_UNIT_INDEX" val="35"/>
  <p:tag name="KSO_WM_BEAUTIFY_FLAG" val="#wm#"/>
  <p:tag name="KSO_WM_TAG_VERSION" val="3.0"/>
  <p:tag name="KSO_WM_UNIT_ID" val="_1*i*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8.xml><?xml version="1.0" encoding="utf-8"?>
<p:tagLst xmlns:p="http://schemas.openxmlformats.org/presentationml/2006/main">
  <p:tag name="KSO_WM_UNIT_TYPE" val="i"/>
  <p:tag name="KSO_WM_UNIT_INDEX" val="33"/>
  <p:tag name="KSO_WM_BEAUTIFY_FLAG" val="#wm#"/>
  <p:tag name="KSO_WM_TAG_VERSION" val="3.0"/>
  <p:tag name="KSO_WM_UNIT_ID" val="_1*i*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9.xml><?xml version="1.0" encoding="utf-8"?>
<p:tagLst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.xml><?xml version="1.0" encoding="utf-8"?>
<p:tagLst xmlns:p="http://schemas.openxmlformats.org/presentationml/2006/main">
  <p:tag name="KSO_WM_UNIT_TYPE" val="i"/>
  <p:tag name="KSO_WM_UNIT_INDEX" val="380"/>
  <p:tag name="KSO_WM_BEAUTIFY_FLAG" val="#wm#"/>
  <p:tag name="KSO_WM_TAG_VERSION" val="3.0"/>
  <p:tag name="KSO_WM_UNIT_ID" val="_1*i*3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0.xml><?xml version="1.0" encoding="utf-8"?>
<p:tagLst xmlns:p="http://schemas.openxmlformats.org/presentationml/2006/main">
  <p:tag name="KSO_WM_UNIT_TYPE" val="i"/>
  <p:tag name="KSO_WM_UNIT_INDEX" val="19"/>
  <p:tag name="KSO_WM_BEAUTIFY_FLAG" val="#wm#"/>
  <p:tag name="KSO_WM_TAG_VERSION" val="3.0"/>
  <p:tag name="KSO_WM_UNIT_ID" val="_1*i*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1.xml><?xml version="1.0" encoding="utf-8"?>
<p:tagLst xmlns:p="http://schemas.openxmlformats.org/presentationml/2006/main">
  <p:tag name="KSO_WM_UNIT_TYPE" val="i"/>
  <p:tag name="KSO_WM_UNIT_INDEX" val="18"/>
  <p:tag name="KSO_WM_BEAUTIFY_FLAG" val="#wm#"/>
  <p:tag name="KSO_WM_TAG_VERSION" val="3.0"/>
  <p:tag name="KSO_WM_UNIT_ID" val="_1*i*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2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3.xml><?xml version="1.0" encoding="utf-8"?>
<p:tagLst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4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5.xml><?xml version="1.0" encoding="utf-8"?>
<p:tagLst xmlns:p="http://schemas.openxmlformats.org/presentationml/2006/main">
  <p:tag name="KSO_WM_UNIT_TYPE" val="i"/>
  <p:tag name="KSO_WM_UNIT_INDEX" val="24"/>
  <p:tag name="KSO_WM_BEAUTIFY_FLAG" val="#wm#"/>
  <p:tag name="KSO_WM_TAG_VERSION" val="3.0"/>
  <p:tag name="KSO_WM_UNIT_ID" val="_1*i*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6.xml><?xml version="1.0" encoding="utf-8"?>
<p:tagLst xmlns:p="http://schemas.openxmlformats.org/presentationml/2006/main">
  <p:tag name="KSO_WM_UNIT_TYPE" val="i"/>
  <p:tag name="KSO_WM_UNIT_INDEX" val="37"/>
  <p:tag name="KSO_WM_BEAUTIFY_FLAG" val="#wm#"/>
  <p:tag name="KSO_WM_TAG_VERSION" val="3.0"/>
  <p:tag name="KSO_WM_UNIT_ID" val="_1*i*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7.xml><?xml version="1.0" encoding="utf-8"?>
<p:tagLst xmlns:p="http://schemas.openxmlformats.org/presentationml/2006/main">
  <p:tag name="KSO_WM_UNIT_TYPE" val="i"/>
  <p:tag name="KSO_WM_UNIT_INDEX" val="55"/>
  <p:tag name="KSO_WM_BEAUTIFY_FLAG" val="#wm#"/>
  <p:tag name="KSO_WM_TAG_VERSION" val="3.0"/>
  <p:tag name="KSO_WM_UNIT_ID" val="_1*i*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8.xml><?xml version="1.0" encoding="utf-8"?>
<p:tagLst xmlns:p="http://schemas.openxmlformats.org/presentationml/2006/main">
  <p:tag name="KSO_WM_UNIT_TYPE" val="i"/>
  <p:tag name="KSO_WM_UNIT_INDEX" val="42"/>
  <p:tag name="KSO_WM_BEAUTIFY_FLAG" val="#wm#"/>
  <p:tag name="KSO_WM_TAG_VERSION" val="3.0"/>
  <p:tag name="KSO_WM_UNIT_ID" val="_1*i*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9.xml><?xml version="1.0" encoding="utf-8"?>
<p:tagLst xmlns:p="http://schemas.openxmlformats.org/presentationml/2006/main">
  <p:tag name="KSO_WM_UNIT_TYPE" val="i"/>
  <p:tag name="KSO_WM_UNIT_INDEX" val="45"/>
  <p:tag name="KSO_WM_BEAUTIFY_FLAG" val="#wm#"/>
  <p:tag name="KSO_WM_TAG_VERSION" val="3.0"/>
  <p:tag name="KSO_WM_UNIT_ID" val="_1*i*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.xml><?xml version="1.0" encoding="utf-8"?>
<p:tagLst xmlns:p="http://schemas.openxmlformats.org/presentationml/2006/main">
  <p:tag name="KSO_WM_UNIT_TYPE" val="i"/>
  <p:tag name="KSO_WM_UNIT_INDEX" val="377"/>
  <p:tag name="KSO_WM_BEAUTIFY_FLAG" val="#wm#"/>
  <p:tag name="KSO_WM_TAG_VERSION" val="3.0"/>
  <p:tag name="KSO_WM_UNIT_ID" val="_1*i*3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0.xml><?xml version="1.0" encoding="utf-8"?>
<p:tagLst xmlns:p="http://schemas.openxmlformats.org/presentationml/2006/main">
  <p:tag name="KSO_WM_UNIT_TYPE" val="i"/>
  <p:tag name="KSO_WM_UNIT_INDEX" val="32"/>
  <p:tag name="KSO_WM_BEAUTIFY_FLAG" val="#wm#"/>
  <p:tag name="KSO_WM_TAG_VERSION" val="3.0"/>
  <p:tag name="KSO_WM_UNIT_ID" val="_1*i*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1.xml><?xml version="1.0" encoding="utf-8"?>
<p:tagLst xmlns:p="http://schemas.openxmlformats.org/presentationml/2006/main">
  <p:tag name="KSO_WM_UNIT_TYPE" val="i"/>
  <p:tag name="KSO_WM_UNIT_INDEX" val="46"/>
  <p:tag name="KSO_WM_BEAUTIFY_FLAG" val="#wm#"/>
  <p:tag name="KSO_WM_TAG_VERSION" val="3.0"/>
  <p:tag name="KSO_WM_UNIT_ID" val="_1*i*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2.xml><?xml version="1.0" encoding="utf-8"?>
<p:tagLst xmlns:p="http://schemas.openxmlformats.org/presentationml/2006/main">
  <p:tag name="KSO_WM_UNIT_TYPE" val="i"/>
  <p:tag name="KSO_WM_UNIT_INDEX" val="39"/>
  <p:tag name="KSO_WM_BEAUTIFY_FLAG" val="#wm#"/>
  <p:tag name="KSO_WM_TAG_VERSION" val="3.0"/>
  <p:tag name="KSO_WM_UNIT_ID" val="_1*i*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3.xml><?xml version="1.0" encoding="utf-8"?>
<p:tagLst xmlns:p="http://schemas.openxmlformats.org/presentationml/2006/main">
  <p:tag name="KSO_WM_UNIT_TYPE" val="i"/>
  <p:tag name="KSO_WM_UNIT_INDEX" val="40"/>
  <p:tag name="KSO_WM_BEAUTIFY_FLAG" val="#wm#"/>
  <p:tag name="KSO_WM_TAG_VERSION" val="3.0"/>
  <p:tag name="KSO_WM_UNIT_ID" val="_1*i*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4.xml><?xml version="1.0" encoding="utf-8"?>
<p:tagLst xmlns:p="http://schemas.openxmlformats.org/presentationml/2006/main">
  <p:tag name="KSO_WM_UNIT_TYPE" val="i"/>
  <p:tag name="KSO_WM_UNIT_INDEX" val="43"/>
  <p:tag name="KSO_WM_BEAUTIFY_FLAG" val="#wm#"/>
  <p:tag name="KSO_WM_TAG_VERSION" val="3.0"/>
  <p:tag name="KSO_WM_UNIT_ID" val="_1*i*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5.xml><?xml version="1.0" encoding="utf-8"?>
<p:tagLst xmlns:p="http://schemas.openxmlformats.org/presentationml/2006/main">
  <p:tag name="KSO_WM_UNIT_TYPE" val="i"/>
  <p:tag name="KSO_WM_UNIT_INDEX" val="29"/>
  <p:tag name="KSO_WM_BEAUTIFY_FLAG" val="#wm#"/>
  <p:tag name="KSO_WM_TAG_VERSION" val="3.0"/>
  <p:tag name="KSO_WM_UNIT_ID" val="_1*i*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6.xml><?xml version="1.0" encoding="utf-8"?>
<p:tagLst xmlns:p="http://schemas.openxmlformats.org/presentationml/2006/main">
  <p:tag name="KSO_WM_UNIT_TYPE" val="i"/>
  <p:tag name="KSO_WM_UNIT_INDEX" val="31"/>
  <p:tag name="KSO_WM_BEAUTIFY_FLAG" val="#wm#"/>
  <p:tag name="KSO_WM_TAG_VERSION" val="3.0"/>
  <p:tag name="KSO_WM_UNIT_ID" val="_1*i*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7.xml><?xml version="1.0" encoding="utf-8"?>
<p:tagLst xmlns:p="http://schemas.openxmlformats.org/presentationml/2006/main">
  <p:tag name="KSO_WM_UNIT_TYPE" val="i"/>
  <p:tag name="KSO_WM_UNIT_INDEX" val="30"/>
  <p:tag name="KSO_WM_BEAUTIFY_FLAG" val="#wm#"/>
  <p:tag name="KSO_WM_TAG_VERSION" val="3.0"/>
  <p:tag name="KSO_WM_UNIT_ID" val="_1*i*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8.xml><?xml version="1.0" encoding="utf-8"?>
<p:tagLst xmlns:p="http://schemas.openxmlformats.org/presentationml/2006/main">
  <p:tag name="KSO_WM_UNIT_TYPE" val="i"/>
  <p:tag name="KSO_WM_UNIT_INDEX" val="23"/>
  <p:tag name="KSO_WM_BEAUTIFY_FLAG" val="#wm#"/>
  <p:tag name="KSO_WM_TAG_VERSION" val="3.0"/>
  <p:tag name="KSO_WM_UNIT_ID" val="_1*i*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9.xml><?xml version="1.0" encoding="utf-8"?>
<p:tagLst xmlns:p="http://schemas.openxmlformats.org/presentationml/2006/main">
  <p:tag name="KSO_WM_UNIT_TYPE" val="i"/>
  <p:tag name="KSO_WM_UNIT_INDEX" val="20"/>
  <p:tag name="KSO_WM_BEAUTIFY_FLAG" val="#wm#"/>
  <p:tag name="KSO_WM_TAG_VERSION" val="3.0"/>
  <p:tag name="KSO_WM_UNIT_ID" val="_1*i*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.xml><?xml version="1.0" encoding="utf-8"?>
<p:tagLst xmlns:p="http://schemas.openxmlformats.org/presentationml/2006/main">
  <p:tag name="KSO_WM_UNIT_TYPE" val="i"/>
  <p:tag name="KSO_WM_UNIT_INDEX" val="373"/>
  <p:tag name="KSO_WM_BEAUTIFY_FLAG" val="#wm#"/>
  <p:tag name="KSO_WM_TAG_VERSION" val="3.0"/>
  <p:tag name="KSO_WM_UNIT_ID" val="_1*i*3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0.xml><?xml version="1.0" encoding="utf-8"?>
<p:tagLst xmlns:p="http://schemas.openxmlformats.org/presentationml/2006/main">
  <p:tag name="KSO_WM_UNIT_TYPE" val="i"/>
  <p:tag name="KSO_WM_UNIT_INDEX" val="21"/>
  <p:tag name="KSO_WM_BEAUTIFY_FLAG" val="#wm#"/>
  <p:tag name="KSO_WM_TAG_VERSION" val="3.0"/>
  <p:tag name="KSO_WM_UNIT_ID" val="_1*i*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1.xml><?xml version="1.0" encoding="utf-8"?>
<p:tagLst xmlns:p="http://schemas.openxmlformats.org/presentationml/2006/main">
  <p:tag name="KSO_WM_UNIT_TYPE" val="i"/>
  <p:tag name="KSO_WM_UNIT_INDEX" val="84"/>
  <p:tag name="KSO_WM_BEAUTIFY_FLAG" val="#wm#"/>
  <p:tag name="KSO_WM_TAG_VERSION" val="3.0"/>
  <p:tag name="KSO_WM_UNIT_ID" val="_1*i*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2.xml><?xml version="1.0" encoding="utf-8"?>
<p:tagLst xmlns:p="http://schemas.openxmlformats.org/presentationml/2006/main">
  <p:tag name="KSO_WM_UNIT_TYPE" val="i"/>
  <p:tag name="KSO_WM_UNIT_INDEX" val="85"/>
  <p:tag name="KSO_WM_BEAUTIFY_FLAG" val="#wm#"/>
  <p:tag name="KSO_WM_TAG_VERSION" val="3.0"/>
  <p:tag name="KSO_WM_UNIT_ID" val="_1*i*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3.xml><?xml version="1.0" encoding="utf-8"?>
<p:tagLst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4.xml><?xml version="1.0" encoding="utf-8"?>
<p:tagLst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5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411"/>
  <p:tag name="KSO_WM_UNIT_LAYERLEVEL" val="1"/>
  <p:tag name="KSO_WM_TAG_VERSION" val="3.0"/>
  <p:tag name="KSO_WM_BEAUTIFY_FLAG" val="#wm#"/>
  <p:tag name="KSO_WM_UNIT_TYPE" val="i"/>
  <p:tag name="KSO_WM_UNIT_INDEX" val="411"/>
</p:tagLst>
</file>

<file path=ppt/tags/tag417.xml><?xml version="1.0" encoding="utf-8"?>
<p:tagLst xmlns:p="http://schemas.openxmlformats.org/presentationml/2006/main">
  <p:tag name="KSO_WM_UNIT_TYPE" val="i"/>
  <p:tag name="KSO_WM_UNIT_INDEX" val="167"/>
  <p:tag name="KSO_WM_BEAUTIFY_FLAG" val="#wm#"/>
  <p:tag name="KSO_WM_TAG_VERSION" val="3.0"/>
  <p:tag name="KSO_WM_UNIT_ID" val="_1*i*1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8.xml><?xml version="1.0" encoding="utf-8"?>
<p:tagLst xmlns:p="http://schemas.openxmlformats.org/presentationml/2006/main">
  <p:tag name="KSO_WM_UNIT_TYPE" val="i"/>
  <p:tag name="KSO_WM_UNIT_INDEX" val="164"/>
  <p:tag name="KSO_WM_BEAUTIFY_FLAG" val="#wm#"/>
  <p:tag name="KSO_WM_TAG_VERSION" val="3.0"/>
  <p:tag name="KSO_WM_UNIT_ID" val="_1*i*1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9.xml><?xml version="1.0" encoding="utf-8"?>
<p:tagLst xmlns:p="http://schemas.openxmlformats.org/presentationml/2006/main">
  <p:tag name="KSO_WM_UNIT_TYPE" val="i"/>
  <p:tag name="KSO_WM_UNIT_INDEX" val="162"/>
  <p:tag name="KSO_WM_BEAUTIFY_FLAG" val="#wm#"/>
  <p:tag name="KSO_WM_TAG_VERSION" val="3.0"/>
  <p:tag name="KSO_WM_UNIT_ID" val="_1*i*1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2.xml><?xml version="1.0" encoding="utf-8"?>
<p:tagLst xmlns:p="http://schemas.openxmlformats.org/presentationml/2006/main">
  <p:tag name="KSO_WM_UNIT_TYPE" val="i"/>
  <p:tag name="KSO_WM_UNIT_INDEX" val="357"/>
  <p:tag name="KSO_WM_BEAUTIFY_FLAG" val="#wm#"/>
  <p:tag name="KSO_WM_TAG_VERSION" val="3.0"/>
  <p:tag name="KSO_WM_UNIT_ID" val="_1*i*3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20.xml><?xml version="1.0" encoding="utf-8"?>
<p:tagLst xmlns:p="http://schemas.openxmlformats.org/presentationml/2006/main">
  <p:tag name="KSO_WM_UNIT_TYPE" val="i"/>
  <p:tag name="KSO_WM_UNIT_INDEX" val="160"/>
  <p:tag name="KSO_WM_BEAUTIFY_FLAG" val="#wm#"/>
  <p:tag name="KSO_WM_TAG_VERSION" val="3.0"/>
  <p:tag name="KSO_WM_UNIT_ID" val="_1*i*16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21.xml><?xml version="1.0" encoding="utf-8"?>
<p:tagLst xmlns:p="http://schemas.openxmlformats.org/presentationml/2006/main">
  <p:tag name="KSO_WM_UNIT_TYPE" val="i"/>
  <p:tag name="KSO_WM_UNIT_INDEX" val="163"/>
  <p:tag name="KSO_WM_BEAUTIFY_FLAG" val="#wm#"/>
  <p:tag name="KSO_WM_TAG_VERSION" val="3.0"/>
  <p:tag name="KSO_WM_UNIT_ID" val="_1*i*1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22.xml><?xml version="1.0" encoding="utf-8"?>
<p:tagLst xmlns:p="http://schemas.openxmlformats.org/presentationml/2006/main">
  <p:tag name="KSO_WM_UNIT_TYPE" val="i"/>
  <p:tag name="KSO_WM_UNIT_INDEX" val="157"/>
  <p:tag name="KSO_WM_BEAUTIFY_FLAG" val="#wm#"/>
  <p:tag name="KSO_WM_TAG_VERSION" val="3.0"/>
  <p:tag name="KSO_WM_UNIT_ID" val="_1*i*1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23.xml><?xml version="1.0" encoding="utf-8"?>
<p:tagLst xmlns:p="http://schemas.openxmlformats.org/presentationml/2006/main">
  <p:tag name="KSO_WM_UNIT_TYPE" val="i"/>
  <p:tag name="KSO_WM_UNIT_INDEX" val="155"/>
  <p:tag name="KSO_WM_BEAUTIFY_FLAG" val="#wm#"/>
  <p:tag name="KSO_WM_TAG_VERSION" val="3.0"/>
  <p:tag name="KSO_WM_UNIT_ID" val="_1*i*1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24.xml><?xml version="1.0" encoding="utf-8"?>
<p:tagLst xmlns:p="http://schemas.openxmlformats.org/presentationml/2006/main">
  <p:tag name="KSO_WM_UNIT_TYPE" val="i"/>
  <p:tag name="KSO_WM_UNIT_INDEX" val="156"/>
  <p:tag name="KSO_WM_BEAUTIFY_FLAG" val="#wm#"/>
  <p:tag name="KSO_WM_TAG_VERSION" val="3.0"/>
  <p:tag name="KSO_WM_UNIT_ID" val="_1*i*1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25.xml><?xml version="1.0" encoding="utf-8"?>
<p:tagLst xmlns:p="http://schemas.openxmlformats.org/presentationml/2006/main">
  <p:tag name="KSO_WM_UNIT_TYPE" val="i"/>
  <p:tag name="KSO_WM_UNIT_INDEX" val="158"/>
  <p:tag name="KSO_WM_BEAUTIFY_FLAG" val="#wm#"/>
  <p:tag name="KSO_WM_TAG_VERSION" val="3.0"/>
  <p:tag name="KSO_WM_UNIT_ID" val="_1*i*1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26.xml><?xml version="1.0" encoding="utf-8"?>
<p:tagLst xmlns:p="http://schemas.openxmlformats.org/presentationml/2006/main">
  <p:tag name="KSO_WM_UNIT_TYPE" val="i"/>
  <p:tag name="KSO_WM_UNIT_INDEX" val="159"/>
  <p:tag name="KSO_WM_BEAUTIFY_FLAG" val="#wm#"/>
  <p:tag name="KSO_WM_TAG_VERSION" val="3.0"/>
  <p:tag name="KSO_WM_UNIT_ID" val="_1*i*1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27.xml><?xml version="1.0" encoding="utf-8"?>
<p:tagLst xmlns:p="http://schemas.openxmlformats.org/presentationml/2006/main">
  <p:tag name="KSO_WM_UNIT_TYPE" val="i"/>
  <p:tag name="KSO_WM_UNIT_INDEX" val="153"/>
  <p:tag name="KSO_WM_BEAUTIFY_FLAG" val="#wm#"/>
  <p:tag name="KSO_WM_TAG_VERSION" val="3.0"/>
  <p:tag name="KSO_WM_UNIT_ID" val="_1*i*1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28.xml><?xml version="1.0" encoding="utf-8"?>
<p:tagLst xmlns:p="http://schemas.openxmlformats.org/presentationml/2006/main">
  <p:tag name="KSO_WM_UNIT_TYPE" val="i"/>
  <p:tag name="KSO_WM_UNIT_INDEX" val="152"/>
  <p:tag name="KSO_WM_BEAUTIFY_FLAG" val="#wm#"/>
  <p:tag name="KSO_WM_TAG_VERSION" val="3.0"/>
  <p:tag name="KSO_WM_UNIT_ID" val="_1*i*1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29.xml><?xml version="1.0" encoding="utf-8"?>
<p:tagLst xmlns:p="http://schemas.openxmlformats.org/presentationml/2006/main">
  <p:tag name="KSO_WM_UNIT_TYPE" val="i"/>
  <p:tag name="KSO_WM_UNIT_INDEX" val="154"/>
  <p:tag name="KSO_WM_BEAUTIFY_FLAG" val="#wm#"/>
  <p:tag name="KSO_WM_TAG_VERSION" val="3.0"/>
  <p:tag name="KSO_WM_UNIT_ID" val="_1*i*1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.xml><?xml version="1.0" encoding="utf-8"?>
<p:tagLst xmlns:p="http://schemas.openxmlformats.org/presentationml/2006/main">
  <p:tag name="KSO_WM_UNIT_TYPE" val="i"/>
  <p:tag name="KSO_WM_UNIT_INDEX" val="356"/>
  <p:tag name="KSO_WM_BEAUTIFY_FLAG" val="#wm#"/>
  <p:tag name="KSO_WM_TAG_VERSION" val="3.0"/>
  <p:tag name="KSO_WM_UNIT_ID" val="_1*i*3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0.xml><?xml version="1.0" encoding="utf-8"?>
<p:tagLst xmlns:p="http://schemas.openxmlformats.org/presentationml/2006/main">
  <p:tag name="KSO_WM_UNIT_TYPE" val="i"/>
  <p:tag name="KSO_WM_UNIT_INDEX" val="147"/>
  <p:tag name="KSO_WM_BEAUTIFY_FLAG" val="#wm#"/>
  <p:tag name="KSO_WM_TAG_VERSION" val="3.0"/>
  <p:tag name="KSO_WM_UNIT_ID" val="_1*i*1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1.xml><?xml version="1.0" encoding="utf-8"?>
<p:tagLst xmlns:p="http://schemas.openxmlformats.org/presentationml/2006/main">
  <p:tag name="KSO_WM_UNIT_TYPE" val="i"/>
  <p:tag name="KSO_WM_UNIT_INDEX" val="139"/>
  <p:tag name="KSO_WM_BEAUTIFY_FLAG" val="#wm#"/>
  <p:tag name="KSO_WM_TAG_VERSION" val="3.0"/>
  <p:tag name="KSO_WM_UNIT_ID" val="_1*i*1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2.xml><?xml version="1.0" encoding="utf-8"?>
<p:tagLst xmlns:p="http://schemas.openxmlformats.org/presentationml/2006/main">
  <p:tag name="KSO_WM_UNIT_TYPE" val="i"/>
  <p:tag name="KSO_WM_UNIT_INDEX" val="137"/>
  <p:tag name="KSO_WM_BEAUTIFY_FLAG" val="#wm#"/>
  <p:tag name="KSO_WM_TAG_VERSION" val="3.0"/>
  <p:tag name="KSO_WM_UNIT_ID" val="_1*i*1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3.xml><?xml version="1.0" encoding="utf-8"?>
<p:tagLst xmlns:p="http://schemas.openxmlformats.org/presentationml/2006/main">
  <p:tag name="KSO_WM_UNIT_TYPE" val="i"/>
  <p:tag name="KSO_WM_UNIT_INDEX" val="150"/>
  <p:tag name="KSO_WM_BEAUTIFY_FLAG" val="#wm#"/>
  <p:tag name="KSO_WM_TAG_VERSION" val="3.0"/>
  <p:tag name="KSO_WM_UNIT_ID" val="_1*i*15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4.xml><?xml version="1.0" encoding="utf-8"?>
<p:tagLst xmlns:p="http://schemas.openxmlformats.org/presentationml/2006/main">
  <p:tag name="KSO_WM_UNIT_TYPE" val="i"/>
  <p:tag name="KSO_WM_UNIT_INDEX" val="145"/>
  <p:tag name="KSO_WM_BEAUTIFY_FLAG" val="#wm#"/>
  <p:tag name="KSO_WM_TAG_VERSION" val="3.0"/>
  <p:tag name="KSO_WM_UNIT_ID" val="_1*i*1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5.xml><?xml version="1.0" encoding="utf-8"?>
<p:tagLst xmlns:p="http://schemas.openxmlformats.org/presentationml/2006/main">
  <p:tag name="KSO_WM_UNIT_TYPE" val="i"/>
  <p:tag name="KSO_WM_UNIT_INDEX" val="149"/>
  <p:tag name="KSO_WM_BEAUTIFY_FLAG" val="#wm#"/>
  <p:tag name="KSO_WM_TAG_VERSION" val="3.0"/>
  <p:tag name="KSO_WM_UNIT_ID" val="_1*i*1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6.xml><?xml version="1.0" encoding="utf-8"?>
<p:tagLst xmlns:p="http://schemas.openxmlformats.org/presentationml/2006/main">
  <p:tag name="KSO_WM_UNIT_TYPE" val="i"/>
  <p:tag name="KSO_WM_UNIT_INDEX" val="151"/>
  <p:tag name="KSO_WM_BEAUTIFY_FLAG" val="#wm#"/>
  <p:tag name="KSO_WM_TAG_VERSION" val="3.0"/>
  <p:tag name="KSO_WM_UNIT_ID" val="_1*i*1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7.xml><?xml version="1.0" encoding="utf-8"?>
<p:tagLst xmlns:p="http://schemas.openxmlformats.org/presentationml/2006/main">
  <p:tag name="KSO_WM_UNIT_TYPE" val="i"/>
  <p:tag name="KSO_WM_UNIT_INDEX" val="148"/>
  <p:tag name="KSO_WM_BEAUTIFY_FLAG" val="#wm#"/>
  <p:tag name="KSO_WM_TAG_VERSION" val="3.0"/>
  <p:tag name="KSO_WM_UNIT_ID" val="_1*i*1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8.xml><?xml version="1.0" encoding="utf-8"?>
<p:tagLst xmlns:p="http://schemas.openxmlformats.org/presentationml/2006/main">
  <p:tag name="KSO_WM_UNIT_TYPE" val="i"/>
  <p:tag name="KSO_WM_UNIT_INDEX" val="146"/>
  <p:tag name="KSO_WM_BEAUTIFY_FLAG" val="#wm#"/>
  <p:tag name="KSO_WM_TAG_VERSION" val="3.0"/>
  <p:tag name="KSO_WM_UNIT_ID" val="_1*i*1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9.xml><?xml version="1.0" encoding="utf-8"?>
<p:tagLst xmlns:p="http://schemas.openxmlformats.org/presentationml/2006/main">
  <p:tag name="KSO_WM_UNIT_TYPE" val="i"/>
  <p:tag name="KSO_WM_UNIT_INDEX" val="136"/>
  <p:tag name="KSO_WM_BEAUTIFY_FLAG" val="#wm#"/>
  <p:tag name="KSO_WM_TAG_VERSION" val="3.0"/>
  <p:tag name="KSO_WM_UNIT_ID" val="_1*i*1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4.xml><?xml version="1.0" encoding="utf-8"?>
<p:tagLst xmlns:p="http://schemas.openxmlformats.org/presentationml/2006/main">
  <p:tag name="KSO_WM_UNIT_TYPE" val="i"/>
  <p:tag name="KSO_WM_UNIT_INDEX" val="368"/>
  <p:tag name="KSO_WM_BEAUTIFY_FLAG" val="#wm#"/>
  <p:tag name="KSO_WM_TAG_VERSION" val="3.0"/>
  <p:tag name="KSO_WM_UNIT_ID" val="_1*i*3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40.xml><?xml version="1.0" encoding="utf-8"?>
<p:tagLst xmlns:p="http://schemas.openxmlformats.org/presentationml/2006/main">
  <p:tag name="KSO_WM_UNIT_TYPE" val="i"/>
  <p:tag name="KSO_WM_UNIT_INDEX" val="142"/>
  <p:tag name="KSO_WM_BEAUTIFY_FLAG" val="#wm#"/>
  <p:tag name="KSO_WM_TAG_VERSION" val="3.0"/>
  <p:tag name="KSO_WM_UNIT_ID" val="_1*i*1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41.xml><?xml version="1.0" encoding="utf-8"?>
<p:tagLst xmlns:p="http://schemas.openxmlformats.org/presentationml/2006/main">
  <p:tag name="KSO_WM_UNIT_TYPE" val="i"/>
  <p:tag name="KSO_WM_UNIT_INDEX" val="131"/>
  <p:tag name="KSO_WM_BEAUTIFY_FLAG" val="#wm#"/>
  <p:tag name="KSO_WM_TAG_VERSION" val="3.0"/>
  <p:tag name="KSO_WM_UNIT_ID" val="_1*i*1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42.xml><?xml version="1.0" encoding="utf-8"?>
<p:tagLst xmlns:p="http://schemas.openxmlformats.org/presentationml/2006/main">
  <p:tag name="KSO_WM_UNIT_TYPE" val="i"/>
  <p:tag name="KSO_WM_UNIT_INDEX" val="138"/>
  <p:tag name="KSO_WM_BEAUTIFY_FLAG" val="#wm#"/>
  <p:tag name="KSO_WM_TAG_VERSION" val="3.0"/>
  <p:tag name="KSO_WM_UNIT_ID" val="_1*i*1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43.xml><?xml version="1.0" encoding="utf-8"?>
<p:tagLst xmlns:p="http://schemas.openxmlformats.org/presentationml/2006/main">
  <p:tag name="KSO_WM_UNIT_TYPE" val="i"/>
  <p:tag name="KSO_WM_UNIT_INDEX" val="134"/>
  <p:tag name="KSO_WM_BEAUTIFY_FLAG" val="#wm#"/>
  <p:tag name="KSO_WM_TAG_VERSION" val="3.0"/>
  <p:tag name="KSO_WM_UNIT_ID" val="_1*i*1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44.xml><?xml version="1.0" encoding="utf-8"?>
<p:tagLst xmlns:p="http://schemas.openxmlformats.org/presentationml/2006/main">
  <p:tag name="KSO_WM_UNIT_TYPE" val="i"/>
  <p:tag name="KSO_WM_UNIT_INDEX" val="141"/>
  <p:tag name="KSO_WM_BEAUTIFY_FLAG" val="#wm#"/>
  <p:tag name="KSO_WM_TAG_VERSION" val="3.0"/>
  <p:tag name="KSO_WM_UNIT_ID" val="_1*i*1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45.xml><?xml version="1.0" encoding="utf-8"?>
<p:tagLst xmlns:p="http://schemas.openxmlformats.org/presentationml/2006/main">
  <p:tag name="KSO_WM_UNIT_TYPE" val="i"/>
  <p:tag name="KSO_WM_UNIT_INDEX" val="140"/>
  <p:tag name="KSO_WM_BEAUTIFY_FLAG" val="#wm#"/>
  <p:tag name="KSO_WM_TAG_VERSION" val="3.0"/>
  <p:tag name="KSO_WM_UNIT_ID" val="_1*i*1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46.xml><?xml version="1.0" encoding="utf-8"?>
<p:tagLst xmlns:p="http://schemas.openxmlformats.org/presentationml/2006/main">
  <p:tag name="KSO_WM_UNIT_TYPE" val="i"/>
  <p:tag name="KSO_WM_UNIT_INDEX" val="124"/>
  <p:tag name="KSO_WM_BEAUTIFY_FLAG" val="#wm#"/>
  <p:tag name="KSO_WM_TAG_VERSION" val="3.0"/>
  <p:tag name="KSO_WM_UNIT_ID" val="_1*i*1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47.xml><?xml version="1.0" encoding="utf-8"?>
<p:tagLst xmlns:p="http://schemas.openxmlformats.org/presentationml/2006/main">
  <p:tag name="KSO_WM_UNIT_TYPE" val="i"/>
  <p:tag name="KSO_WM_UNIT_INDEX" val="132"/>
  <p:tag name="KSO_WM_BEAUTIFY_FLAG" val="#wm#"/>
  <p:tag name="KSO_WM_TAG_VERSION" val="3.0"/>
  <p:tag name="KSO_WM_UNIT_ID" val="_1*i*1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48.xml><?xml version="1.0" encoding="utf-8"?>
<p:tagLst xmlns:p="http://schemas.openxmlformats.org/presentationml/2006/main">
  <p:tag name="KSO_WM_UNIT_TYPE" val="i"/>
  <p:tag name="KSO_WM_UNIT_INDEX" val="133"/>
  <p:tag name="KSO_WM_BEAUTIFY_FLAG" val="#wm#"/>
  <p:tag name="KSO_WM_TAG_VERSION" val="3.0"/>
  <p:tag name="KSO_WM_UNIT_ID" val="_1*i*1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49.xml><?xml version="1.0" encoding="utf-8"?>
<p:tagLst xmlns:p="http://schemas.openxmlformats.org/presentationml/2006/main">
  <p:tag name="KSO_WM_UNIT_TYPE" val="i"/>
  <p:tag name="KSO_WM_UNIT_INDEX" val="144"/>
  <p:tag name="KSO_WM_BEAUTIFY_FLAG" val="#wm#"/>
  <p:tag name="KSO_WM_TAG_VERSION" val="3.0"/>
  <p:tag name="KSO_WM_UNIT_ID" val="_1*i*1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5.xml><?xml version="1.0" encoding="utf-8"?>
<p:tagLst xmlns:p="http://schemas.openxmlformats.org/presentationml/2006/main">
  <p:tag name="KSO_WM_UNIT_TYPE" val="i"/>
  <p:tag name="KSO_WM_UNIT_INDEX" val="379"/>
  <p:tag name="KSO_WM_BEAUTIFY_FLAG" val="#wm#"/>
  <p:tag name="KSO_WM_TAG_VERSION" val="3.0"/>
  <p:tag name="KSO_WM_UNIT_ID" val="_1*i*3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50.xml><?xml version="1.0" encoding="utf-8"?>
<p:tagLst xmlns:p="http://schemas.openxmlformats.org/presentationml/2006/main">
  <p:tag name="KSO_WM_UNIT_TYPE" val="i"/>
  <p:tag name="KSO_WM_UNIT_INDEX" val="143"/>
  <p:tag name="KSO_WM_BEAUTIFY_FLAG" val="#wm#"/>
  <p:tag name="KSO_WM_TAG_VERSION" val="3.0"/>
  <p:tag name="KSO_WM_UNIT_ID" val="_1*i*1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51.xml><?xml version="1.0" encoding="utf-8"?>
<p:tagLst xmlns:p="http://schemas.openxmlformats.org/presentationml/2006/main">
  <p:tag name="KSO_WM_UNIT_TYPE" val="i"/>
  <p:tag name="KSO_WM_UNIT_INDEX" val="135"/>
  <p:tag name="KSO_WM_BEAUTIFY_FLAG" val="#wm#"/>
  <p:tag name="KSO_WM_TAG_VERSION" val="3.0"/>
  <p:tag name="KSO_WM_UNIT_ID" val="_1*i*1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52.xml><?xml version="1.0" encoding="utf-8"?>
<p:tagLst xmlns:p="http://schemas.openxmlformats.org/presentationml/2006/main">
  <p:tag name="KSO_WM_UNIT_TYPE" val="i"/>
  <p:tag name="KSO_WM_UNIT_INDEX" val="130"/>
  <p:tag name="KSO_WM_BEAUTIFY_FLAG" val="#wm#"/>
  <p:tag name="KSO_WM_TAG_VERSION" val="3.0"/>
  <p:tag name="KSO_WM_UNIT_ID" val="_1*i*1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53.xml><?xml version="1.0" encoding="utf-8"?>
<p:tagLst xmlns:p="http://schemas.openxmlformats.org/presentationml/2006/main">
  <p:tag name="KSO_WM_UNIT_TYPE" val="i"/>
  <p:tag name="KSO_WM_UNIT_INDEX" val="129"/>
  <p:tag name="KSO_WM_BEAUTIFY_FLAG" val="#wm#"/>
  <p:tag name="KSO_WM_TAG_VERSION" val="3.0"/>
  <p:tag name="KSO_WM_UNIT_ID" val="_1*i*1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54.xml><?xml version="1.0" encoding="utf-8"?>
<p:tagLst xmlns:p="http://schemas.openxmlformats.org/presentationml/2006/main">
  <p:tag name="KSO_WM_UNIT_TYPE" val="i"/>
  <p:tag name="KSO_WM_UNIT_INDEX" val="90"/>
  <p:tag name="KSO_WM_BEAUTIFY_FLAG" val="#wm#"/>
  <p:tag name="KSO_WM_TAG_VERSION" val="3.0"/>
  <p:tag name="KSO_WM_UNIT_ID" val="_1*i*9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55.xml><?xml version="1.0" encoding="utf-8"?>
<p:tagLst xmlns:p="http://schemas.openxmlformats.org/presentationml/2006/main">
  <p:tag name="KSO_WM_UNIT_TYPE" val="i"/>
  <p:tag name="KSO_WM_UNIT_INDEX" val="89"/>
  <p:tag name="KSO_WM_BEAUTIFY_FLAG" val="#wm#"/>
  <p:tag name="KSO_WM_TAG_VERSION" val="3.0"/>
  <p:tag name="KSO_WM_UNIT_ID" val="_1*i*8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56.xml><?xml version="1.0" encoding="utf-8"?>
<p:tagLst xmlns:p="http://schemas.openxmlformats.org/presentationml/2006/main">
  <p:tag name="KSO_WM_UNIT_TYPE" val="i"/>
  <p:tag name="KSO_WM_UNIT_INDEX" val="101"/>
  <p:tag name="KSO_WM_BEAUTIFY_FLAG" val="#wm#"/>
  <p:tag name="KSO_WM_TAG_VERSION" val="3.0"/>
  <p:tag name="KSO_WM_UNIT_ID" val="_1*i*10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57.xml><?xml version="1.0" encoding="utf-8"?>
<p:tagLst xmlns:p="http://schemas.openxmlformats.org/presentationml/2006/main">
  <p:tag name="KSO_WM_UNIT_TYPE" val="i"/>
  <p:tag name="KSO_WM_UNIT_INDEX" val="95"/>
  <p:tag name="KSO_WM_BEAUTIFY_FLAG" val="#wm#"/>
  <p:tag name="KSO_WM_TAG_VERSION" val="3.0"/>
  <p:tag name="KSO_WM_UNIT_ID" val="_1*i*9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58.xml><?xml version="1.0" encoding="utf-8"?>
<p:tagLst xmlns:p="http://schemas.openxmlformats.org/presentationml/2006/main">
  <p:tag name="KSO_WM_UNIT_TYPE" val="i"/>
  <p:tag name="KSO_WM_UNIT_INDEX" val="94"/>
  <p:tag name="KSO_WM_BEAUTIFY_FLAG" val="#wm#"/>
  <p:tag name="KSO_WM_TAG_VERSION" val="3.0"/>
  <p:tag name="KSO_WM_UNIT_ID" val="_1*i*9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59.xml><?xml version="1.0" encoding="utf-8"?>
<p:tagLst xmlns:p="http://schemas.openxmlformats.org/presentationml/2006/main">
  <p:tag name="KSO_WM_UNIT_TYPE" val="i"/>
  <p:tag name="KSO_WM_UNIT_INDEX" val="97"/>
  <p:tag name="KSO_WM_BEAUTIFY_FLAG" val="#wm#"/>
  <p:tag name="KSO_WM_TAG_VERSION" val="3.0"/>
  <p:tag name="KSO_WM_UNIT_ID" val="_1*i*9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6.xml><?xml version="1.0" encoding="utf-8"?>
<p:tagLst xmlns:p="http://schemas.openxmlformats.org/presentationml/2006/main">
  <p:tag name="KSO_WM_UNIT_TYPE" val="i"/>
  <p:tag name="KSO_WM_UNIT_INDEX" val="382"/>
  <p:tag name="KSO_WM_BEAUTIFY_FLAG" val="#wm#"/>
  <p:tag name="KSO_WM_TAG_VERSION" val="3.0"/>
  <p:tag name="KSO_WM_UNIT_ID" val="_1*i*3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60.xml><?xml version="1.0" encoding="utf-8"?>
<p:tagLst xmlns:p="http://schemas.openxmlformats.org/presentationml/2006/main">
  <p:tag name="KSO_WM_UNIT_TYPE" val="i"/>
  <p:tag name="KSO_WM_UNIT_INDEX" val="111"/>
  <p:tag name="KSO_WM_BEAUTIFY_FLAG" val="#wm#"/>
  <p:tag name="KSO_WM_TAG_VERSION" val="3.0"/>
  <p:tag name="KSO_WM_UNIT_ID" val="_1*i*1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61.xml><?xml version="1.0" encoding="utf-8"?>
<p:tagLst xmlns:p="http://schemas.openxmlformats.org/presentationml/2006/main">
  <p:tag name="KSO_WM_UNIT_TYPE" val="i"/>
  <p:tag name="KSO_WM_UNIT_INDEX" val="88"/>
  <p:tag name="KSO_WM_BEAUTIFY_FLAG" val="#wm#"/>
  <p:tag name="KSO_WM_TAG_VERSION" val="3.0"/>
  <p:tag name="KSO_WM_UNIT_ID" val="_1*i*8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62.xml><?xml version="1.0" encoding="utf-8"?>
<p:tagLst xmlns:p="http://schemas.openxmlformats.org/presentationml/2006/main">
  <p:tag name="KSO_WM_UNIT_TYPE" val="i"/>
  <p:tag name="KSO_WM_UNIT_INDEX" val="109"/>
  <p:tag name="KSO_WM_BEAUTIFY_FLAG" val="#wm#"/>
  <p:tag name="KSO_WM_TAG_VERSION" val="3.0"/>
  <p:tag name="KSO_WM_UNIT_ID" val="_1*i*10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63.xml><?xml version="1.0" encoding="utf-8"?>
<p:tagLst xmlns:p="http://schemas.openxmlformats.org/presentationml/2006/main">
  <p:tag name="KSO_WM_UNIT_TYPE" val="i"/>
  <p:tag name="KSO_WM_UNIT_INDEX" val="127"/>
  <p:tag name="KSO_WM_BEAUTIFY_FLAG" val="#wm#"/>
  <p:tag name="KSO_WM_TAG_VERSION" val="3.0"/>
  <p:tag name="KSO_WM_UNIT_ID" val="_1*i*1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64.xml><?xml version="1.0" encoding="utf-8"?>
<p:tagLst xmlns:p="http://schemas.openxmlformats.org/presentationml/2006/main">
  <p:tag name="KSO_WM_UNIT_TYPE" val="i"/>
  <p:tag name="KSO_WM_UNIT_INDEX" val="161"/>
  <p:tag name="KSO_WM_BEAUTIFY_FLAG" val="#wm#"/>
  <p:tag name="KSO_WM_TAG_VERSION" val="3.0"/>
  <p:tag name="KSO_WM_UNIT_ID" val="_1*i*1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65.xml><?xml version="1.0" encoding="utf-8"?>
<p:tagLst xmlns:p="http://schemas.openxmlformats.org/presentationml/2006/main">
  <p:tag name="KSO_WM_UNIT_TYPE" val="i"/>
  <p:tag name="KSO_WM_UNIT_INDEX" val="119"/>
  <p:tag name="KSO_WM_BEAUTIFY_FLAG" val="#wm#"/>
  <p:tag name="KSO_WM_TAG_VERSION" val="3.0"/>
  <p:tag name="KSO_WM_UNIT_ID" val="_1*i*1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66.xml><?xml version="1.0" encoding="utf-8"?>
<p:tagLst xmlns:p="http://schemas.openxmlformats.org/presentationml/2006/main">
  <p:tag name="KSO_WM_UNIT_TYPE" val="i"/>
  <p:tag name="KSO_WM_UNIT_INDEX" val="117"/>
  <p:tag name="KSO_WM_BEAUTIFY_FLAG" val="#wm#"/>
  <p:tag name="KSO_WM_TAG_VERSION" val="3.0"/>
  <p:tag name="KSO_WM_UNIT_ID" val="_1*i*1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67.xml><?xml version="1.0" encoding="utf-8"?>
<p:tagLst xmlns:p="http://schemas.openxmlformats.org/presentationml/2006/main">
  <p:tag name="KSO_WM_UNIT_TYPE" val="i"/>
  <p:tag name="KSO_WM_UNIT_INDEX" val="107"/>
  <p:tag name="KSO_WM_BEAUTIFY_FLAG" val="#wm#"/>
  <p:tag name="KSO_WM_TAG_VERSION" val="3.0"/>
  <p:tag name="KSO_WM_UNIT_ID" val="_1*i*10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68.xml><?xml version="1.0" encoding="utf-8"?>
<p:tagLst xmlns:p="http://schemas.openxmlformats.org/presentationml/2006/main">
  <p:tag name="KSO_WM_UNIT_TYPE" val="i"/>
  <p:tag name="KSO_WM_UNIT_INDEX" val="120"/>
  <p:tag name="KSO_WM_BEAUTIFY_FLAG" val="#wm#"/>
  <p:tag name="KSO_WM_TAG_VERSION" val="3.0"/>
  <p:tag name="KSO_WM_UNIT_ID" val="_1*i*1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69.xml><?xml version="1.0" encoding="utf-8"?>
<p:tagLst xmlns:p="http://schemas.openxmlformats.org/presentationml/2006/main">
  <p:tag name="KSO_WM_UNIT_TYPE" val="i"/>
  <p:tag name="KSO_WM_UNIT_INDEX" val="121"/>
  <p:tag name="KSO_WM_BEAUTIFY_FLAG" val="#wm#"/>
  <p:tag name="KSO_WM_TAG_VERSION" val="3.0"/>
  <p:tag name="KSO_WM_UNIT_ID" val="_1*i*1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7.xml><?xml version="1.0" encoding="utf-8"?>
<p:tagLst xmlns:p="http://schemas.openxmlformats.org/presentationml/2006/main">
  <p:tag name="KSO_WM_UNIT_TYPE" val="i"/>
  <p:tag name="KSO_WM_UNIT_INDEX" val="718"/>
  <p:tag name="KSO_WM_BEAUTIFY_FLAG" val="#wm#"/>
  <p:tag name="KSO_WM_TAG_VERSION" val="3.0"/>
  <p:tag name="KSO_WM_UNIT_ID" val="_1*i*7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70.xml><?xml version="1.0" encoding="utf-8"?>
<p:tagLst xmlns:p="http://schemas.openxmlformats.org/presentationml/2006/main">
  <p:tag name="KSO_WM_UNIT_TYPE" val="i"/>
  <p:tag name="KSO_WM_UNIT_INDEX" val="118"/>
  <p:tag name="KSO_WM_BEAUTIFY_FLAG" val="#wm#"/>
  <p:tag name="KSO_WM_TAG_VERSION" val="3.0"/>
  <p:tag name="KSO_WM_UNIT_ID" val="_1*i*1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71.xml><?xml version="1.0" encoding="utf-8"?>
<p:tagLst xmlns:p="http://schemas.openxmlformats.org/presentationml/2006/main">
  <p:tag name="KSO_WM_UNIT_TYPE" val="i"/>
  <p:tag name="KSO_WM_UNIT_INDEX" val="104"/>
  <p:tag name="KSO_WM_BEAUTIFY_FLAG" val="#wm#"/>
  <p:tag name="KSO_WM_TAG_VERSION" val="3.0"/>
  <p:tag name="KSO_WM_UNIT_ID" val="_1*i*10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72.xml><?xml version="1.0" encoding="utf-8"?>
<p:tagLst xmlns:p="http://schemas.openxmlformats.org/presentationml/2006/main">
  <p:tag name="KSO_WM_UNIT_TYPE" val="i"/>
  <p:tag name="KSO_WM_UNIT_INDEX" val="100"/>
  <p:tag name="KSO_WM_BEAUTIFY_FLAG" val="#wm#"/>
  <p:tag name="KSO_WM_TAG_VERSION" val="3.0"/>
  <p:tag name="KSO_WM_UNIT_ID" val="_1*i*10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73.xml><?xml version="1.0" encoding="utf-8"?>
<p:tagLst xmlns:p="http://schemas.openxmlformats.org/presentationml/2006/main">
  <p:tag name="KSO_WM_UNIT_TYPE" val="i"/>
  <p:tag name="KSO_WM_UNIT_INDEX" val="99"/>
  <p:tag name="KSO_WM_BEAUTIFY_FLAG" val="#wm#"/>
  <p:tag name="KSO_WM_TAG_VERSION" val="3.0"/>
  <p:tag name="KSO_WM_UNIT_ID" val="_1*i*9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74.xml><?xml version="1.0" encoding="utf-8"?>
<p:tagLst xmlns:p="http://schemas.openxmlformats.org/presentationml/2006/main">
  <p:tag name="KSO_WM_UNIT_TYPE" val="i"/>
  <p:tag name="KSO_WM_UNIT_INDEX" val="87"/>
  <p:tag name="KSO_WM_BEAUTIFY_FLAG" val="#wm#"/>
  <p:tag name="KSO_WM_TAG_VERSION" val="3.0"/>
  <p:tag name="KSO_WM_UNIT_ID" val="_1*i*8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75.xml><?xml version="1.0" encoding="utf-8"?>
<p:tagLst xmlns:p="http://schemas.openxmlformats.org/presentationml/2006/main">
  <p:tag name="KSO_WM_UNIT_TYPE" val="i"/>
  <p:tag name="KSO_WM_UNIT_INDEX" val="96"/>
  <p:tag name="KSO_WM_BEAUTIFY_FLAG" val="#wm#"/>
  <p:tag name="KSO_WM_TAG_VERSION" val="3.0"/>
  <p:tag name="KSO_WM_UNIT_ID" val="_1*i*9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76.xml><?xml version="1.0" encoding="utf-8"?>
<p:tagLst xmlns:p="http://schemas.openxmlformats.org/presentationml/2006/main">
  <p:tag name="KSO_WM_UNIT_TYPE" val="i"/>
  <p:tag name="KSO_WM_UNIT_INDEX" val="98"/>
  <p:tag name="KSO_WM_BEAUTIFY_FLAG" val="#wm#"/>
  <p:tag name="KSO_WM_TAG_VERSION" val="3.0"/>
  <p:tag name="KSO_WM_UNIT_ID" val="_1*i*9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77.xml><?xml version="1.0" encoding="utf-8"?>
<p:tagLst xmlns:p="http://schemas.openxmlformats.org/presentationml/2006/main">
  <p:tag name="KSO_WM_UNIT_TYPE" val="i"/>
  <p:tag name="KSO_WM_UNIT_INDEX" val="106"/>
  <p:tag name="KSO_WM_BEAUTIFY_FLAG" val="#wm#"/>
  <p:tag name="KSO_WM_TAG_VERSION" val="3.0"/>
  <p:tag name="KSO_WM_UNIT_ID" val="_1*i*10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78.xml><?xml version="1.0" encoding="utf-8"?>
<p:tagLst xmlns:p="http://schemas.openxmlformats.org/presentationml/2006/main">
  <p:tag name="KSO_WM_UNIT_TYPE" val="i"/>
  <p:tag name="KSO_WM_UNIT_INDEX" val="125"/>
  <p:tag name="KSO_WM_BEAUTIFY_FLAG" val="#wm#"/>
  <p:tag name="KSO_WM_TAG_VERSION" val="3.0"/>
  <p:tag name="KSO_WM_UNIT_ID" val="_1*i*1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79.xml><?xml version="1.0" encoding="utf-8"?>
<p:tagLst xmlns:p="http://schemas.openxmlformats.org/presentationml/2006/main">
  <p:tag name="KSO_WM_UNIT_TYPE" val="i"/>
  <p:tag name="KSO_WM_UNIT_INDEX" val="128"/>
  <p:tag name="KSO_WM_BEAUTIFY_FLAG" val="#wm#"/>
  <p:tag name="KSO_WM_TAG_VERSION" val="3.0"/>
  <p:tag name="KSO_WM_UNIT_ID" val="_1*i*1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8.xml><?xml version="1.0" encoding="utf-8"?>
<p:tagLst xmlns:p="http://schemas.openxmlformats.org/presentationml/2006/main">
  <p:tag name="KSO_WM_UNIT_TYPE" val="i"/>
  <p:tag name="KSO_WM_UNIT_INDEX" val="723"/>
  <p:tag name="KSO_WM_BEAUTIFY_FLAG" val="#wm#"/>
  <p:tag name="KSO_WM_TAG_VERSION" val="3.0"/>
  <p:tag name="KSO_WM_UNIT_ID" val="_1*i*7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80.xml><?xml version="1.0" encoding="utf-8"?>
<p:tagLst xmlns:p="http://schemas.openxmlformats.org/presentationml/2006/main">
  <p:tag name="KSO_WM_UNIT_TYPE" val="i"/>
  <p:tag name="KSO_WM_UNIT_INDEX" val="123"/>
  <p:tag name="KSO_WM_BEAUTIFY_FLAG" val="#wm#"/>
  <p:tag name="KSO_WM_TAG_VERSION" val="3.0"/>
  <p:tag name="KSO_WM_UNIT_ID" val="_1*i*1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81.xml><?xml version="1.0" encoding="utf-8"?>
<p:tagLst xmlns:p="http://schemas.openxmlformats.org/presentationml/2006/main">
  <p:tag name="KSO_WM_UNIT_TYPE" val="i"/>
  <p:tag name="KSO_WM_UNIT_INDEX" val="126"/>
  <p:tag name="KSO_WM_BEAUTIFY_FLAG" val="#wm#"/>
  <p:tag name="KSO_WM_TAG_VERSION" val="3.0"/>
  <p:tag name="KSO_WM_UNIT_ID" val="_1*i*1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82.xml><?xml version="1.0" encoding="utf-8"?>
<p:tagLst xmlns:p="http://schemas.openxmlformats.org/presentationml/2006/main">
  <p:tag name="KSO_WM_UNIT_TYPE" val="i"/>
  <p:tag name="KSO_WM_UNIT_INDEX" val="114"/>
  <p:tag name="KSO_WM_BEAUTIFY_FLAG" val="#wm#"/>
  <p:tag name="KSO_WM_TAG_VERSION" val="3.0"/>
  <p:tag name="KSO_WM_UNIT_ID" val="_1*i*1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83.xml><?xml version="1.0" encoding="utf-8"?>
<p:tagLst xmlns:p="http://schemas.openxmlformats.org/presentationml/2006/main">
  <p:tag name="KSO_WM_UNIT_TYPE" val="i"/>
  <p:tag name="KSO_WM_UNIT_INDEX" val="122"/>
  <p:tag name="KSO_WM_BEAUTIFY_FLAG" val="#wm#"/>
  <p:tag name="KSO_WM_TAG_VERSION" val="3.0"/>
  <p:tag name="KSO_WM_UNIT_ID" val="_1*i*1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84.xml><?xml version="1.0" encoding="utf-8"?>
<p:tagLst xmlns:p="http://schemas.openxmlformats.org/presentationml/2006/main">
  <p:tag name="KSO_WM_UNIT_TYPE" val="i"/>
  <p:tag name="KSO_WM_UNIT_INDEX" val="113"/>
  <p:tag name="KSO_WM_BEAUTIFY_FLAG" val="#wm#"/>
  <p:tag name="KSO_WM_TAG_VERSION" val="3.0"/>
  <p:tag name="KSO_WM_UNIT_ID" val="_1*i*1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85.xml><?xml version="1.0" encoding="utf-8"?>
<p:tagLst xmlns:p="http://schemas.openxmlformats.org/presentationml/2006/main">
  <p:tag name="KSO_WM_UNIT_TYPE" val="i"/>
  <p:tag name="KSO_WM_UNIT_INDEX" val="115"/>
  <p:tag name="KSO_WM_BEAUTIFY_FLAG" val="#wm#"/>
  <p:tag name="KSO_WM_TAG_VERSION" val="3.0"/>
  <p:tag name="KSO_WM_UNIT_ID" val="_1*i*1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86.xml><?xml version="1.0" encoding="utf-8"?>
<p:tagLst xmlns:p="http://schemas.openxmlformats.org/presentationml/2006/main">
  <p:tag name="KSO_WM_UNIT_TYPE" val="i"/>
  <p:tag name="KSO_WM_UNIT_INDEX" val="116"/>
  <p:tag name="KSO_WM_BEAUTIFY_FLAG" val="#wm#"/>
  <p:tag name="KSO_WM_TAG_VERSION" val="3.0"/>
  <p:tag name="KSO_WM_UNIT_ID" val="_1*i*1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87.xml><?xml version="1.0" encoding="utf-8"?>
<p:tagLst xmlns:p="http://schemas.openxmlformats.org/presentationml/2006/main">
  <p:tag name="KSO_WM_UNIT_TYPE" val="i"/>
  <p:tag name="KSO_WM_UNIT_INDEX" val="110"/>
  <p:tag name="KSO_WM_BEAUTIFY_FLAG" val="#wm#"/>
  <p:tag name="KSO_WM_TAG_VERSION" val="3.0"/>
  <p:tag name="KSO_WM_UNIT_ID" val="_1*i*1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88.xml><?xml version="1.0" encoding="utf-8"?>
<p:tagLst xmlns:p="http://schemas.openxmlformats.org/presentationml/2006/main">
  <p:tag name="KSO_WM_UNIT_TYPE" val="i"/>
  <p:tag name="KSO_WM_UNIT_INDEX" val="112"/>
  <p:tag name="KSO_WM_BEAUTIFY_FLAG" val="#wm#"/>
  <p:tag name="KSO_WM_TAG_VERSION" val="3.0"/>
  <p:tag name="KSO_WM_UNIT_ID" val="_1*i*1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89.xml><?xml version="1.0" encoding="utf-8"?>
<p:tagLst xmlns:p="http://schemas.openxmlformats.org/presentationml/2006/main">
  <p:tag name="KSO_WM_UNIT_TYPE" val="i"/>
  <p:tag name="KSO_WM_UNIT_INDEX" val="108"/>
  <p:tag name="KSO_WM_BEAUTIFY_FLAG" val="#wm#"/>
  <p:tag name="KSO_WM_TAG_VERSION" val="3.0"/>
  <p:tag name="KSO_WM_UNIT_ID" val="_1*i*10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9.xml><?xml version="1.0" encoding="utf-8"?>
<p:tagLst xmlns:p="http://schemas.openxmlformats.org/presentationml/2006/main">
  <p:tag name="KSO_WM_UNIT_TYPE" val="i"/>
  <p:tag name="KSO_WM_UNIT_INDEX" val="506"/>
  <p:tag name="KSO_WM_BEAUTIFY_FLAG" val="#wm#"/>
  <p:tag name="KSO_WM_TAG_VERSION" val="3.0"/>
  <p:tag name="KSO_WM_UNIT_ID" val="_1*i*50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90.xml><?xml version="1.0" encoding="utf-8"?>
<p:tagLst xmlns:p="http://schemas.openxmlformats.org/presentationml/2006/main">
  <p:tag name="KSO_WM_UNIT_TYPE" val="i"/>
  <p:tag name="KSO_WM_UNIT_INDEX" val="105"/>
  <p:tag name="KSO_WM_BEAUTIFY_FLAG" val="#wm#"/>
  <p:tag name="KSO_WM_TAG_VERSION" val="3.0"/>
  <p:tag name="KSO_WM_UNIT_ID" val="_1*i*10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91.xml><?xml version="1.0" encoding="utf-8"?>
<p:tagLst xmlns:p="http://schemas.openxmlformats.org/presentationml/2006/main">
  <p:tag name="KSO_WM_UNIT_TYPE" val="i"/>
  <p:tag name="KSO_WM_UNIT_INDEX" val="102"/>
  <p:tag name="KSO_WM_BEAUTIFY_FLAG" val="#wm#"/>
  <p:tag name="KSO_WM_TAG_VERSION" val="3.0"/>
  <p:tag name="KSO_WM_UNIT_ID" val="_1*i*10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92.xml><?xml version="1.0" encoding="utf-8"?>
<p:tagLst xmlns:p="http://schemas.openxmlformats.org/presentationml/2006/main">
  <p:tag name="KSO_WM_UNIT_TYPE" val="i"/>
  <p:tag name="KSO_WM_UNIT_INDEX" val="103"/>
  <p:tag name="KSO_WM_BEAUTIFY_FLAG" val="#wm#"/>
  <p:tag name="KSO_WM_TAG_VERSION" val="3.0"/>
  <p:tag name="KSO_WM_UNIT_ID" val="_1*i*10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93.xml><?xml version="1.0" encoding="utf-8"?>
<p:tagLst xmlns:p="http://schemas.openxmlformats.org/presentationml/2006/main">
  <p:tag name="KSO_WM_UNIT_TYPE" val="i"/>
  <p:tag name="KSO_WM_UNIT_INDEX" val="165"/>
  <p:tag name="KSO_WM_BEAUTIFY_FLAG" val="#wm#"/>
  <p:tag name="KSO_WM_TAG_VERSION" val="3.0"/>
  <p:tag name="KSO_WM_UNIT_ID" val="_1*i*1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94.xml><?xml version="1.0" encoding="utf-8"?>
<p:tagLst xmlns:p="http://schemas.openxmlformats.org/presentationml/2006/main">
  <p:tag name="KSO_WM_UNIT_TYPE" val="i"/>
  <p:tag name="KSO_WM_UNIT_INDEX" val="166"/>
  <p:tag name="KSO_WM_BEAUTIFY_FLAG" val="#wm#"/>
  <p:tag name="KSO_WM_TAG_VERSION" val="3.0"/>
  <p:tag name="KSO_WM_UNIT_ID" val="_1*i*1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95.xml><?xml version="1.0" encoding="utf-8"?>
<p:tagLst xmlns:p="http://schemas.openxmlformats.org/presentationml/2006/main">
  <p:tag name="KSO_WM_UNIT_TYPE" val="i"/>
  <p:tag name="KSO_WM_UNIT_INDEX" val="92"/>
  <p:tag name="KSO_WM_BEAUTIFY_FLAG" val="#wm#"/>
  <p:tag name="KSO_WM_TAG_VERSION" val="3.0"/>
  <p:tag name="KSO_WM_UNIT_ID" val="_1*i*9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96.xml><?xml version="1.0" encoding="utf-8"?>
<p:tagLst xmlns:p="http://schemas.openxmlformats.org/presentationml/2006/main">
  <p:tag name="KSO_WM_UNIT_TYPE" val="i"/>
  <p:tag name="KSO_WM_UNIT_INDEX" val="91"/>
  <p:tag name="KSO_WM_BEAUTIFY_FLAG" val="#wm#"/>
  <p:tag name="KSO_WM_TAG_VERSION" val="3.0"/>
  <p:tag name="KSO_WM_UNIT_ID" val="_1*i*9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97.xml><?xml version="1.0" encoding="utf-8"?>
<p:tagLst xmlns:p="http://schemas.openxmlformats.org/presentationml/2006/main">
  <p:tag name="KSO_WM_UNIT_TYPE" val="i"/>
  <p:tag name="KSO_WM_UNIT_INDEX" val="93"/>
  <p:tag name="KSO_WM_BEAUTIFY_FLAG" val="#wm#"/>
  <p:tag name="KSO_WM_TAG_VERSION" val="3.0"/>
  <p:tag name="KSO_WM_UNIT_ID" val="_1*i*9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493"/>
  <p:tag name="KSO_WM_UNIT_LAYERLEVEL" val="1"/>
  <p:tag name="KSO_WM_TAG_VERSION" val="3.0"/>
  <p:tag name="KSO_WM_BEAUTIFY_FLAG" val="#wm#"/>
  <p:tag name="KSO_WM_UNIT_TYPE" val="i"/>
  <p:tag name="KSO_WM_UNIT_INDEX" val="493"/>
</p:tagLst>
</file>

<file path=ppt/tags/tag499.xml><?xml version="1.0" encoding="utf-8"?>
<p:tagLst xmlns:p="http://schemas.openxmlformats.org/presentationml/2006/main">
  <p:tag name="KSO_WM_UNIT_TYPE" val="i"/>
  <p:tag name="KSO_WM_UNIT_INDEX" val="422"/>
  <p:tag name="KSO_WM_BEAUTIFY_FLAG" val="#wm#"/>
  <p:tag name="KSO_WM_TAG_VERSION" val="3.0"/>
  <p:tag name="KSO_WM_UNIT_ID" val="_1*i*4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.xml><?xml version="1.0" encoding="utf-8"?>
<p:tagLst xmlns:p="http://schemas.openxmlformats.org/presentationml/2006/main">
  <p:tag name="KSO_WM_UNIT_TYPE" val="i"/>
  <p:tag name="KSO_WM_UNIT_INDEX" val="733"/>
  <p:tag name="KSO_WM_BEAUTIFY_FLAG" val="#wm#"/>
  <p:tag name="KSO_WM_TAG_VERSION" val="3.0"/>
  <p:tag name="KSO_WM_UNIT_ID" val="_1*i*7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0.xml><?xml version="1.0" encoding="utf-8"?>
<p:tagLst xmlns:p="http://schemas.openxmlformats.org/presentationml/2006/main">
  <p:tag name="KSO_WM_UNIT_TYPE" val="i"/>
  <p:tag name="KSO_WM_UNIT_INDEX" val="427"/>
  <p:tag name="KSO_WM_BEAUTIFY_FLAG" val="#wm#"/>
  <p:tag name="KSO_WM_TAG_VERSION" val="3.0"/>
  <p:tag name="KSO_WM_UNIT_ID" val="_1*i*4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1.xml><?xml version="1.0" encoding="utf-8"?>
<p:tagLst xmlns:p="http://schemas.openxmlformats.org/presentationml/2006/main">
  <p:tag name="KSO_WM_UNIT_TYPE" val="i"/>
  <p:tag name="KSO_WM_UNIT_INDEX" val="429"/>
  <p:tag name="KSO_WM_BEAUTIFY_FLAG" val="#wm#"/>
  <p:tag name="KSO_WM_TAG_VERSION" val="3.0"/>
  <p:tag name="KSO_WM_UNIT_ID" val="_1*i*4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2.xml><?xml version="1.0" encoding="utf-8"?>
<p:tagLst xmlns:p="http://schemas.openxmlformats.org/presentationml/2006/main">
  <p:tag name="KSO_WM_UNIT_TYPE" val="i"/>
  <p:tag name="KSO_WM_UNIT_INDEX" val="434"/>
  <p:tag name="KSO_WM_BEAUTIFY_FLAG" val="#wm#"/>
  <p:tag name="KSO_WM_TAG_VERSION" val="3.0"/>
  <p:tag name="KSO_WM_UNIT_ID" val="_1*i*4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3.xml><?xml version="1.0" encoding="utf-8"?>
<p:tagLst xmlns:p="http://schemas.openxmlformats.org/presentationml/2006/main">
  <p:tag name="KSO_WM_UNIT_TYPE" val="i"/>
  <p:tag name="KSO_WM_UNIT_INDEX" val="435"/>
  <p:tag name="KSO_WM_BEAUTIFY_FLAG" val="#wm#"/>
  <p:tag name="KSO_WM_TAG_VERSION" val="3.0"/>
  <p:tag name="KSO_WM_UNIT_ID" val="_1*i*4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4.xml><?xml version="1.0" encoding="utf-8"?>
<p:tagLst xmlns:p="http://schemas.openxmlformats.org/presentationml/2006/main">
  <p:tag name="KSO_WM_UNIT_TYPE" val="i"/>
  <p:tag name="KSO_WM_UNIT_INDEX" val="441"/>
  <p:tag name="KSO_WM_BEAUTIFY_FLAG" val="#wm#"/>
  <p:tag name="KSO_WM_TAG_VERSION" val="3.0"/>
  <p:tag name="KSO_WM_UNIT_ID" val="_1*i*4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5.xml><?xml version="1.0" encoding="utf-8"?>
<p:tagLst xmlns:p="http://schemas.openxmlformats.org/presentationml/2006/main">
  <p:tag name="KSO_WM_UNIT_TYPE" val="i"/>
  <p:tag name="KSO_WM_UNIT_INDEX" val="444"/>
  <p:tag name="KSO_WM_BEAUTIFY_FLAG" val="#wm#"/>
  <p:tag name="KSO_WM_TAG_VERSION" val="3.0"/>
  <p:tag name="KSO_WM_UNIT_ID" val="_1*i*4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6.xml><?xml version="1.0" encoding="utf-8"?>
<p:tagLst xmlns:p="http://schemas.openxmlformats.org/presentationml/2006/main">
  <p:tag name="KSO_WM_UNIT_TYPE" val="i"/>
  <p:tag name="KSO_WM_UNIT_INDEX" val="443"/>
  <p:tag name="KSO_WM_BEAUTIFY_FLAG" val="#wm#"/>
  <p:tag name="KSO_WM_TAG_VERSION" val="3.0"/>
  <p:tag name="KSO_WM_UNIT_ID" val="_1*i*4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7.xml><?xml version="1.0" encoding="utf-8"?>
<p:tagLst xmlns:p="http://schemas.openxmlformats.org/presentationml/2006/main">
  <p:tag name="KSO_WM_UNIT_TYPE" val="i"/>
  <p:tag name="KSO_WM_UNIT_INDEX" val="438"/>
  <p:tag name="KSO_WM_BEAUTIFY_FLAG" val="#wm#"/>
  <p:tag name="KSO_WM_TAG_VERSION" val="3.0"/>
  <p:tag name="KSO_WM_UNIT_ID" val="_1*i*4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8.xml><?xml version="1.0" encoding="utf-8"?>
<p:tagLst xmlns:p="http://schemas.openxmlformats.org/presentationml/2006/main">
  <p:tag name="KSO_WM_UNIT_TYPE" val="i"/>
  <p:tag name="KSO_WM_UNIT_INDEX" val="431"/>
  <p:tag name="KSO_WM_BEAUTIFY_FLAG" val="#wm#"/>
  <p:tag name="KSO_WM_TAG_VERSION" val="3.0"/>
  <p:tag name="KSO_WM_UNIT_ID" val="_1*i*4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9.xml><?xml version="1.0" encoding="utf-8"?>
<p:tagLst xmlns:p="http://schemas.openxmlformats.org/presentationml/2006/main">
  <p:tag name="KSO_WM_UNIT_TYPE" val="i"/>
  <p:tag name="KSO_WM_UNIT_INDEX" val="452"/>
  <p:tag name="KSO_WM_BEAUTIFY_FLAG" val="#wm#"/>
  <p:tag name="KSO_WM_TAG_VERSION" val="3.0"/>
  <p:tag name="KSO_WM_UNIT_ID" val="_1*i*4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.xml><?xml version="1.0" encoding="utf-8"?>
<p:tagLst xmlns:p="http://schemas.openxmlformats.org/presentationml/2006/main">
  <p:tag name="KSO_WM_UNIT_TYPE" val="i"/>
  <p:tag name="KSO_WM_UNIT_INDEX" val="729"/>
  <p:tag name="KSO_WM_BEAUTIFY_FLAG" val="#wm#"/>
  <p:tag name="KSO_WM_TAG_VERSION" val="3.0"/>
  <p:tag name="KSO_WM_UNIT_ID" val="_1*i*7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0.xml><?xml version="1.0" encoding="utf-8"?>
<p:tagLst xmlns:p="http://schemas.openxmlformats.org/presentationml/2006/main">
  <p:tag name="KSO_WM_UNIT_TYPE" val="i"/>
  <p:tag name="KSO_WM_UNIT_INDEX" val="454"/>
  <p:tag name="KSO_WM_BEAUTIFY_FLAG" val="#wm#"/>
  <p:tag name="KSO_WM_TAG_VERSION" val="3.0"/>
  <p:tag name="KSO_WM_UNIT_ID" val="_1*i*4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1.xml><?xml version="1.0" encoding="utf-8"?>
<p:tagLst xmlns:p="http://schemas.openxmlformats.org/presentationml/2006/main">
  <p:tag name="KSO_WM_UNIT_TYPE" val="i"/>
  <p:tag name="KSO_WM_UNIT_INDEX" val="440"/>
  <p:tag name="KSO_WM_BEAUTIFY_FLAG" val="#wm#"/>
  <p:tag name="KSO_WM_TAG_VERSION" val="3.0"/>
  <p:tag name="KSO_WM_UNIT_ID" val="_1*i*4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2.xml><?xml version="1.0" encoding="utf-8"?>
<p:tagLst xmlns:p="http://schemas.openxmlformats.org/presentationml/2006/main">
  <p:tag name="KSO_WM_UNIT_TYPE" val="i"/>
  <p:tag name="KSO_WM_UNIT_INDEX" val="464"/>
  <p:tag name="KSO_WM_BEAUTIFY_FLAG" val="#wm#"/>
  <p:tag name="KSO_WM_TAG_VERSION" val="3.0"/>
  <p:tag name="KSO_WM_UNIT_ID" val="_1*i*4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3.xml><?xml version="1.0" encoding="utf-8"?>
<p:tagLst xmlns:p="http://schemas.openxmlformats.org/presentationml/2006/main">
  <p:tag name="KSO_WM_UNIT_TYPE" val="i"/>
  <p:tag name="KSO_WM_UNIT_INDEX" val="478"/>
  <p:tag name="KSO_WM_BEAUTIFY_FLAG" val="#wm#"/>
  <p:tag name="KSO_WM_TAG_VERSION" val="3.0"/>
  <p:tag name="KSO_WM_UNIT_ID" val="_1*i*4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4.xml><?xml version="1.0" encoding="utf-8"?>
<p:tagLst xmlns:p="http://schemas.openxmlformats.org/presentationml/2006/main">
  <p:tag name="KSO_WM_UNIT_TYPE" val="i"/>
  <p:tag name="KSO_WM_UNIT_INDEX" val="513"/>
  <p:tag name="KSO_WM_BEAUTIFY_FLAG" val="#wm#"/>
  <p:tag name="KSO_WM_TAG_VERSION" val="3.0"/>
  <p:tag name="KSO_WM_UNIT_ID" val="_1*i*5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5.xml><?xml version="1.0" encoding="utf-8"?>
<p:tagLst xmlns:p="http://schemas.openxmlformats.org/presentationml/2006/main">
  <p:tag name="KSO_WM_UNIT_TYPE" val="i"/>
  <p:tag name="KSO_WM_UNIT_INDEX" val="458"/>
  <p:tag name="KSO_WM_BEAUTIFY_FLAG" val="#wm#"/>
  <p:tag name="KSO_WM_TAG_VERSION" val="3.0"/>
  <p:tag name="KSO_WM_UNIT_ID" val="_1*i*4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6.xml><?xml version="1.0" encoding="utf-8"?>
<p:tagLst xmlns:p="http://schemas.openxmlformats.org/presentationml/2006/main">
  <p:tag name="KSO_WM_UNIT_TYPE" val="i"/>
  <p:tag name="KSO_WM_UNIT_INDEX" val="460"/>
  <p:tag name="KSO_WM_BEAUTIFY_FLAG" val="#wm#"/>
  <p:tag name="KSO_WM_TAG_VERSION" val="3.0"/>
  <p:tag name="KSO_WM_UNIT_ID" val="_1*i*46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7.xml><?xml version="1.0" encoding="utf-8"?>
<p:tagLst xmlns:p="http://schemas.openxmlformats.org/presentationml/2006/main">
  <p:tag name="KSO_WM_UNIT_TYPE" val="i"/>
  <p:tag name="KSO_WM_UNIT_INDEX" val="459"/>
  <p:tag name="KSO_WM_BEAUTIFY_FLAG" val="#wm#"/>
  <p:tag name="KSO_WM_TAG_VERSION" val="3.0"/>
  <p:tag name="KSO_WM_UNIT_ID" val="_1*i*4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8.xml><?xml version="1.0" encoding="utf-8"?>
<p:tagLst xmlns:p="http://schemas.openxmlformats.org/presentationml/2006/main">
  <p:tag name="KSO_WM_UNIT_TYPE" val="i"/>
  <p:tag name="KSO_WM_UNIT_INDEX" val="448"/>
  <p:tag name="KSO_WM_BEAUTIFY_FLAG" val="#wm#"/>
  <p:tag name="KSO_WM_TAG_VERSION" val="3.0"/>
  <p:tag name="KSO_WM_UNIT_ID" val="_1*i*4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9.xml><?xml version="1.0" encoding="utf-8"?>
<p:tagLst xmlns:p="http://schemas.openxmlformats.org/presentationml/2006/main">
  <p:tag name="KSO_WM_UNIT_TYPE" val="i"/>
  <p:tag name="KSO_WM_UNIT_INDEX" val="455"/>
  <p:tag name="KSO_WM_BEAUTIFY_FLAG" val="#wm#"/>
  <p:tag name="KSO_WM_TAG_VERSION" val="3.0"/>
  <p:tag name="KSO_WM_UNIT_ID" val="_1*i*4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2.xml><?xml version="1.0" encoding="utf-8"?>
<p:tagLst xmlns:p="http://schemas.openxmlformats.org/presentationml/2006/main">
  <p:tag name="KSO_WM_UNIT_TYPE" val="i"/>
  <p:tag name="KSO_WM_UNIT_INDEX" val="545"/>
  <p:tag name="KSO_WM_BEAUTIFY_FLAG" val="#wm#"/>
  <p:tag name="KSO_WM_TAG_VERSION" val="3.0"/>
  <p:tag name="KSO_WM_UNIT_ID" val="_1*i*5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20.xml><?xml version="1.0" encoding="utf-8"?>
<p:tagLst xmlns:p="http://schemas.openxmlformats.org/presentationml/2006/main">
  <p:tag name="KSO_WM_UNIT_TYPE" val="i"/>
  <p:tag name="KSO_WM_UNIT_INDEX" val="457"/>
  <p:tag name="KSO_WM_BEAUTIFY_FLAG" val="#wm#"/>
  <p:tag name="KSO_WM_TAG_VERSION" val="3.0"/>
  <p:tag name="KSO_WM_UNIT_ID" val="_1*i*4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21.xml><?xml version="1.0" encoding="utf-8"?>
<p:tagLst xmlns:p="http://schemas.openxmlformats.org/presentationml/2006/main">
  <p:tag name="KSO_WM_UNIT_TYPE" val="i"/>
  <p:tag name="KSO_WM_UNIT_INDEX" val="483"/>
  <p:tag name="KSO_WM_BEAUTIFY_FLAG" val="#wm#"/>
  <p:tag name="KSO_WM_TAG_VERSION" val="3.0"/>
  <p:tag name="KSO_WM_UNIT_ID" val="_1*i*4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22.xml><?xml version="1.0" encoding="utf-8"?>
<p:tagLst xmlns:p="http://schemas.openxmlformats.org/presentationml/2006/main">
  <p:tag name="KSO_WM_UNIT_TYPE" val="i"/>
  <p:tag name="KSO_WM_UNIT_INDEX" val="467"/>
  <p:tag name="KSO_WM_BEAUTIFY_FLAG" val="#wm#"/>
  <p:tag name="KSO_WM_TAG_VERSION" val="3.0"/>
  <p:tag name="KSO_WM_UNIT_ID" val="_1*i*4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23.xml><?xml version="1.0" encoding="utf-8"?>
<p:tagLst xmlns:p="http://schemas.openxmlformats.org/presentationml/2006/main">
  <p:tag name="KSO_WM_UNIT_TYPE" val="i"/>
  <p:tag name="KSO_WM_UNIT_INDEX" val="538"/>
  <p:tag name="KSO_WM_BEAUTIFY_FLAG" val="#wm#"/>
  <p:tag name="KSO_WM_TAG_VERSION" val="3.0"/>
  <p:tag name="KSO_WM_UNIT_ID" val="_1*i*5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24.xml><?xml version="1.0" encoding="utf-8"?>
<p:tagLst xmlns:p="http://schemas.openxmlformats.org/presentationml/2006/main">
  <p:tag name="KSO_WM_UNIT_TYPE" val="i"/>
  <p:tag name="KSO_WM_UNIT_INDEX" val="474"/>
  <p:tag name="KSO_WM_BEAUTIFY_FLAG" val="#wm#"/>
  <p:tag name="KSO_WM_TAG_VERSION" val="3.0"/>
  <p:tag name="KSO_WM_UNIT_ID" val="_1*i*4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25.xml><?xml version="1.0" encoding="utf-8"?>
<p:tagLst xmlns:p="http://schemas.openxmlformats.org/presentationml/2006/main">
  <p:tag name="KSO_WM_UNIT_TYPE" val="i"/>
  <p:tag name="KSO_WM_UNIT_INDEX" val="521"/>
  <p:tag name="KSO_WM_BEAUTIFY_FLAG" val="#wm#"/>
  <p:tag name="KSO_WM_TAG_VERSION" val="3.0"/>
  <p:tag name="KSO_WM_UNIT_ID" val="_1*i*5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26.xml><?xml version="1.0" encoding="utf-8"?>
<p:tagLst xmlns:p="http://schemas.openxmlformats.org/presentationml/2006/main">
  <p:tag name="KSO_WM_UNIT_TYPE" val="i"/>
  <p:tag name="KSO_WM_UNIT_INDEX" val="470"/>
  <p:tag name="KSO_WM_BEAUTIFY_FLAG" val="#wm#"/>
  <p:tag name="KSO_WM_TAG_VERSION" val="3.0"/>
  <p:tag name="KSO_WM_UNIT_ID" val="_1*i*4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27.xml><?xml version="1.0" encoding="utf-8"?>
<p:tagLst xmlns:p="http://schemas.openxmlformats.org/presentationml/2006/main">
  <p:tag name="KSO_WM_UNIT_TYPE" val="i"/>
  <p:tag name="KSO_WM_UNIT_INDEX" val="469"/>
  <p:tag name="KSO_WM_BEAUTIFY_FLAG" val="#wm#"/>
  <p:tag name="KSO_WM_TAG_VERSION" val="3.0"/>
  <p:tag name="KSO_WM_UNIT_ID" val="_1*i*4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28.xml><?xml version="1.0" encoding="utf-8"?>
<p:tagLst xmlns:p="http://schemas.openxmlformats.org/presentationml/2006/main">
  <p:tag name="KSO_WM_UNIT_TYPE" val="i"/>
  <p:tag name="KSO_WM_UNIT_INDEX" val="533"/>
  <p:tag name="KSO_WM_BEAUTIFY_FLAG" val="#wm#"/>
  <p:tag name="KSO_WM_TAG_VERSION" val="3.0"/>
  <p:tag name="KSO_WM_UNIT_ID" val="_1*i*5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29.xml><?xml version="1.0" encoding="utf-8"?>
<p:tagLst xmlns:p="http://schemas.openxmlformats.org/presentationml/2006/main">
  <p:tag name="KSO_WM_UNIT_TYPE" val="i"/>
  <p:tag name="KSO_WM_UNIT_INDEX" val="531"/>
  <p:tag name="KSO_WM_BEAUTIFY_FLAG" val="#wm#"/>
  <p:tag name="KSO_WM_TAG_VERSION" val="3.0"/>
  <p:tag name="KSO_WM_UNIT_ID" val="_1*i*5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3.xml><?xml version="1.0" encoding="utf-8"?>
<p:tagLst xmlns:p="http://schemas.openxmlformats.org/presentationml/2006/main">
  <p:tag name="KSO_WM_UNIT_TYPE" val="i"/>
  <p:tag name="KSO_WM_UNIT_INDEX" val="404"/>
  <p:tag name="KSO_WM_BEAUTIFY_FLAG" val="#wm#"/>
  <p:tag name="KSO_WM_TAG_VERSION" val="3.0"/>
  <p:tag name="KSO_WM_UNIT_ID" val="_1*i*40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30.xml><?xml version="1.0" encoding="utf-8"?>
<p:tagLst xmlns:p="http://schemas.openxmlformats.org/presentationml/2006/main">
  <p:tag name="KSO_WM_UNIT_TYPE" val="i"/>
  <p:tag name="KSO_WM_UNIT_INDEX" val="512"/>
  <p:tag name="KSO_WM_BEAUTIFY_FLAG" val="#wm#"/>
  <p:tag name="KSO_WM_TAG_VERSION" val="3.0"/>
  <p:tag name="KSO_WM_UNIT_ID" val="_1*i*5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31.xml><?xml version="1.0" encoding="utf-8"?>
<p:tagLst xmlns:p="http://schemas.openxmlformats.org/presentationml/2006/main">
  <p:tag name="KSO_WM_UNIT_TYPE" val="i"/>
  <p:tag name="KSO_WM_UNIT_INDEX" val="451"/>
  <p:tag name="KSO_WM_BEAUTIFY_FLAG" val="#wm#"/>
  <p:tag name="KSO_WM_TAG_VERSION" val="3.0"/>
  <p:tag name="KSO_WM_UNIT_ID" val="_1*i*4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32.xml><?xml version="1.0" encoding="utf-8"?>
<p:tagLst xmlns:p="http://schemas.openxmlformats.org/presentationml/2006/main">
  <p:tag name="KSO_WM_UNIT_TYPE" val="i"/>
  <p:tag name="KSO_WM_UNIT_INDEX" val="449"/>
  <p:tag name="KSO_WM_BEAUTIFY_FLAG" val="#wm#"/>
  <p:tag name="KSO_WM_TAG_VERSION" val="3.0"/>
  <p:tag name="KSO_WM_UNIT_ID" val="_1*i*4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33.xml><?xml version="1.0" encoding="utf-8"?>
<p:tagLst xmlns:p="http://schemas.openxmlformats.org/presentationml/2006/main">
  <p:tag name="KSO_WM_UNIT_TYPE" val="i"/>
  <p:tag name="KSO_WM_UNIT_INDEX" val="466"/>
  <p:tag name="KSO_WM_BEAUTIFY_FLAG" val="#wm#"/>
  <p:tag name="KSO_WM_TAG_VERSION" val="3.0"/>
  <p:tag name="KSO_WM_UNIT_ID" val="_1*i*4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34.xml><?xml version="1.0" encoding="utf-8"?>
<p:tagLst xmlns:p="http://schemas.openxmlformats.org/presentationml/2006/main">
  <p:tag name="KSO_WM_UNIT_TYPE" val="i"/>
  <p:tag name="KSO_WM_UNIT_INDEX" val="539"/>
  <p:tag name="KSO_WM_BEAUTIFY_FLAG" val="#wm#"/>
  <p:tag name="KSO_WM_TAG_VERSION" val="3.0"/>
  <p:tag name="KSO_WM_UNIT_ID" val="_1*i*5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35.xml><?xml version="1.0" encoding="utf-8"?>
<p:tagLst xmlns:p="http://schemas.openxmlformats.org/presentationml/2006/main">
  <p:tag name="KSO_WM_UNIT_TYPE" val="i"/>
  <p:tag name="KSO_WM_UNIT_INDEX" val="547"/>
  <p:tag name="KSO_WM_BEAUTIFY_FLAG" val="#wm#"/>
  <p:tag name="KSO_WM_TAG_VERSION" val="3.0"/>
  <p:tag name="KSO_WM_UNIT_ID" val="_1*i*5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36.xml><?xml version="1.0" encoding="utf-8"?>
<p:tagLst xmlns:p="http://schemas.openxmlformats.org/presentationml/2006/main">
  <p:tag name="KSO_WM_UNIT_TYPE" val="i"/>
  <p:tag name="KSO_WM_UNIT_INDEX" val="712"/>
  <p:tag name="KSO_WM_BEAUTIFY_FLAG" val="#wm#"/>
  <p:tag name="KSO_WM_TAG_VERSION" val="3.0"/>
  <p:tag name="KSO_WM_UNIT_ID" val="_1*i*7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37.xml><?xml version="1.0" encoding="utf-8"?>
<p:tagLst xmlns:p="http://schemas.openxmlformats.org/presentationml/2006/main">
  <p:tag name="KSO_WM_UNIT_TYPE" val="i"/>
  <p:tag name="KSO_WM_UNIT_INDEX" val="715"/>
  <p:tag name="KSO_WM_BEAUTIFY_FLAG" val="#wm#"/>
  <p:tag name="KSO_WM_TAG_VERSION" val="3.0"/>
  <p:tag name="KSO_WM_UNIT_ID" val="_1*i*7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38.xml><?xml version="1.0" encoding="utf-8"?>
<p:tagLst xmlns:p="http://schemas.openxmlformats.org/presentationml/2006/main">
  <p:tag name="KSO_WM_UNIT_TYPE" val="i"/>
  <p:tag name="KSO_WM_UNIT_INDEX" val="728"/>
  <p:tag name="KSO_WM_BEAUTIFY_FLAG" val="#wm#"/>
  <p:tag name="KSO_WM_TAG_VERSION" val="3.0"/>
  <p:tag name="KSO_WM_UNIT_ID" val="_1*i*7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39.xml><?xml version="1.0" encoding="utf-8"?>
<p:tagLst xmlns:p="http://schemas.openxmlformats.org/presentationml/2006/main">
  <p:tag name="KSO_WM_UNIT_TYPE" val="i"/>
  <p:tag name="KSO_WM_UNIT_INDEX" val="736"/>
  <p:tag name="KSO_WM_BEAUTIFY_FLAG" val="#wm#"/>
  <p:tag name="KSO_WM_TAG_VERSION" val="3.0"/>
  <p:tag name="KSO_WM_UNIT_ID" val="_1*i*7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4.xml><?xml version="1.0" encoding="utf-8"?>
<p:tagLst xmlns:p="http://schemas.openxmlformats.org/presentationml/2006/main">
  <p:tag name="KSO_WM_UNIT_TYPE" val="i"/>
  <p:tag name="KSO_WM_UNIT_INDEX" val="724"/>
  <p:tag name="KSO_WM_BEAUTIFY_FLAG" val="#wm#"/>
  <p:tag name="KSO_WM_TAG_VERSION" val="3.0"/>
  <p:tag name="KSO_WM_UNIT_ID" val="_1*i*7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40.xml><?xml version="1.0" encoding="utf-8"?>
<p:tagLst xmlns:p="http://schemas.openxmlformats.org/presentationml/2006/main">
  <p:tag name="KSO_WM_UNIT_TYPE" val="i"/>
  <p:tag name="KSO_WM_UNIT_INDEX" val="734"/>
  <p:tag name="KSO_WM_BEAUTIFY_FLAG" val="#wm#"/>
  <p:tag name="KSO_WM_TAG_VERSION" val="3.0"/>
  <p:tag name="KSO_WM_UNIT_ID" val="_1*i*7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41.xml><?xml version="1.0" encoding="utf-8"?>
<p:tagLst xmlns:p="http://schemas.openxmlformats.org/presentationml/2006/main">
  <p:tag name="KSO_WM_UNIT_TYPE" val="i"/>
  <p:tag name="KSO_WM_UNIT_INDEX" val="563"/>
  <p:tag name="KSO_WM_BEAUTIFY_FLAG" val="#wm#"/>
  <p:tag name="KSO_WM_TAG_VERSION" val="3.0"/>
  <p:tag name="KSO_WM_UNIT_ID" val="_1*i*5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42.xml><?xml version="1.0" encoding="utf-8"?>
<p:tagLst xmlns:p="http://schemas.openxmlformats.org/presentationml/2006/main">
  <p:tag name="KSO_WM_UNIT_TYPE" val="i"/>
  <p:tag name="KSO_WM_UNIT_INDEX" val="701"/>
  <p:tag name="KSO_WM_BEAUTIFY_FLAG" val="#wm#"/>
  <p:tag name="KSO_WM_TAG_VERSION" val="3.0"/>
  <p:tag name="KSO_WM_UNIT_ID" val="_1*i*70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43.xml><?xml version="1.0" encoding="utf-8"?>
<p:tagLst xmlns:p="http://schemas.openxmlformats.org/presentationml/2006/main">
  <p:tag name="KSO_WM_UNIT_TYPE" val="i"/>
  <p:tag name="KSO_WM_UNIT_INDEX" val="713"/>
  <p:tag name="KSO_WM_BEAUTIFY_FLAG" val="#wm#"/>
  <p:tag name="KSO_WM_TAG_VERSION" val="3.0"/>
  <p:tag name="KSO_WM_UNIT_ID" val="_1*i*7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44.xml><?xml version="1.0" encoding="utf-8"?>
<p:tagLst xmlns:p="http://schemas.openxmlformats.org/presentationml/2006/main">
  <p:tag name="KSO_WM_UNIT_TYPE" val="i"/>
  <p:tag name="KSO_WM_UNIT_INDEX" val="706"/>
  <p:tag name="KSO_WM_BEAUTIFY_FLAG" val="#wm#"/>
  <p:tag name="KSO_WM_TAG_VERSION" val="3.0"/>
  <p:tag name="KSO_WM_UNIT_ID" val="_1*i*70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45.xml><?xml version="1.0" encoding="utf-8"?>
<p:tagLst xmlns:p="http://schemas.openxmlformats.org/presentationml/2006/main">
  <p:tag name="KSO_WM_UNIT_TYPE" val="i"/>
  <p:tag name="KSO_WM_UNIT_INDEX" val="428"/>
  <p:tag name="KSO_WM_BEAUTIFY_FLAG" val="#wm#"/>
  <p:tag name="KSO_WM_TAG_VERSION" val="3.0"/>
  <p:tag name="KSO_WM_UNIT_ID" val="_1*i*4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46.xml><?xml version="1.0" encoding="utf-8"?>
<p:tagLst xmlns:p="http://schemas.openxmlformats.org/presentationml/2006/main">
  <p:tag name="KSO_WM_UNIT_TYPE" val="i"/>
  <p:tag name="KSO_WM_UNIT_INDEX" val="421"/>
  <p:tag name="KSO_WM_BEAUTIFY_FLAG" val="#wm#"/>
  <p:tag name="KSO_WM_TAG_VERSION" val="3.0"/>
  <p:tag name="KSO_WM_UNIT_ID" val="_1*i*4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47.xml><?xml version="1.0" encoding="utf-8"?>
<p:tagLst xmlns:p="http://schemas.openxmlformats.org/presentationml/2006/main">
  <p:tag name="KSO_WM_UNIT_TYPE" val="i"/>
  <p:tag name="KSO_WM_UNIT_INDEX" val="615"/>
  <p:tag name="KSO_WM_BEAUTIFY_FLAG" val="#wm#"/>
  <p:tag name="KSO_WM_TAG_VERSION" val="3.0"/>
  <p:tag name="KSO_WM_UNIT_ID" val="_1*i*6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48.xml><?xml version="1.0" encoding="utf-8"?>
<p:tagLst xmlns:p="http://schemas.openxmlformats.org/presentationml/2006/main">
  <p:tag name="KSO_WM_UNIT_TYPE" val="i"/>
  <p:tag name="KSO_WM_UNIT_INDEX" val="581"/>
  <p:tag name="KSO_WM_BEAUTIFY_FLAG" val="#wm#"/>
  <p:tag name="KSO_WM_TAG_VERSION" val="3.0"/>
  <p:tag name="KSO_WM_UNIT_ID" val="_1*i*5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49.xml><?xml version="1.0" encoding="utf-8"?>
<p:tagLst xmlns:p="http://schemas.openxmlformats.org/presentationml/2006/main">
  <p:tag name="KSO_WM_UNIT_TYPE" val="i"/>
  <p:tag name="KSO_WM_UNIT_INDEX" val="714"/>
  <p:tag name="KSO_WM_BEAUTIFY_FLAG" val="#wm#"/>
  <p:tag name="KSO_WM_TAG_VERSION" val="3.0"/>
  <p:tag name="KSO_WM_UNIT_ID" val="_1*i*7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5.xml><?xml version="1.0" encoding="utf-8"?>
<p:tagLst xmlns:p="http://schemas.openxmlformats.org/presentationml/2006/main">
  <p:tag name="KSO_WM_UNIT_TYPE" val="i"/>
  <p:tag name="KSO_WM_UNIT_INDEX" val="408"/>
  <p:tag name="KSO_WM_BEAUTIFY_FLAG" val="#wm#"/>
  <p:tag name="KSO_WM_TAG_VERSION" val="3.0"/>
  <p:tag name="KSO_WM_UNIT_ID" val="_1*i*40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50.xml><?xml version="1.0" encoding="utf-8"?>
<p:tagLst xmlns:p="http://schemas.openxmlformats.org/presentationml/2006/main">
  <p:tag name="KSO_WM_UNIT_TYPE" val="i"/>
  <p:tag name="KSO_WM_UNIT_INDEX" val="609"/>
  <p:tag name="KSO_WM_BEAUTIFY_FLAG" val="#wm#"/>
  <p:tag name="KSO_WM_TAG_VERSION" val="3.0"/>
  <p:tag name="KSO_WM_UNIT_ID" val="_1*i*60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51.xml><?xml version="1.0" encoding="utf-8"?>
<p:tagLst xmlns:p="http://schemas.openxmlformats.org/presentationml/2006/main">
  <p:tag name="KSO_WM_UNIT_TYPE" val="i"/>
  <p:tag name="KSO_WM_UNIT_INDEX" val="605"/>
  <p:tag name="KSO_WM_BEAUTIFY_FLAG" val="#wm#"/>
  <p:tag name="KSO_WM_TAG_VERSION" val="3.0"/>
  <p:tag name="KSO_WM_UNIT_ID" val="_1*i*60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52.xml><?xml version="1.0" encoding="utf-8"?>
<p:tagLst xmlns:p="http://schemas.openxmlformats.org/presentationml/2006/main">
  <p:tag name="KSO_WM_UNIT_TYPE" val="i"/>
  <p:tag name="KSO_WM_UNIT_INDEX" val="619"/>
  <p:tag name="KSO_WM_BEAUTIFY_FLAG" val="#wm#"/>
  <p:tag name="KSO_WM_TAG_VERSION" val="3.0"/>
  <p:tag name="KSO_WM_UNIT_ID" val="_1*i*6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53.xml><?xml version="1.0" encoding="utf-8"?>
<p:tagLst xmlns:p="http://schemas.openxmlformats.org/presentationml/2006/main">
  <p:tag name="KSO_WM_UNIT_TYPE" val="i"/>
  <p:tag name="KSO_WM_UNIT_INDEX" val="442"/>
  <p:tag name="KSO_WM_BEAUTIFY_FLAG" val="#wm#"/>
  <p:tag name="KSO_WM_TAG_VERSION" val="3.0"/>
  <p:tag name="KSO_WM_UNIT_ID" val="_1*i*4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54.xml><?xml version="1.0" encoding="utf-8"?>
<p:tagLst xmlns:p="http://schemas.openxmlformats.org/presentationml/2006/main">
  <p:tag name="KSO_WM_UNIT_TYPE" val="i"/>
  <p:tag name="KSO_WM_UNIT_INDEX" val="732"/>
  <p:tag name="KSO_WM_BEAUTIFY_FLAG" val="#wm#"/>
  <p:tag name="KSO_WM_TAG_VERSION" val="3.0"/>
  <p:tag name="KSO_WM_UNIT_ID" val="_1*i*7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55.xml><?xml version="1.0" encoding="utf-8"?>
<p:tagLst xmlns:p="http://schemas.openxmlformats.org/presentationml/2006/main">
  <p:tag name="KSO_WM_UNIT_TYPE" val="i"/>
  <p:tag name="KSO_WM_UNIT_INDEX" val="731"/>
  <p:tag name="KSO_WM_BEAUTIFY_FLAG" val="#wm#"/>
  <p:tag name="KSO_WM_TAG_VERSION" val="3.0"/>
  <p:tag name="KSO_WM_UNIT_ID" val="_1*i*7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56.xml><?xml version="1.0" encoding="utf-8"?>
<p:tagLst xmlns:p="http://schemas.openxmlformats.org/presentationml/2006/main">
  <p:tag name="KSO_WM_UNIT_TYPE" val="i"/>
  <p:tag name="KSO_WM_UNIT_INDEX" val="419"/>
  <p:tag name="KSO_WM_BEAUTIFY_FLAG" val="#wm#"/>
  <p:tag name="KSO_WM_TAG_VERSION" val="3.0"/>
  <p:tag name="KSO_WM_UNIT_ID" val="_1*i*4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57.xml><?xml version="1.0" encoding="utf-8"?>
<p:tagLst xmlns:p="http://schemas.openxmlformats.org/presentationml/2006/main">
  <p:tag name="KSO_WM_UNIT_TYPE" val="i"/>
  <p:tag name="KSO_WM_UNIT_INDEX" val="735"/>
  <p:tag name="KSO_WM_BEAUTIFY_FLAG" val="#wm#"/>
  <p:tag name="KSO_WM_TAG_VERSION" val="3.0"/>
  <p:tag name="KSO_WM_UNIT_ID" val="_1*i*7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58.xml><?xml version="1.0" encoding="utf-8"?>
<p:tagLst xmlns:p="http://schemas.openxmlformats.org/presentationml/2006/main">
  <p:tag name="KSO_WM_UNIT_TYPE" val="i"/>
  <p:tag name="KSO_WM_UNIT_INDEX" val="568"/>
  <p:tag name="KSO_WM_BEAUTIFY_FLAG" val="#wm#"/>
  <p:tag name="KSO_WM_TAG_VERSION" val="3.0"/>
  <p:tag name="KSO_WM_UNIT_ID" val="_1*i*5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59.xml><?xml version="1.0" encoding="utf-8"?>
<p:tagLst xmlns:p="http://schemas.openxmlformats.org/presentationml/2006/main">
  <p:tag name="KSO_WM_UNIT_TYPE" val="i"/>
  <p:tag name="KSO_WM_UNIT_INDEX" val="719"/>
  <p:tag name="KSO_WM_BEAUTIFY_FLAG" val="#wm#"/>
  <p:tag name="KSO_WM_TAG_VERSION" val="3.0"/>
  <p:tag name="KSO_WM_UNIT_ID" val="_1*i*7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.xml><?xml version="1.0" encoding="utf-8"?>
<p:tagLst xmlns:p="http://schemas.openxmlformats.org/presentationml/2006/main">
  <p:tag name="KSO_WM_UNIT_TYPE" val="i"/>
  <p:tag name="KSO_WM_UNIT_INDEX" val="374"/>
  <p:tag name="KSO_WM_BEAUTIFY_FLAG" val="#wm#"/>
  <p:tag name="KSO_WM_TAG_VERSION" val="3.0"/>
  <p:tag name="KSO_WM_UNIT_ID" val="_1*i*3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0.xml><?xml version="1.0" encoding="utf-8"?>
<p:tagLst xmlns:p="http://schemas.openxmlformats.org/presentationml/2006/main">
  <p:tag name="KSO_WM_UNIT_TYPE" val="i"/>
  <p:tag name="KSO_WM_UNIT_INDEX" val="569"/>
  <p:tag name="KSO_WM_BEAUTIFY_FLAG" val="#wm#"/>
  <p:tag name="KSO_WM_TAG_VERSION" val="3.0"/>
  <p:tag name="KSO_WM_UNIT_ID" val="_1*i*5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1.xml><?xml version="1.0" encoding="utf-8"?>
<p:tagLst xmlns:p="http://schemas.openxmlformats.org/presentationml/2006/main">
  <p:tag name="KSO_WM_UNIT_TYPE" val="i"/>
  <p:tag name="KSO_WM_UNIT_INDEX" val="528"/>
  <p:tag name="KSO_WM_BEAUTIFY_FLAG" val="#wm#"/>
  <p:tag name="KSO_WM_TAG_VERSION" val="3.0"/>
  <p:tag name="KSO_WM_UNIT_ID" val="_1*i*5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2.xml><?xml version="1.0" encoding="utf-8"?>
<p:tagLst xmlns:p="http://schemas.openxmlformats.org/presentationml/2006/main">
  <p:tag name="KSO_WM_UNIT_TYPE" val="i"/>
  <p:tag name="KSO_WM_UNIT_INDEX" val="552"/>
  <p:tag name="KSO_WM_BEAUTIFY_FLAG" val="#wm#"/>
  <p:tag name="KSO_WM_TAG_VERSION" val="3.0"/>
  <p:tag name="KSO_WM_UNIT_ID" val="_1*i*5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3.xml><?xml version="1.0" encoding="utf-8"?>
<p:tagLst xmlns:p="http://schemas.openxmlformats.org/presentationml/2006/main">
  <p:tag name="KSO_WM_UNIT_TYPE" val="i"/>
  <p:tag name="KSO_WM_UNIT_INDEX" val="548"/>
  <p:tag name="KSO_WM_BEAUTIFY_FLAG" val="#wm#"/>
  <p:tag name="KSO_WM_TAG_VERSION" val="3.0"/>
  <p:tag name="KSO_WM_UNIT_ID" val="_1*i*5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4.xml><?xml version="1.0" encoding="utf-8"?>
<p:tagLst xmlns:p="http://schemas.openxmlformats.org/presentationml/2006/main">
  <p:tag name="KSO_WM_UNIT_TYPE" val="i"/>
  <p:tag name="KSO_WM_UNIT_INDEX" val="638"/>
  <p:tag name="KSO_WM_BEAUTIFY_FLAG" val="#wm#"/>
  <p:tag name="KSO_WM_TAG_VERSION" val="3.0"/>
  <p:tag name="KSO_WM_UNIT_ID" val="_1*i*6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5.xml><?xml version="1.0" encoding="utf-8"?>
<p:tagLst xmlns:p="http://schemas.openxmlformats.org/presentationml/2006/main">
  <p:tag name="KSO_WM_UNIT_TYPE" val="i"/>
  <p:tag name="KSO_WM_UNIT_INDEX" val="554"/>
  <p:tag name="KSO_WM_BEAUTIFY_FLAG" val="#wm#"/>
  <p:tag name="KSO_WM_TAG_VERSION" val="3.0"/>
  <p:tag name="KSO_WM_UNIT_ID" val="_1*i*5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6.xml><?xml version="1.0" encoding="utf-8"?>
<p:tagLst xmlns:p="http://schemas.openxmlformats.org/presentationml/2006/main">
  <p:tag name="KSO_WM_UNIT_TYPE" val="i"/>
  <p:tag name="KSO_WM_UNIT_INDEX" val="579"/>
  <p:tag name="KSO_WM_BEAUTIFY_FLAG" val="#wm#"/>
  <p:tag name="KSO_WM_TAG_VERSION" val="3.0"/>
  <p:tag name="KSO_WM_UNIT_ID" val="_1*i*5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7.xml><?xml version="1.0" encoding="utf-8"?>
<p:tagLst xmlns:p="http://schemas.openxmlformats.org/presentationml/2006/main">
  <p:tag name="KSO_WM_UNIT_TYPE" val="i"/>
  <p:tag name="KSO_WM_UNIT_INDEX" val="576"/>
  <p:tag name="KSO_WM_BEAUTIFY_FLAG" val="#wm#"/>
  <p:tag name="KSO_WM_TAG_VERSION" val="3.0"/>
  <p:tag name="KSO_WM_UNIT_ID" val="_1*i*5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8.xml><?xml version="1.0" encoding="utf-8"?>
<p:tagLst xmlns:p="http://schemas.openxmlformats.org/presentationml/2006/main">
  <p:tag name="KSO_WM_UNIT_TYPE" val="i"/>
  <p:tag name="KSO_WM_UNIT_INDEX" val="558"/>
  <p:tag name="KSO_WM_BEAUTIFY_FLAG" val="#wm#"/>
  <p:tag name="KSO_WM_TAG_VERSION" val="3.0"/>
  <p:tag name="KSO_WM_UNIT_ID" val="_1*i*5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9.xml><?xml version="1.0" encoding="utf-8"?>
<p:tagLst xmlns:p="http://schemas.openxmlformats.org/presentationml/2006/main">
  <p:tag name="KSO_WM_UNIT_TYPE" val="i"/>
  <p:tag name="KSO_WM_UNIT_INDEX" val="699"/>
  <p:tag name="KSO_WM_BEAUTIFY_FLAG" val="#wm#"/>
  <p:tag name="KSO_WM_TAG_VERSION" val="3.0"/>
  <p:tag name="KSO_WM_UNIT_ID" val="_1*i*69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7.xml><?xml version="1.0" encoding="utf-8"?>
<p:tagLst xmlns:p="http://schemas.openxmlformats.org/presentationml/2006/main">
  <p:tag name="KSO_WM_UNIT_TYPE" val="i"/>
  <p:tag name="KSO_WM_UNIT_INDEX" val="336"/>
  <p:tag name="KSO_WM_BEAUTIFY_FLAG" val="#wm#"/>
  <p:tag name="KSO_WM_TAG_VERSION" val="3.0"/>
  <p:tag name="KSO_WM_UNIT_ID" val="_1*i*3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70.xml><?xml version="1.0" encoding="utf-8"?>
<p:tagLst xmlns:p="http://schemas.openxmlformats.org/presentationml/2006/main">
  <p:tag name="KSO_WM_UNIT_TYPE" val="i"/>
  <p:tag name="KSO_WM_UNIT_INDEX" val="681"/>
  <p:tag name="KSO_WM_BEAUTIFY_FLAG" val="#wm#"/>
  <p:tag name="KSO_WM_TAG_VERSION" val="3.0"/>
  <p:tag name="KSO_WM_UNIT_ID" val="_1*i*6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71.xml><?xml version="1.0" encoding="utf-8"?>
<p:tagLst xmlns:p="http://schemas.openxmlformats.org/presentationml/2006/main">
  <p:tag name="KSO_WM_UNIT_TYPE" val="i"/>
  <p:tag name="KSO_WM_UNIT_INDEX" val="695"/>
  <p:tag name="KSO_WM_BEAUTIFY_FLAG" val="#wm#"/>
  <p:tag name="KSO_WM_TAG_VERSION" val="3.0"/>
  <p:tag name="KSO_WM_UNIT_ID" val="_1*i*69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72.xml><?xml version="1.0" encoding="utf-8"?>
<p:tagLst xmlns:p="http://schemas.openxmlformats.org/presentationml/2006/main">
  <p:tag name="KSO_WM_UNIT_TYPE" val="i"/>
  <p:tag name="KSO_WM_UNIT_INDEX" val="720"/>
  <p:tag name="KSO_WM_BEAUTIFY_FLAG" val="#wm#"/>
  <p:tag name="KSO_WM_TAG_VERSION" val="3.0"/>
  <p:tag name="KSO_WM_UNIT_ID" val="_1*i*7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73.xml><?xml version="1.0" encoding="utf-8"?>
<p:tagLst xmlns:p="http://schemas.openxmlformats.org/presentationml/2006/main">
  <p:tag name="KSO_WM_UNIT_TYPE" val="i"/>
  <p:tag name="KSO_WM_UNIT_INDEX" val="726"/>
  <p:tag name="KSO_WM_BEAUTIFY_FLAG" val="#wm#"/>
  <p:tag name="KSO_WM_TAG_VERSION" val="3.0"/>
  <p:tag name="KSO_WM_UNIT_ID" val="_1*i*7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74.xml><?xml version="1.0" encoding="utf-8"?>
<p:tagLst xmlns:p="http://schemas.openxmlformats.org/presentationml/2006/main">
  <p:tag name="KSO_WM_UNIT_TYPE" val="i"/>
  <p:tag name="KSO_WM_UNIT_INDEX" val="727"/>
  <p:tag name="KSO_WM_BEAUTIFY_FLAG" val="#wm#"/>
  <p:tag name="KSO_WM_TAG_VERSION" val="3.0"/>
  <p:tag name="KSO_WM_UNIT_ID" val="_1*i*7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75.xml><?xml version="1.0" encoding="utf-8"?>
<p:tagLst xmlns:p="http://schemas.openxmlformats.org/presentationml/2006/main">
  <p:tag name="KSO_WM_UNIT_TYPE" val="i"/>
  <p:tag name="KSO_WM_UNIT_INDEX" val="416"/>
  <p:tag name="KSO_WM_BEAUTIFY_FLAG" val="#wm#"/>
  <p:tag name="KSO_WM_TAG_VERSION" val="3.0"/>
  <p:tag name="KSO_WM_UNIT_ID" val="_1*i*4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76.xml><?xml version="1.0" encoding="utf-8"?>
<p:tagLst xmlns:p="http://schemas.openxmlformats.org/presentationml/2006/main">
  <p:tag name="KSO_WM_UNIT_TYPE" val="i"/>
  <p:tag name="KSO_WM_UNIT_INDEX" val="417"/>
  <p:tag name="KSO_WM_BEAUTIFY_FLAG" val="#wm#"/>
  <p:tag name="KSO_WM_TAG_VERSION" val="3.0"/>
  <p:tag name="KSO_WM_UNIT_ID" val="_1*i*4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77.xml><?xml version="1.0" encoding="utf-8"?>
<p:tagLst xmlns:p="http://schemas.openxmlformats.org/presentationml/2006/main">
  <p:tag name="KSO_WM_UNIT_TYPE" val="i"/>
  <p:tag name="KSO_WM_UNIT_INDEX" val="722"/>
  <p:tag name="KSO_WM_BEAUTIFY_FLAG" val="#wm#"/>
  <p:tag name="KSO_WM_TAG_VERSION" val="3.0"/>
  <p:tag name="KSO_WM_UNIT_ID" val="_1*i*7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78.xml><?xml version="1.0" encoding="utf-8"?>
<p:tagLst xmlns:p="http://schemas.openxmlformats.org/presentationml/2006/main">
  <p:tag name="KSO_WM_UNIT_TYPE" val="i"/>
  <p:tag name="KSO_WM_UNIT_INDEX" val="709"/>
  <p:tag name="KSO_WM_BEAUTIFY_FLAG" val="#wm#"/>
  <p:tag name="KSO_WM_TAG_VERSION" val="3.0"/>
  <p:tag name="KSO_WM_UNIT_ID" val="_1*i*70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79.xml><?xml version="1.0" encoding="utf-8"?>
<p:tagLst xmlns:p="http://schemas.openxmlformats.org/presentationml/2006/main">
  <p:tag name="KSO_WM_UNIT_TYPE" val="i"/>
  <p:tag name="KSO_WM_UNIT_INDEX" val="671"/>
  <p:tag name="KSO_WM_BEAUTIFY_FLAG" val="#wm#"/>
  <p:tag name="KSO_WM_TAG_VERSION" val="3.0"/>
  <p:tag name="KSO_WM_UNIT_ID" val="_1*i*6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8.xml><?xml version="1.0" encoding="utf-8"?>
<p:tagLst xmlns:p="http://schemas.openxmlformats.org/presentationml/2006/main">
  <p:tag name="KSO_WM_UNIT_TYPE" val="i"/>
  <p:tag name="KSO_WM_UNIT_INDEX" val="396"/>
  <p:tag name="KSO_WM_BEAUTIFY_FLAG" val="#wm#"/>
  <p:tag name="KSO_WM_TAG_VERSION" val="3.0"/>
  <p:tag name="KSO_WM_UNIT_ID" val="_1*i*39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575"/>
  <p:tag name="KSO_WM_UNIT_LAYERLEVEL" val="1"/>
  <p:tag name="KSO_WM_TAG_VERSION" val="3.0"/>
  <p:tag name="KSO_WM_BEAUTIFY_FLAG" val="#wm#"/>
  <p:tag name="KSO_WM_UNIT_TYPE" val="i"/>
  <p:tag name="KSO_WM_UNIT_INDEX" val="575"/>
</p:tagLst>
</file>

<file path=ppt/tags/tag581.xml><?xml version="1.0" encoding="utf-8"?>
<p:tagLst xmlns:p="http://schemas.openxmlformats.org/presentationml/2006/main">
  <p:tag name="KSO_WM_UNIT_TYPE" val="i"/>
  <p:tag name="KSO_WM_UNIT_INDEX" val="249"/>
  <p:tag name="KSO_WM_BEAUTIFY_FLAG" val="#wm#"/>
  <p:tag name="KSO_WM_TAG_VERSION" val="3.0"/>
  <p:tag name="KSO_WM_UNIT_ID" val="_1*i*2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82.xml><?xml version="1.0" encoding="utf-8"?>
<p:tagLst xmlns:p="http://schemas.openxmlformats.org/presentationml/2006/main">
  <p:tag name="KSO_WM_UNIT_TYPE" val="i"/>
  <p:tag name="KSO_WM_UNIT_INDEX" val="254"/>
  <p:tag name="KSO_WM_BEAUTIFY_FLAG" val="#wm#"/>
  <p:tag name="KSO_WM_TAG_VERSION" val="3.0"/>
  <p:tag name="KSO_WM_UNIT_ID" val="_1*i*2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83.xml><?xml version="1.0" encoding="utf-8"?>
<p:tagLst xmlns:p="http://schemas.openxmlformats.org/presentationml/2006/main">
  <p:tag name="KSO_WM_UNIT_TYPE" val="i"/>
  <p:tag name="KSO_WM_UNIT_INDEX" val="255"/>
  <p:tag name="KSO_WM_BEAUTIFY_FLAG" val="#wm#"/>
  <p:tag name="KSO_WM_TAG_VERSION" val="3.0"/>
  <p:tag name="KSO_WM_UNIT_ID" val="_1*i*2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84.xml><?xml version="1.0" encoding="utf-8"?>
<p:tagLst xmlns:p="http://schemas.openxmlformats.org/presentationml/2006/main">
  <p:tag name="KSO_WM_UNIT_TYPE" val="i"/>
  <p:tag name="KSO_WM_UNIT_INDEX" val="258"/>
  <p:tag name="KSO_WM_BEAUTIFY_FLAG" val="#wm#"/>
  <p:tag name="KSO_WM_TAG_VERSION" val="3.0"/>
  <p:tag name="KSO_WM_UNIT_ID" val="_1*i*2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85.xml><?xml version="1.0" encoding="utf-8"?>
<p:tagLst xmlns:p="http://schemas.openxmlformats.org/presentationml/2006/main">
  <p:tag name="KSO_WM_UNIT_TYPE" val="i"/>
  <p:tag name="KSO_WM_UNIT_INDEX" val="257"/>
  <p:tag name="KSO_WM_BEAUTIFY_FLAG" val="#wm#"/>
  <p:tag name="KSO_WM_TAG_VERSION" val="3.0"/>
  <p:tag name="KSO_WM_UNIT_ID" val="_1*i*2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86.xml><?xml version="1.0" encoding="utf-8"?>
<p:tagLst xmlns:p="http://schemas.openxmlformats.org/presentationml/2006/main">
  <p:tag name="KSO_WM_UNIT_TYPE" val="i"/>
  <p:tag name="KSO_WM_UNIT_INDEX" val="261"/>
  <p:tag name="KSO_WM_BEAUTIFY_FLAG" val="#wm#"/>
  <p:tag name="KSO_WM_TAG_VERSION" val="3.0"/>
  <p:tag name="KSO_WM_UNIT_ID" val="_1*i*2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87.xml><?xml version="1.0" encoding="utf-8"?>
<p:tagLst xmlns:p="http://schemas.openxmlformats.org/presentationml/2006/main">
  <p:tag name="KSO_WM_UNIT_TYPE" val="i"/>
  <p:tag name="KSO_WM_UNIT_INDEX" val="264"/>
  <p:tag name="KSO_WM_BEAUTIFY_FLAG" val="#wm#"/>
  <p:tag name="KSO_WM_TAG_VERSION" val="3.0"/>
  <p:tag name="KSO_WM_UNIT_ID" val="_1*i*2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88.xml><?xml version="1.0" encoding="utf-8"?>
<p:tagLst xmlns:p="http://schemas.openxmlformats.org/presentationml/2006/main">
  <p:tag name="KSO_WM_UNIT_TYPE" val="i"/>
  <p:tag name="KSO_WM_UNIT_INDEX" val="262"/>
  <p:tag name="KSO_WM_BEAUTIFY_FLAG" val="#wm#"/>
  <p:tag name="KSO_WM_TAG_VERSION" val="3.0"/>
  <p:tag name="KSO_WM_UNIT_ID" val="_1*i*2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89.xml><?xml version="1.0" encoding="utf-8"?>
<p:tagLst xmlns:p="http://schemas.openxmlformats.org/presentationml/2006/main">
  <p:tag name="KSO_WM_UNIT_TYPE" val="i"/>
  <p:tag name="KSO_WM_UNIT_INDEX" val="259"/>
  <p:tag name="KSO_WM_BEAUTIFY_FLAG" val="#wm#"/>
  <p:tag name="KSO_WM_TAG_VERSION" val="3.0"/>
  <p:tag name="KSO_WM_UNIT_ID" val="_1*i*2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9.xml><?xml version="1.0" encoding="utf-8"?>
<p:tagLst xmlns:p="http://schemas.openxmlformats.org/presentationml/2006/main">
  <p:tag name="KSO_WM_UNIT_TYPE" val="i"/>
  <p:tag name="KSO_WM_UNIT_INDEX" val="394"/>
  <p:tag name="KSO_WM_BEAUTIFY_FLAG" val="#wm#"/>
  <p:tag name="KSO_WM_TAG_VERSION" val="3.0"/>
  <p:tag name="KSO_WM_UNIT_ID" val="_1*i*39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90.xml><?xml version="1.0" encoding="utf-8"?>
<p:tagLst xmlns:p="http://schemas.openxmlformats.org/presentationml/2006/main">
  <p:tag name="KSO_WM_UNIT_TYPE" val="i"/>
  <p:tag name="KSO_WM_UNIT_INDEX" val="256"/>
  <p:tag name="KSO_WM_BEAUTIFY_FLAG" val="#wm#"/>
  <p:tag name="KSO_WM_TAG_VERSION" val="3.0"/>
  <p:tag name="KSO_WM_UNIT_ID" val="_1*i*2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91.xml><?xml version="1.0" encoding="utf-8"?>
<p:tagLst xmlns:p="http://schemas.openxmlformats.org/presentationml/2006/main">
  <p:tag name="KSO_WM_UNIT_TYPE" val="i"/>
  <p:tag name="KSO_WM_UNIT_INDEX" val="266"/>
  <p:tag name="KSO_WM_BEAUTIFY_FLAG" val="#wm#"/>
  <p:tag name="KSO_WM_TAG_VERSION" val="3.0"/>
  <p:tag name="KSO_WM_UNIT_ID" val="_1*i*2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92.xml><?xml version="1.0" encoding="utf-8"?>
<p:tagLst xmlns:p="http://schemas.openxmlformats.org/presentationml/2006/main">
  <p:tag name="KSO_WM_UNIT_TYPE" val="i"/>
  <p:tag name="KSO_WM_UNIT_INDEX" val="267"/>
  <p:tag name="KSO_WM_BEAUTIFY_FLAG" val="#wm#"/>
  <p:tag name="KSO_WM_TAG_VERSION" val="3.0"/>
  <p:tag name="KSO_WM_UNIT_ID" val="_1*i*2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93.xml><?xml version="1.0" encoding="utf-8"?>
<p:tagLst xmlns:p="http://schemas.openxmlformats.org/presentationml/2006/main">
  <p:tag name="KSO_WM_UNIT_TYPE" val="i"/>
  <p:tag name="KSO_WM_UNIT_INDEX" val="263"/>
  <p:tag name="KSO_WM_BEAUTIFY_FLAG" val="#wm#"/>
  <p:tag name="KSO_WM_TAG_VERSION" val="3.0"/>
  <p:tag name="KSO_WM_UNIT_ID" val="_1*i*2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94.xml><?xml version="1.0" encoding="utf-8"?>
<p:tagLst xmlns:p="http://schemas.openxmlformats.org/presentationml/2006/main">
  <p:tag name="KSO_WM_UNIT_TYPE" val="i"/>
  <p:tag name="KSO_WM_UNIT_INDEX" val="274"/>
  <p:tag name="KSO_WM_BEAUTIFY_FLAG" val="#wm#"/>
  <p:tag name="KSO_WM_TAG_VERSION" val="3.0"/>
  <p:tag name="KSO_WM_UNIT_ID" val="_1*i*2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95.xml><?xml version="1.0" encoding="utf-8"?>
<p:tagLst xmlns:p="http://schemas.openxmlformats.org/presentationml/2006/main">
  <p:tag name="KSO_WM_UNIT_TYPE" val="i"/>
  <p:tag name="KSO_WM_UNIT_INDEX" val="279"/>
  <p:tag name="KSO_WM_BEAUTIFY_FLAG" val="#wm#"/>
  <p:tag name="KSO_WM_TAG_VERSION" val="3.0"/>
  <p:tag name="KSO_WM_UNIT_ID" val="_1*i*2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96.xml><?xml version="1.0" encoding="utf-8"?>
<p:tagLst xmlns:p="http://schemas.openxmlformats.org/presentationml/2006/main">
  <p:tag name="KSO_WM_UNIT_TYPE" val="i"/>
  <p:tag name="KSO_WM_UNIT_INDEX" val="283"/>
  <p:tag name="KSO_WM_BEAUTIFY_FLAG" val="#wm#"/>
  <p:tag name="KSO_WM_TAG_VERSION" val="3.0"/>
  <p:tag name="KSO_WM_UNIT_ID" val="_1*i*2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97.xml><?xml version="1.0" encoding="utf-8"?>
<p:tagLst xmlns:p="http://schemas.openxmlformats.org/presentationml/2006/main">
  <p:tag name="KSO_WM_UNIT_TYPE" val="i"/>
  <p:tag name="KSO_WM_UNIT_INDEX" val="272"/>
  <p:tag name="KSO_WM_BEAUTIFY_FLAG" val="#wm#"/>
  <p:tag name="KSO_WM_TAG_VERSION" val="3.0"/>
  <p:tag name="KSO_WM_UNIT_ID" val="_1*i*2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98.xml><?xml version="1.0" encoding="utf-8"?>
<p:tagLst xmlns:p="http://schemas.openxmlformats.org/presentationml/2006/main">
  <p:tag name="KSO_WM_UNIT_TYPE" val="i"/>
  <p:tag name="KSO_WM_UNIT_INDEX" val="275"/>
  <p:tag name="KSO_WM_BEAUTIFY_FLAG" val="#wm#"/>
  <p:tag name="KSO_WM_TAG_VERSION" val="3.0"/>
  <p:tag name="KSO_WM_UNIT_ID" val="_1*i*2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99.xml><?xml version="1.0" encoding="utf-8"?>
<p:tagLst xmlns:p="http://schemas.openxmlformats.org/presentationml/2006/main">
  <p:tag name="KSO_WM_UNIT_TYPE" val="i"/>
  <p:tag name="KSO_WM_UNIT_INDEX" val="271"/>
  <p:tag name="KSO_WM_BEAUTIFY_FLAG" val="#wm#"/>
  <p:tag name="KSO_WM_TAG_VERSION" val="3.0"/>
  <p:tag name="KSO_WM_UNIT_ID" val="_1*i*2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.xml><?xml version="1.0" encoding="utf-8"?>
<p:tagLst xmlns:p="http://schemas.openxmlformats.org/presentationml/2006/main">
  <p:tag name="KSO_WM_UNIT_TYPE" val="i"/>
  <p:tag name="KSO_WM_UNIT_INDEX" val="409"/>
  <p:tag name="KSO_WM_BEAUTIFY_FLAG" val="#wm#"/>
  <p:tag name="KSO_WM_TAG_VERSION" val="3.0"/>
  <p:tag name="KSO_WM_UNIT_ID" val="_1*i*40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0.xml><?xml version="1.0" encoding="utf-8"?>
<p:tagLst xmlns:p="http://schemas.openxmlformats.org/presentationml/2006/main">
  <p:tag name="KSO_WM_UNIT_TYPE" val="i"/>
  <p:tag name="KSO_WM_UNIT_INDEX" val="265"/>
  <p:tag name="KSO_WM_BEAUTIFY_FLAG" val="#wm#"/>
  <p:tag name="KSO_WM_TAG_VERSION" val="3.0"/>
  <p:tag name="KSO_WM_UNIT_ID" val="_1*i*2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1.xml><?xml version="1.0" encoding="utf-8"?>
<p:tagLst xmlns:p="http://schemas.openxmlformats.org/presentationml/2006/main">
  <p:tag name="KSO_WM_UNIT_TYPE" val="i"/>
  <p:tag name="KSO_WM_UNIT_INDEX" val="269"/>
  <p:tag name="KSO_WM_BEAUTIFY_FLAG" val="#wm#"/>
  <p:tag name="KSO_WM_TAG_VERSION" val="3.0"/>
  <p:tag name="KSO_WM_UNIT_ID" val="_1*i*2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2.xml><?xml version="1.0" encoding="utf-8"?>
<p:tagLst xmlns:p="http://schemas.openxmlformats.org/presentationml/2006/main">
  <p:tag name="KSO_WM_UNIT_TYPE" val="i"/>
  <p:tag name="KSO_WM_UNIT_INDEX" val="273"/>
  <p:tag name="KSO_WM_BEAUTIFY_FLAG" val="#wm#"/>
  <p:tag name="KSO_WM_TAG_VERSION" val="3.0"/>
  <p:tag name="KSO_WM_UNIT_ID" val="_1*i*2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3.xml><?xml version="1.0" encoding="utf-8"?>
<p:tagLst xmlns:p="http://schemas.openxmlformats.org/presentationml/2006/main">
  <p:tag name="KSO_WM_UNIT_TYPE" val="i"/>
  <p:tag name="KSO_WM_UNIT_INDEX" val="282"/>
  <p:tag name="KSO_WM_BEAUTIFY_FLAG" val="#wm#"/>
  <p:tag name="KSO_WM_TAG_VERSION" val="3.0"/>
  <p:tag name="KSO_WM_UNIT_ID" val="_1*i*2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4.xml><?xml version="1.0" encoding="utf-8"?>
<p:tagLst xmlns:p="http://schemas.openxmlformats.org/presentationml/2006/main">
  <p:tag name="KSO_WM_UNIT_TYPE" val="i"/>
  <p:tag name="KSO_WM_UNIT_INDEX" val="276"/>
  <p:tag name="KSO_WM_BEAUTIFY_FLAG" val="#wm#"/>
  <p:tag name="KSO_WM_TAG_VERSION" val="3.0"/>
  <p:tag name="KSO_WM_UNIT_ID" val="_1*i*2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5.xml><?xml version="1.0" encoding="utf-8"?>
<p:tagLst xmlns:p="http://schemas.openxmlformats.org/presentationml/2006/main">
  <p:tag name="KSO_WM_UNIT_TYPE" val="i"/>
  <p:tag name="KSO_WM_UNIT_INDEX" val="290"/>
  <p:tag name="KSO_WM_BEAUTIFY_FLAG" val="#wm#"/>
  <p:tag name="KSO_WM_TAG_VERSION" val="3.0"/>
  <p:tag name="KSO_WM_UNIT_ID" val="_1*i*29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6.xml><?xml version="1.0" encoding="utf-8"?>
<p:tagLst xmlns:p="http://schemas.openxmlformats.org/presentationml/2006/main">
  <p:tag name="KSO_WM_UNIT_TYPE" val="i"/>
  <p:tag name="KSO_WM_UNIT_INDEX" val="280"/>
  <p:tag name="KSO_WM_BEAUTIFY_FLAG" val="#wm#"/>
  <p:tag name="KSO_WM_TAG_VERSION" val="3.0"/>
  <p:tag name="KSO_WM_UNIT_ID" val="_1*i*2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7.xml><?xml version="1.0" encoding="utf-8"?>
<p:tagLst xmlns:p="http://schemas.openxmlformats.org/presentationml/2006/main">
  <p:tag name="KSO_WM_UNIT_TYPE" val="i"/>
  <p:tag name="KSO_WM_UNIT_INDEX" val="285"/>
  <p:tag name="KSO_WM_BEAUTIFY_FLAG" val="#wm#"/>
  <p:tag name="KSO_WM_TAG_VERSION" val="3.0"/>
  <p:tag name="KSO_WM_UNIT_ID" val="_1*i*2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8.xml><?xml version="1.0" encoding="utf-8"?>
<p:tagLst xmlns:p="http://schemas.openxmlformats.org/presentationml/2006/main">
  <p:tag name="KSO_WM_UNIT_TYPE" val="i"/>
  <p:tag name="KSO_WM_UNIT_INDEX" val="277"/>
  <p:tag name="KSO_WM_BEAUTIFY_FLAG" val="#wm#"/>
  <p:tag name="KSO_WM_TAG_VERSION" val="3.0"/>
  <p:tag name="KSO_WM_UNIT_ID" val="_1*i*2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9.xml><?xml version="1.0" encoding="utf-8"?>
<p:tagLst xmlns:p="http://schemas.openxmlformats.org/presentationml/2006/main">
  <p:tag name="KSO_WM_UNIT_TYPE" val="i"/>
  <p:tag name="KSO_WM_UNIT_INDEX" val="278"/>
  <p:tag name="KSO_WM_BEAUTIFY_FLAG" val="#wm#"/>
  <p:tag name="KSO_WM_TAG_VERSION" val="3.0"/>
  <p:tag name="KSO_WM_UNIT_ID" val="_1*i*2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.xml><?xml version="1.0" encoding="utf-8"?>
<p:tagLst xmlns:p="http://schemas.openxmlformats.org/presentationml/2006/main">
  <p:tag name="KSO_WM_UNIT_TYPE" val="i"/>
  <p:tag name="KSO_WM_UNIT_INDEX" val="395"/>
  <p:tag name="KSO_WM_BEAUTIFY_FLAG" val="#wm#"/>
  <p:tag name="KSO_WM_TAG_VERSION" val="3.0"/>
  <p:tag name="KSO_WM_UNIT_ID" val="_1*i*39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0.xml><?xml version="1.0" encoding="utf-8"?>
<p:tagLst xmlns:p="http://schemas.openxmlformats.org/presentationml/2006/main">
  <p:tag name="KSO_WM_UNIT_TYPE" val="i"/>
  <p:tag name="KSO_WM_UNIT_INDEX" val="288"/>
  <p:tag name="KSO_WM_BEAUTIFY_FLAG" val="#wm#"/>
  <p:tag name="KSO_WM_TAG_VERSION" val="3.0"/>
  <p:tag name="KSO_WM_UNIT_ID" val="_1*i*28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1.xml><?xml version="1.0" encoding="utf-8"?>
<p:tagLst xmlns:p="http://schemas.openxmlformats.org/presentationml/2006/main">
  <p:tag name="KSO_WM_UNIT_TYPE" val="i"/>
  <p:tag name="KSO_WM_UNIT_INDEX" val="286"/>
  <p:tag name="KSO_WM_BEAUTIFY_FLAG" val="#wm#"/>
  <p:tag name="KSO_WM_TAG_VERSION" val="3.0"/>
  <p:tag name="KSO_WM_UNIT_ID" val="_1*i*28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2.xml><?xml version="1.0" encoding="utf-8"?>
<p:tagLst xmlns:p="http://schemas.openxmlformats.org/presentationml/2006/main">
  <p:tag name="KSO_WM_UNIT_TYPE" val="i"/>
  <p:tag name="KSO_WM_UNIT_INDEX" val="284"/>
  <p:tag name="KSO_WM_BEAUTIFY_FLAG" val="#wm#"/>
  <p:tag name="KSO_WM_TAG_VERSION" val="3.0"/>
  <p:tag name="KSO_WM_UNIT_ID" val="_1*i*2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3.xml><?xml version="1.0" encoding="utf-8"?>
<p:tagLst xmlns:p="http://schemas.openxmlformats.org/presentationml/2006/main">
  <p:tag name="KSO_WM_UNIT_TYPE" val="i"/>
  <p:tag name="KSO_WM_UNIT_INDEX" val="270"/>
  <p:tag name="KSO_WM_BEAUTIFY_FLAG" val="#wm#"/>
  <p:tag name="KSO_WM_TAG_VERSION" val="3.0"/>
  <p:tag name="KSO_WM_UNIT_ID" val="_1*i*2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4.xml><?xml version="1.0" encoding="utf-8"?>
<p:tagLst xmlns:p="http://schemas.openxmlformats.org/presentationml/2006/main">
  <p:tag name="KSO_WM_UNIT_TYPE" val="i"/>
  <p:tag name="KSO_WM_UNIT_INDEX" val="268"/>
  <p:tag name="KSO_WM_BEAUTIFY_FLAG" val="#wm#"/>
  <p:tag name="KSO_WM_TAG_VERSION" val="3.0"/>
  <p:tag name="KSO_WM_UNIT_ID" val="_1*i*2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5.xml><?xml version="1.0" encoding="utf-8"?>
<p:tagLst xmlns:p="http://schemas.openxmlformats.org/presentationml/2006/main">
  <p:tag name="KSO_WM_UNIT_TYPE" val="i"/>
  <p:tag name="KSO_WM_UNIT_INDEX" val="281"/>
  <p:tag name="KSO_WM_BEAUTIFY_FLAG" val="#wm#"/>
  <p:tag name="KSO_WM_TAG_VERSION" val="3.0"/>
  <p:tag name="KSO_WM_UNIT_ID" val="_1*i*2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6.xml><?xml version="1.0" encoding="utf-8"?>
<p:tagLst xmlns:p="http://schemas.openxmlformats.org/presentationml/2006/main">
  <p:tag name="KSO_WM_UNIT_TYPE" val="i"/>
  <p:tag name="KSO_WM_UNIT_INDEX" val="289"/>
  <p:tag name="KSO_WM_BEAUTIFY_FLAG" val="#wm#"/>
  <p:tag name="KSO_WM_TAG_VERSION" val="3.0"/>
  <p:tag name="KSO_WM_UNIT_ID" val="_1*i*28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7.xml><?xml version="1.0" encoding="utf-8"?>
<p:tagLst xmlns:p="http://schemas.openxmlformats.org/presentationml/2006/main">
  <p:tag name="KSO_WM_UNIT_TYPE" val="i"/>
  <p:tag name="KSO_WM_UNIT_INDEX" val="291"/>
  <p:tag name="KSO_WM_BEAUTIFY_FLAG" val="#wm#"/>
  <p:tag name="KSO_WM_TAG_VERSION" val="3.0"/>
  <p:tag name="KSO_WM_UNIT_ID" val="_1*i*29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8.xml><?xml version="1.0" encoding="utf-8"?>
<p:tagLst xmlns:p="http://schemas.openxmlformats.org/presentationml/2006/main">
  <p:tag name="KSO_WM_UNIT_TYPE" val="i"/>
  <p:tag name="KSO_WM_UNIT_INDEX" val="318"/>
  <p:tag name="KSO_WM_BEAUTIFY_FLAG" val="#wm#"/>
  <p:tag name="KSO_WM_TAG_VERSION" val="3.0"/>
  <p:tag name="KSO_WM_UNIT_ID" val="_1*i*3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9.xml><?xml version="1.0" encoding="utf-8"?>
<p:tagLst xmlns:p="http://schemas.openxmlformats.org/presentationml/2006/main">
  <p:tag name="KSO_WM_UNIT_TYPE" val="i"/>
  <p:tag name="KSO_WM_UNIT_INDEX" val="319"/>
  <p:tag name="KSO_WM_BEAUTIFY_FLAG" val="#wm#"/>
  <p:tag name="KSO_WM_TAG_VERSION" val="3.0"/>
  <p:tag name="KSO_WM_UNIT_ID" val="_1*i*3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.xml><?xml version="1.0" encoding="utf-8"?>
<p:tagLst xmlns:p="http://schemas.openxmlformats.org/presentationml/2006/main">
  <p:tag name="KSO_WM_UNIT_TYPE" val="i"/>
  <p:tag name="KSO_WM_UNIT_INDEX" val="392"/>
  <p:tag name="KSO_WM_BEAUTIFY_FLAG" val="#wm#"/>
  <p:tag name="KSO_WM_TAG_VERSION" val="3.0"/>
  <p:tag name="KSO_WM_UNIT_ID" val="_1*i*39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0.xml><?xml version="1.0" encoding="utf-8"?>
<p:tagLst xmlns:p="http://schemas.openxmlformats.org/presentationml/2006/main">
  <p:tag name="KSO_WM_UNIT_TYPE" val="i"/>
  <p:tag name="KSO_WM_UNIT_INDEX" val="322"/>
  <p:tag name="KSO_WM_BEAUTIFY_FLAG" val="#wm#"/>
  <p:tag name="KSO_WM_TAG_VERSION" val="3.0"/>
  <p:tag name="KSO_WM_UNIT_ID" val="_1*i*3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1.xml><?xml version="1.0" encoding="utf-8"?>
<p:tagLst xmlns:p="http://schemas.openxmlformats.org/presentationml/2006/main">
  <p:tag name="KSO_WM_UNIT_TYPE" val="i"/>
  <p:tag name="KSO_WM_UNIT_INDEX" val="326"/>
  <p:tag name="KSO_WM_BEAUTIFY_FLAG" val="#wm#"/>
  <p:tag name="KSO_WM_TAG_VERSION" val="3.0"/>
  <p:tag name="KSO_WM_UNIT_ID" val="_1*i*3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2.xml><?xml version="1.0" encoding="utf-8"?>
<p:tagLst xmlns:p="http://schemas.openxmlformats.org/presentationml/2006/main">
  <p:tag name="KSO_WM_UNIT_TYPE" val="i"/>
  <p:tag name="KSO_WM_UNIT_INDEX" val="327"/>
  <p:tag name="KSO_WM_BEAUTIFY_FLAG" val="#wm#"/>
  <p:tag name="KSO_WM_TAG_VERSION" val="3.0"/>
  <p:tag name="KSO_WM_UNIT_ID" val="_1*i*3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3.xml><?xml version="1.0" encoding="utf-8"?>
<p:tagLst xmlns:p="http://schemas.openxmlformats.org/presentationml/2006/main">
  <p:tag name="KSO_WM_UNIT_TYPE" val="i"/>
  <p:tag name="KSO_WM_UNIT_INDEX" val="312"/>
  <p:tag name="KSO_WM_BEAUTIFY_FLAG" val="#wm#"/>
  <p:tag name="KSO_WM_TAG_VERSION" val="3.0"/>
  <p:tag name="KSO_WM_UNIT_ID" val="_1*i*3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4.xml><?xml version="1.0" encoding="utf-8"?>
<p:tagLst xmlns:p="http://schemas.openxmlformats.org/presentationml/2006/main">
  <p:tag name="KSO_WM_UNIT_TYPE" val="i"/>
  <p:tag name="KSO_WM_UNIT_INDEX" val="309"/>
  <p:tag name="KSO_WM_BEAUTIFY_FLAG" val="#wm#"/>
  <p:tag name="KSO_WM_TAG_VERSION" val="3.0"/>
  <p:tag name="KSO_WM_UNIT_ID" val="_1*i*30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5.xml><?xml version="1.0" encoding="utf-8"?>
<p:tagLst xmlns:p="http://schemas.openxmlformats.org/presentationml/2006/main">
  <p:tag name="KSO_WM_UNIT_TYPE" val="i"/>
  <p:tag name="KSO_WM_UNIT_INDEX" val="320"/>
  <p:tag name="KSO_WM_BEAUTIFY_FLAG" val="#wm#"/>
  <p:tag name="KSO_WM_TAG_VERSION" val="3.0"/>
  <p:tag name="KSO_WM_UNIT_ID" val="_1*i*3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6.xml><?xml version="1.0" encoding="utf-8"?>
<p:tagLst xmlns:p="http://schemas.openxmlformats.org/presentationml/2006/main">
  <p:tag name="KSO_WM_UNIT_TYPE" val="i"/>
  <p:tag name="KSO_WM_UNIT_INDEX" val="310"/>
  <p:tag name="KSO_WM_BEAUTIFY_FLAG" val="#wm#"/>
  <p:tag name="KSO_WM_TAG_VERSION" val="3.0"/>
  <p:tag name="KSO_WM_UNIT_ID" val="_1*i*3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7.xml><?xml version="1.0" encoding="utf-8"?>
<p:tagLst xmlns:p="http://schemas.openxmlformats.org/presentationml/2006/main">
  <p:tag name="KSO_WM_UNIT_TYPE" val="i"/>
  <p:tag name="KSO_WM_UNIT_INDEX" val="260"/>
  <p:tag name="KSO_WM_BEAUTIFY_FLAG" val="#wm#"/>
  <p:tag name="KSO_WM_TAG_VERSION" val="3.0"/>
  <p:tag name="KSO_WM_UNIT_ID" val="_1*i*26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8.xml><?xml version="1.0" encoding="utf-8"?>
<p:tagLst xmlns:p="http://schemas.openxmlformats.org/presentationml/2006/main">
  <p:tag name="KSO_WM_UNIT_TYPE" val="i"/>
  <p:tag name="KSO_WM_UNIT_INDEX" val="253"/>
  <p:tag name="KSO_WM_BEAUTIFY_FLAG" val="#wm#"/>
  <p:tag name="KSO_WM_TAG_VERSION" val="3.0"/>
  <p:tag name="KSO_WM_UNIT_ID" val="_1*i*2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9.xml><?xml version="1.0" encoding="utf-8"?>
<p:tagLst xmlns:p="http://schemas.openxmlformats.org/presentationml/2006/main">
  <p:tag name="KSO_WM_UNIT_TYPE" val="i"/>
  <p:tag name="KSO_WM_UNIT_INDEX" val="303"/>
  <p:tag name="KSO_WM_BEAUTIFY_FLAG" val="#wm#"/>
  <p:tag name="KSO_WM_TAG_VERSION" val="3.0"/>
  <p:tag name="KSO_WM_UNIT_ID" val="_1*i*30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.xml><?xml version="1.0" encoding="utf-8"?>
<p:tagLst xmlns:p="http://schemas.openxmlformats.org/presentationml/2006/main">
  <p:tag name="KSO_WM_UNIT_TYPE" val="i"/>
  <p:tag name="KSO_WM_UNIT_INDEX" val="398"/>
  <p:tag name="KSO_WM_BEAUTIFY_FLAG" val="#wm#"/>
  <p:tag name="KSO_WM_TAG_VERSION" val="3.0"/>
  <p:tag name="KSO_WM_UNIT_ID" val="_1*i*39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0.xml><?xml version="1.0" encoding="utf-8"?>
<p:tagLst xmlns:p="http://schemas.openxmlformats.org/presentationml/2006/main">
  <p:tag name="KSO_WM_UNIT_TYPE" val="i"/>
  <p:tag name="KSO_WM_UNIT_INDEX" val="299"/>
  <p:tag name="KSO_WM_BEAUTIFY_FLAG" val="#wm#"/>
  <p:tag name="KSO_WM_TAG_VERSION" val="3.0"/>
  <p:tag name="KSO_WM_UNIT_ID" val="_1*i*29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1.xml><?xml version="1.0" encoding="utf-8"?>
<p:tagLst xmlns:p="http://schemas.openxmlformats.org/presentationml/2006/main">
  <p:tag name="KSO_WM_UNIT_TYPE" val="i"/>
  <p:tag name="KSO_WM_UNIT_INDEX" val="313"/>
  <p:tag name="KSO_WM_BEAUTIFY_FLAG" val="#wm#"/>
  <p:tag name="KSO_WM_TAG_VERSION" val="3.0"/>
  <p:tag name="KSO_WM_UNIT_ID" val="_1*i*3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2.xml><?xml version="1.0" encoding="utf-8"?>
<p:tagLst xmlns:p="http://schemas.openxmlformats.org/presentationml/2006/main">
  <p:tag name="KSO_WM_UNIT_TYPE" val="i"/>
  <p:tag name="KSO_WM_UNIT_INDEX" val="302"/>
  <p:tag name="KSO_WM_BEAUTIFY_FLAG" val="#wm#"/>
  <p:tag name="KSO_WM_TAG_VERSION" val="3.0"/>
  <p:tag name="KSO_WM_UNIT_ID" val="_1*i*30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3.xml><?xml version="1.0" encoding="utf-8"?>
<p:tagLst xmlns:p="http://schemas.openxmlformats.org/presentationml/2006/main">
  <p:tag name="KSO_WM_UNIT_TYPE" val="i"/>
  <p:tag name="KSO_WM_UNIT_INDEX" val="300"/>
  <p:tag name="KSO_WM_BEAUTIFY_FLAG" val="#wm#"/>
  <p:tag name="KSO_WM_TAG_VERSION" val="3.0"/>
  <p:tag name="KSO_WM_UNIT_ID" val="_1*i*30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4.xml><?xml version="1.0" encoding="utf-8"?>
<p:tagLst xmlns:p="http://schemas.openxmlformats.org/presentationml/2006/main">
  <p:tag name="KSO_WM_UNIT_TYPE" val="i"/>
  <p:tag name="KSO_WM_UNIT_INDEX" val="304"/>
  <p:tag name="KSO_WM_BEAUTIFY_FLAG" val="#wm#"/>
  <p:tag name="KSO_WM_TAG_VERSION" val="3.0"/>
  <p:tag name="KSO_WM_UNIT_ID" val="_1*i*30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5.xml><?xml version="1.0" encoding="utf-8"?>
<p:tagLst xmlns:p="http://schemas.openxmlformats.org/presentationml/2006/main">
  <p:tag name="KSO_WM_UNIT_TYPE" val="i"/>
  <p:tag name="KSO_WM_UNIT_INDEX" val="296"/>
  <p:tag name="KSO_WM_BEAUTIFY_FLAG" val="#wm#"/>
  <p:tag name="KSO_WM_TAG_VERSION" val="3.0"/>
  <p:tag name="KSO_WM_UNIT_ID" val="_1*i*29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6.xml><?xml version="1.0" encoding="utf-8"?>
<p:tagLst xmlns:p="http://schemas.openxmlformats.org/presentationml/2006/main">
  <p:tag name="KSO_WM_UNIT_TYPE" val="i"/>
  <p:tag name="KSO_WM_UNIT_INDEX" val="328"/>
  <p:tag name="KSO_WM_BEAUTIFY_FLAG" val="#wm#"/>
  <p:tag name="KSO_WM_TAG_VERSION" val="3.0"/>
  <p:tag name="KSO_WM_UNIT_ID" val="_1*i*3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7.xml><?xml version="1.0" encoding="utf-8"?>
<p:tagLst xmlns:p="http://schemas.openxmlformats.org/presentationml/2006/main">
  <p:tag name="KSO_WM_UNIT_TYPE" val="i"/>
  <p:tag name="KSO_WM_UNIT_INDEX" val="329"/>
  <p:tag name="KSO_WM_BEAUTIFY_FLAG" val="#wm#"/>
  <p:tag name="KSO_WM_TAG_VERSION" val="3.0"/>
  <p:tag name="KSO_WM_UNIT_ID" val="_1*i*3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8.xml><?xml version="1.0" encoding="utf-8"?>
<p:tagLst xmlns:p="http://schemas.openxmlformats.org/presentationml/2006/main">
  <p:tag name="KSO_WM_UNIT_TYPE" val="i"/>
  <p:tag name="KSO_WM_UNIT_INDEX" val="250"/>
  <p:tag name="KSO_WM_BEAUTIFY_FLAG" val="#wm#"/>
  <p:tag name="KSO_WM_TAG_VERSION" val="3.0"/>
  <p:tag name="KSO_WM_UNIT_ID" val="_1*i*25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9.xml><?xml version="1.0" encoding="utf-8"?>
<p:tagLst xmlns:p="http://schemas.openxmlformats.org/presentationml/2006/main">
  <p:tag name="KSO_WM_UNIT_TYPE" val="i"/>
  <p:tag name="KSO_WM_UNIT_INDEX" val="325"/>
  <p:tag name="KSO_WM_BEAUTIFY_FLAG" val="#wm#"/>
  <p:tag name="KSO_WM_TAG_VERSION" val="3.0"/>
  <p:tag name="KSO_WM_UNIT_ID" val="_1*i*3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p="http://schemas.openxmlformats.org/presentationml/2006/main">
  <p:tag name="KSO_WM_UNIT_TYPE" val="i"/>
  <p:tag name="KSO_WM_UNIT_INDEX" val="410"/>
  <p:tag name="KSO_WM_BEAUTIFY_FLAG" val="#wm#"/>
  <p:tag name="KSO_WM_TAG_VERSION" val="3.0"/>
  <p:tag name="KSO_WM_UNIT_ID" val="_1*i*4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0.xml><?xml version="1.0" encoding="utf-8"?>
<p:tagLst xmlns:p="http://schemas.openxmlformats.org/presentationml/2006/main">
  <p:tag name="KSO_WM_UNIT_TYPE" val="i"/>
  <p:tag name="KSO_WM_UNIT_INDEX" val="311"/>
  <p:tag name="KSO_WM_BEAUTIFY_FLAG" val="#wm#"/>
  <p:tag name="KSO_WM_TAG_VERSION" val="3.0"/>
  <p:tag name="KSO_WM_UNIT_ID" val="_1*i*3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1.xml><?xml version="1.0" encoding="utf-8"?>
<p:tagLst xmlns:p="http://schemas.openxmlformats.org/presentationml/2006/main">
  <p:tag name="KSO_WM_UNIT_TYPE" val="i"/>
  <p:tag name="KSO_WM_UNIT_INDEX" val="316"/>
  <p:tag name="KSO_WM_BEAUTIFY_FLAG" val="#wm#"/>
  <p:tag name="KSO_WM_TAG_VERSION" val="3.0"/>
  <p:tag name="KSO_WM_UNIT_ID" val="_1*i*3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2.xml><?xml version="1.0" encoding="utf-8"?>
<p:tagLst xmlns:p="http://schemas.openxmlformats.org/presentationml/2006/main">
  <p:tag name="KSO_WM_UNIT_TYPE" val="i"/>
  <p:tag name="KSO_WM_UNIT_INDEX" val="295"/>
  <p:tag name="KSO_WM_BEAUTIFY_FLAG" val="#wm#"/>
  <p:tag name="KSO_WM_TAG_VERSION" val="3.0"/>
  <p:tag name="KSO_WM_UNIT_ID" val="_1*i*29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3.xml><?xml version="1.0" encoding="utf-8"?>
<p:tagLst xmlns:p="http://schemas.openxmlformats.org/presentationml/2006/main">
  <p:tag name="KSO_WM_UNIT_TYPE" val="i"/>
  <p:tag name="KSO_WM_UNIT_INDEX" val="287"/>
  <p:tag name="KSO_WM_BEAUTIFY_FLAG" val="#wm#"/>
  <p:tag name="KSO_WM_TAG_VERSION" val="3.0"/>
  <p:tag name="KSO_WM_UNIT_ID" val="_1*i*28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4.xml><?xml version="1.0" encoding="utf-8"?>
<p:tagLst xmlns:p="http://schemas.openxmlformats.org/presentationml/2006/main">
  <p:tag name="KSO_WM_UNIT_TYPE" val="i"/>
  <p:tag name="KSO_WM_UNIT_INDEX" val="293"/>
  <p:tag name="KSO_WM_BEAUTIFY_FLAG" val="#wm#"/>
  <p:tag name="KSO_WM_TAG_VERSION" val="3.0"/>
  <p:tag name="KSO_WM_UNIT_ID" val="_1*i*29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5.xml><?xml version="1.0" encoding="utf-8"?>
<p:tagLst xmlns:p="http://schemas.openxmlformats.org/presentationml/2006/main">
  <p:tag name="KSO_WM_UNIT_TYPE" val="i"/>
  <p:tag name="KSO_WM_UNIT_INDEX" val="292"/>
  <p:tag name="KSO_WM_BEAUTIFY_FLAG" val="#wm#"/>
  <p:tag name="KSO_WM_TAG_VERSION" val="3.0"/>
  <p:tag name="KSO_WM_UNIT_ID" val="_1*i*29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6.xml><?xml version="1.0" encoding="utf-8"?>
<p:tagLst xmlns:p="http://schemas.openxmlformats.org/presentationml/2006/main">
  <p:tag name="KSO_WM_UNIT_TYPE" val="i"/>
  <p:tag name="KSO_WM_UNIT_INDEX" val="305"/>
  <p:tag name="KSO_WM_BEAUTIFY_FLAG" val="#wm#"/>
  <p:tag name="KSO_WM_TAG_VERSION" val="3.0"/>
  <p:tag name="KSO_WM_UNIT_ID" val="_1*i*30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7.xml><?xml version="1.0" encoding="utf-8"?>
<p:tagLst xmlns:p="http://schemas.openxmlformats.org/presentationml/2006/main">
  <p:tag name="KSO_WM_UNIT_TYPE" val="i"/>
  <p:tag name="KSO_WM_UNIT_INDEX" val="294"/>
  <p:tag name="KSO_WM_BEAUTIFY_FLAG" val="#wm#"/>
  <p:tag name="KSO_WM_TAG_VERSION" val="3.0"/>
  <p:tag name="KSO_WM_UNIT_ID" val="_1*i*29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8.xml><?xml version="1.0" encoding="utf-8"?>
<p:tagLst xmlns:p="http://schemas.openxmlformats.org/presentationml/2006/main">
  <p:tag name="KSO_WM_UNIT_TYPE" val="i"/>
  <p:tag name="KSO_WM_UNIT_INDEX" val="301"/>
  <p:tag name="KSO_WM_BEAUTIFY_FLAG" val="#wm#"/>
  <p:tag name="KSO_WM_TAG_VERSION" val="3.0"/>
  <p:tag name="KSO_WM_UNIT_ID" val="_1*i*30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9.xml><?xml version="1.0" encoding="utf-8"?>
<p:tagLst xmlns:p="http://schemas.openxmlformats.org/presentationml/2006/main">
  <p:tag name="KSO_WM_UNIT_TYPE" val="i"/>
  <p:tag name="KSO_WM_UNIT_INDEX" val="298"/>
  <p:tag name="KSO_WM_BEAUTIFY_FLAG" val="#wm#"/>
  <p:tag name="KSO_WM_TAG_VERSION" val="3.0"/>
  <p:tag name="KSO_WM_UNIT_ID" val="_1*i*29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.xml><?xml version="1.0" encoding="utf-8"?>
<p:tagLst xmlns:p="http://schemas.openxmlformats.org/presentationml/2006/main">
  <p:tag name="KSO_WM_UNIT_TYPE" val="i"/>
  <p:tag name="KSO_WM_UNIT_INDEX" val="677"/>
  <p:tag name="KSO_WM_BEAUTIFY_FLAG" val="#wm#"/>
  <p:tag name="KSO_WM_TAG_VERSION" val="3.0"/>
  <p:tag name="KSO_WM_UNIT_ID" val="_1*i*6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0.xml><?xml version="1.0" encoding="utf-8"?>
<p:tagLst xmlns:p="http://schemas.openxmlformats.org/presentationml/2006/main">
  <p:tag name="KSO_WM_UNIT_TYPE" val="i"/>
  <p:tag name="KSO_WM_UNIT_INDEX" val="297"/>
  <p:tag name="KSO_WM_BEAUTIFY_FLAG" val="#wm#"/>
  <p:tag name="KSO_WM_TAG_VERSION" val="3.0"/>
  <p:tag name="KSO_WM_UNIT_ID" val="_1*i*29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1.xml><?xml version="1.0" encoding="utf-8"?>
<p:tagLst xmlns:p="http://schemas.openxmlformats.org/presentationml/2006/main">
  <p:tag name="KSO_WM_UNIT_TYPE" val="i"/>
  <p:tag name="KSO_WM_UNIT_INDEX" val="307"/>
  <p:tag name="KSO_WM_BEAUTIFY_FLAG" val="#wm#"/>
  <p:tag name="KSO_WM_TAG_VERSION" val="3.0"/>
  <p:tag name="KSO_WM_UNIT_ID" val="_1*i*30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2.xml><?xml version="1.0" encoding="utf-8"?>
<p:tagLst xmlns:p="http://schemas.openxmlformats.org/presentationml/2006/main">
  <p:tag name="KSO_WM_UNIT_TYPE" val="i"/>
  <p:tag name="KSO_WM_UNIT_INDEX" val="306"/>
  <p:tag name="KSO_WM_BEAUTIFY_FLAG" val="#wm#"/>
  <p:tag name="KSO_WM_TAG_VERSION" val="3.0"/>
  <p:tag name="KSO_WM_UNIT_ID" val="_1*i*30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3.xml><?xml version="1.0" encoding="utf-8"?>
<p:tagLst xmlns:p="http://schemas.openxmlformats.org/presentationml/2006/main">
  <p:tag name="KSO_WM_UNIT_TYPE" val="i"/>
  <p:tag name="KSO_WM_UNIT_INDEX" val="308"/>
  <p:tag name="KSO_WM_BEAUTIFY_FLAG" val="#wm#"/>
  <p:tag name="KSO_WM_TAG_VERSION" val="3.0"/>
  <p:tag name="KSO_WM_UNIT_ID" val="_1*i*30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4.xml><?xml version="1.0" encoding="utf-8"?>
<p:tagLst xmlns:p="http://schemas.openxmlformats.org/presentationml/2006/main">
  <p:tag name="KSO_WM_UNIT_TYPE" val="i"/>
  <p:tag name="KSO_WM_UNIT_INDEX" val="315"/>
  <p:tag name="KSO_WM_BEAUTIFY_FLAG" val="#wm#"/>
  <p:tag name="KSO_WM_TAG_VERSION" val="3.0"/>
  <p:tag name="KSO_WM_UNIT_ID" val="_1*i*3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5.xml><?xml version="1.0" encoding="utf-8"?>
<p:tagLst xmlns:p="http://schemas.openxmlformats.org/presentationml/2006/main">
  <p:tag name="KSO_WM_UNIT_TYPE" val="i"/>
  <p:tag name="KSO_WM_UNIT_INDEX" val="323"/>
  <p:tag name="KSO_WM_BEAUTIFY_FLAG" val="#wm#"/>
  <p:tag name="KSO_WM_TAG_VERSION" val="3.0"/>
  <p:tag name="KSO_WM_UNIT_ID" val="_1*i*3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6.xml><?xml version="1.0" encoding="utf-8"?>
<p:tagLst xmlns:p="http://schemas.openxmlformats.org/presentationml/2006/main">
  <p:tag name="KSO_WM_UNIT_TYPE" val="i"/>
  <p:tag name="KSO_WM_UNIT_INDEX" val="324"/>
  <p:tag name="KSO_WM_BEAUTIFY_FLAG" val="#wm#"/>
  <p:tag name="KSO_WM_TAG_VERSION" val="3.0"/>
  <p:tag name="KSO_WM_UNIT_ID" val="_1*i*3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7.xml><?xml version="1.0" encoding="utf-8"?>
<p:tagLst xmlns:p="http://schemas.openxmlformats.org/presentationml/2006/main">
  <p:tag name="KSO_WM_UNIT_TYPE" val="i"/>
  <p:tag name="KSO_WM_UNIT_INDEX" val="252"/>
  <p:tag name="KSO_WM_BEAUTIFY_FLAG" val="#wm#"/>
  <p:tag name="KSO_WM_TAG_VERSION" val="3.0"/>
  <p:tag name="KSO_WM_UNIT_ID" val="_1*i*2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8.xml><?xml version="1.0" encoding="utf-8"?>
<p:tagLst xmlns:p="http://schemas.openxmlformats.org/presentationml/2006/main">
  <p:tag name="KSO_WM_UNIT_TYPE" val="i"/>
  <p:tag name="KSO_WM_UNIT_INDEX" val="251"/>
  <p:tag name="KSO_WM_BEAUTIFY_FLAG" val="#wm#"/>
  <p:tag name="KSO_WM_TAG_VERSION" val="3.0"/>
  <p:tag name="KSO_WM_UNIT_ID" val="_1*i*2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9.xml><?xml version="1.0" encoding="utf-8"?>
<p:tagLst xmlns:p="http://schemas.openxmlformats.org/presentationml/2006/main">
  <p:tag name="KSO_WM_UNIT_TYPE" val="i"/>
  <p:tag name="KSO_WM_UNIT_INDEX" val="321"/>
  <p:tag name="KSO_WM_BEAUTIFY_FLAG" val="#wm#"/>
  <p:tag name="KSO_WM_TAG_VERSION" val="3.0"/>
  <p:tag name="KSO_WM_UNIT_ID" val="_1*i*3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.xml><?xml version="1.0" encoding="utf-8"?>
<p:tagLst xmlns:p="http://schemas.openxmlformats.org/presentationml/2006/main">
  <p:tag name="KSO_WM_UNIT_TYPE" val="i"/>
  <p:tag name="KSO_WM_UNIT_INDEX" val="676"/>
  <p:tag name="KSO_WM_BEAUTIFY_FLAG" val="#wm#"/>
  <p:tag name="KSO_WM_TAG_VERSION" val="3.0"/>
  <p:tag name="KSO_WM_UNIT_ID" val="_1*i*6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0.xml><?xml version="1.0" encoding="utf-8"?>
<p:tagLst xmlns:p="http://schemas.openxmlformats.org/presentationml/2006/main">
  <p:tag name="KSO_WM_UNIT_TYPE" val="i"/>
  <p:tag name="KSO_WM_UNIT_INDEX" val="317"/>
  <p:tag name="KSO_WM_BEAUTIFY_FLAG" val="#wm#"/>
  <p:tag name="KSO_WM_TAG_VERSION" val="3.0"/>
  <p:tag name="KSO_WM_UNIT_ID" val="_1*i*3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1.xml><?xml version="1.0" encoding="utf-8"?>
<p:tagLst xmlns:p="http://schemas.openxmlformats.org/presentationml/2006/main">
  <p:tag name="KSO_WM_UNIT_TYPE" val="i"/>
  <p:tag name="KSO_WM_UNIT_INDEX" val="314"/>
  <p:tag name="KSO_WM_BEAUTIFY_FLAG" val="#wm#"/>
  <p:tag name="KSO_WM_TAG_VERSION" val="3.0"/>
  <p:tag name="KSO_WM_UNIT_ID" val="_1*i*3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657"/>
  <p:tag name="KSO_WM_UNIT_LAYERLEVEL" val="1"/>
  <p:tag name="KSO_WM_TAG_VERSION" val="3.0"/>
  <p:tag name="KSO_WM_BEAUTIFY_FLAG" val="#wm#"/>
  <p:tag name="KSO_WM_UNIT_TYPE" val="i"/>
  <p:tag name="KSO_WM_UNIT_INDEX" val="657"/>
</p:tagLst>
</file>

<file path=ppt/tags/tag663.xml><?xml version="1.0" encoding="utf-8"?>
<p:tagLst xmlns:p="http://schemas.openxmlformats.org/presentationml/2006/main">
  <p:tag name="KSO_WM_UNIT_TYPE" val="i"/>
  <p:tag name="KSO_WM_UNIT_INDEX" val="168"/>
  <p:tag name="KSO_WM_BEAUTIFY_FLAG" val="#wm#"/>
  <p:tag name="KSO_WM_TAG_VERSION" val="3.0"/>
  <p:tag name="KSO_WM_UNIT_ID" val="_1*i*1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4.xml><?xml version="1.0" encoding="utf-8"?>
<p:tagLst xmlns:p="http://schemas.openxmlformats.org/presentationml/2006/main">
  <p:tag name="KSO_WM_UNIT_TYPE" val="i"/>
  <p:tag name="KSO_WM_UNIT_INDEX" val="173"/>
  <p:tag name="KSO_WM_BEAUTIFY_FLAG" val="#wm#"/>
  <p:tag name="KSO_WM_TAG_VERSION" val="3.0"/>
  <p:tag name="KSO_WM_UNIT_ID" val="_1*i*1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5.xml><?xml version="1.0" encoding="utf-8"?>
<p:tagLst xmlns:p="http://schemas.openxmlformats.org/presentationml/2006/main">
  <p:tag name="KSO_WM_UNIT_TYPE" val="i"/>
  <p:tag name="KSO_WM_UNIT_INDEX" val="174"/>
  <p:tag name="KSO_WM_BEAUTIFY_FLAG" val="#wm#"/>
  <p:tag name="KSO_WM_TAG_VERSION" val="3.0"/>
  <p:tag name="KSO_WM_UNIT_ID" val="_1*i*1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6.xml><?xml version="1.0" encoding="utf-8"?>
<p:tagLst xmlns:p="http://schemas.openxmlformats.org/presentationml/2006/main">
  <p:tag name="KSO_WM_UNIT_TYPE" val="i"/>
  <p:tag name="KSO_WM_UNIT_INDEX" val="177"/>
  <p:tag name="KSO_WM_BEAUTIFY_FLAG" val="#wm#"/>
  <p:tag name="KSO_WM_TAG_VERSION" val="3.0"/>
  <p:tag name="KSO_WM_UNIT_ID" val="_1*i*1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7.xml><?xml version="1.0" encoding="utf-8"?>
<p:tagLst xmlns:p="http://schemas.openxmlformats.org/presentationml/2006/main">
  <p:tag name="KSO_WM_UNIT_TYPE" val="i"/>
  <p:tag name="KSO_WM_UNIT_INDEX" val="176"/>
  <p:tag name="KSO_WM_BEAUTIFY_FLAG" val="#wm#"/>
  <p:tag name="KSO_WM_TAG_VERSION" val="3.0"/>
  <p:tag name="KSO_WM_UNIT_ID" val="_1*i*1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8.xml><?xml version="1.0" encoding="utf-8"?>
<p:tagLst xmlns:p="http://schemas.openxmlformats.org/presentationml/2006/main">
  <p:tag name="KSO_WM_UNIT_TYPE" val="i"/>
  <p:tag name="KSO_WM_UNIT_INDEX" val="182"/>
  <p:tag name="KSO_WM_BEAUTIFY_FLAG" val="#wm#"/>
  <p:tag name="KSO_WM_TAG_VERSION" val="3.0"/>
  <p:tag name="KSO_WM_UNIT_ID" val="_1*i*1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9.xml><?xml version="1.0" encoding="utf-8"?>
<p:tagLst xmlns:p="http://schemas.openxmlformats.org/presentationml/2006/main">
  <p:tag name="KSO_WM_UNIT_TYPE" val="i"/>
  <p:tag name="KSO_WM_UNIT_INDEX" val="183"/>
  <p:tag name="KSO_WM_BEAUTIFY_FLAG" val="#wm#"/>
  <p:tag name="KSO_WM_TAG_VERSION" val="3.0"/>
  <p:tag name="KSO_WM_UNIT_ID" val="_1*i*1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.xml><?xml version="1.0" encoding="utf-8"?>
<p:tagLst xmlns:p="http://schemas.openxmlformats.org/presentationml/2006/main">
  <p:tag name="KSO_WM_UNIT_TYPE" val="i"/>
  <p:tag name="KSO_WM_UNIT_INDEX" val="333"/>
  <p:tag name="KSO_WM_BEAUTIFY_FLAG" val="#wm#"/>
  <p:tag name="KSO_WM_TAG_VERSION" val="3.0"/>
  <p:tag name="KSO_WM_UNIT_ID" val="_1*i*3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0.xml><?xml version="1.0" encoding="utf-8"?>
<p:tagLst xmlns:p="http://schemas.openxmlformats.org/presentationml/2006/main">
  <p:tag name="KSO_WM_UNIT_TYPE" val="i"/>
  <p:tag name="KSO_WM_UNIT_INDEX" val="181"/>
  <p:tag name="KSO_WM_BEAUTIFY_FLAG" val="#wm#"/>
  <p:tag name="KSO_WM_TAG_VERSION" val="3.0"/>
  <p:tag name="KSO_WM_UNIT_ID" val="_1*i*1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1.xml><?xml version="1.0" encoding="utf-8"?>
<p:tagLst xmlns:p="http://schemas.openxmlformats.org/presentationml/2006/main">
  <p:tag name="KSO_WM_UNIT_TYPE" val="i"/>
  <p:tag name="KSO_WM_UNIT_INDEX" val="179"/>
  <p:tag name="KSO_WM_BEAUTIFY_FLAG" val="#wm#"/>
  <p:tag name="KSO_WM_TAG_VERSION" val="3.0"/>
  <p:tag name="KSO_WM_UNIT_ID" val="_1*i*1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2.xml><?xml version="1.0" encoding="utf-8"?>
<p:tagLst xmlns:p="http://schemas.openxmlformats.org/presentationml/2006/main">
  <p:tag name="KSO_WM_UNIT_TYPE" val="i"/>
  <p:tag name="KSO_WM_UNIT_INDEX" val="175"/>
  <p:tag name="KSO_WM_BEAUTIFY_FLAG" val="#wm#"/>
  <p:tag name="KSO_WM_TAG_VERSION" val="3.0"/>
  <p:tag name="KSO_WM_UNIT_ID" val="_1*i*1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3.xml><?xml version="1.0" encoding="utf-8"?>
<p:tagLst xmlns:p="http://schemas.openxmlformats.org/presentationml/2006/main">
  <p:tag name="KSO_WM_UNIT_TYPE" val="i"/>
  <p:tag name="KSO_WM_UNIT_INDEX" val="187"/>
  <p:tag name="KSO_WM_BEAUTIFY_FLAG" val="#wm#"/>
  <p:tag name="KSO_WM_TAG_VERSION" val="3.0"/>
  <p:tag name="KSO_WM_UNIT_ID" val="_1*i*18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4.xml><?xml version="1.0" encoding="utf-8"?>
<p:tagLst xmlns:p="http://schemas.openxmlformats.org/presentationml/2006/main">
  <p:tag name="KSO_WM_UNIT_TYPE" val="i"/>
  <p:tag name="KSO_WM_UNIT_INDEX" val="188"/>
  <p:tag name="KSO_WM_BEAUTIFY_FLAG" val="#wm#"/>
  <p:tag name="KSO_WM_TAG_VERSION" val="3.0"/>
  <p:tag name="KSO_WM_UNIT_ID" val="_1*i*18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5.xml><?xml version="1.0" encoding="utf-8"?>
<p:tagLst xmlns:p="http://schemas.openxmlformats.org/presentationml/2006/main">
  <p:tag name="KSO_WM_UNIT_TYPE" val="i"/>
  <p:tag name="KSO_WM_UNIT_INDEX" val="180"/>
  <p:tag name="KSO_WM_BEAUTIFY_FLAG" val="#wm#"/>
  <p:tag name="KSO_WM_TAG_VERSION" val="3.0"/>
  <p:tag name="KSO_WM_UNIT_ID" val="_1*i*1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6.xml><?xml version="1.0" encoding="utf-8"?>
<p:tagLst xmlns:p="http://schemas.openxmlformats.org/presentationml/2006/main">
  <p:tag name="KSO_WM_UNIT_TYPE" val="i"/>
  <p:tag name="KSO_WM_UNIT_INDEX" val="194"/>
  <p:tag name="KSO_WM_BEAUTIFY_FLAG" val="#wm#"/>
  <p:tag name="KSO_WM_TAG_VERSION" val="3.0"/>
  <p:tag name="KSO_WM_UNIT_ID" val="_1*i*19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7.xml><?xml version="1.0" encoding="utf-8"?>
<p:tagLst xmlns:p="http://schemas.openxmlformats.org/presentationml/2006/main">
  <p:tag name="KSO_WM_UNIT_TYPE" val="i"/>
  <p:tag name="KSO_WM_UNIT_INDEX" val="200"/>
  <p:tag name="KSO_WM_BEAUTIFY_FLAG" val="#wm#"/>
  <p:tag name="KSO_WM_TAG_VERSION" val="3.0"/>
  <p:tag name="KSO_WM_UNIT_ID" val="_1*i*20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8.xml><?xml version="1.0" encoding="utf-8"?>
<p:tagLst xmlns:p="http://schemas.openxmlformats.org/presentationml/2006/main">
  <p:tag name="KSO_WM_UNIT_TYPE" val="i"/>
  <p:tag name="KSO_WM_UNIT_INDEX" val="203"/>
  <p:tag name="KSO_WM_BEAUTIFY_FLAG" val="#wm#"/>
  <p:tag name="KSO_WM_TAG_VERSION" val="3.0"/>
  <p:tag name="KSO_WM_UNIT_ID" val="_1*i*20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9.xml><?xml version="1.0" encoding="utf-8"?>
<p:tagLst xmlns:p="http://schemas.openxmlformats.org/presentationml/2006/main">
  <p:tag name="KSO_WM_UNIT_TYPE" val="i"/>
  <p:tag name="KSO_WM_UNIT_INDEX" val="192"/>
  <p:tag name="KSO_WM_BEAUTIFY_FLAG" val="#wm#"/>
  <p:tag name="KSO_WM_TAG_VERSION" val="3.0"/>
  <p:tag name="KSO_WM_UNIT_ID" val="_1*i*19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.xml><?xml version="1.0" encoding="utf-8"?>
<p:tagLst xmlns:p="http://schemas.openxmlformats.org/presentationml/2006/main">
  <p:tag name="KSO_WM_UNIT_TYPE" val="i"/>
  <p:tag name="KSO_WM_UNIT_INDEX" val="730"/>
  <p:tag name="KSO_WM_BEAUTIFY_FLAG" val="#wm#"/>
  <p:tag name="KSO_WM_TAG_VERSION" val="3.0"/>
  <p:tag name="KSO_WM_UNIT_ID" val="_1*i*7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0.xml><?xml version="1.0" encoding="utf-8"?>
<p:tagLst xmlns:p="http://schemas.openxmlformats.org/presentationml/2006/main">
  <p:tag name="KSO_WM_UNIT_TYPE" val="i"/>
  <p:tag name="KSO_WM_UNIT_INDEX" val="193"/>
  <p:tag name="KSO_WM_BEAUTIFY_FLAG" val="#wm#"/>
  <p:tag name="KSO_WM_TAG_VERSION" val="3.0"/>
  <p:tag name="KSO_WM_UNIT_ID" val="_1*i*19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1.xml><?xml version="1.0" encoding="utf-8"?>
<p:tagLst xmlns:p="http://schemas.openxmlformats.org/presentationml/2006/main">
  <p:tag name="KSO_WM_UNIT_TYPE" val="i"/>
  <p:tag name="KSO_WM_UNIT_INDEX" val="191"/>
  <p:tag name="KSO_WM_BEAUTIFY_FLAG" val="#wm#"/>
  <p:tag name="KSO_WM_TAG_VERSION" val="3.0"/>
  <p:tag name="KSO_WM_UNIT_ID" val="_1*i*19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2.xml><?xml version="1.0" encoding="utf-8"?>
<p:tagLst xmlns:p="http://schemas.openxmlformats.org/presentationml/2006/main">
  <p:tag name="KSO_WM_UNIT_TYPE" val="i"/>
  <p:tag name="KSO_WM_UNIT_INDEX" val="184"/>
  <p:tag name="KSO_WM_BEAUTIFY_FLAG" val="#wm#"/>
  <p:tag name="KSO_WM_TAG_VERSION" val="3.0"/>
  <p:tag name="KSO_WM_UNIT_ID" val="_1*i*1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3.xml><?xml version="1.0" encoding="utf-8"?>
<p:tagLst xmlns:p="http://schemas.openxmlformats.org/presentationml/2006/main">
  <p:tag name="KSO_WM_UNIT_TYPE" val="i"/>
  <p:tag name="KSO_WM_UNIT_INDEX" val="189"/>
  <p:tag name="KSO_WM_BEAUTIFY_FLAG" val="#wm#"/>
  <p:tag name="KSO_WM_TAG_VERSION" val="3.0"/>
  <p:tag name="KSO_WM_UNIT_ID" val="_1*i*18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4.xml><?xml version="1.0" encoding="utf-8"?>
<p:tagLst xmlns:p="http://schemas.openxmlformats.org/presentationml/2006/main">
  <p:tag name="KSO_WM_UNIT_TYPE" val="i"/>
  <p:tag name="KSO_WM_UNIT_INDEX" val="190"/>
  <p:tag name="KSO_WM_BEAUTIFY_FLAG" val="#wm#"/>
  <p:tag name="KSO_WM_TAG_VERSION" val="3.0"/>
  <p:tag name="KSO_WM_UNIT_ID" val="_1*i*19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5.xml><?xml version="1.0" encoding="utf-8"?>
<p:tagLst xmlns:p="http://schemas.openxmlformats.org/presentationml/2006/main">
  <p:tag name="KSO_WM_UNIT_TYPE" val="i"/>
  <p:tag name="KSO_WM_UNIT_INDEX" val="201"/>
  <p:tag name="KSO_WM_BEAUTIFY_FLAG" val="#wm#"/>
  <p:tag name="KSO_WM_TAG_VERSION" val="3.0"/>
  <p:tag name="KSO_WM_UNIT_ID" val="_1*i*20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6.xml><?xml version="1.0" encoding="utf-8"?>
<p:tagLst xmlns:p="http://schemas.openxmlformats.org/presentationml/2006/main">
  <p:tag name="KSO_WM_UNIT_TYPE" val="i"/>
  <p:tag name="KSO_WM_UNIT_INDEX" val="198"/>
  <p:tag name="KSO_WM_BEAUTIFY_FLAG" val="#wm#"/>
  <p:tag name="KSO_WM_TAG_VERSION" val="3.0"/>
  <p:tag name="KSO_WM_UNIT_ID" val="_1*i*19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7.xml><?xml version="1.0" encoding="utf-8"?>
<p:tagLst xmlns:p="http://schemas.openxmlformats.org/presentationml/2006/main">
  <p:tag name="KSO_WM_UNIT_TYPE" val="i"/>
  <p:tag name="KSO_WM_UNIT_INDEX" val="208"/>
  <p:tag name="KSO_WM_BEAUTIFY_FLAG" val="#wm#"/>
  <p:tag name="KSO_WM_TAG_VERSION" val="3.0"/>
  <p:tag name="KSO_WM_UNIT_ID" val="_1*i*20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8.xml><?xml version="1.0" encoding="utf-8"?>
<p:tagLst xmlns:p="http://schemas.openxmlformats.org/presentationml/2006/main">
  <p:tag name="KSO_WM_UNIT_TYPE" val="i"/>
  <p:tag name="KSO_WM_UNIT_INDEX" val="199"/>
  <p:tag name="KSO_WM_BEAUTIFY_FLAG" val="#wm#"/>
  <p:tag name="KSO_WM_TAG_VERSION" val="3.0"/>
  <p:tag name="KSO_WM_UNIT_ID" val="_1*i*19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9.xml><?xml version="1.0" encoding="utf-8"?>
<p:tagLst xmlns:p="http://schemas.openxmlformats.org/presentationml/2006/main">
  <p:tag name="KSO_WM_UNIT_TYPE" val="i"/>
  <p:tag name="KSO_WM_UNIT_INDEX" val="204"/>
  <p:tag name="KSO_WM_BEAUTIFY_FLAG" val="#wm#"/>
  <p:tag name="KSO_WM_TAG_VERSION" val="3.0"/>
  <p:tag name="KSO_WM_UNIT_ID" val="_1*i*20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p="http://schemas.openxmlformats.org/presentationml/2006/main">
  <p:tag name="KSO_WM_UNIT_TYPE" val="i"/>
  <p:tag name="KSO_WM_UNIT_INDEX" val="551"/>
  <p:tag name="KSO_WM_BEAUTIFY_FLAG" val="#wm#"/>
  <p:tag name="KSO_WM_TAG_VERSION" val="3.0"/>
  <p:tag name="KSO_WM_UNIT_ID" val="_1*i*5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0.xml><?xml version="1.0" encoding="utf-8"?>
<p:tagLst xmlns:p="http://schemas.openxmlformats.org/presentationml/2006/main">
  <p:tag name="KSO_WM_UNIT_TYPE" val="i"/>
  <p:tag name="KSO_WM_UNIT_INDEX" val="197"/>
  <p:tag name="KSO_WM_BEAUTIFY_FLAG" val="#wm#"/>
  <p:tag name="KSO_WM_TAG_VERSION" val="3.0"/>
  <p:tag name="KSO_WM_UNIT_ID" val="_1*i*19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1.xml><?xml version="1.0" encoding="utf-8"?>
<p:tagLst xmlns:p="http://schemas.openxmlformats.org/presentationml/2006/main">
  <p:tag name="KSO_WM_UNIT_TYPE" val="i"/>
  <p:tag name="KSO_WM_UNIT_INDEX" val="196"/>
  <p:tag name="KSO_WM_BEAUTIFY_FLAG" val="#wm#"/>
  <p:tag name="KSO_WM_TAG_VERSION" val="3.0"/>
  <p:tag name="KSO_WM_UNIT_ID" val="_1*i*19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2.xml><?xml version="1.0" encoding="utf-8"?>
<p:tagLst xmlns:p="http://schemas.openxmlformats.org/presentationml/2006/main">
  <p:tag name="KSO_WM_UNIT_TYPE" val="i"/>
  <p:tag name="KSO_WM_UNIT_INDEX" val="207"/>
  <p:tag name="KSO_WM_BEAUTIFY_FLAG" val="#wm#"/>
  <p:tag name="KSO_WM_TAG_VERSION" val="3.0"/>
  <p:tag name="KSO_WM_UNIT_ID" val="_1*i*20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3.xml><?xml version="1.0" encoding="utf-8"?>
<p:tagLst xmlns:p="http://schemas.openxmlformats.org/presentationml/2006/main">
  <p:tag name="KSO_WM_UNIT_TYPE" val="i"/>
  <p:tag name="KSO_WM_UNIT_INDEX" val="206"/>
  <p:tag name="KSO_WM_BEAUTIFY_FLAG" val="#wm#"/>
  <p:tag name="KSO_WM_TAG_VERSION" val="3.0"/>
  <p:tag name="KSO_WM_UNIT_ID" val="_1*i*20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4.xml><?xml version="1.0" encoding="utf-8"?>
<p:tagLst xmlns:p="http://schemas.openxmlformats.org/presentationml/2006/main">
  <p:tag name="KSO_WM_UNIT_TYPE" val="i"/>
  <p:tag name="KSO_WM_UNIT_INDEX" val="202"/>
  <p:tag name="KSO_WM_BEAUTIFY_FLAG" val="#wm#"/>
  <p:tag name="KSO_WM_TAG_VERSION" val="3.0"/>
  <p:tag name="KSO_WM_UNIT_ID" val="_1*i*20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5.xml><?xml version="1.0" encoding="utf-8"?>
<p:tagLst xmlns:p="http://schemas.openxmlformats.org/presentationml/2006/main">
  <p:tag name="KSO_WM_UNIT_TYPE" val="i"/>
  <p:tag name="KSO_WM_UNIT_INDEX" val="186"/>
  <p:tag name="KSO_WM_BEAUTIFY_FLAG" val="#wm#"/>
  <p:tag name="KSO_WM_TAG_VERSION" val="3.0"/>
  <p:tag name="KSO_WM_UNIT_ID" val="_1*i*18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6.xml><?xml version="1.0" encoding="utf-8"?>
<p:tagLst xmlns:p="http://schemas.openxmlformats.org/presentationml/2006/main">
  <p:tag name="KSO_WM_UNIT_TYPE" val="i"/>
  <p:tag name="KSO_WM_UNIT_INDEX" val="185"/>
  <p:tag name="KSO_WM_BEAUTIFY_FLAG" val="#wm#"/>
  <p:tag name="KSO_WM_TAG_VERSION" val="3.0"/>
  <p:tag name="KSO_WM_UNIT_ID" val="_1*i*1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7.xml><?xml version="1.0" encoding="utf-8"?>
<p:tagLst xmlns:p="http://schemas.openxmlformats.org/presentationml/2006/main">
  <p:tag name="KSO_WM_UNIT_TYPE" val="i"/>
  <p:tag name="KSO_WM_UNIT_INDEX" val="195"/>
  <p:tag name="KSO_WM_BEAUTIFY_FLAG" val="#wm#"/>
  <p:tag name="KSO_WM_TAG_VERSION" val="3.0"/>
  <p:tag name="KSO_WM_UNIT_ID" val="_1*i*19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8.xml><?xml version="1.0" encoding="utf-8"?>
<p:tagLst xmlns:p="http://schemas.openxmlformats.org/presentationml/2006/main">
  <p:tag name="KSO_WM_UNIT_TYPE" val="i"/>
  <p:tag name="KSO_WM_UNIT_INDEX" val="209"/>
  <p:tag name="KSO_WM_BEAUTIFY_FLAG" val="#wm#"/>
  <p:tag name="KSO_WM_TAG_VERSION" val="3.0"/>
  <p:tag name="KSO_WM_UNIT_ID" val="_1*i*20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9.xml><?xml version="1.0" encoding="utf-8"?>
<p:tagLst xmlns:p="http://schemas.openxmlformats.org/presentationml/2006/main">
  <p:tag name="KSO_WM_UNIT_TYPE" val="i"/>
  <p:tag name="KSO_WM_UNIT_INDEX" val="210"/>
  <p:tag name="KSO_WM_BEAUTIFY_FLAG" val="#wm#"/>
  <p:tag name="KSO_WM_TAG_VERSION" val="3.0"/>
  <p:tag name="KSO_WM_UNIT_ID" val="_1*i*2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署名占位符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.xml><?xml version="1.0" encoding="utf-8"?>
<p:tagLst xmlns:p="http://schemas.openxmlformats.org/presentationml/2006/main">
  <p:tag name="KSO_WM_UNIT_TYPE" val="i"/>
  <p:tag name="KSO_WM_UNIT_INDEX" val="418"/>
  <p:tag name="KSO_WM_BEAUTIFY_FLAG" val="#wm#"/>
  <p:tag name="KSO_WM_TAG_VERSION" val="3.0"/>
  <p:tag name="KSO_WM_UNIT_ID" val="_1*i*4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0.xml><?xml version="1.0" encoding="utf-8"?>
<p:tagLst xmlns:p="http://schemas.openxmlformats.org/presentationml/2006/main">
  <p:tag name="KSO_WM_UNIT_TYPE" val="i"/>
  <p:tag name="KSO_WM_UNIT_INDEX" val="238"/>
  <p:tag name="KSO_WM_BEAUTIFY_FLAG" val="#wm#"/>
  <p:tag name="KSO_WM_TAG_VERSION" val="3.0"/>
  <p:tag name="KSO_WM_UNIT_ID" val="_1*i*2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1.xml><?xml version="1.0" encoding="utf-8"?>
<p:tagLst xmlns:p="http://schemas.openxmlformats.org/presentationml/2006/main">
  <p:tag name="KSO_WM_UNIT_TYPE" val="i"/>
  <p:tag name="KSO_WM_UNIT_INDEX" val="239"/>
  <p:tag name="KSO_WM_BEAUTIFY_FLAG" val="#wm#"/>
  <p:tag name="KSO_WM_TAG_VERSION" val="3.0"/>
  <p:tag name="KSO_WM_UNIT_ID" val="_1*i*2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2.xml><?xml version="1.0" encoding="utf-8"?>
<p:tagLst xmlns:p="http://schemas.openxmlformats.org/presentationml/2006/main">
  <p:tag name="KSO_WM_UNIT_TYPE" val="i"/>
  <p:tag name="KSO_WM_UNIT_INDEX" val="246"/>
  <p:tag name="KSO_WM_BEAUTIFY_FLAG" val="#wm#"/>
  <p:tag name="KSO_WM_TAG_VERSION" val="3.0"/>
  <p:tag name="KSO_WM_UNIT_ID" val="_1*i*2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3.xml><?xml version="1.0" encoding="utf-8"?>
<p:tagLst xmlns:p="http://schemas.openxmlformats.org/presentationml/2006/main">
  <p:tag name="KSO_WM_UNIT_TYPE" val="i"/>
  <p:tag name="KSO_WM_UNIT_INDEX" val="241"/>
  <p:tag name="KSO_WM_BEAUTIFY_FLAG" val="#wm#"/>
  <p:tag name="KSO_WM_TAG_VERSION" val="3.0"/>
  <p:tag name="KSO_WM_UNIT_ID" val="_1*i*2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4.xml><?xml version="1.0" encoding="utf-8"?>
<p:tagLst xmlns:p="http://schemas.openxmlformats.org/presentationml/2006/main">
  <p:tag name="KSO_WM_UNIT_TYPE" val="i"/>
  <p:tag name="KSO_WM_UNIT_INDEX" val="242"/>
  <p:tag name="KSO_WM_BEAUTIFY_FLAG" val="#wm#"/>
  <p:tag name="KSO_WM_TAG_VERSION" val="3.0"/>
  <p:tag name="KSO_WM_UNIT_ID" val="_1*i*2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5.xml><?xml version="1.0" encoding="utf-8"?>
<p:tagLst xmlns:p="http://schemas.openxmlformats.org/presentationml/2006/main">
  <p:tag name="KSO_WM_UNIT_TYPE" val="i"/>
  <p:tag name="KSO_WM_UNIT_INDEX" val="231"/>
  <p:tag name="KSO_WM_BEAUTIFY_FLAG" val="#wm#"/>
  <p:tag name="KSO_WM_TAG_VERSION" val="3.0"/>
  <p:tag name="KSO_WM_UNIT_ID" val="_1*i*2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6.xml><?xml version="1.0" encoding="utf-8"?>
<p:tagLst xmlns:p="http://schemas.openxmlformats.org/presentationml/2006/main">
  <p:tag name="KSO_WM_UNIT_TYPE" val="i"/>
  <p:tag name="KSO_WM_UNIT_INDEX" val="228"/>
  <p:tag name="KSO_WM_BEAUTIFY_FLAG" val="#wm#"/>
  <p:tag name="KSO_WM_TAG_VERSION" val="3.0"/>
  <p:tag name="KSO_WM_UNIT_ID" val="_1*i*2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7.xml><?xml version="1.0" encoding="utf-8"?>
<p:tagLst xmlns:p="http://schemas.openxmlformats.org/presentationml/2006/main">
  <p:tag name="KSO_WM_UNIT_TYPE" val="i"/>
  <p:tag name="KSO_WM_UNIT_INDEX" val="233"/>
  <p:tag name="KSO_WM_BEAUTIFY_FLAG" val="#wm#"/>
  <p:tag name="KSO_WM_TAG_VERSION" val="3.0"/>
  <p:tag name="KSO_WM_UNIT_ID" val="_1*i*2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8.xml><?xml version="1.0" encoding="utf-8"?>
<p:tagLst xmlns:p="http://schemas.openxmlformats.org/presentationml/2006/main">
  <p:tag name="KSO_WM_UNIT_TYPE" val="i"/>
  <p:tag name="KSO_WM_UNIT_INDEX" val="229"/>
  <p:tag name="KSO_WM_BEAUTIFY_FLAG" val="#wm#"/>
  <p:tag name="KSO_WM_TAG_VERSION" val="3.0"/>
  <p:tag name="KSO_WM_UNIT_ID" val="_1*i*2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9.xml><?xml version="1.0" encoding="utf-8"?>
<p:tagLst xmlns:p="http://schemas.openxmlformats.org/presentationml/2006/main">
  <p:tag name="KSO_WM_UNIT_TYPE" val="i"/>
  <p:tag name="KSO_WM_UNIT_INDEX" val="178"/>
  <p:tag name="KSO_WM_BEAUTIFY_FLAG" val="#wm#"/>
  <p:tag name="KSO_WM_TAG_VERSION" val="3.0"/>
  <p:tag name="KSO_WM_UNIT_ID" val="_1*i*1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.xml><?xml version="1.0" encoding="utf-8"?>
<p:tagLst xmlns:p="http://schemas.openxmlformats.org/presentationml/2006/main">
  <p:tag name="KSO_WM_UNIT_TYPE" val="i"/>
  <p:tag name="KSO_WM_UNIT_INDEX" val="387"/>
  <p:tag name="KSO_WM_BEAUTIFY_FLAG" val="#wm#"/>
  <p:tag name="KSO_WM_TAG_VERSION" val="3.0"/>
  <p:tag name="KSO_WM_UNIT_ID" val="_1*i*38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0.xml><?xml version="1.0" encoding="utf-8"?>
<p:tagLst xmlns:p="http://schemas.openxmlformats.org/presentationml/2006/main">
  <p:tag name="KSO_WM_UNIT_TYPE" val="i"/>
  <p:tag name="KSO_WM_UNIT_INDEX" val="172"/>
  <p:tag name="KSO_WM_BEAUTIFY_FLAG" val="#wm#"/>
  <p:tag name="KSO_WM_TAG_VERSION" val="3.0"/>
  <p:tag name="KSO_WM_UNIT_ID" val="_1*i*1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1.xml><?xml version="1.0" encoding="utf-8"?>
<p:tagLst xmlns:p="http://schemas.openxmlformats.org/presentationml/2006/main">
  <p:tag name="KSO_WM_UNIT_TYPE" val="i"/>
  <p:tag name="KSO_WM_UNIT_INDEX" val="222"/>
  <p:tag name="KSO_WM_BEAUTIFY_FLAG" val="#wm#"/>
  <p:tag name="KSO_WM_TAG_VERSION" val="3.0"/>
  <p:tag name="KSO_WM_UNIT_ID" val="_1*i*2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2.xml><?xml version="1.0" encoding="utf-8"?>
<p:tagLst xmlns:p="http://schemas.openxmlformats.org/presentationml/2006/main">
  <p:tag name="KSO_WM_UNIT_TYPE" val="i"/>
  <p:tag name="KSO_WM_UNIT_INDEX" val="219"/>
  <p:tag name="KSO_WM_BEAUTIFY_FLAG" val="#wm#"/>
  <p:tag name="KSO_WM_TAG_VERSION" val="3.0"/>
  <p:tag name="KSO_WM_UNIT_ID" val="_1*i*2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3.xml><?xml version="1.0" encoding="utf-8"?>
<p:tagLst xmlns:p="http://schemas.openxmlformats.org/presentationml/2006/main">
  <p:tag name="KSO_WM_UNIT_TYPE" val="i"/>
  <p:tag name="KSO_WM_UNIT_INDEX" val="230"/>
  <p:tag name="KSO_WM_BEAUTIFY_FLAG" val="#wm#"/>
  <p:tag name="KSO_WM_TAG_VERSION" val="3.0"/>
  <p:tag name="KSO_WM_UNIT_ID" val="_1*i*2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4.xml><?xml version="1.0" encoding="utf-8"?>
<p:tagLst xmlns:p="http://schemas.openxmlformats.org/presentationml/2006/main">
  <p:tag name="KSO_WM_UNIT_TYPE" val="i"/>
  <p:tag name="KSO_WM_UNIT_INDEX" val="220"/>
  <p:tag name="KSO_WM_BEAUTIFY_FLAG" val="#wm#"/>
  <p:tag name="KSO_WM_TAG_VERSION" val="3.0"/>
  <p:tag name="KSO_WM_UNIT_ID" val="_1*i*2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5.xml><?xml version="1.0" encoding="utf-8"?>
<p:tagLst xmlns:p="http://schemas.openxmlformats.org/presentationml/2006/main">
  <p:tag name="KSO_WM_UNIT_TYPE" val="i"/>
  <p:tag name="KSO_WM_UNIT_INDEX" val="221"/>
  <p:tag name="KSO_WM_BEAUTIFY_FLAG" val="#wm#"/>
  <p:tag name="KSO_WM_TAG_VERSION" val="3.0"/>
  <p:tag name="KSO_WM_UNIT_ID" val="_1*i*2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6.xml><?xml version="1.0" encoding="utf-8"?>
<p:tagLst xmlns:p="http://schemas.openxmlformats.org/presentationml/2006/main">
  <p:tag name="KSO_WM_UNIT_TYPE" val="i"/>
  <p:tag name="KSO_WM_UNIT_INDEX" val="223"/>
  <p:tag name="KSO_WM_BEAUTIFY_FLAG" val="#wm#"/>
  <p:tag name="KSO_WM_TAG_VERSION" val="3.0"/>
  <p:tag name="KSO_WM_UNIT_ID" val="_1*i*2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7.xml><?xml version="1.0" encoding="utf-8"?>
<p:tagLst xmlns:p="http://schemas.openxmlformats.org/presentationml/2006/main">
  <p:tag name="KSO_WM_UNIT_TYPE" val="i"/>
  <p:tag name="KSO_WM_UNIT_INDEX" val="216"/>
  <p:tag name="KSO_WM_BEAUTIFY_FLAG" val="#wm#"/>
  <p:tag name="KSO_WM_TAG_VERSION" val="3.0"/>
  <p:tag name="KSO_WM_UNIT_ID" val="_1*i*2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8.xml><?xml version="1.0" encoding="utf-8"?>
<p:tagLst xmlns:p="http://schemas.openxmlformats.org/presentationml/2006/main">
  <p:tag name="KSO_WM_UNIT_TYPE" val="i"/>
  <p:tag name="KSO_WM_UNIT_INDEX" val="248"/>
  <p:tag name="KSO_WM_BEAUTIFY_FLAG" val="#wm#"/>
  <p:tag name="KSO_WM_TAG_VERSION" val="3.0"/>
  <p:tag name="KSO_WM_UNIT_ID" val="_1*i*2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9.xml><?xml version="1.0" encoding="utf-8"?>
<p:tagLst xmlns:p="http://schemas.openxmlformats.org/presentationml/2006/main">
  <p:tag name="KSO_WM_UNIT_TYPE" val="i"/>
  <p:tag name="KSO_WM_UNIT_INDEX" val="247"/>
  <p:tag name="KSO_WM_BEAUTIFY_FLAG" val="#wm#"/>
  <p:tag name="KSO_WM_TAG_VERSION" val="3.0"/>
  <p:tag name="KSO_WM_UNIT_ID" val="_1*i*2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.xml><?xml version="1.0" encoding="utf-8"?>
<p:tagLst xmlns:p="http://schemas.openxmlformats.org/presentationml/2006/main">
  <p:tag name="KSO_WM_UNIT_TYPE" val="i"/>
  <p:tag name="KSO_WM_UNIT_INDEX" val="378"/>
  <p:tag name="KSO_WM_BEAUTIFY_FLAG" val="#wm#"/>
  <p:tag name="KSO_WM_TAG_VERSION" val="3.0"/>
  <p:tag name="KSO_WM_UNIT_ID" val="_1*i*3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0.xml><?xml version="1.0" encoding="utf-8"?>
<p:tagLst xmlns:p="http://schemas.openxmlformats.org/presentationml/2006/main">
  <p:tag name="KSO_WM_UNIT_TYPE" val="i"/>
  <p:tag name="KSO_WM_UNIT_INDEX" val="170"/>
  <p:tag name="KSO_WM_BEAUTIFY_FLAG" val="#wm#"/>
  <p:tag name="KSO_WM_TAG_VERSION" val="3.0"/>
  <p:tag name="KSO_WM_UNIT_ID" val="_1*i*1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1.xml><?xml version="1.0" encoding="utf-8"?>
<p:tagLst xmlns:p="http://schemas.openxmlformats.org/presentationml/2006/main">
  <p:tag name="KSO_WM_UNIT_TYPE" val="i"/>
  <p:tag name="KSO_WM_UNIT_INDEX" val="243"/>
  <p:tag name="KSO_WM_BEAUTIFY_FLAG" val="#wm#"/>
  <p:tag name="KSO_WM_TAG_VERSION" val="3.0"/>
  <p:tag name="KSO_WM_UNIT_ID" val="_1*i*2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2.xml><?xml version="1.0" encoding="utf-8"?>
<p:tagLst xmlns:p="http://schemas.openxmlformats.org/presentationml/2006/main">
  <p:tag name="KSO_WM_UNIT_TYPE" val="i"/>
  <p:tag name="KSO_WM_UNIT_INDEX" val="232"/>
  <p:tag name="KSO_WM_BEAUTIFY_FLAG" val="#wm#"/>
  <p:tag name="KSO_WM_TAG_VERSION" val="3.0"/>
  <p:tag name="KSO_WM_UNIT_ID" val="_1*i*2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3.xml><?xml version="1.0" encoding="utf-8"?>
<p:tagLst xmlns:p="http://schemas.openxmlformats.org/presentationml/2006/main">
  <p:tag name="KSO_WM_UNIT_TYPE" val="i"/>
  <p:tag name="KSO_WM_UNIT_INDEX" val="235"/>
  <p:tag name="KSO_WM_BEAUTIFY_FLAG" val="#wm#"/>
  <p:tag name="KSO_WM_TAG_VERSION" val="3.0"/>
  <p:tag name="KSO_WM_UNIT_ID" val="_1*i*2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4.xml><?xml version="1.0" encoding="utf-8"?>
<p:tagLst xmlns:p="http://schemas.openxmlformats.org/presentationml/2006/main">
  <p:tag name="KSO_WM_UNIT_TYPE" val="i"/>
  <p:tag name="KSO_WM_UNIT_INDEX" val="215"/>
  <p:tag name="KSO_WM_BEAUTIFY_FLAG" val="#wm#"/>
  <p:tag name="KSO_WM_TAG_VERSION" val="3.0"/>
  <p:tag name="KSO_WM_UNIT_ID" val="_1*i*2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5.xml><?xml version="1.0" encoding="utf-8"?>
<p:tagLst xmlns:p="http://schemas.openxmlformats.org/presentationml/2006/main">
  <p:tag name="KSO_WM_UNIT_TYPE" val="i"/>
  <p:tag name="KSO_WM_UNIT_INDEX" val="205"/>
  <p:tag name="KSO_WM_BEAUTIFY_FLAG" val="#wm#"/>
  <p:tag name="KSO_WM_TAG_VERSION" val="3.0"/>
  <p:tag name="KSO_WM_UNIT_ID" val="_1*i*20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6.xml><?xml version="1.0" encoding="utf-8"?>
<p:tagLst xmlns:p="http://schemas.openxmlformats.org/presentationml/2006/main">
  <p:tag name="KSO_WM_UNIT_TYPE" val="i"/>
  <p:tag name="KSO_WM_UNIT_INDEX" val="212"/>
  <p:tag name="KSO_WM_BEAUTIFY_FLAG" val="#wm#"/>
  <p:tag name="KSO_WM_TAG_VERSION" val="3.0"/>
  <p:tag name="KSO_WM_UNIT_ID" val="_1*i*2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7.xml><?xml version="1.0" encoding="utf-8"?>
<p:tagLst xmlns:p="http://schemas.openxmlformats.org/presentationml/2006/main">
  <p:tag name="KSO_WM_UNIT_TYPE" val="i"/>
  <p:tag name="KSO_WM_UNIT_INDEX" val="211"/>
  <p:tag name="KSO_WM_BEAUTIFY_FLAG" val="#wm#"/>
  <p:tag name="KSO_WM_TAG_VERSION" val="3.0"/>
  <p:tag name="KSO_WM_UNIT_ID" val="_1*i*2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8.xml><?xml version="1.0" encoding="utf-8"?>
<p:tagLst xmlns:p="http://schemas.openxmlformats.org/presentationml/2006/main">
  <p:tag name="KSO_WM_UNIT_TYPE" val="i"/>
  <p:tag name="KSO_WM_UNIT_INDEX" val="224"/>
  <p:tag name="KSO_WM_BEAUTIFY_FLAG" val="#wm#"/>
  <p:tag name="KSO_WM_TAG_VERSION" val="3.0"/>
  <p:tag name="KSO_WM_UNIT_ID" val="_1*i*2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9.xml><?xml version="1.0" encoding="utf-8"?>
<p:tagLst xmlns:p="http://schemas.openxmlformats.org/presentationml/2006/main">
  <p:tag name="KSO_WM_UNIT_TYPE" val="i"/>
  <p:tag name="KSO_WM_UNIT_INDEX" val="213"/>
  <p:tag name="KSO_WM_BEAUTIFY_FLAG" val="#wm#"/>
  <p:tag name="KSO_WM_TAG_VERSION" val="3.0"/>
  <p:tag name="KSO_WM_UNIT_ID" val="_1*i*2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.xml><?xml version="1.0" encoding="utf-8"?>
<p:tagLst xmlns:p="http://schemas.openxmlformats.org/presentationml/2006/main">
  <p:tag name="KSO_WM_UNIT_TYPE" val="i"/>
  <p:tag name="KSO_WM_UNIT_INDEX" val="386"/>
  <p:tag name="KSO_WM_BEAUTIFY_FLAG" val="#wm#"/>
  <p:tag name="KSO_WM_TAG_VERSION" val="3.0"/>
  <p:tag name="KSO_WM_UNIT_ID" val="_1*i*38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0.xml><?xml version="1.0" encoding="utf-8"?>
<p:tagLst xmlns:p="http://schemas.openxmlformats.org/presentationml/2006/main">
  <p:tag name="KSO_WM_UNIT_TYPE" val="i"/>
  <p:tag name="KSO_WM_UNIT_INDEX" val="218"/>
  <p:tag name="KSO_WM_BEAUTIFY_FLAG" val="#wm#"/>
  <p:tag name="KSO_WM_TAG_VERSION" val="3.0"/>
  <p:tag name="KSO_WM_UNIT_ID" val="_1*i*2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1.xml><?xml version="1.0" encoding="utf-8"?>
<p:tagLst xmlns:p="http://schemas.openxmlformats.org/presentationml/2006/main">
  <p:tag name="KSO_WM_UNIT_TYPE" val="i"/>
  <p:tag name="KSO_WM_UNIT_INDEX" val="217"/>
  <p:tag name="KSO_WM_BEAUTIFY_FLAG" val="#wm#"/>
  <p:tag name="KSO_WM_TAG_VERSION" val="3.0"/>
  <p:tag name="KSO_WM_UNIT_ID" val="_1*i*2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2.xml><?xml version="1.0" encoding="utf-8"?>
<p:tagLst xmlns:p="http://schemas.openxmlformats.org/presentationml/2006/main">
  <p:tag name="KSO_WM_UNIT_TYPE" val="i"/>
  <p:tag name="KSO_WM_UNIT_INDEX" val="214"/>
  <p:tag name="KSO_WM_BEAUTIFY_FLAG" val="#wm#"/>
  <p:tag name="KSO_WM_TAG_VERSION" val="3.0"/>
  <p:tag name="KSO_WM_UNIT_ID" val="_1*i*2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3.xml><?xml version="1.0" encoding="utf-8"?>
<p:tagLst xmlns:p="http://schemas.openxmlformats.org/presentationml/2006/main">
  <p:tag name="KSO_WM_UNIT_TYPE" val="i"/>
  <p:tag name="KSO_WM_UNIT_INDEX" val="227"/>
  <p:tag name="KSO_WM_BEAUTIFY_FLAG" val="#wm#"/>
  <p:tag name="KSO_WM_TAG_VERSION" val="3.0"/>
  <p:tag name="KSO_WM_UNIT_ID" val="_1*i*2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4.xml><?xml version="1.0" encoding="utf-8"?>
<p:tagLst xmlns:p="http://schemas.openxmlformats.org/presentationml/2006/main">
  <p:tag name="KSO_WM_UNIT_TYPE" val="i"/>
  <p:tag name="KSO_WM_UNIT_INDEX" val="225"/>
  <p:tag name="KSO_WM_BEAUTIFY_FLAG" val="#wm#"/>
  <p:tag name="KSO_WM_TAG_VERSION" val="3.0"/>
  <p:tag name="KSO_WM_UNIT_ID" val="_1*i*2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5.xml><?xml version="1.0" encoding="utf-8"?>
<p:tagLst xmlns:p="http://schemas.openxmlformats.org/presentationml/2006/main">
  <p:tag name="KSO_WM_UNIT_TYPE" val="i"/>
  <p:tag name="KSO_WM_UNIT_INDEX" val="226"/>
  <p:tag name="KSO_WM_BEAUTIFY_FLAG" val="#wm#"/>
  <p:tag name="KSO_WM_TAG_VERSION" val="3.0"/>
  <p:tag name="KSO_WM_UNIT_ID" val="_1*i*2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6.xml><?xml version="1.0" encoding="utf-8"?>
<p:tagLst xmlns:p="http://schemas.openxmlformats.org/presentationml/2006/main">
  <p:tag name="KSO_WM_UNIT_TYPE" val="i"/>
  <p:tag name="KSO_WM_UNIT_INDEX" val="237"/>
  <p:tag name="KSO_WM_BEAUTIFY_FLAG" val="#wm#"/>
  <p:tag name="KSO_WM_TAG_VERSION" val="3.0"/>
  <p:tag name="KSO_WM_UNIT_ID" val="_1*i*2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7.xml><?xml version="1.0" encoding="utf-8"?>
<p:tagLst xmlns:p="http://schemas.openxmlformats.org/presentationml/2006/main">
  <p:tag name="KSO_WM_UNIT_TYPE" val="i"/>
  <p:tag name="KSO_WM_UNIT_INDEX" val="244"/>
  <p:tag name="KSO_WM_BEAUTIFY_FLAG" val="#wm#"/>
  <p:tag name="KSO_WM_TAG_VERSION" val="3.0"/>
  <p:tag name="KSO_WM_UNIT_ID" val="_1*i*2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8.xml><?xml version="1.0" encoding="utf-8"?>
<p:tagLst xmlns:p="http://schemas.openxmlformats.org/presentationml/2006/main">
  <p:tag name="KSO_WM_UNIT_TYPE" val="i"/>
  <p:tag name="KSO_WM_UNIT_INDEX" val="245"/>
  <p:tag name="KSO_WM_BEAUTIFY_FLAG" val="#wm#"/>
  <p:tag name="KSO_WM_TAG_VERSION" val="3.0"/>
  <p:tag name="KSO_WM_UNIT_ID" val="_1*i*2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9.xml><?xml version="1.0" encoding="utf-8"?>
<p:tagLst xmlns:p="http://schemas.openxmlformats.org/presentationml/2006/main">
  <p:tag name="KSO_WM_UNIT_TYPE" val="i"/>
  <p:tag name="KSO_WM_UNIT_INDEX" val="171"/>
  <p:tag name="KSO_WM_BEAUTIFY_FLAG" val="#wm#"/>
  <p:tag name="KSO_WM_TAG_VERSION" val="3.0"/>
  <p:tag name="KSO_WM_UNIT_ID" val="_1*i*1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.xml><?xml version="1.0" encoding="utf-8"?>
<p:tagLst xmlns:p="http://schemas.openxmlformats.org/presentationml/2006/main">
  <p:tag name="KSO_WM_UNIT_TYPE" val="i"/>
  <p:tag name="KSO_WM_UNIT_INDEX" val="384"/>
  <p:tag name="KSO_WM_BEAUTIFY_FLAG" val="#wm#"/>
  <p:tag name="KSO_WM_TAG_VERSION" val="3.0"/>
  <p:tag name="KSO_WM_UNIT_ID" val="_1*i*3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0.xml><?xml version="1.0" encoding="utf-8"?>
<p:tagLst xmlns:p="http://schemas.openxmlformats.org/presentationml/2006/main">
  <p:tag name="KSO_WM_UNIT_TYPE" val="i"/>
  <p:tag name="KSO_WM_UNIT_INDEX" val="169"/>
  <p:tag name="KSO_WM_BEAUTIFY_FLAG" val="#wm#"/>
  <p:tag name="KSO_WM_TAG_VERSION" val="3.0"/>
  <p:tag name="KSO_WM_UNIT_ID" val="_1*i*1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1.xml><?xml version="1.0" encoding="utf-8"?>
<p:tagLst xmlns:p="http://schemas.openxmlformats.org/presentationml/2006/main">
  <p:tag name="KSO_WM_UNIT_TYPE" val="i"/>
  <p:tag name="KSO_WM_UNIT_INDEX" val="240"/>
  <p:tag name="KSO_WM_BEAUTIFY_FLAG" val="#wm#"/>
  <p:tag name="KSO_WM_TAG_VERSION" val="3.0"/>
  <p:tag name="KSO_WM_UNIT_ID" val="_1*i*2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2.xml><?xml version="1.0" encoding="utf-8"?>
<p:tagLst xmlns:p="http://schemas.openxmlformats.org/presentationml/2006/main">
  <p:tag name="KSO_WM_UNIT_TYPE" val="i"/>
  <p:tag name="KSO_WM_UNIT_INDEX" val="236"/>
  <p:tag name="KSO_WM_BEAUTIFY_FLAG" val="#wm#"/>
  <p:tag name="KSO_WM_TAG_VERSION" val="3.0"/>
  <p:tag name="KSO_WM_UNIT_ID" val="_1*i*2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3.xml><?xml version="1.0" encoding="utf-8"?>
<p:tagLst xmlns:p="http://schemas.openxmlformats.org/presentationml/2006/main">
  <p:tag name="KSO_WM_UNIT_TYPE" val="i"/>
  <p:tag name="KSO_WM_UNIT_INDEX" val="234"/>
  <p:tag name="KSO_WM_BEAUTIFY_FLAG" val="#wm#"/>
  <p:tag name="KSO_WM_TAG_VERSION" val="3.0"/>
  <p:tag name="KSO_WM_UNIT_ID" val="_1*i*2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4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5.xml><?xml version="1.0" encoding="utf-8"?>
<p:tagLst xmlns:p="http://schemas.openxmlformats.org/presentationml/2006/main">
  <p:tag name="KSO_WM_UNIT_TYPE" val="i"/>
  <p:tag name="KSO_WM_UNIT_INDEX" val="737"/>
  <p:tag name="KSO_WM_BEAUTIFY_FLAG" val="#wm#"/>
  <p:tag name="KSO_WM_TAG_VERSION" val="3.0"/>
  <p:tag name="KSO_WM_UNIT_ID" val="_1*i*7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6.xml><?xml version="1.0" encoding="utf-8"?>
<p:tagLst xmlns:p="http://schemas.openxmlformats.org/presentationml/2006/main">
  <p:tag name="KSO_WM_UNIT_TYPE" val="i"/>
  <p:tag name="KSO_WM_UNIT_INDEX" val="86"/>
  <p:tag name="KSO_WM_BEAUTIFY_FLAG" val="#wm#"/>
  <p:tag name="KSO_WM_TAG_VERSION" val="3.0"/>
  <p:tag name="KSO_WM_UNIT_ID" val="_1*i*8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7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8.xml><?xml version="1.0" encoding="utf-8"?>
<p:tagLst xmlns:p="http://schemas.openxmlformats.org/presentationml/2006/main">
  <p:tag name="KSO_WM_UNIT_TYPE" val="i"/>
  <p:tag name="KSO_WM_UNIT_INDEX" val="330"/>
  <p:tag name="KSO_WM_BEAUTIFY_FLAG" val="#wm#"/>
  <p:tag name="KSO_WM_TAG_VERSION" val="3.0"/>
  <p:tag name="KSO_WM_UNIT_ID" val="_1*i*3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9.xml><?xml version="1.0" encoding="utf-8"?>
<p:tagLst xmlns:p="http://schemas.openxmlformats.org/presentationml/2006/main">
  <p:tag name="KSO_WM_UNIT_TYPE" val="i"/>
  <p:tag name="KSO_WM_UNIT_INDEX" val="721"/>
  <p:tag name="KSO_WM_BEAUTIFY_FLAG" val="#wm#"/>
  <p:tag name="KSO_WM_TAG_VERSION" val="3.0"/>
  <p:tag name="KSO_WM_UNIT_ID" val="_1*i*7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.xml><?xml version="1.0" encoding="utf-8"?>
<p:tagLst xmlns:p="http://schemas.openxmlformats.org/presentationml/2006/main">
  <p:tag name="KSO_WM_UNIT_TYPE" val="i"/>
  <p:tag name="KSO_WM_UNIT_INDEX" val="400"/>
  <p:tag name="KSO_WM_BEAUTIFY_FLAG" val="#wm#"/>
  <p:tag name="KSO_WM_TAG_VERSION" val="3.0"/>
  <p:tag name="KSO_WM_UNIT_ID" val="_1*i*40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0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751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3;二级&#13;三级&#13;四级&#13;五级"/>
  <p:tag name="KSO_WM_UNIT_ID" val="_2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2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3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4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5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3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6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3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标题"/>
  <p:tag name="KSO_WM_UNIT_ID" val="_3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758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9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.xml><?xml version="1.0" encoding="utf-8"?>
<p:tagLst xmlns:p="http://schemas.openxmlformats.org/presentationml/2006/main">
  <p:tag name="KSO_WM_UNIT_TYPE" val="i"/>
  <p:tag name="KSO_WM_UNIT_INDEX" val="389"/>
  <p:tag name="KSO_WM_BEAUTIFY_FLAG" val="#wm#"/>
  <p:tag name="KSO_WM_TAG_VERSION" val="3.0"/>
  <p:tag name="KSO_WM_UNIT_ID" val="_1*i*38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0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1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3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2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3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3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3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4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3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5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4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6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4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768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9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.xml><?xml version="1.0" encoding="utf-8"?>
<p:tagLst xmlns:p="http://schemas.openxmlformats.org/presentationml/2006/main">
  <p:tag name="KSO_WM_UNIT_TYPE" val="i"/>
  <p:tag name="KSO_WM_UNIT_INDEX" val="397"/>
  <p:tag name="KSO_WM_BEAUTIFY_FLAG" val="#wm#"/>
  <p:tag name="KSO_WM_TAG_VERSION" val="3.0"/>
  <p:tag name="KSO_WM_UNIT_ID" val="_1*i*39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0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1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PRESET_TEXT" val="节编号"/>
  <p:tag name="KSO_WM_UNIT_ID" val="_4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2.xml><?xml version="1.0" encoding="utf-8"?>
<p:tagLst xmlns:p="http://schemas.openxmlformats.org/presentationml/2006/main">
  <p:tag name="KSO_WM_UNIT_TYPE" val="i"/>
  <p:tag name="KSO_WM_UNIT_INDEX" val="172"/>
  <p:tag name="KSO_WM_BEAUTIFY_FLAG" val="#wm#"/>
  <p:tag name="KSO_WM_TAG_VERSION" val="3.0"/>
  <p:tag name="KSO_WM_UNIT_ID" val="_4*i*1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3.xml><?xml version="1.0" encoding="utf-8"?>
<p:tagLst xmlns:p="http://schemas.openxmlformats.org/presentationml/2006/main">
  <p:tag name="KSO_WM_UNIT_TYPE" val="i"/>
  <p:tag name="KSO_WM_UNIT_INDEX" val="170"/>
  <p:tag name="KSO_WM_BEAUTIFY_FLAG" val="#wm#"/>
  <p:tag name="KSO_WM_TAG_VERSION" val="3.0"/>
  <p:tag name="KSO_WM_UNIT_ID" val="_4*i*1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4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4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5.xml><?xml version="1.0" encoding="utf-8"?>
<p:tagLst xmlns:p="http://schemas.openxmlformats.org/presentationml/2006/main">
  <p:tag name="KSO_WM_UNIT_TYPE" val="i"/>
  <p:tag name="KSO_WM_UNIT_INDEX" val="171"/>
  <p:tag name="KSO_WM_BEAUTIFY_FLAG" val="#wm#"/>
  <p:tag name="KSO_WM_TAG_VERSION" val="3.0"/>
  <p:tag name="KSO_WM_UNIT_ID" val="_4*i*1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6.xml><?xml version="1.0" encoding="utf-8"?>
<p:tagLst xmlns:p="http://schemas.openxmlformats.org/presentationml/2006/main">
  <p:tag name="KSO_WM_UNIT_TYPE" val="i"/>
  <p:tag name="KSO_WM_UNIT_INDEX" val="85"/>
  <p:tag name="KSO_WM_BEAUTIFY_FLAG" val="#wm#"/>
  <p:tag name="KSO_WM_TAG_VERSION" val="3.0"/>
  <p:tag name="KSO_WM_UNIT_ID" val="_4*i*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8"/>
  <p:tag name="KSO_WM_UNIT_LAYERLEVEL" val="1"/>
  <p:tag name="KSO_WM_TAG_VERSION" val="3.0"/>
  <p:tag name="KSO_WM_BEAUTIFY_FLAG" val="#wm#"/>
  <p:tag name="KSO_WM_UNIT_TYPE" val="i"/>
  <p:tag name="KSO_WM_UNIT_INDEX" val="8"/>
</p:tagLst>
</file>

<file path=ppt/tags/tag778.xml><?xml version="1.0" encoding="utf-8"?>
<p:tagLst xmlns:p="http://schemas.openxmlformats.org/presentationml/2006/main">
  <p:tag name="KSO_WM_UNIT_TYPE" val="i"/>
  <p:tag name="KSO_WM_UNIT_INDEX" val="164"/>
  <p:tag name="KSO_WM_BEAUTIFY_FLAG" val="#wm#"/>
  <p:tag name="KSO_WM_TAG_VERSION" val="3.0"/>
  <p:tag name="KSO_WM_UNIT_ID" val="_4*i*1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9.xml><?xml version="1.0" encoding="utf-8"?>
<p:tagLst xmlns:p="http://schemas.openxmlformats.org/presentationml/2006/main">
  <p:tag name="KSO_WM_UNIT_TYPE" val="i"/>
  <p:tag name="KSO_WM_UNIT_INDEX" val="163"/>
  <p:tag name="KSO_WM_BEAUTIFY_FLAG" val="#wm#"/>
  <p:tag name="KSO_WM_TAG_VERSION" val="3.0"/>
  <p:tag name="KSO_WM_UNIT_ID" val="_4*i*1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.xml><?xml version="1.0" encoding="utf-8"?>
<p:tagLst xmlns:p="http://schemas.openxmlformats.org/presentationml/2006/main">
  <p:tag name="KSO_WM_UNIT_TYPE" val="i"/>
  <p:tag name="KSO_WM_UNIT_INDEX" val="393"/>
  <p:tag name="KSO_WM_BEAUTIFY_FLAG" val="#wm#"/>
  <p:tag name="KSO_WM_TAG_VERSION" val="3.0"/>
  <p:tag name="KSO_WM_UNIT_ID" val="_1*i*39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0.xml><?xml version="1.0" encoding="utf-8"?>
<p:tagLst xmlns:p="http://schemas.openxmlformats.org/presentationml/2006/main">
  <p:tag name="KSO_WM_UNIT_TYPE" val="i"/>
  <p:tag name="KSO_WM_UNIT_INDEX" val="160"/>
  <p:tag name="KSO_WM_BEAUTIFY_FLAG" val="#wm#"/>
  <p:tag name="KSO_WM_TAG_VERSION" val="3.0"/>
  <p:tag name="KSO_WM_UNIT_ID" val="_4*i*16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1.xml><?xml version="1.0" encoding="utf-8"?>
<p:tagLst xmlns:p="http://schemas.openxmlformats.org/presentationml/2006/main">
  <p:tag name="KSO_WM_UNIT_TYPE" val="i"/>
  <p:tag name="KSO_WM_UNIT_INDEX" val="158"/>
  <p:tag name="KSO_WM_BEAUTIFY_FLAG" val="#wm#"/>
  <p:tag name="KSO_WM_TAG_VERSION" val="3.0"/>
  <p:tag name="KSO_WM_UNIT_ID" val="_4*i*1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2.xml><?xml version="1.0" encoding="utf-8"?>
<p:tagLst xmlns:p="http://schemas.openxmlformats.org/presentationml/2006/main">
  <p:tag name="KSO_WM_UNIT_TYPE" val="i"/>
  <p:tag name="KSO_WM_UNIT_INDEX" val="159"/>
  <p:tag name="KSO_WM_BEAUTIFY_FLAG" val="#wm#"/>
  <p:tag name="KSO_WM_TAG_VERSION" val="3.0"/>
  <p:tag name="KSO_WM_UNIT_ID" val="_4*i*1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3.xml><?xml version="1.0" encoding="utf-8"?>
<p:tagLst xmlns:p="http://schemas.openxmlformats.org/presentationml/2006/main">
  <p:tag name="KSO_WM_UNIT_TYPE" val="i"/>
  <p:tag name="KSO_WM_UNIT_INDEX" val="154"/>
  <p:tag name="KSO_WM_BEAUTIFY_FLAG" val="#wm#"/>
  <p:tag name="KSO_WM_TAG_VERSION" val="3.0"/>
  <p:tag name="KSO_WM_UNIT_ID" val="_4*i*1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4.xml><?xml version="1.0" encoding="utf-8"?>
<p:tagLst xmlns:p="http://schemas.openxmlformats.org/presentationml/2006/main">
  <p:tag name="KSO_WM_UNIT_TYPE" val="i"/>
  <p:tag name="KSO_WM_UNIT_INDEX" val="155"/>
  <p:tag name="KSO_WM_BEAUTIFY_FLAG" val="#wm#"/>
  <p:tag name="KSO_WM_TAG_VERSION" val="3.0"/>
  <p:tag name="KSO_WM_UNIT_ID" val="_4*i*1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5.xml><?xml version="1.0" encoding="utf-8"?>
<p:tagLst xmlns:p="http://schemas.openxmlformats.org/presentationml/2006/main">
  <p:tag name="KSO_WM_UNIT_TYPE" val="i"/>
  <p:tag name="KSO_WM_UNIT_INDEX" val="156"/>
  <p:tag name="KSO_WM_BEAUTIFY_FLAG" val="#wm#"/>
  <p:tag name="KSO_WM_TAG_VERSION" val="3.0"/>
  <p:tag name="KSO_WM_UNIT_ID" val="_4*i*1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6.xml><?xml version="1.0" encoding="utf-8"?>
<p:tagLst xmlns:p="http://schemas.openxmlformats.org/presentationml/2006/main">
  <p:tag name="KSO_WM_UNIT_TYPE" val="i"/>
  <p:tag name="KSO_WM_UNIT_INDEX" val="157"/>
  <p:tag name="KSO_WM_BEAUTIFY_FLAG" val="#wm#"/>
  <p:tag name="KSO_WM_TAG_VERSION" val="3.0"/>
  <p:tag name="KSO_WM_UNIT_ID" val="_4*i*1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7.xml><?xml version="1.0" encoding="utf-8"?>
<p:tagLst xmlns:p="http://schemas.openxmlformats.org/presentationml/2006/main">
  <p:tag name="KSO_WM_UNIT_TYPE" val="i"/>
  <p:tag name="KSO_WM_UNIT_INDEX" val="161"/>
  <p:tag name="KSO_WM_BEAUTIFY_FLAG" val="#wm#"/>
  <p:tag name="KSO_WM_TAG_VERSION" val="3.0"/>
  <p:tag name="KSO_WM_UNIT_ID" val="_4*i*1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8.xml><?xml version="1.0" encoding="utf-8"?>
<p:tagLst xmlns:p="http://schemas.openxmlformats.org/presentationml/2006/main">
  <p:tag name="KSO_WM_UNIT_TYPE" val="i"/>
  <p:tag name="KSO_WM_UNIT_INDEX" val="148"/>
  <p:tag name="KSO_WM_BEAUTIFY_FLAG" val="#wm#"/>
  <p:tag name="KSO_WM_TAG_VERSION" val="3.0"/>
  <p:tag name="KSO_WM_UNIT_ID" val="_4*i*1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9.xml><?xml version="1.0" encoding="utf-8"?>
<p:tagLst xmlns:p="http://schemas.openxmlformats.org/presentationml/2006/main">
  <p:tag name="KSO_WM_UNIT_TYPE" val="i"/>
  <p:tag name="KSO_WM_UNIT_INDEX" val="149"/>
  <p:tag name="KSO_WM_BEAUTIFY_FLAG" val="#wm#"/>
  <p:tag name="KSO_WM_TAG_VERSION" val="3.0"/>
  <p:tag name="KSO_WM_UNIT_ID" val="_4*i*1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.xml><?xml version="1.0" encoding="utf-8"?>
<p:tagLst xmlns:p="http://schemas.openxmlformats.org/presentationml/2006/main">
  <p:tag name="KSO_WM_UNIT_TYPE" val="i"/>
  <p:tag name="KSO_WM_UNIT_INDEX" val="391"/>
  <p:tag name="KSO_WM_BEAUTIFY_FLAG" val="#wm#"/>
  <p:tag name="KSO_WM_TAG_VERSION" val="3.0"/>
  <p:tag name="KSO_WM_UNIT_ID" val="_1*i*39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0.xml><?xml version="1.0" encoding="utf-8"?>
<p:tagLst xmlns:p="http://schemas.openxmlformats.org/presentationml/2006/main">
  <p:tag name="KSO_WM_UNIT_TYPE" val="i"/>
  <p:tag name="KSO_WM_UNIT_INDEX" val="153"/>
  <p:tag name="KSO_WM_BEAUTIFY_FLAG" val="#wm#"/>
  <p:tag name="KSO_WM_TAG_VERSION" val="3.0"/>
  <p:tag name="KSO_WM_UNIT_ID" val="_4*i*1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1.xml><?xml version="1.0" encoding="utf-8"?>
<p:tagLst xmlns:p="http://schemas.openxmlformats.org/presentationml/2006/main">
  <p:tag name="KSO_WM_UNIT_TYPE" val="i"/>
  <p:tag name="KSO_WM_UNIT_INDEX" val="142"/>
  <p:tag name="KSO_WM_BEAUTIFY_FLAG" val="#wm#"/>
  <p:tag name="KSO_WM_TAG_VERSION" val="3.0"/>
  <p:tag name="KSO_WM_UNIT_ID" val="_4*i*1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2.xml><?xml version="1.0" encoding="utf-8"?>
<p:tagLst xmlns:p="http://schemas.openxmlformats.org/presentationml/2006/main">
  <p:tag name="KSO_WM_UNIT_TYPE" val="i"/>
  <p:tag name="KSO_WM_UNIT_INDEX" val="135"/>
  <p:tag name="KSO_WM_BEAUTIFY_FLAG" val="#wm#"/>
  <p:tag name="KSO_WM_TAG_VERSION" val="3.0"/>
  <p:tag name="KSO_WM_UNIT_ID" val="_4*i*1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3.xml><?xml version="1.0" encoding="utf-8"?>
<p:tagLst xmlns:p="http://schemas.openxmlformats.org/presentationml/2006/main">
  <p:tag name="KSO_WM_UNIT_TYPE" val="i"/>
  <p:tag name="KSO_WM_UNIT_INDEX" val="133"/>
  <p:tag name="KSO_WM_BEAUTIFY_FLAG" val="#wm#"/>
  <p:tag name="KSO_WM_TAG_VERSION" val="3.0"/>
  <p:tag name="KSO_WM_UNIT_ID" val="_4*i*1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4.xml><?xml version="1.0" encoding="utf-8"?>
<p:tagLst xmlns:p="http://schemas.openxmlformats.org/presentationml/2006/main">
  <p:tag name="KSO_WM_UNIT_TYPE" val="i"/>
  <p:tag name="KSO_WM_UNIT_INDEX" val="144"/>
  <p:tag name="KSO_WM_BEAUTIFY_FLAG" val="#wm#"/>
  <p:tag name="KSO_WM_TAG_VERSION" val="3.0"/>
  <p:tag name="KSO_WM_UNIT_ID" val="_4*i*1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5.xml><?xml version="1.0" encoding="utf-8"?>
<p:tagLst xmlns:p="http://schemas.openxmlformats.org/presentationml/2006/main">
  <p:tag name="KSO_WM_UNIT_TYPE" val="i"/>
  <p:tag name="KSO_WM_UNIT_INDEX" val="143"/>
  <p:tag name="KSO_WM_BEAUTIFY_FLAG" val="#wm#"/>
  <p:tag name="KSO_WM_TAG_VERSION" val="3.0"/>
  <p:tag name="KSO_WM_UNIT_ID" val="_4*i*1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6.xml><?xml version="1.0" encoding="utf-8"?>
<p:tagLst xmlns:p="http://schemas.openxmlformats.org/presentationml/2006/main">
  <p:tag name="KSO_WM_UNIT_TYPE" val="i"/>
  <p:tag name="KSO_WM_UNIT_INDEX" val="141"/>
  <p:tag name="KSO_WM_BEAUTIFY_FLAG" val="#wm#"/>
  <p:tag name="KSO_WM_TAG_VERSION" val="3.0"/>
  <p:tag name="KSO_WM_UNIT_ID" val="_4*i*1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7.xml><?xml version="1.0" encoding="utf-8"?>
<p:tagLst xmlns:p="http://schemas.openxmlformats.org/presentationml/2006/main">
  <p:tag name="KSO_WM_UNIT_TYPE" val="i"/>
  <p:tag name="KSO_WM_UNIT_INDEX" val="151"/>
  <p:tag name="KSO_WM_BEAUTIFY_FLAG" val="#wm#"/>
  <p:tag name="KSO_WM_TAG_VERSION" val="3.0"/>
  <p:tag name="KSO_WM_UNIT_ID" val="_4*i*1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8.xml><?xml version="1.0" encoding="utf-8"?>
<p:tagLst xmlns:p="http://schemas.openxmlformats.org/presentationml/2006/main">
  <p:tag name="KSO_WM_UNIT_TYPE" val="i"/>
  <p:tag name="KSO_WM_UNIT_INDEX" val="146"/>
  <p:tag name="KSO_WM_BEAUTIFY_FLAG" val="#wm#"/>
  <p:tag name="KSO_WM_TAG_VERSION" val="3.0"/>
  <p:tag name="KSO_WM_UNIT_ID" val="_4*i*1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9.xml><?xml version="1.0" encoding="utf-8"?>
<p:tagLst xmlns:p="http://schemas.openxmlformats.org/presentationml/2006/main">
  <p:tag name="KSO_WM_UNIT_TYPE" val="i"/>
  <p:tag name="KSO_WM_UNIT_INDEX" val="145"/>
  <p:tag name="KSO_WM_BEAUTIFY_FLAG" val="#wm#"/>
  <p:tag name="KSO_WM_TAG_VERSION" val="3.0"/>
  <p:tag name="KSO_WM_UNIT_ID" val="_4*i*1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.xml><?xml version="1.0" encoding="utf-8"?>
<p:tagLst xmlns:p="http://schemas.openxmlformats.org/presentationml/2006/main">
  <p:tag name="KSO_WM_UNIT_TYPE" val="f"/>
  <p:tag name="KSO_WM_UNIT_SUBTYPE" val="b"/>
  <p:tag name="KSO_WM_UNIT_INDEX" val="2"/>
  <p:tag name="KSO_WM_BEAUTIFY_FLAG" val="#wm#"/>
  <p:tag name="KSO_WM_TAG_VERSION" val="3.0"/>
  <p:tag name="KSO_WM_UNIT_ID" val="_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PRESET_TEXT_INDEX" val="0"/>
  <p:tag name="KSO_WM_UNIT_PRESET_TEXT_LEN" val="0"/>
</p:tagLst>
</file>

<file path=ppt/tags/tag80.xml><?xml version="1.0" encoding="utf-8"?>
<p:tagLst xmlns:p="http://schemas.openxmlformats.org/presentationml/2006/main">
  <p:tag name="KSO_WM_UNIT_TYPE" val="i"/>
  <p:tag name="KSO_WM_UNIT_INDEX" val="402"/>
  <p:tag name="KSO_WM_BEAUTIFY_FLAG" val="#wm#"/>
  <p:tag name="KSO_WM_TAG_VERSION" val="3.0"/>
  <p:tag name="KSO_WM_UNIT_ID" val="_1*i*40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0.xml><?xml version="1.0" encoding="utf-8"?>
<p:tagLst xmlns:p="http://schemas.openxmlformats.org/presentationml/2006/main">
  <p:tag name="KSO_WM_UNIT_TYPE" val="i"/>
  <p:tag name="KSO_WM_UNIT_INDEX" val="134"/>
  <p:tag name="KSO_WM_BEAUTIFY_FLAG" val="#wm#"/>
  <p:tag name="KSO_WM_TAG_VERSION" val="3.0"/>
  <p:tag name="KSO_WM_UNIT_ID" val="_4*i*1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1.xml><?xml version="1.0" encoding="utf-8"?>
<p:tagLst xmlns:p="http://schemas.openxmlformats.org/presentationml/2006/main">
  <p:tag name="KSO_WM_UNIT_TYPE" val="i"/>
  <p:tag name="KSO_WM_UNIT_INDEX" val="136"/>
  <p:tag name="KSO_WM_BEAUTIFY_FLAG" val="#wm#"/>
  <p:tag name="KSO_WM_TAG_VERSION" val="3.0"/>
  <p:tag name="KSO_WM_UNIT_ID" val="_4*i*1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2.xml><?xml version="1.0" encoding="utf-8"?>
<p:tagLst xmlns:p="http://schemas.openxmlformats.org/presentationml/2006/main">
  <p:tag name="KSO_WM_UNIT_TYPE" val="i"/>
  <p:tag name="KSO_WM_UNIT_INDEX" val="129"/>
  <p:tag name="KSO_WM_BEAUTIFY_FLAG" val="#wm#"/>
  <p:tag name="KSO_WM_TAG_VERSION" val="3.0"/>
  <p:tag name="KSO_WM_UNIT_ID" val="_4*i*1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3.xml><?xml version="1.0" encoding="utf-8"?>
<p:tagLst xmlns:p="http://schemas.openxmlformats.org/presentationml/2006/main">
  <p:tag name="KSO_WM_UNIT_TYPE" val="i"/>
  <p:tag name="KSO_WM_UNIT_INDEX" val="137"/>
  <p:tag name="KSO_WM_BEAUTIFY_FLAG" val="#wm#"/>
  <p:tag name="KSO_WM_TAG_VERSION" val="3.0"/>
  <p:tag name="KSO_WM_UNIT_ID" val="_4*i*1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4.xml><?xml version="1.0" encoding="utf-8"?>
<p:tagLst xmlns:p="http://schemas.openxmlformats.org/presentationml/2006/main">
  <p:tag name="KSO_WM_UNIT_TYPE" val="i"/>
  <p:tag name="KSO_WM_UNIT_INDEX" val="132"/>
  <p:tag name="KSO_WM_BEAUTIFY_FLAG" val="#wm#"/>
  <p:tag name="KSO_WM_TAG_VERSION" val="3.0"/>
  <p:tag name="KSO_WM_UNIT_ID" val="_4*i*1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5.xml><?xml version="1.0" encoding="utf-8"?>
<p:tagLst xmlns:p="http://schemas.openxmlformats.org/presentationml/2006/main">
  <p:tag name="KSO_WM_UNIT_TYPE" val="i"/>
  <p:tag name="KSO_WM_UNIT_INDEX" val="140"/>
  <p:tag name="KSO_WM_BEAUTIFY_FLAG" val="#wm#"/>
  <p:tag name="KSO_WM_TAG_VERSION" val="3.0"/>
  <p:tag name="KSO_WM_UNIT_ID" val="_4*i*1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6.xml><?xml version="1.0" encoding="utf-8"?>
<p:tagLst xmlns:p="http://schemas.openxmlformats.org/presentationml/2006/main">
  <p:tag name="KSO_WM_UNIT_TYPE" val="i"/>
  <p:tag name="KSO_WM_UNIT_INDEX" val="139"/>
  <p:tag name="KSO_WM_BEAUTIFY_FLAG" val="#wm#"/>
  <p:tag name="KSO_WM_TAG_VERSION" val="3.0"/>
  <p:tag name="KSO_WM_UNIT_ID" val="_4*i*1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7.xml><?xml version="1.0" encoding="utf-8"?>
<p:tagLst xmlns:p="http://schemas.openxmlformats.org/presentationml/2006/main">
  <p:tag name="KSO_WM_UNIT_TYPE" val="i"/>
  <p:tag name="KSO_WM_UNIT_INDEX" val="126"/>
  <p:tag name="KSO_WM_BEAUTIFY_FLAG" val="#wm#"/>
  <p:tag name="KSO_WM_TAG_VERSION" val="3.0"/>
  <p:tag name="KSO_WM_UNIT_ID" val="_4*i*1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8.xml><?xml version="1.0" encoding="utf-8"?>
<p:tagLst xmlns:p="http://schemas.openxmlformats.org/presentationml/2006/main">
  <p:tag name="KSO_WM_UNIT_TYPE" val="i"/>
  <p:tag name="KSO_WM_UNIT_INDEX" val="128"/>
  <p:tag name="KSO_WM_BEAUTIFY_FLAG" val="#wm#"/>
  <p:tag name="KSO_WM_TAG_VERSION" val="3.0"/>
  <p:tag name="KSO_WM_UNIT_ID" val="_4*i*1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9.xml><?xml version="1.0" encoding="utf-8"?>
<p:tagLst xmlns:p="http://schemas.openxmlformats.org/presentationml/2006/main">
  <p:tag name="KSO_WM_UNIT_TYPE" val="i"/>
  <p:tag name="KSO_WM_UNIT_INDEX" val="130"/>
  <p:tag name="KSO_WM_BEAUTIFY_FLAG" val="#wm#"/>
  <p:tag name="KSO_WM_TAG_VERSION" val="3.0"/>
  <p:tag name="KSO_WM_UNIT_ID" val="_4*i*1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.xml><?xml version="1.0" encoding="utf-8"?>
<p:tagLst xmlns:p="http://schemas.openxmlformats.org/presentationml/2006/main">
  <p:tag name="KSO_WM_UNIT_TYPE" val="i"/>
  <p:tag name="KSO_WM_UNIT_INDEX" val="401"/>
  <p:tag name="KSO_WM_BEAUTIFY_FLAG" val="#wm#"/>
  <p:tag name="KSO_WM_TAG_VERSION" val="3.0"/>
  <p:tag name="KSO_WM_UNIT_ID" val="_1*i*40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0.xml><?xml version="1.0" encoding="utf-8"?>
<p:tagLst xmlns:p="http://schemas.openxmlformats.org/presentationml/2006/main">
  <p:tag name="KSO_WM_UNIT_TYPE" val="i"/>
  <p:tag name="KSO_WM_UNIT_INDEX" val="150"/>
  <p:tag name="KSO_WM_BEAUTIFY_FLAG" val="#wm#"/>
  <p:tag name="KSO_WM_TAG_VERSION" val="3.0"/>
  <p:tag name="KSO_WM_UNIT_ID" val="_4*i*15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1.xml><?xml version="1.0" encoding="utf-8"?>
<p:tagLst xmlns:p="http://schemas.openxmlformats.org/presentationml/2006/main">
  <p:tag name="KSO_WM_UNIT_TYPE" val="i"/>
  <p:tag name="KSO_WM_UNIT_INDEX" val="147"/>
  <p:tag name="KSO_WM_BEAUTIFY_FLAG" val="#wm#"/>
  <p:tag name="KSO_WM_TAG_VERSION" val="3.0"/>
  <p:tag name="KSO_WM_UNIT_ID" val="_4*i*1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2.xml><?xml version="1.0" encoding="utf-8"?>
<p:tagLst xmlns:p="http://schemas.openxmlformats.org/presentationml/2006/main">
  <p:tag name="KSO_WM_UNIT_TYPE" val="i"/>
  <p:tag name="KSO_WM_UNIT_INDEX" val="138"/>
  <p:tag name="KSO_WM_BEAUTIFY_FLAG" val="#wm#"/>
  <p:tag name="KSO_WM_TAG_VERSION" val="3.0"/>
  <p:tag name="KSO_WM_UNIT_ID" val="_4*i*1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3.xml><?xml version="1.0" encoding="utf-8"?>
<p:tagLst xmlns:p="http://schemas.openxmlformats.org/presentationml/2006/main">
  <p:tag name="KSO_WM_UNIT_TYPE" val="i"/>
  <p:tag name="KSO_WM_UNIT_INDEX" val="127"/>
  <p:tag name="KSO_WM_BEAUTIFY_FLAG" val="#wm#"/>
  <p:tag name="KSO_WM_TAG_VERSION" val="3.0"/>
  <p:tag name="KSO_WM_UNIT_ID" val="_4*i*1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4.xml><?xml version="1.0" encoding="utf-8"?>
<p:tagLst xmlns:p="http://schemas.openxmlformats.org/presentationml/2006/main">
  <p:tag name="KSO_WM_UNIT_TYPE" val="i"/>
  <p:tag name="KSO_WM_UNIT_INDEX" val="125"/>
  <p:tag name="KSO_WM_BEAUTIFY_FLAG" val="#wm#"/>
  <p:tag name="KSO_WM_TAG_VERSION" val="3.0"/>
  <p:tag name="KSO_WM_UNIT_ID" val="_4*i*1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5.xml><?xml version="1.0" encoding="utf-8"?>
<p:tagLst xmlns:p="http://schemas.openxmlformats.org/presentationml/2006/main">
  <p:tag name="KSO_WM_UNIT_TYPE" val="i"/>
  <p:tag name="KSO_WM_UNIT_INDEX" val="101"/>
  <p:tag name="KSO_WM_BEAUTIFY_FLAG" val="#wm#"/>
  <p:tag name="KSO_WM_TAG_VERSION" val="3.0"/>
  <p:tag name="KSO_WM_UNIT_ID" val="_4*i*10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6.xml><?xml version="1.0" encoding="utf-8"?>
<p:tagLst xmlns:p="http://schemas.openxmlformats.org/presentationml/2006/main">
  <p:tag name="KSO_WM_UNIT_TYPE" val="i"/>
  <p:tag name="KSO_WM_UNIT_INDEX" val="99"/>
  <p:tag name="KSO_WM_BEAUTIFY_FLAG" val="#wm#"/>
  <p:tag name="KSO_WM_TAG_VERSION" val="3.0"/>
  <p:tag name="KSO_WM_UNIT_ID" val="_4*i*9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7.xml><?xml version="1.0" encoding="utf-8"?>
<p:tagLst xmlns:p="http://schemas.openxmlformats.org/presentationml/2006/main">
  <p:tag name="KSO_WM_UNIT_TYPE" val="i"/>
  <p:tag name="KSO_WM_UNIT_INDEX" val="92"/>
  <p:tag name="KSO_WM_BEAUTIFY_FLAG" val="#wm#"/>
  <p:tag name="KSO_WM_TAG_VERSION" val="3.0"/>
  <p:tag name="KSO_WM_UNIT_ID" val="_4*i*9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8.xml><?xml version="1.0" encoding="utf-8"?>
<p:tagLst xmlns:p="http://schemas.openxmlformats.org/presentationml/2006/main">
  <p:tag name="KSO_WM_UNIT_TYPE" val="i"/>
  <p:tag name="KSO_WM_UNIT_INDEX" val="87"/>
  <p:tag name="KSO_WM_BEAUTIFY_FLAG" val="#wm#"/>
  <p:tag name="KSO_WM_TAG_VERSION" val="3.0"/>
  <p:tag name="KSO_WM_UNIT_ID" val="_4*i*8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9.xml><?xml version="1.0" encoding="utf-8"?>
<p:tagLst xmlns:p="http://schemas.openxmlformats.org/presentationml/2006/main">
  <p:tag name="KSO_WM_UNIT_TYPE" val="i"/>
  <p:tag name="KSO_WM_UNIT_INDEX" val="90"/>
  <p:tag name="KSO_WM_BEAUTIFY_FLAG" val="#wm#"/>
  <p:tag name="KSO_WM_TAG_VERSION" val="3.0"/>
  <p:tag name="KSO_WM_UNIT_ID" val="_4*i*9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.xml><?xml version="1.0" encoding="utf-8"?>
<p:tagLst xmlns:p="http://schemas.openxmlformats.org/presentationml/2006/main">
  <p:tag name="KSO_WM_UNIT_TYPE" val="i"/>
  <p:tag name="KSO_WM_UNIT_INDEX" val="406"/>
  <p:tag name="KSO_WM_BEAUTIFY_FLAG" val="#wm#"/>
  <p:tag name="KSO_WM_TAG_VERSION" val="3.0"/>
  <p:tag name="KSO_WM_UNIT_ID" val="_1*i*40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0.xml><?xml version="1.0" encoding="utf-8"?>
<p:tagLst xmlns:p="http://schemas.openxmlformats.org/presentationml/2006/main">
  <p:tag name="KSO_WM_UNIT_TYPE" val="i"/>
  <p:tag name="KSO_WM_UNIT_INDEX" val="120"/>
  <p:tag name="KSO_WM_BEAUTIFY_FLAG" val="#wm#"/>
  <p:tag name="KSO_WM_TAG_VERSION" val="3.0"/>
  <p:tag name="KSO_WM_UNIT_ID" val="_4*i*1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1.xml><?xml version="1.0" encoding="utf-8"?>
<p:tagLst xmlns:p="http://schemas.openxmlformats.org/presentationml/2006/main">
  <p:tag name="KSO_WM_UNIT_TYPE" val="i"/>
  <p:tag name="KSO_WM_UNIT_INDEX" val="104"/>
  <p:tag name="KSO_WM_BEAUTIFY_FLAG" val="#wm#"/>
  <p:tag name="KSO_WM_TAG_VERSION" val="3.0"/>
  <p:tag name="KSO_WM_UNIT_ID" val="_4*i*10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2.xml><?xml version="1.0" encoding="utf-8"?>
<p:tagLst xmlns:p="http://schemas.openxmlformats.org/presentationml/2006/main">
  <p:tag name="KSO_WM_UNIT_TYPE" val="i"/>
  <p:tag name="KSO_WM_UNIT_INDEX" val="100"/>
  <p:tag name="KSO_WM_BEAUTIFY_FLAG" val="#wm#"/>
  <p:tag name="KSO_WM_TAG_VERSION" val="3.0"/>
  <p:tag name="KSO_WM_UNIT_ID" val="_4*i*10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3.xml><?xml version="1.0" encoding="utf-8"?>
<p:tagLst xmlns:p="http://schemas.openxmlformats.org/presentationml/2006/main">
  <p:tag name="KSO_WM_UNIT_TYPE" val="i"/>
  <p:tag name="KSO_WM_UNIT_INDEX" val="103"/>
  <p:tag name="KSO_WM_BEAUTIFY_FLAG" val="#wm#"/>
  <p:tag name="KSO_WM_TAG_VERSION" val="3.0"/>
  <p:tag name="KSO_WM_UNIT_ID" val="_4*i*10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4.xml><?xml version="1.0" encoding="utf-8"?>
<p:tagLst xmlns:p="http://schemas.openxmlformats.org/presentationml/2006/main">
  <p:tag name="KSO_WM_UNIT_TYPE" val="i"/>
  <p:tag name="KSO_WM_UNIT_INDEX" val="162"/>
  <p:tag name="KSO_WM_BEAUTIFY_FLAG" val="#wm#"/>
  <p:tag name="KSO_WM_TAG_VERSION" val="3.0"/>
  <p:tag name="KSO_WM_UNIT_ID" val="_4*i*1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5.xml><?xml version="1.0" encoding="utf-8"?>
<p:tagLst xmlns:p="http://schemas.openxmlformats.org/presentationml/2006/main">
  <p:tag name="KSO_WM_UNIT_TYPE" val="i"/>
  <p:tag name="KSO_WM_UNIT_INDEX" val="165"/>
  <p:tag name="KSO_WM_BEAUTIFY_FLAG" val="#wm#"/>
  <p:tag name="KSO_WM_TAG_VERSION" val="3.0"/>
  <p:tag name="KSO_WM_UNIT_ID" val="_4*i*1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6.xml><?xml version="1.0" encoding="utf-8"?>
<p:tagLst xmlns:p="http://schemas.openxmlformats.org/presentationml/2006/main">
  <p:tag name="KSO_WM_UNIT_TYPE" val="i"/>
  <p:tag name="KSO_WM_UNIT_INDEX" val="112"/>
  <p:tag name="KSO_WM_BEAUTIFY_FLAG" val="#wm#"/>
  <p:tag name="KSO_WM_TAG_VERSION" val="3.0"/>
  <p:tag name="KSO_WM_UNIT_ID" val="_4*i*1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7.xml><?xml version="1.0" encoding="utf-8"?>
<p:tagLst xmlns:p="http://schemas.openxmlformats.org/presentationml/2006/main">
  <p:tag name="KSO_WM_UNIT_TYPE" val="i"/>
  <p:tag name="KSO_WM_UNIT_INDEX" val="117"/>
  <p:tag name="KSO_WM_BEAUTIFY_FLAG" val="#wm#"/>
  <p:tag name="KSO_WM_TAG_VERSION" val="3.0"/>
  <p:tag name="KSO_WM_UNIT_ID" val="_4*i*1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8.xml><?xml version="1.0" encoding="utf-8"?>
<p:tagLst xmlns:p="http://schemas.openxmlformats.org/presentationml/2006/main">
  <p:tag name="KSO_WM_UNIT_TYPE" val="i"/>
  <p:tag name="KSO_WM_UNIT_INDEX" val="98"/>
  <p:tag name="KSO_WM_BEAUTIFY_FLAG" val="#wm#"/>
  <p:tag name="KSO_WM_TAG_VERSION" val="3.0"/>
  <p:tag name="KSO_WM_UNIT_ID" val="_4*i*9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9.xml><?xml version="1.0" encoding="utf-8"?>
<p:tagLst xmlns:p="http://schemas.openxmlformats.org/presentationml/2006/main">
  <p:tag name="KSO_WM_UNIT_TYPE" val="i"/>
  <p:tag name="KSO_WM_UNIT_INDEX" val="113"/>
  <p:tag name="KSO_WM_BEAUTIFY_FLAG" val="#wm#"/>
  <p:tag name="KSO_WM_TAG_VERSION" val="3.0"/>
  <p:tag name="KSO_WM_UNIT_ID" val="_4*i*1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.xml><?xml version="1.0" encoding="utf-8"?>
<p:tagLst xmlns:p="http://schemas.openxmlformats.org/presentationml/2006/main">
  <p:tag name="KSO_WM_UNIT_TYPE" val="i"/>
  <p:tag name="KSO_WM_UNIT_INDEX" val="423"/>
  <p:tag name="KSO_WM_BEAUTIFY_FLAG" val="#wm#"/>
  <p:tag name="KSO_WM_TAG_VERSION" val="3.0"/>
  <p:tag name="KSO_WM_UNIT_ID" val="_1*i*4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0.xml><?xml version="1.0" encoding="utf-8"?>
<p:tagLst xmlns:p="http://schemas.openxmlformats.org/presentationml/2006/main">
  <p:tag name="KSO_WM_UNIT_TYPE" val="i"/>
  <p:tag name="KSO_WM_UNIT_INDEX" val="114"/>
  <p:tag name="KSO_WM_BEAUTIFY_FLAG" val="#wm#"/>
  <p:tag name="KSO_WM_TAG_VERSION" val="3.0"/>
  <p:tag name="KSO_WM_UNIT_ID" val="_4*i*1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1.xml><?xml version="1.0" encoding="utf-8"?>
<p:tagLst xmlns:p="http://schemas.openxmlformats.org/presentationml/2006/main">
  <p:tag name="KSO_WM_UNIT_TYPE" val="i"/>
  <p:tag name="KSO_WM_UNIT_INDEX" val="110"/>
  <p:tag name="KSO_WM_BEAUTIFY_FLAG" val="#wm#"/>
  <p:tag name="KSO_WM_TAG_VERSION" val="3.0"/>
  <p:tag name="KSO_WM_UNIT_ID" val="_4*i*1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2.xml><?xml version="1.0" encoding="utf-8"?>
<p:tagLst xmlns:p="http://schemas.openxmlformats.org/presentationml/2006/main">
  <p:tag name="KSO_WM_UNIT_TYPE" val="i"/>
  <p:tag name="KSO_WM_UNIT_INDEX" val="152"/>
  <p:tag name="KSO_WM_BEAUTIFY_FLAG" val="#wm#"/>
  <p:tag name="KSO_WM_TAG_VERSION" val="3.0"/>
  <p:tag name="KSO_WM_UNIT_ID" val="_4*i*1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3.xml><?xml version="1.0" encoding="utf-8"?>
<p:tagLst xmlns:p="http://schemas.openxmlformats.org/presentationml/2006/main">
  <p:tag name="KSO_WM_UNIT_TYPE" val="i"/>
  <p:tag name="KSO_WM_UNIT_INDEX" val="88"/>
  <p:tag name="KSO_WM_BEAUTIFY_FLAG" val="#wm#"/>
  <p:tag name="KSO_WM_TAG_VERSION" val="3.0"/>
  <p:tag name="KSO_WM_UNIT_ID" val="_4*i*8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4.xml><?xml version="1.0" encoding="utf-8"?>
<p:tagLst xmlns:p="http://schemas.openxmlformats.org/presentationml/2006/main">
  <p:tag name="KSO_WM_UNIT_TYPE" val="i"/>
  <p:tag name="KSO_WM_UNIT_INDEX" val="91"/>
  <p:tag name="KSO_WM_BEAUTIFY_FLAG" val="#wm#"/>
  <p:tag name="KSO_WM_TAG_VERSION" val="3.0"/>
  <p:tag name="KSO_WM_UNIT_ID" val="_4*i*9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5.xml><?xml version="1.0" encoding="utf-8"?>
<p:tagLst xmlns:p="http://schemas.openxmlformats.org/presentationml/2006/main">
  <p:tag name="KSO_WM_UNIT_TYPE" val="i"/>
  <p:tag name="KSO_WM_UNIT_INDEX" val="86"/>
  <p:tag name="KSO_WM_BEAUTIFY_FLAG" val="#wm#"/>
  <p:tag name="KSO_WM_TAG_VERSION" val="3.0"/>
  <p:tag name="KSO_WM_UNIT_ID" val="_4*i*8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6.xml><?xml version="1.0" encoding="utf-8"?>
<p:tagLst xmlns:p="http://schemas.openxmlformats.org/presentationml/2006/main">
  <p:tag name="KSO_WM_UNIT_TYPE" val="i"/>
  <p:tag name="KSO_WM_UNIT_INDEX" val="89"/>
  <p:tag name="KSO_WM_BEAUTIFY_FLAG" val="#wm#"/>
  <p:tag name="KSO_WM_TAG_VERSION" val="3.0"/>
  <p:tag name="KSO_WM_UNIT_ID" val="_4*i*8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7.xml><?xml version="1.0" encoding="utf-8"?>
<p:tagLst xmlns:p="http://schemas.openxmlformats.org/presentationml/2006/main">
  <p:tag name="KSO_WM_UNIT_TYPE" val="i"/>
  <p:tag name="KSO_WM_UNIT_INDEX" val="115"/>
  <p:tag name="KSO_WM_BEAUTIFY_FLAG" val="#wm#"/>
  <p:tag name="KSO_WM_TAG_VERSION" val="3.0"/>
  <p:tag name="KSO_WM_UNIT_ID" val="_4*i*1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8.xml><?xml version="1.0" encoding="utf-8"?>
<p:tagLst xmlns:p="http://schemas.openxmlformats.org/presentationml/2006/main">
  <p:tag name="KSO_WM_UNIT_TYPE" val="i"/>
  <p:tag name="KSO_WM_UNIT_INDEX" val="97"/>
  <p:tag name="KSO_WM_BEAUTIFY_FLAG" val="#wm#"/>
  <p:tag name="KSO_WM_TAG_VERSION" val="3.0"/>
  <p:tag name="KSO_WM_UNIT_ID" val="_4*i*9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9.xml><?xml version="1.0" encoding="utf-8"?>
<p:tagLst xmlns:p="http://schemas.openxmlformats.org/presentationml/2006/main">
  <p:tag name="KSO_WM_UNIT_TYPE" val="i"/>
  <p:tag name="KSO_WM_UNIT_INDEX" val="119"/>
  <p:tag name="KSO_WM_BEAUTIFY_FLAG" val="#wm#"/>
  <p:tag name="KSO_WM_TAG_VERSION" val="3.0"/>
  <p:tag name="KSO_WM_UNIT_ID" val="_4*i*1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.xml><?xml version="1.0" encoding="utf-8"?>
<p:tagLst xmlns:p="http://schemas.openxmlformats.org/presentationml/2006/main">
  <p:tag name="KSO_WM_UNIT_TYPE" val="i"/>
  <p:tag name="KSO_WM_UNIT_INDEX" val="468"/>
  <p:tag name="KSO_WM_BEAUTIFY_FLAG" val="#wm#"/>
  <p:tag name="KSO_WM_TAG_VERSION" val="3.0"/>
  <p:tag name="KSO_WM_UNIT_ID" val="_1*i*4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0.xml><?xml version="1.0" encoding="utf-8"?>
<p:tagLst xmlns:p="http://schemas.openxmlformats.org/presentationml/2006/main">
  <p:tag name="KSO_WM_UNIT_TYPE" val="i"/>
  <p:tag name="KSO_WM_UNIT_INDEX" val="131"/>
  <p:tag name="KSO_WM_BEAUTIFY_FLAG" val="#wm#"/>
  <p:tag name="KSO_WM_TAG_VERSION" val="3.0"/>
  <p:tag name="KSO_WM_UNIT_ID" val="_4*i*1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1.xml><?xml version="1.0" encoding="utf-8"?>
<p:tagLst xmlns:p="http://schemas.openxmlformats.org/presentationml/2006/main">
  <p:tag name="KSO_WM_UNIT_TYPE" val="i"/>
  <p:tag name="KSO_WM_UNIT_INDEX" val="122"/>
  <p:tag name="KSO_WM_BEAUTIFY_FLAG" val="#wm#"/>
  <p:tag name="KSO_WM_TAG_VERSION" val="3.0"/>
  <p:tag name="KSO_WM_UNIT_ID" val="_4*i*1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2.xml><?xml version="1.0" encoding="utf-8"?>
<p:tagLst xmlns:p="http://schemas.openxmlformats.org/presentationml/2006/main">
  <p:tag name="KSO_WM_UNIT_TYPE" val="i"/>
  <p:tag name="KSO_WM_UNIT_INDEX" val="124"/>
  <p:tag name="KSO_WM_BEAUTIFY_FLAG" val="#wm#"/>
  <p:tag name="KSO_WM_TAG_VERSION" val="3.0"/>
  <p:tag name="KSO_WM_UNIT_ID" val="_4*i*1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3.xml><?xml version="1.0" encoding="utf-8"?>
<p:tagLst xmlns:p="http://schemas.openxmlformats.org/presentationml/2006/main">
  <p:tag name="KSO_WM_UNIT_TYPE" val="i"/>
  <p:tag name="KSO_WM_UNIT_INDEX" val="109"/>
  <p:tag name="KSO_WM_BEAUTIFY_FLAG" val="#wm#"/>
  <p:tag name="KSO_WM_TAG_VERSION" val="3.0"/>
  <p:tag name="KSO_WM_UNIT_ID" val="_4*i*10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4.xml><?xml version="1.0" encoding="utf-8"?>
<p:tagLst xmlns:p="http://schemas.openxmlformats.org/presentationml/2006/main">
  <p:tag name="KSO_WM_UNIT_TYPE" val="i"/>
  <p:tag name="KSO_WM_UNIT_INDEX" val="123"/>
  <p:tag name="KSO_WM_BEAUTIFY_FLAG" val="#wm#"/>
  <p:tag name="KSO_WM_TAG_VERSION" val="3.0"/>
  <p:tag name="KSO_WM_UNIT_ID" val="_4*i*1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5.xml><?xml version="1.0" encoding="utf-8"?>
<p:tagLst xmlns:p="http://schemas.openxmlformats.org/presentationml/2006/main">
  <p:tag name="KSO_WM_UNIT_TYPE" val="i"/>
  <p:tag name="KSO_WM_UNIT_INDEX" val="116"/>
  <p:tag name="KSO_WM_BEAUTIFY_FLAG" val="#wm#"/>
  <p:tag name="KSO_WM_TAG_VERSION" val="3.0"/>
  <p:tag name="KSO_WM_UNIT_ID" val="_4*i*1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6.xml><?xml version="1.0" encoding="utf-8"?>
<p:tagLst xmlns:p="http://schemas.openxmlformats.org/presentationml/2006/main">
  <p:tag name="KSO_WM_UNIT_TYPE" val="i"/>
  <p:tag name="KSO_WM_UNIT_INDEX" val="118"/>
  <p:tag name="KSO_WM_BEAUTIFY_FLAG" val="#wm#"/>
  <p:tag name="KSO_WM_TAG_VERSION" val="3.0"/>
  <p:tag name="KSO_WM_UNIT_ID" val="_4*i*1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7.xml><?xml version="1.0" encoding="utf-8"?>
<p:tagLst xmlns:p="http://schemas.openxmlformats.org/presentationml/2006/main">
  <p:tag name="KSO_WM_UNIT_TYPE" val="i"/>
  <p:tag name="KSO_WM_UNIT_INDEX" val="121"/>
  <p:tag name="KSO_WM_BEAUTIFY_FLAG" val="#wm#"/>
  <p:tag name="KSO_WM_TAG_VERSION" val="3.0"/>
  <p:tag name="KSO_WM_UNIT_ID" val="_4*i*1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8.xml><?xml version="1.0" encoding="utf-8"?>
<p:tagLst xmlns:p="http://schemas.openxmlformats.org/presentationml/2006/main">
  <p:tag name="KSO_WM_UNIT_TYPE" val="i"/>
  <p:tag name="KSO_WM_UNIT_INDEX" val="105"/>
  <p:tag name="KSO_WM_BEAUTIFY_FLAG" val="#wm#"/>
  <p:tag name="KSO_WM_TAG_VERSION" val="3.0"/>
  <p:tag name="KSO_WM_UNIT_ID" val="_4*i*10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9.xml><?xml version="1.0" encoding="utf-8"?>
<p:tagLst xmlns:p="http://schemas.openxmlformats.org/presentationml/2006/main">
  <p:tag name="KSO_WM_UNIT_TYPE" val="i"/>
  <p:tag name="KSO_WM_UNIT_INDEX" val="107"/>
  <p:tag name="KSO_WM_BEAUTIFY_FLAG" val="#wm#"/>
  <p:tag name="KSO_WM_TAG_VERSION" val="3.0"/>
  <p:tag name="KSO_WM_UNIT_ID" val="_4*i*10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.xml><?xml version="1.0" encoding="utf-8"?>
<p:tagLst xmlns:p="http://schemas.openxmlformats.org/presentationml/2006/main">
  <p:tag name="KSO_WM_UNIT_TYPE" val="i"/>
  <p:tag name="KSO_WM_UNIT_INDEX" val="475"/>
  <p:tag name="KSO_WM_BEAUTIFY_FLAG" val="#wm#"/>
  <p:tag name="KSO_WM_TAG_VERSION" val="3.0"/>
  <p:tag name="KSO_WM_UNIT_ID" val="_1*i*4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0.xml><?xml version="1.0" encoding="utf-8"?>
<p:tagLst xmlns:p="http://schemas.openxmlformats.org/presentationml/2006/main">
  <p:tag name="KSO_WM_UNIT_TYPE" val="i"/>
  <p:tag name="KSO_WM_UNIT_INDEX" val="106"/>
  <p:tag name="KSO_WM_BEAUTIFY_FLAG" val="#wm#"/>
  <p:tag name="KSO_WM_TAG_VERSION" val="3.0"/>
  <p:tag name="KSO_WM_UNIT_ID" val="_4*i*10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1.xml><?xml version="1.0" encoding="utf-8"?>
<p:tagLst xmlns:p="http://schemas.openxmlformats.org/presentationml/2006/main">
  <p:tag name="KSO_WM_UNIT_TYPE" val="i"/>
  <p:tag name="KSO_WM_UNIT_INDEX" val="96"/>
  <p:tag name="KSO_WM_BEAUTIFY_FLAG" val="#wm#"/>
  <p:tag name="KSO_WM_TAG_VERSION" val="3.0"/>
  <p:tag name="KSO_WM_UNIT_ID" val="_4*i*9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2.xml><?xml version="1.0" encoding="utf-8"?>
<p:tagLst xmlns:p="http://schemas.openxmlformats.org/presentationml/2006/main">
  <p:tag name="KSO_WM_UNIT_TYPE" val="i"/>
  <p:tag name="KSO_WM_UNIT_INDEX" val="93"/>
  <p:tag name="KSO_WM_BEAUTIFY_FLAG" val="#wm#"/>
  <p:tag name="KSO_WM_TAG_VERSION" val="3.0"/>
  <p:tag name="KSO_WM_UNIT_ID" val="_4*i*9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3.xml><?xml version="1.0" encoding="utf-8"?>
<p:tagLst xmlns:p="http://schemas.openxmlformats.org/presentationml/2006/main">
  <p:tag name="KSO_WM_UNIT_TYPE" val="i"/>
  <p:tag name="KSO_WM_UNIT_INDEX" val="94"/>
  <p:tag name="KSO_WM_BEAUTIFY_FLAG" val="#wm#"/>
  <p:tag name="KSO_WM_TAG_VERSION" val="3.0"/>
  <p:tag name="KSO_WM_UNIT_ID" val="_4*i*9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4.xml><?xml version="1.0" encoding="utf-8"?>
<p:tagLst xmlns:p="http://schemas.openxmlformats.org/presentationml/2006/main">
  <p:tag name="KSO_WM_UNIT_TYPE" val="i"/>
  <p:tag name="KSO_WM_UNIT_INDEX" val="167"/>
  <p:tag name="KSO_WM_BEAUTIFY_FLAG" val="#wm#"/>
  <p:tag name="KSO_WM_TAG_VERSION" val="3.0"/>
  <p:tag name="KSO_WM_UNIT_ID" val="_4*i*1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5.xml><?xml version="1.0" encoding="utf-8"?>
<p:tagLst xmlns:p="http://schemas.openxmlformats.org/presentationml/2006/main">
  <p:tag name="KSO_WM_UNIT_TYPE" val="i"/>
  <p:tag name="KSO_WM_UNIT_INDEX" val="166"/>
  <p:tag name="KSO_WM_BEAUTIFY_FLAG" val="#wm#"/>
  <p:tag name="KSO_WM_TAG_VERSION" val="3.0"/>
  <p:tag name="KSO_WM_UNIT_ID" val="_4*i*1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6.xml><?xml version="1.0" encoding="utf-8"?>
<p:tagLst xmlns:p="http://schemas.openxmlformats.org/presentationml/2006/main">
  <p:tag name="KSO_WM_UNIT_TYPE" val="i"/>
  <p:tag name="KSO_WM_UNIT_INDEX" val="95"/>
  <p:tag name="KSO_WM_BEAUTIFY_FLAG" val="#wm#"/>
  <p:tag name="KSO_WM_TAG_VERSION" val="3.0"/>
  <p:tag name="KSO_WM_UNIT_ID" val="_4*i*9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7.xml><?xml version="1.0" encoding="utf-8"?>
<p:tagLst xmlns:p="http://schemas.openxmlformats.org/presentationml/2006/main">
  <p:tag name="KSO_WM_UNIT_TYPE" val="i"/>
  <p:tag name="KSO_WM_UNIT_INDEX" val="102"/>
  <p:tag name="KSO_WM_BEAUTIFY_FLAG" val="#wm#"/>
  <p:tag name="KSO_WM_TAG_VERSION" val="3.0"/>
  <p:tag name="KSO_WM_UNIT_ID" val="_4*i*10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8.xml><?xml version="1.0" encoding="utf-8"?>
<p:tagLst xmlns:p="http://schemas.openxmlformats.org/presentationml/2006/main">
  <p:tag name="KSO_WM_UNIT_TYPE" val="i"/>
  <p:tag name="KSO_WM_UNIT_INDEX" val="108"/>
  <p:tag name="KSO_WM_BEAUTIFY_FLAG" val="#wm#"/>
  <p:tag name="KSO_WM_TAG_VERSION" val="3.0"/>
  <p:tag name="KSO_WM_UNIT_ID" val="_4*i*10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90"/>
  <p:tag name="KSO_WM_UNIT_LAYERLEVEL" val="1"/>
  <p:tag name="KSO_WM_TAG_VERSION" val="3.0"/>
  <p:tag name="KSO_WM_BEAUTIFY_FLAG" val="#wm#"/>
  <p:tag name="KSO_WM_UNIT_TYPE" val="i"/>
  <p:tag name="KSO_WM_UNIT_INDEX" val="90"/>
</p:tagLst>
</file>

<file path=ppt/tags/tag86.xml><?xml version="1.0" encoding="utf-8"?>
<p:tagLst xmlns:p="http://schemas.openxmlformats.org/presentationml/2006/main">
  <p:tag name="KSO_WM_UNIT_TYPE" val="i"/>
  <p:tag name="KSO_WM_UNIT_INDEX" val="334"/>
  <p:tag name="KSO_WM_BEAUTIFY_FLAG" val="#wm#"/>
  <p:tag name="KSO_WM_TAG_VERSION" val="3.0"/>
  <p:tag name="KSO_WM_UNIT_ID" val="_1*i*3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0.xml><?xml version="1.0" encoding="utf-8"?>
<p:tagLst xmlns:p="http://schemas.openxmlformats.org/presentationml/2006/main">
  <p:tag name="KSO_WM_UNIT_TYPE" val="i"/>
  <p:tag name="KSO_WM_UNIT_INDEX" val="84"/>
  <p:tag name="KSO_WM_BEAUTIFY_FLAG" val="#wm#"/>
  <p:tag name="KSO_WM_TAG_VERSION" val="3.0"/>
  <p:tag name="KSO_WM_UNIT_ID" val="_4*i*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1.xml><?xml version="1.0" encoding="utf-8"?>
<p:tagLst xmlns:p="http://schemas.openxmlformats.org/presentationml/2006/main">
  <p:tag name="KSO_WM_UNIT_TYPE" val="i"/>
  <p:tag name="KSO_WM_UNIT_INDEX" val="81"/>
  <p:tag name="KSO_WM_BEAUTIFY_FLAG" val="#wm#"/>
  <p:tag name="KSO_WM_TAG_VERSION" val="3.0"/>
  <p:tag name="KSO_WM_UNIT_ID" val="_4*i*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2.xml><?xml version="1.0" encoding="utf-8"?>
<p:tagLst xmlns:p="http://schemas.openxmlformats.org/presentationml/2006/main">
  <p:tag name="KSO_WM_UNIT_TYPE" val="i"/>
  <p:tag name="KSO_WM_UNIT_INDEX" val="79"/>
  <p:tag name="KSO_WM_BEAUTIFY_FLAG" val="#wm#"/>
  <p:tag name="KSO_WM_TAG_VERSION" val="3.0"/>
  <p:tag name="KSO_WM_UNIT_ID" val="_4*i*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3.xml><?xml version="1.0" encoding="utf-8"?>
<p:tagLst xmlns:p="http://schemas.openxmlformats.org/presentationml/2006/main">
  <p:tag name="KSO_WM_UNIT_TYPE" val="i"/>
  <p:tag name="KSO_WM_UNIT_INDEX" val="77"/>
  <p:tag name="KSO_WM_BEAUTIFY_FLAG" val="#wm#"/>
  <p:tag name="KSO_WM_TAG_VERSION" val="3.0"/>
  <p:tag name="KSO_WM_UNIT_ID" val="_4*i*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4.xml><?xml version="1.0" encoding="utf-8"?>
<p:tagLst xmlns:p="http://schemas.openxmlformats.org/presentationml/2006/main">
  <p:tag name="KSO_WM_UNIT_TYPE" val="i"/>
  <p:tag name="KSO_WM_UNIT_INDEX" val="80"/>
  <p:tag name="KSO_WM_BEAUTIFY_FLAG" val="#wm#"/>
  <p:tag name="KSO_WM_TAG_VERSION" val="3.0"/>
  <p:tag name="KSO_WM_UNIT_ID" val="_4*i*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5.xml><?xml version="1.0" encoding="utf-8"?>
<p:tagLst xmlns:p="http://schemas.openxmlformats.org/presentationml/2006/main">
  <p:tag name="KSO_WM_UNIT_TYPE" val="i"/>
  <p:tag name="KSO_WM_UNIT_INDEX" val="74"/>
  <p:tag name="KSO_WM_BEAUTIFY_FLAG" val="#wm#"/>
  <p:tag name="KSO_WM_TAG_VERSION" val="3.0"/>
  <p:tag name="KSO_WM_UNIT_ID" val="_4*i*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6.xml><?xml version="1.0" encoding="utf-8"?>
<p:tagLst xmlns:p="http://schemas.openxmlformats.org/presentationml/2006/main">
  <p:tag name="KSO_WM_UNIT_TYPE" val="i"/>
  <p:tag name="KSO_WM_UNIT_INDEX" val="72"/>
  <p:tag name="KSO_WM_BEAUTIFY_FLAG" val="#wm#"/>
  <p:tag name="KSO_WM_TAG_VERSION" val="3.0"/>
  <p:tag name="KSO_WM_UNIT_ID" val="_4*i*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7.xml><?xml version="1.0" encoding="utf-8"?>
<p:tagLst xmlns:p="http://schemas.openxmlformats.org/presentationml/2006/main">
  <p:tag name="KSO_WM_UNIT_TYPE" val="i"/>
  <p:tag name="KSO_WM_UNIT_INDEX" val="73"/>
  <p:tag name="KSO_WM_BEAUTIFY_FLAG" val="#wm#"/>
  <p:tag name="KSO_WM_TAG_VERSION" val="3.0"/>
  <p:tag name="KSO_WM_UNIT_ID" val="_4*i*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8.xml><?xml version="1.0" encoding="utf-8"?>
<p:tagLst xmlns:p="http://schemas.openxmlformats.org/presentationml/2006/main">
  <p:tag name="KSO_WM_UNIT_TYPE" val="i"/>
  <p:tag name="KSO_WM_UNIT_INDEX" val="75"/>
  <p:tag name="KSO_WM_BEAUTIFY_FLAG" val="#wm#"/>
  <p:tag name="KSO_WM_TAG_VERSION" val="3.0"/>
  <p:tag name="KSO_WM_UNIT_ID" val="_4*i*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9.xml><?xml version="1.0" encoding="utf-8"?>
<p:tagLst xmlns:p="http://schemas.openxmlformats.org/presentationml/2006/main">
  <p:tag name="KSO_WM_UNIT_TYPE" val="i"/>
  <p:tag name="KSO_WM_UNIT_INDEX" val="76"/>
  <p:tag name="KSO_WM_BEAUTIFY_FLAG" val="#wm#"/>
  <p:tag name="KSO_WM_TAG_VERSION" val="3.0"/>
  <p:tag name="KSO_WM_UNIT_ID" val="_4*i*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.xml><?xml version="1.0" encoding="utf-8"?>
<p:tagLst xmlns:p="http://schemas.openxmlformats.org/presentationml/2006/main">
  <p:tag name="KSO_WM_UNIT_TYPE" val="i"/>
  <p:tag name="KSO_WM_UNIT_INDEX" val="332"/>
  <p:tag name="KSO_WM_BEAUTIFY_FLAG" val="#wm#"/>
  <p:tag name="KSO_WM_TAG_VERSION" val="3.0"/>
  <p:tag name="KSO_WM_UNIT_ID" val="_1*i*3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0.xml><?xml version="1.0" encoding="utf-8"?>
<p:tagLst xmlns:p="http://schemas.openxmlformats.org/presentationml/2006/main">
  <p:tag name="KSO_WM_UNIT_TYPE" val="i"/>
  <p:tag name="KSO_WM_UNIT_INDEX" val="70"/>
  <p:tag name="KSO_WM_BEAUTIFY_FLAG" val="#wm#"/>
  <p:tag name="KSO_WM_TAG_VERSION" val="3.0"/>
  <p:tag name="KSO_WM_UNIT_ID" val="_4*i*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1.xml><?xml version="1.0" encoding="utf-8"?>
<p:tagLst xmlns:p="http://schemas.openxmlformats.org/presentationml/2006/main">
  <p:tag name="KSO_WM_UNIT_TYPE" val="i"/>
  <p:tag name="KSO_WM_UNIT_INDEX" val="69"/>
  <p:tag name="KSO_WM_BEAUTIFY_FLAG" val="#wm#"/>
  <p:tag name="KSO_WM_TAG_VERSION" val="3.0"/>
  <p:tag name="KSO_WM_UNIT_ID" val="_4*i*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2.xml><?xml version="1.0" encoding="utf-8"?>
<p:tagLst xmlns:p="http://schemas.openxmlformats.org/presentationml/2006/main">
  <p:tag name="KSO_WM_UNIT_TYPE" val="i"/>
  <p:tag name="KSO_WM_UNIT_INDEX" val="71"/>
  <p:tag name="KSO_WM_BEAUTIFY_FLAG" val="#wm#"/>
  <p:tag name="KSO_WM_TAG_VERSION" val="3.0"/>
  <p:tag name="KSO_WM_UNIT_ID" val="_4*i*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3.xml><?xml version="1.0" encoding="utf-8"?>
<p:tagLst xmlns:p="http://schemas.openxmlformats.org/presentationml/2006/main">
  <p:tag name="KSO_WM_UNIT_TYPE" val="i"/>
  <p:tag name="KSO_WM_UNIT_INDEX" val="64"/>
  <p:tag name="KSO_WM_BEAUTIFY_FLAG" val="#wm#"/>
  <p:tag name="KSO_WM_TAG_VERSION" val="3.0"/>
  <p:tag name="KSO_WM_UNIT_ID" val="_4*i*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4.xml><?xml version="1.0" encoding="utf-8"?>
<p:tagLst xmlns:p="http://schemas.openxmlformats.org/presentationml/2006/main">
  <p:tag name="KSO_WM_UNIT_TYPE" val="i"/>
  <p:tag name="KSO_WM_UNIT_INDEX" val="56"/>
  <p:tag name="KSO_WM_BEAUTIFY_FLAG" val="#wm#"/>
  <p:tag name="KSO_WM_TAG_VERSION" val="3.0"/>
  <p:tag name="KSO_WM_UNIT_ID" val="_4*i*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5.xml><?xml version="1.0" encoding="utf-8"?>
<p:tagLst xmlns:p="http://schemas.openxmlformats.org/presentationml/2006/main">
  <p:tag name="KSO_WM_UNIT_TYPE" val="i"/>
  <p:tag name="KSO_WM_UNIT_INDEX" val="54"/>
  <p:tag name="KSO_WM_BEAUTIFY_FLAG" val="#wm#"/>
  <p:tag name="KSO_WM_TAG_VERSION" val="3.0"/>
  <p:tag name="KSO_WM_UNIT_ID" val="_4*i*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6.xml><?xml version="1.0" encoding="utf-8"?>
<p:tagLst xmlns:p="http://schemas.openxmlformats.org/presentationml/2006/main">
  <p:tag name="KSO_WM_UNIT_TYPE" val="i"/>
  <p:tag name="KSO_WM_UNIT_INDEX" val="67"/>
  <p:tag name="KSO_WM_BEAUTIFY_FLAG" val="#wm#"/>
  <p:tag name="KSO_WM_TAG_VERSION" val="3.0"/>
  <p:tag name="KSO_WM_UNIT_ID" val="_4*i*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7.xml><?xml version="1.0" encoding="utf-8"?>
<p:tagLst xmlns:p="http://schemas.openxmlformats.org/presentationml/2006/main">
  <p:tag name="KSO_WM_UNIT_TYPE" val="i"/>
  <p:tag name="KSO_WM_UNIT_INDEX" val="62"/>
  <p:tag name="KSO_WM_BEAUTIFY_FLAG" val="#wm#"/>
  <p:tag name="KSO_WM_TAG_VERSION" val="3.0"/>
  <p:tag name="KSO_WM_UNIT_ID" val="_4*i*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8.xml><?xml version="1.0" encoding="utf-8"?>
<p:tagLst xmlns:p="http://schemas.openxmlformats.org/presentationml/2006/main">
  <p:tag name="KSO_WM_UNIT_TYPE" val="i"/>
  <p:tag name="KSO_WM_UNIT_INDEX" val="66"/>
  <p:tag name="KSO_WM_BEAUTIFY_FLAG" val="#wm#"/>
  <p:tag name="KSO_WM_TAG_VERSION" val="3.0"/>
  <p:tag name="KSO_WM_UNIT_ID" val="_4*i*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9.xml><?xml version="1.0" encoding="utf-8"?>
<p:tagLst xmlns:p="http://schemas.openxmlformats.org/presentationml/2006/main">
  <p:tag name="KSO_WM_UNIT_TYPE" val="i"/>
  <p:tag name="KSO_WM_UNIT_INDEX" val="68"/>
  <p:tag name="KSO_WM_BEAUTIFY_FLAG" val="#wm#"/>
  <p:tag name="KSO_WM_TAG_VERSION" val="3.0"/>
  <p:tag name="KSO_WM_UNIT_ID" val="_4*i*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.xml><?xml version="1.0" encoding="utf-8"?>
<p:tagLst xmlns:p="http://schemas.openxmlformats.org/presentationml/2006/main">
  <p:tag name="KSO_WM_UNIT_TYPE" val="i"/>
  <p:tag name="KSO_WM_UNIT_INDEX" val="725"/>
  <p:tag name="KSO_WM_BEAUTIFY_FLAG" val="#wm#"/>
  <p:tag name="KSO_WM_TAG_VERSION" val="3.0"/>
  <p:tag name="KSO_WM_UNIT_ID" val="_1*i*7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0.xml><?xml version="1.0" encoding="utf-8"?>
<p:tagLst xmlns:p="http://schemas.openxmlformats.org/presentationml/2006/main">
  <p:tag name="KSO_WM_UNIT_TYPE" val="i"/>
  <p:tag name="KSO_WM_UNIT_INDEX" val="65"/>
  <p:tag name="KSO_WM_BEAUTIFY_FLAG" val="#wm#"/>
  <p:tag name="KSO_WM_TAG_VERSION" val="3.0"/>
  <p:tag name="KSO_WM_UNIT_ID" val="_4*i*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1.xml><?xml version="1.0" encoding="utf-8"?>
<p:tagLst xmlns:p="http://schemas.openxmlformats.org/presentationml/2006/main">
  <p:tag name="KSO_WM_UNIT_TYPE" val="i"/>
  <p:tag name="KSO_WM_UNIT_INDEX" val="63"/>
  <p:tag name="KSO_WM_BEAUTIFY_FLAG" val="#wm#"/>
  <p:tag name="KSO_WM_TAG_VERSION" val="3.0"/>
  <p:tag name="KSO_WM_UNIT_ID" val="_4*i*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2.xml><?xml version="1.0" encoding="utf-8"?>
<p:tagLst xmlns:p="http://schemas.openxmlformats.org/presentationml/2006/main">
  <p:tag name="KSO_WM_UNIT_TYPE" val="i"/>
  <p:tag name="KSO_WM_UNIT_INDEX" val="53"/>
  <p:tag name="KSO_WM_BEAUTIFY_FLAG" val="#wm#"/>
  <p:tag name="KSO_WM_TAG_VERSION" val="3.0"/>
  <p:tag name="KSO_WM_UNIT_ID" val="_4*i*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3.xml><?xml version="1.0" encoding="utf-8"?>
<p:tagLst xmlns:p="http://schemas.openxmlformats.org/presentationml/2006/main">
  <p:tag name="KSO_WM_UNIT_TYPE" val="i"/>
  <p:tag name="KSO_WM_UNIT_INDEX" val="59"/>
  <p:tag name="KSO_WM_BEAUTIFY_FLAG" val="#wm#"/>
  <p:tag name="KSO_WM_TAG_VERSION" val="3.0"/>
  <p:tag name="KSO_WM_UNIT_ID" val="_4*i*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4.xml><?xml version="1.0" encoding="utf-8"?>
<p:tagLst xmlns:p="http://schemas.openxmlformats.org/presentationml/2006/main">
  <p:tag name="KSO_WM_UNIT_TYPE" val="i"/>
  <p:tag name="KSO_WM_UNIT_INDEX" val="48"/>
  <p:tag name="KSO_WM_BEAUTIFY_FLAG" val="#wm#"/>
  <p:tag name="KSO_WM_TAG_VERSION" val="3.0"/>
  <p:tag name="KSO_WM_UNIT_ID" val="_4*i*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5.xml><?xml version="1.0" encoding="utf-8"?>
<p:tagLst xmlns:p="http://schemas.openxmlformats.org/presentationml/2006/main">
  <p:tag name="KSO_WM_UNIT_TYPE" val="i"/>
  <p:tag name="KSO_WM_UNIT_INDEX" val="55"/>
  <p:tag name="KSO_WM_BEAUTIFY_FLAG" val="#wm#"/>
  <p:tag name="KSO_WM_TAG_VERSION" val="3.0"/>
  <p:tag name="KSO_WM_UNIT_ID" val="_4*i*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6.xml><?xml version="1.0" encoding="utf-8"?>
<p:tagLst xmlns:p="http://schemas.openxmlformats.org/presentationml/2006/main">
  <p:tag name="KSO_WM_UNIT_TYPE" val="i"/>
  <p:tag name="KSO_WM_UNIT_INDEX" val="51"/>
  <p:tag name="KSO_WM_BEAUTIFY_FLAG" val="#wm#"/>
  <p:tag name="KSO_WM_TAG_VERSION" val="3.0"/>
  <p:tag name="KSO_WM_UNIT_ID" val="_4*i*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7.xml><?xml version="1.0" encoding="utf-8"?>
<p:tagLst xmlns:p="http://schemas.openxmlformats.org/presentationml/2006/main">
  <p:tag name="KSO_WM_UNIT_TYPE" val="i"/>
  <p:tag name="KSO_WM_UNIT_INDEX" val="58"/>
  <p:tag name="KSO_WM_BEAUTIFY_FLAG" val="#wm#"/>
  <p:tag name="KSO_WM_TAG_VERSION" val="3.0"/>
  <p:tag name="KSO_WM_UNIT_ID" val="_4*i*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8.xml><?xml version="1.0" encoding="utf-8"?>
<p:tagLst xmlns:p="http://schemas.openxmlformats.org/presentationml/2006/main">
  <p:tag name="KSO_WM_UNIT_TYPE" val="i"/>
  <p:tag name="KSO_WM_UNIT_INDEX" val="57"/>
  <p:tag name="KSO_WM_BEAUTIFY_FLAG" val="#wm#"/>
  <p:tag name="KSO_WM_TAG_VERSION" val="3.0"/>
  <p:tag name="KSO_WM_UNIT_ID" val="_4*i*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9.xml><?xml version="1.0" encoding="utf-8"?>
<p:tagLst xmlns:p="http://schemas.openxmlformats.org/presentationml/2006/main">
  <p:tag name="KSO_WM_UNIT_TYPE" val="i"/>
  <p:tag name="KSO_WM_UNIT_INDEX" val="41"/>
  <p:tag name="KSO_WM_BEAUTIFY_FLAG" val="#wm#"/>
  <p:tag name="KSO_WM_TAG_VERSION" val="3.0"/>
  <p:tag name="KSO_WM_UNIT_ID" val="_4*i*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.xml><?xml version="1.0" encoding="utf-8"?>
<p:tagLst xmlns:p="http://schemas.openxmlformats.org/presentationml/2006/main">
  <p:tag name="KSO_WM_UNIT_TYPE" val="i"/>
  <p:tag name="KSO_WM_UNIT_INDEX" val="716"/>
  <p:tag name="KSO_WM_BEAUTIFY_FLAG" val="#wm#"/>
  <p:tag name="KSO_WM_TAG_VERSION" val="3.0"/>
  <p:tag name="KSO_WM_UNIT_ID" val="_1*i*7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0.xml><?xml version="1.0" encoding="utf-8"?>
<p:tagLst xmlns:p="http://schemas.openxmlformats.org/presentationml/2006/main">
  <p:tag name="KSO_WM_UNIT_TYPE" val="i"/>
  <p:tag name="KSO_WM_UNIT_INDEX" val="49"/>
  <p:tag name="KSO_WM_BEAUTIFY_FLAG" val="#wm#"/>
  <p:tag name="KSO_WM_TAG_VERSION" val="3.0"/>
  <p:tag name="KSO_WM_UNIT_ID" val="_4*i*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1.xml><?xml version="1.0" encoding="utf-8"?>
<p:tagLst xmlns:p="http://schemas.openxmlformats.org/presentationml/2006/main">
  <p:tag name="KSO_WM_UNIT_TYPE" val="i"/>
  <p:tag name="KSO_WM_UNIT_INDEX" val="50"/>
  <p:tag name="KSO_WM_BEAUTIFY_FLAG" val="#wm#"/>
  <p:tag name="KSO_WM_TAG_VERSION" val="3.0"/>
  <p:tag name="KSO_WM_UNIT_ID" val="_4*i*5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2.xml><?xml version="1.0" encoding="utf-8"?>
<p:tagLst xmlns:p="http://schemas.openxmlformats.org/presentationml/2006/main">
  <p:tag name="KSO_WM_UNIT_TYPE" val="i"/>
  <p:tag name="KSO_WM_UNIT_INDEX" val="61"/>
  <p:tag name="KSO_WM_BEAUTIFY_FLAG" val="#wm#"/>
  <p:tag name="KSO_WM_TAG_VERSION" val="3.0"/>
  <p:tag name="KSO_WM_UNIT_ID" val="_4*i*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3.xml><?xml version="1.0" encoding="utf-8"?>
<p:tagLst xmlns:p="http://schemas.openxmlformats.org/presentationml/2006/main">
  <p:tag name="KSO_WM_UNIT_TYPE" val="i"/>
  <p:tag name="KSO_WM_UNIT_INDEX" val="60"/>
  <p:tag name="KSO_WM_BEAUTIFY_FLAG" val="#wm#"/>
  <p:tag name="KSO_WM_TAG_VERSION" val="3.0"/>
  <p:tag name="KSO_WM_UNIT_ID" val="_4*i*6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4.xml><?xml version="1.0" encoding="utf-8"?>
<p:tagLst xmlns:p="http://schemas.openxmlformats.org/presentationml/2006/main">
  <p:tag name="KSO_WM_UNIT_TYPE" val="i"/>
  <p:tag name="KSO_WM_UNIT_INDEX" val="52"/>
  <p:tag name="KSO_WM_BEAUTIFY_FLAG" val="#wm#"/>
  <p:tag name="KSO_WM_TAG_VERSION" val="3.0"/>
  <p:tag name="KSO_WM_UNIT_ID" val="_4*i*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5.xml><?xml version="1.0" encoding="utf-8"?>
<p:tagLst xmlns:p="http://schemas.openxmlformats.org/presentationml/2006/main">
  <p:tag name="KSO_WM_UNIT_TYPE" val="i"/>
  <p:tag name="KSO_WM_UNIT_INDEX" val="47"/>
  <p:tag name="KSO_WM_BEAUTIFY_FLAG" val="#wm#"/>
  <p:tag name="KSO_WM_TAG_VERSION" val="3.0"/>
  <p:tag name="KSO_WM_UNIT_ID" val="_4*i*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6.xml><?xml version="1.0" encoding="utf-8"?>
<p:tagLst xmlns:p="http://schemas.openxmlformats.org/presentationml/2006/main">
  <p:tag name="KSO_WM_UNIT_TYPE" val="i"/>
  <p:tag name="KSO_WM_UNIT_INDEX" val="46"/>
  <p:tag name="KSO_WM_BEAUTIFY_FLAG" val="#wm#"/>
  <p:tag name="KSO_WM_TAG_VERSION" val="3.0"/>
  <p:tag name="KSO_WM_UNIT_ID" val="_4*i*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7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4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8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4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9.xml><?xml version="1.0" encoding="utf-8"?>
<p:tagLst xmlns:p="http://schemas.openxmlformats.org/presentationml/2006/main">
  <p:tag name="KSO_WM_UNIT_TYPE" val="i"/>
  <p:tag name="KSO_WM_UNIT_INDEX" val="18"/>
  <p:tag name="KSO_WM_BEAUTIFY_FLAG" val="#wm#"/>
  <p:tag name="KSO_WM_TAG_VERSION" val="3.0"/>
  <p:tag name="KSO_WM_UNIT_ID" val="_4*i*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90.xml><?xml version="1.0" encoding="utf-8"?>
<p:tagLst xmlns:p="http://schemas.openxmlformats.org/presentationml/2006/main">
  <p:tag name="KSO_WM_UNIT_TYPE" val="i"/>
  <p:tag name="KSO_WM_UNIT_INDEX" val="667"/>
  <p:tag name="KSO_WM_BEAUTIFY_FLAG" val="#wm#"/>
  <p:tag name="KSO_WM_TAG_VERSION" val="3.0"/>
  <p:tag name="KSO_WM_UNIT_ID" val="_1*i*6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00.xml><?xml version="1.0" encoding="utf-8"?>
<p:tagLst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4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01.xml><?xml version="1.0" encoding="utf-8"?>
<p:tagLst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4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02.xml><?xml version="1.0" encoding="utf-8"?>
<p:tagLst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4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03.xml><?xml version="1.0" encoding="utf-8"?>
<p:tagLst xmlns:p="http://schemas.openxmlformats.org/presentationml/2006/main">
  <p:tag name="KSO_WM_UNIT_TYPE" val="i"/>
  <p:tag name="KSO_WM_UNIT_INDEX" val="28"/>
  <p:tag name="KSO_WM_BEAUTIFY_FLAG" val="#wm#"/>
  <p:tag name="KSO_WM_TAG_VERSION" val="3.0"/>
  <p:tag name="KSO_WM_UNIT_ID" val="_4*i*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04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4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05.xml><?xml version="1.0" encoding="utf-8"?>
<p:tagLst xmlns:p="http://schemas.openxmlformats.org/presentationml/2006/main">
  <p:tag name="KSO_WM_UNIT_TYPE" val="i"/>
  <p:tag name="KSO_WM_UNIT_INDEX" val="26"/>
  <p:tag name="KSO_WM_BEAUTIFY_FLAG" val="#wm#"/>
  <p:tag name="KSO_WM_TAG_VERSION" val="3.0"/>
  <p:tag name="KSO_WM_UNIT_ID" val="_4*i*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06.xml><?xml version="1.0" encoding="utf-8"?>
<p:tagLst xmlns:p="http://schemas.openxmlformats.org/presentationml/2006/main">
  <p:tag name="KSO_WM_UNIT_TYPE" val="i"/>
  <p:tag name="KSO_WM_UNIT_INDEX" val="44"/>
  <p:tag name="KSO_WM_BEAUTIFY_FLAG" val="#wm#"/>
  <p:tag name="KSO_WM_TAG_VERSION" val="3.0"/>
  <p:tag name="KSO_WM_UNIT_ID" val="_4*i*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07.xml><?xml version="1.0" encoding="utf-8"?>
<p:tagLst xmlns:p="http://schemas.openxmlformats.org/presentationml/2006/main">
  <p:tag name="KSO_WM_UNIT_TYPE" val="i"/>
  <p:tag name="KSO_WM_UNIT_INDEX" val="78"/>
  <p:tag name="KSO_WM_BEAUTIFY_FLAG" val="#wm#"/>
  <p:tag name="KSO_WM_TAG_VERSION" val="3.0"/>
  <p:tag name="KSO_WM_UNIT_ID" val="_4*i*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08.xml><?xml version="1.0" encoding="utf-8"?>
<p:tagLst xmlns:p="http://schemas.openxmlformats.org/presentationml/2006/main">
  <p:tag name="KSO_WM_UNIT_TYPE" val="i"/>
  <p:tag name="KSO_WM_UNIT_INDEX" val="36"/>
  <p:tag name="KSO_WM_BEAUTIFY_FLAG" val="#wm#"/>
  <p:tag name="KSO_WM_TAG_VERSION" val="3.0"/>
  <p:tag name="KSO_WM_UNIT_ID" val="_4*i*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09.xml><?xml version="1.0" encoding="utf-8"?>
<p:tagLst xmlns:p="http://schemas.openxmlformats.org/presentationml/2006/main">
  <p:tag name="KSO_WM_UNIT_TYPE" val="i"/>
  <p:tag name="KSO_WM_UNIT_INDEX" val="34"/>
  <p:tag name="KSO_WM_BEAUTIFY_FLAG" val="#wm#"/>
  <p:tag name="KSO_WM_TAG_VERSION" val="3.0"/>
  <p:tag name="KSO_WM_UNIT_ID" val="_4*i*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.xml><?xml version="1.0" encoding="utf-8"?>
<p:tagLst xmlns:p="http://schemas.openxmlformats.org/presentationml/2006/main">
  <p:tag name="KSO_WM_UNIT_TYPE" val="i"/>
  <p:tag name="KSO_WM_UNIT_INDEX" val="673"/>
  <p:tag name="KSO_WM_BEAUTIFY_FLAG" val="#wm#"/>
  <p:tag name="KSO_WM_TAG_VERSION" val="3.0"/>
  <p:tag name="KSO_WM_UNIT_ID" val="_1*i*6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0.xml><?xml version="1.0" encoding="utf-8"?>
<p:tagLst xmlns:p="http://schemas.openxmlformats.org/presentationml/2006/main">
  <p:tag name="KSO_WM_UNIT_TYPE" val="i"/>
  <p:tag name="KSO_WM_UNIT_INDEX" val="24"/>
  <p:tag name="KSO_WM_BEAUTIFY_FLAG" val="#wm#"/>
  <p:tag name="KSO_WM_TAG_VERSION" val="3.0"/>
  <p:tag name="KSO_WM_UNIT_ID" val="_4*i*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1.xml><?xml version="1.0" encoding="utf-8"?>
<p:tagLst xmlns:p="http://schemas.openxmlformats.org/presentationml/2006/main">
  <p:tag name="KSO_WM_UNIT_TYPE" val="i"/>
  <p:tag name="KSO_WM_UNIT_INDEX" val="37"/>
  <p:tag name="KSO_WM_BEAUTIFY_FLAG" val="#wm#"/>
  <p:tag name="KSO_WM_TAG_VERSION" val="3.0"/>
  <p:tag name="KSO_WM_UNIT_ID" val="_4*i*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2.xml><?xml version="1.0" encoding="utf-8"?>
<p:tagLst xmlns:p="http://schemas.openxmlformats.org/presentationml/2006/main">
  <p:tag name="KSO_WM_UNIT_TYPE" val="i"/>
  <p:tag name="KSO_WM_UNIT_INDEX" val="38"/>
  <p:tag name="KSO_WM_BEAUTIFY_FLAG" val="#wm#"/>
  <p:tag name="KSO_WM_TAG_VERSION" val="3.0"/>
  <p:tag name="KSO_WM_UNIT_ID" val="_4*i*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3.xml><?xml version="1.0" encoding="utf-8"?>
<p:tagLst xmlns:p="http://schemas.openxmlformats.org/presentationml/2006/main">
  <p:tag name="KSO_WM_UNIT_TYPE" val="i"/>
  <p:tag name="KSO_WM_UNIT_INDEX" val="35"/>
  <p:tag name="KSO_WM_BEAUTIFY_FLAG" val="#wm#"/>
  <p:tag name="KSO_WM_TAG_VERSION" val="3.0"/>
  <p:tag name="KSO_WM_UNIT_ID" val="_4*i*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4.xml><?xml version="1.0" encoding="utf-8"?>
<p:tagLst xmlns:p="http://schemas.openxmlformats.org/presentationml/2006/main">
  <p:tag name="KSO_WM_UNIT_TYPE" val="i"/>
  <p:tag name="KSO_WM_UNIT_INDEX" val="21"/>
  <p:tag name="KSO_WM_BEAUTIFY_FLAG" val="#wm#"/>
  <p:tag name="KSO_WM_TAG_VERSION" val="3.0"/>
  <p:tag name="KSO_WM_UNIT_ID" val="_4*i*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5.xml><?xml version="1.0" encoding="utf-8"?>
<p:tagLst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4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6.xml><?xml version="1.0" encoding="utf-8"?>
<p:tagLst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4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7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4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8.xml><?xml version="1.0" encoding="utf-8"?>
<p:tagLst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4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9.xml><?xml version="1.0" encoding="utf-8"?>
<p:tagLst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4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.xml><?xml version="1.0" encoding="utf-8"?>
<p:tagLst xmlns:p="http://schemas.openxmlformats.org/presentationml/2006/main">
  <p:tag name="KSO_WM_UNIT_TYPE" val="i"/>
  <p:tag name="KSO_WM_UNIT_INDEX" val="687"/>
  <p:tag name="KSO_WM_BEAUTIFY_FLAG" val="#wm#"/>
  <p:tag name="KSO_WM_TAG_VERSION" val="3.0"/>
  <p:tag name="KSO_WM_UNIT_ID" val="_1*i*68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0.xml><?xml version="1.0" encoding="utf-8"?>
<p:tagLst xmlns:p="http://schemas.openxmlformats.org/presentationml/2006/main">
  <p:tag name="KSO_WM_UNIT_TYPE" val="i"/>
  <p:tag name="KSO_WM_UNIT_INDEX" val="23"/>
  <p:tag name="KSO_WM_BEAUTIFY_FLAG" val="#wm#"/>
  <p:tag name="KSO_WM_TAG_VERSION" val="3.0"/>
  <p:tag name="KSO_WM_UNIT_ID" val="_4*i*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1.xml><?xml version="1.0" encoding="utf-8"?>
<p:tagLst xmlns:p="http://schemas.openxmlformats.org/presentationml/2006/main">
  <p:tag name="KSO_WM_UNIT_TYPE" val="i"/>
  <p:tag name="KSO_WM_UNIT_INDEX" val="42"/>
  <p:tag name="KSO_WM_BEAUTIFY_FLAG" val="#wm#"/>
  <p:tag name="KSO_WM_TAG_VERSION" val="3.0"/>
  <p:tag name="KSO_WM_UNIT_ID" val="_4*i*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2.xml><?xml version="1.0" encoding="utf-8"?>
<p:tagLst xmlns:p="http://schemas.openxmlformats.org/presentationml/2006/main">
  <p:tag name="KSO_WM_UNIT_TYPE" val="i"/>
  <p:tag name="KSO_WM_UNIT_INDEX" val="45"/>
  <p:tag name="KSO_WM_BEAUTIFY_FLAG" val="#wm#"/>
  <p:tag name="KSO_WM_TAG_VERSION" val="3.0"/>
  <p:tag name="KSO_WM_UNIT_ID" val="_4*i*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3.xml><?xml version="1.0" encoding="utf-8"?>
<p:tagLst xmlns:p="http://schemas.openxmlformats.org/presentationml/2006/main">
  <p:tag name="KSO_WM_UNIT_TYPE" val="i"/>
  <p:tag name="KSO_WM_UNIT_INDEX" val="40"/>
  <p:tag name="KSO_WM_BEAUTIFY_FLAG" val="#wm#"/>
  <p:tag name="KSO_WM_TAG_VERSION" val="3.0"/>
  <p:tag name="KSO_WM_UNIT_ID" val="_4*i*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4.xml><?xml version="1.0" encoding="utf-8"?>
<p:tagLst xmlns:p="http://schemas.openxmlformats.org/presentationml/2006/main">
  <p:tag name="KSO_WM_UNIT_TYPE" val="i"/>
  <p:tag name="KSO_WM_UNIT_INDEX" val="43"/>
  <p:tag name="KSO_WM_BEAUTIFY_FLAG" val="#wm#"/>
  <p:tag name="KSO_WM_TAG_VERSION" val="3.0"/>
  <p:tag name="KSO_WM_UNIT_ID" val="_4*i*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5.xml><?xml version="1.0" encoding="utf-8"?>
<p:tagLst xmlns:p="http://schemas.openxmlformats.org/presentationml/2006/main">
  <p:tag name="KSO_WM_UNIT_TYPE" val="i"/>
  <p:tag name="KSO_WM_UNIT_INDEX" val="31"/>
  <p:tag name="KSO_WM_BEAUTIFY_FLAG" val="#wm#"/>
  <p:tag name="KSO_WM_TAG_VERSION" val="3.0"/>
  <p:tag name="KSO_WM_UNIT_ID" val="_4*i*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6.xml><?xml version="1.0" encoding="utf-8"?>
<p:tagLst xmlns:p="http://schemas.openxmlformats.org/presentationml/2006/main">
  <p:tag name="KSO_WM_UNIT_TYPE" val="i"/>
  <p:tag name="KSO_WM_UNIT_INDEX" val="39"/>
  <p:tag name="KSO_WM_BEAUTIFY_FLAG" val="#wm#"/>
  <p:tag name="KSO_WM_TAG_VERSION" val="3.0"/>
  <p:tag name="KSO_WM_UNIT_ID" val="_4*i*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7.xml><?xml version="1.0" encoding="utf-8"?>
<p:tagLst xmlns:p="http://schemas.openxmlformats.org/presentationml/2006/main">
  <p:tag name="KSO_WM_UNIT_TYPE" val="i"/>
  <p:tag name="KSO_WM_UNIT_INDEX" val="30"/>
  <p:tag name="KSO_WM_BEAUTIFY_FLAG" val="#wm#"/>
  <p:tag name="KSO_WM_TAG_VERSION" val="3.0"/>
  <p:tag name="KSO_WM_UNIT_ID" val="_4*i*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8.xml><?xml version="1.0" encoding="utf-8"?>
<p:tagLst xmlns:p="http://schemas.openxmlformats.org/presentationml/2006/main">
  <p:tag name="KSO_WM_UNIT_TYPE" val="i"/>
  <p:tag name="KSO_WM_UNIT_INDEX" val="32"/>
  <p:tag name="KSO_WM_BEAUTIFY_FLAG" val="#wm#"/>
  <p:tag name="KSO_WM_TAG_VERSION" val="3.0"/>
  <p:tag name="KSO_WM_UNIT_ID" val="_4*i*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9.xml><?xml version="1.0" encoding="utf-8"?>
<p:tagLst xmlns:p="http://schemas.openxmlformats.org/presentationml/2006/main">
  <p:tag name="KSO_WM_UNIT_TYPE" val="i"/>
  <p:tag name="KSO_WM_UNIT_INDEX" val="33"/>
  <p:tag name="KSO_WM_BEAUTIFY_FLAG" val="#wm#"/>
  <p:tag name="KSO_WM_TAG_VERSION" val="3.0"/>
  <p:tag name="KSO_WM_UNIT_ID" val="_4*i*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.xml><?xml version="1.0" encoding="utf-8"?>
<p:tagLst xmlns:p="http://schemas.openxmlformats.org/presentationml/2006/main">
  <p:tag name="KSO_WM_UNIT_TYPE" val="i"/>
  <p:tag name="KSO_WM_UNIT_INDEX" val="678"/>
  <p:tag name="KSO_WM_BEAUTIFY_FLAG" val="#wm#"/>
  <p:tag name="KSO_WM_TAG_VERSION" val="3.0"/>
  <p:tag name="KSO_WM_UNIT_ID" val="_1*i*6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0.xml><?xml version="1.0" encoding="utf-8"?>
<p:tagLst xmlns:p="http://schemas.openxmlformats.org/presentationml/2006/main">
  <p:tag name="KSO_WM_UNIT_TYPE" val="i"/>
  <p:tag name="KSO_WM_UNIT_INDEX" val="27"/>
  <p:tag name="KSO_WM_BEAUTIFY_FLAG" val="#wm#"/>
  <p:tag name="KSO_WM_TAG_VERSION" val="3.0"/>
  <p:tag name="KSO_WM_UNIT_ID" val="_4*i*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1.xml><?xml version="1.0" encoding="utf-8"?>
<p:tagLst xmlns:p="http://schemas.openxmlformats.org/presentationml/2006/main">
  <p:tag name="KSO_WM_UNIT_TYPE" val="i"/>
  <p:tag name="KSO_WM_UNIT_INDEX" val="29"/>
  <p:tag name="KSO_WM_BEAUTIFY_FLAG" val="#wm#"/>
  <p:tag name="KSO_WM_TAG_VERSION" val="3.0"/>
  <p:tag name="KSO_WM_UNIT_ID" val="_4*i*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2.xml><?xml version="1.0" encoding="utf-8"?>
<p:tagLst xmlns:p="http://schemas.openxmlformats.org/presentationml/2006/main">
  <p:tag name="KSO_WM_UNIT_TYPE" val="i"/>
  <p:tag name="KSO_WM_UNIT_INDEX" val="25"/>
  <p:tag name="KSO_WM_BEAUTIFY_FLAG" val="#wm#"/>
  <p:tag name="KSO_WM_TAG_VERSION" val="3.0"/>
  <p:tag name="KSO_WM_UNIT_ID" val="_4*i*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3.xml><?xml version="1.0" encoding="utf-8"?>
<p:tagLst xmlns:p="http://schemas.openxmlformats.org/presentationml/2006/main">
  <p:tag name="KSO_WM_UNIT_TYPE" val="i"/>
  <p:tag name="KSO_WM_UNIT_INDEX" val="22"/>
  <p:tag name="KSO_WM_BEAUTIFY_FLAG" val="#wm#"/>
  <p:tag name="KSO_WM_TAG_VERSION" val="3.0"/>
  <p:tag name="KSO_WM_UNIT_ID" val="_4*i*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4.xml><?xml version="1.0" encoding="utf-8"?>
<p:tagLst xmlns:p="http://schemas.openxmlformats.org/presentationml/2006/main">
  <p:tag name="KSO_WM_UNIT_TYPE" val="i"/>
  <p:tag name="KSO_WM_UNIT_INDEX" val="19"/>
  <p:tag name="KSO_WM_BEAUTIFY_FLAG" val="#wm#"/>
  <p:tag name="KSO_WM_TAG_VERSION" val="3.0"/>
  <p:tag name="KSO_WM_UNIT_ID" val="_4*i*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5.xml><?xml version="1.0" encoding="utf-8"?>
<p:tagLst xmlns:p="http://schemas.openxmlformats.org/presentationml/2006/main">
  <p:tag name="KSO_WM_UNIT_TYPE" val="i"/>
  <p:tag name="KSO_WM_UNIT_INDEX" val="20"/>
  <p:tag name="KSO_WM_BEAUTIFY_FLAG" val="#wm#"/>
  <p:tag name="KSO_WM_TAG_VERSION" val="3.0"/>
  <p:tag name="KSO_WM_UNIT_ID" val="_4*i*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6.xml><?xml version="1.0" encoding="utf-8"?>
<p:tagLst xmlns:p="http://schemas.openxmlformats.org/presentationml/2006/main">
  <p:tag name="KSO_WM_UNIT_TYPE" val="i"/>
  <p:tag name="KSO_WM_UNIT_INDEX" val="82"/>
  <p:tag name="KSO_WM_BEAUTIFY_FLAG" val="#wm#"/>
  <p:tag name="KSO_WM_TAG_VERSION" val="3.0"/>
  <p:tag name="KSO_WM_UNIT_ID" val="_4*i*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7.xml><?xml version="1.0" encoding="utf-8"?>
<p:tagLst xmlns:p="http://schemas.openxmlformats.org/presentationml/2006/main">
  <p:tag name="KSO_WM_UNIT_TYPE" val="i"/>
  <p:tag name="KSO_WM_UNIT_INDEX" val="83"/>
  <p:tag name="KSO_WM_BEAUTIFY_FLAG" val="#wm#"/>
  <p:tag name="KSO_WM_TAG_VERSION" val="3.0"/>
  <p:tag name="KSO_WM_UNIT_ID" val="_4*i*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8.xml><?xml version="1.0" encoding="utf-8"?>
<p:tagLst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4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9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4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.xml><?xml version="1.0" encoding="utf-8"?>
<p:tagLst xmlns:p="http://schemas.openxmlformats.org/presentationml/2006/main">
  <p:tag name="KSO_WM_UNIT_TYPE" val="i"/>
  <p:tag name="KSO_WM_UNIT_INDEX" val="625"/>
  <p:tag name="KSO_WM_BEAUTIFY_FLAG" val="#wm#"/>
  <p:tag name="KSO_WM_TAG_VERSION" val="3.0"/>
  <p:tag name="KSO_WM_UNIT_ID" val="_1*i*6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0.xml><?xml version="1.0" encoding="utf-8"?>
<p:tagLst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4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1.xml><?xml version="1.0" encoding="utf-8"?>
<p:tagLst xmlns:p="http://schemas.openxmlformats.org/presentationml/2006/main">
  <p:tag name="KSO_WM_UNIT_TYPE" val="i"/>
  <p:tag name="KSO_WM_UNIT_INDEX" val="111"/>
  <p:tag name="KSO_WM_BEAUTIFY_FLAG" val="#wm#"/>
  <p:tag name="KSO_WM_TAG_VERSION" val="3.0"/>
  <p:tag name="KSO_WM_UNIT_ID" val="_4*i*1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2.xml><?xml version="1.0" encoding="utf-8"?>
<p:tagLst xmlns:p="http://schemas.openxmlformats.org/presentationml/2006/main">
  <p:tag name="KSO_WM_UNIT_TYPE" val="i"/>
  <p:tag name="KSO_WM_UNIT_INDEX" val="173"/>
  <p:tag name="KSO_WM_BEAUTIFY_FLAG" val="#wm#"/>
  <p:tag name="KSO_WM_TAG_VERSION" val="3.0"/>
  <p:tag name="KSO_WM_UNIT_ID" val="_4*i*1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3.xml><?xml version="1.0" encoding="utf-8"?>
<p:tagLst xmlns:p="http://schemas.openxmlformats.org/presentationml/2006/main">
  <p:tag name="KSO_WM_UNIT_TYPE" val="i"/>
  <p:tag name="KSO_WM_UNIT_INDEX" val="169"/>
  <p:tag name="KSO_WM_BEAUTIFY_FLAG" val="#wm#"/>
  <p:tag name="KSO_WM_TAG_VERSION" val="3.0"/>
  <p:tag name="KSO_WM_UNIT_ID" val="_4*i*1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4.xml><?xml version="1.0" encoding="utf-8"?>
<p:tagLst xmlns:p="http://schemas.openxmlformats.org/presentationml/2006/main">
  <p:tag name="KSO_WM_UNIT_TYPE" val="i"/>
  <p:tag name="KSO_WM_UNIT_INDEX" val="168"/>
  <p:tag name="KSO_WM_BEAUTIFY_FLAG" val="#wm#"/>
  <p:tag name="KSO_WM_TAG_VERSION" val="3.0"/>
  <p:tag name="KSO_WM_UNIT_ID" val="_4*i*1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5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5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946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3;二级&#13;三级&#13;四级&#13;五级"/>
  <p:tag name="KSO_WM_UNIT_ID" val="_5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7.xml><?xml version="1.0" encoding="utf-8"?>
<p:tagLst xmlns:p="http://schemas.openxmlformats.org/presentationml/2006/main">
  <p:tag name="KSO_WM_UNIT_TYPE" val="f"/>
  <p:tag name="KSO_WM_UNIT_SUBTYPE" val="a"/>
  <p:tag name="KSO_WM_UNIT_INDEX" val="2"/>
  <p:tag name="KSO_WM_BEAUTIFY_FLAG" val="#wm#"/>
  <p:tag name="KSO_WM_TAG_VERSION" val="3.0"/>
  <p:tag name="KSO_WM_UNIT_PRESET_TEXT" val="单击此处编辑母版文本样式&#13;二级&#13;三级&#13;四级&#13;五级"/>
  <p:tag name="KSO_WM_UNIT_ID" val="_5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8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9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5.xml><?xml version="1.0" encoding="utf-8"?>
<p:tagLst xmlns:p="http://schemas.openxmlformats.org/presentationml/2006/main">
  <p:tag name="KSO_WM_UNIT_TYPE" val="i"/>
  <p:tag name="KSO_WM_UNIT_INDEX" val="623"/>
  <p:tag name="KSO_WM_BEAUTIFY_FLAG" val="#wm#"/>
  <p:tag name="KSO_WM_TAG_VERSION" val="3.0"/>
  <p:tag name="KSO_WM_UNIT_ID" val="_1*i*6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50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5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6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952.xml><?xml version="1.0" encoding="utf-8"?>
<p:tagLst xmlns:p="http://schemas.openxmlformats.org/presentationml/2006/main">
  <p:tag name="KSO_WM_UNIT_TYPE" val="h_a"/>
  <p:tag name="KSO_WM_UNIT_INDEX" val="1_1"/>
  <p:tag name="KSO_WM_BEAUTIFY_FLAG" val="#wm#"/>
  <p:tag name="KSO_WM_TAG_VERSION" val="3.0"/>
  <p:tag name="KSO_WM_UNIT_PRESET_TEXT" val="单击此处编辑母版文本样式"/>
  <p:tag name="KSO_WM_UNIT_ID" val="_6*h_a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953.xml><?xml version="1.0" encoding="utf-8"?>
<p:tagLst xmlns:p="http://schemas.openxmlformats.org/presentationml/2006/main">
  <p:tag name="KSO_WM_UNIT_TYPE" val="h_f"/>
  <p:tag name="KSO_WM_UNIT_SUBTYPE" val="a"/>
  <p:tag name="KSO_WM_UNIT_INDEX" val="1_1"/>
  <p:tag name="KSO_WM_BEAUTIFY_FLAG" val="#wm#"/>
  <p:tag name="KSO_WM_TAG_VERSION" val="3.0"/>
  <p:tag name="KSO_WM_UNIT_PRESET_TEXT" val="单击此处编辑母版文本样式&#13;二级&#13;三级&#13;四级&#13;五级"/>
  <p:tag name="KSO_WM_UNIT_ID" val="_6*h_f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954.xml><?xml version="1.0" encoding="utf-8"?>
<p:tagLst xmlns:p="http://schemas.openxmlformats.org/presentationml/2006/main">
  <p:tag name="KSO_WM_UNIT_TYPE" val="h_a"/>
  <p:tag name="KSO_WM_UNIT_INDEX" val="2_1"/>
  <p:tag name="KSO_WM_BEAUTIFY_FLAG" val="#wm#"/>
  <p:tag name="KSO_WM_TAG_VERSION" val="3.0"/>
  <p:tag name="KSO_WM_UNIT_PRESET_TEXT" val="单击此处编辑母版文本样式"/>
  <p:tag name="KSO_WM_UNIT_ID" val="_6*h_a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955.xml><?xml version="1.0" encoding="utf-8"?>
<p:tagLst xmlns:p="http://schemas.openxmlformats.org/presentationml/2006/main">
  <p:tag name="KSO_WM_UNIT_TYPE" val="h_f"/>
  <p:tag name="KSO_WM_UNIT_SUBTYPE" val="a"/>
  <p:tag name="KSO_WM_UNIT_INDEX" val="2_1"/>
  <p:tag name="KSO_WM_BEAUTIFY_FLAG" val="#wm#"/>
  <p:tag name="KSO_WM_TAG_VERSION" val="3.0"/>
  <p:tag name="KSO_WM_UNIT_PRESET_TEXT" val="单击此处编辑母版文本样式&#13;二级&#13;三级&#13;四级&#13;五级"/>
  <p:tag name="KSO_WM_UNIT_ID" val="_6*h_f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956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57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58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5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96.xml><?xml version="1.0" encoding="utf-8"?>
<p:tagLst xmlns:p="http://schemas.openxmlformats.org/presentationml/2006/main">
  <p:tag name="KSO_WM_UNIT_TYPE" val="i"/>
  <p:tag name="KSO_WM_UNIT_INDEX" val="597"/>
  <p:tag name="KSO_WM_BEAUTIFY_FLAG" val="#wm#"/>
  <p:tag name="KSO_WM_TAG_VERSION" val="3.0"/>
  <p:tag name="KSO_WM_UNIT_ID" val="_1*i*59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0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1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2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3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4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5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6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3;二级&#13;三级&#13;四级&#13;五级"/>
  <p:tag name="KSO_WM_UNIT_ID" val="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7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8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9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.xml><?xml version="1.0" encoding="utf-8"?>
<p:tagLst xmlns:p="http://schemas.openxmlformats.org/presentationml/2006/main">
  <p:tag name="KSO_WM_UNIT_TYPE" val="i"/>
  <p:tag name="KSO_WM_UNIT_INDEX" val="639"/>
  <p:tag name="KSO_WM_BEAUTIFY_FLAG" val="#wm#"/>
  <p:tag name="KSO_WM_TAG_VERSION" val="3.0"/>
  <p:tag name="KSO_WM_UNIT_ID" val="_1*i*6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0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971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母版副标题样式"/>
  <p:tag name="KSO_WM_UNIT_ID" val="_10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972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3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4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5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6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7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8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98.xml><?xml version="1.0" encoding="utf-8"?>
<p:tagLst xmlns:p="http://schemas.openxmlformats.org/presentationml/2006/main">
  <p:tag name="KSO_WM_UNIT_TYPE" val="i"/>
  <p:tag name="KSO_WM_UNIT_INDEX" val="634"/>
  <p:tag name="KSO_WM_BEAUTIFY_FLAG" val="#wm#"/>
  <p:tag name="KSO_WM_TAG_VERSION" val="3.0"/>
  <p:tag name="KSO_WM_UNIT_ID" val="_1*i*6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80.xml><?xml version="1.0" encoding="utf-8"?>
<p:tagLst xmlns:p="http://schemas.openxmlformats.org/presentationml/2006/main">
  <p:tag name="KSO_WM_UNIT_TYPE" val="i"/>
  <p:tag name="KSO_WM_UNIT_INDEX" val="333"/>
  <p:tag name="KSO_WM_BEAUTIFY_FLAG" val="#wm#"/>
  <p:tag name="KSO_WM_TAG_VERSION" val="3.0"/>
  <p:tag name="KSO_WM_UNIT_ID" val="_11*i*3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81.xml><?xml version="1.0" encoding="utf-8"?>
<p:tagLst xmlns:p="http://schemas.openxmlformats.org/presentationml/2006/main">
  <p:tag name="KSO_WM_UNIT_TYPE" val="i"/>
  <p:tag name="KSO_WM_UNIT_INDEX" val="337"/>
  <p:tag name="KSO_WM_BEAUTIFY_FLAG" val="#wm#"/>
  <p:tag name="KSO_WM_TAG_VERSION" val="3.0"/>
  <p:tag name="KSO_WM_UNIT_ID" val="_11*i*3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82.xml><?xml version="1.0" encoding="utf-8"?>
<p:tagLst xmlns:p="http://schemas.openxmlformats.org/presentationml/2006/main">
  <p:tag name="KSO_WM_UNIT_TYPE" val="i"/>
  <p:tag name="KSO_WM_UNIT_INDEX" val="339"/>
  <p:tag name="KSO_WM_BEAUTIFY_FLAG" val="#wm#"/>
  <p:tag name="KSO_WM_TAG_VERSION" val="3.0"/>
  <p:tag name="KSO_WM_UNIT_ID" val="_11*i*3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83.xml><?xml version="1.0" encoding="utf-8"?>
<p:tagLst xmlns:p="http://schemas.openxmlformats.org/presentationml/2006/main">
  <p:tag name="KSO_WM_UNIT_TYPE" val="i"/>
  <p:tag name="KSO_WM_UNIT_INDEX" val="344"/>
  <p:tag name="KSO_WM_BEAUTIFY_FLAG" val="#wm#"/>
  <p:tag name="KSO_WM_TAG_VERSION" val="3.0"/>
  <p:tag name="KSO_WM_UNIT_ID" val="_11*i*3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84.xml><?xml version="1.0" encoding="utf-8"?>
<p:tagLst xmlns:p="http://schemas.openxmlformats.org/presentationml/2006/main">
  <p:tag name="KSO_WM_UNIT_TYPE" val="i"/>
  <p:tag name="KSO_WM_UNIT_INDEX" val="343"/>
  <p:tag name="KSO_WM_BEAUTIFY_FLAG" val="#wm#"/>
  <p:tag name="KSO_WM_TAG_VERSION" val="3.0"/>
  <p:tag name="KSO_WM_UNIT_ID" val="_11*i*3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85.xml><?xml version="1.0" encoding="utf-8"?>
<p:tagLst xmlns:p="http://schemas.openxmlformats.org/presentationml/2006/main">
  <p:tag name="KSO_WM_UNIT_TYPE" val="i"/>
  <p:tag name="KSO_WM_UNIT_INDEX" val="347"/>
  <p:tag name="KSO_WM_BEAUTIFY_FLAG" val="#wm#"/>
  <p:tag name="KSO_WM_TAG_VERSION" val="3.0"/>
  <p:tag name="KSO_WM_UNIT_ID" val="_11*i*3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86.xml><?xml version="1.0" encoding="utf-8"?>
<p:tagLst xmlns:p="http://schemas.openxmlformats.org/presentationml/2006/main">
  <p:tag name="KSO_WM_UNIT_TYPE" val="i"/>
  <p:tag name="KSO_WM_UNIT_INDEX" val="350"/>
  <p:tag name="KSO_WM_BEAUTIFY_FLAG" val="#wm#"/>
  <p:tag name="KSO_WM_TAG_VERSION" val="3.0"/>
  <p:tag name="KSO_WM_UNIT_ID" val="_11*i*35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87.xml><?xml version="1.0" encoding="utf-8"?>
<p:tagLst xmlns:p="http://schemas.openxmlformats.org/presentationml/2006/main">
  <p:tag name="KSO_WM_UNIT_TYPE" val="i"/>
  <p:tag name="KSO_WM_UNIT_INDEX" val="348"/>
  <p:tag name="KSO_WM_BEAUTIFY_FLAG" val="#wm#"/>
  <p:tag name="KSO_WM_TAG_VERSION" val="3.0"/>
  <p:tag name="KSO_WM_UNIT_ID" val="_11*i*3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88.xml><?xml version="1.0" encoding="utf-8"?>
<p:tagLst xmlns:p="http://schemas.openxmlformats.org/presentationml/2006/main">
  <p:tag name="KSO_WM_UNIT_TYPE" val="i"/>
  <p:tag name="KSO_WM_UNIT_INDEX" val="345"/>
  <p:tag name="KSO_WM_BEAUTIFY_FLAG" val="#wm#"/>
  <p:tag name="KSO_WM_TAG_VERSION" val="3.0"/>
  <p:tag name="KSO_WM_UNIT_ID" val="_11*i*3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89.xml><?xml version="1.0" encoding="utf-8"?>
<p:tagLst xmlns:p="http://schemas.openxmlformats.org/presentationml/2006/main">
  <p:tag name="KSO_WM_UNIT_TYPE" val="i"/>
  <p:tag name="KSO_WM_UNIT_INDEX" val="342"/>
  <p:tag name="KSO_WM_BEAUTIFY_FLAG" val="#wm#"/>
  <p:tag name="KSO_WM_TAG_VERSION" val="3.0"/>
  <p:tag name="KSO_WM_UNIT_ID" val="_11*i*3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9.xml><?xml version="1.0" encoding="utf-8"?>
<p:tagLst xmlns:p="http://schemas.openxmlformats.org/presentationml/2006/main">
  <p:tag name="KSO_WM_UNIT_TYPE" val="i"/>
  <p:tag name="KSO_WM_UNIT_INDEX" val="644"/>
  <p:tag name="KSO_WM_BEAUTIFY_FLAG" val="#wm#"/>
  <p:tag name="KSO_WM_TAG_VERSION" val="3.0"/>
  <p:tag name="KSO_WM_UNIT_ID" val="_1*i*6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90.xml><?xml version="1.0" encoding="utf-8"?>
<p:tagLst xmlns:p="http://schemas.openxmlformats.org/presentationml/2006/main">
  <p:tag name="KSO_WM_UNIT_TYPE" val="i"/>
  <p:tag name="KSO_WM_UNIT_INDEX" val="352"/>
  <p:tag name="KSO_WM_BEAUTIFY_FLAG" val="#wm#"/>
  <p:tag name="KSO_WM_TAG_VERSION" val="3.0"/>
  <p:tag name="KSO_WM_UNIT_ID" val="_11*i*3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91.xml><?xml version="1.0" encoding="utf-8"?>
<p:tagLst xmlns:p="http://schemas.openxmlformats.org/presentationml/2006/main">
  <p:tag name="KSO_WM_UNIT_TYPE" val="i"/>
  <p:tag name="KSO_WM_UNIT_INDEX" val="355"/>
  <p:tag name="KSO_WM_BEAUTIFY_FLAG" val="#wm#"/>
  <p:tag name="KSO_WM_TAG_VERSION" val="3.0"/>
  <p:tag name="KSO_WM_UNIT_ID" val="_11*i*3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92.xml><?xml version="1.0" encoding="utf-8"?>
<p:tagLst xmlns:p="http://schemas.openxmlformats.org/presentationml/2006/main">
  <p:tag name="KSO_WM_UNIT_TYPE" val="i"/>
  <p:tag name="KSO_WM_UNIT_INDEX" val="349"/>
  <p:tag name="KSO_WM_BEAUTIFY_FLAG" val="#wm#"/>
  <p:tag name="KSO_WM_TAG_VERSION" val="3.0"/>
  <p:tag name="KSO_WM_UNIT_ID" val="_11*i*3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93.xml><?xml version="1.0" encoding="utf-8"?>
<p:tagLst xmlns:p="http://schemas.openxmlformats.org/presentationml/2006/main">
  <p:tag name="KSO_WM_UNIT_TYPE" val="i"/>
  <p:tag name="KSO_WM_UNIT_INDEX" val="360"/>
  <p:tag name="KSO_WM_BEAUTIFY_FLAG" val="#wm#"/>
  <p:tag name="KSO_WM_TAG_VERSION" val="3.0"/>
  <p:tag name="KSO_WM_UNIT_ID" val="_11*i*36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94.xml><?xml version="1.0" encoding="utf-8"?>
<p:tagLst xmlns:p="http://schemas.openxmlformats.org/presentationml/2006/main">
  <p:tag name="KSO_WM_UNIT_TYPE" val="i"/>
  <p:tag name="KSO_WM_UNIT_INDEX" val="366"/>
  <p:tag name="KSO_WM_BEAUTIFY_FLAG" val="#wm#"/>
  <p:tag name="KSO_WM_TAG_VERSION" val="3.0"/>
  <p:tag name="KSO_WM_UNIT_ID" val="_11*i*3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95.xml><?xml version="1.0" encoding="utf-8"?>
<p:tagLst xmlns:p="http://schemas.openxmlformats.org/presentationml/2006/main">
  <p:tag name="KSO_WM_UNIT_TYPE" val="i"/>
  <p:tag name="KSO_WM_UNIT_INDEX" val="373"/>
  <p:tag name="KSO_WM_BEAUTIFY_FLAG" val="#wm#"/>
  <p:tag name="KSO_WM_TAG_VERSION" val="3.0"/>
  <p:tag name="KSO_WM_UNIT_ID" val="_11*i*3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96.xml><?xml version="1.0" encoding="utf-8"?>
<p:tagLst xmlns:p="http://schemas.openxmlformats.org/presentationml/2006/main">
  <p:tag name="KSO_WM_UNIT_TYPE" val="i"/>
  <p:tag name="KSO_WM_UNIT_INDEX" val="361"/>
  <p:tag name="KSO_WM_BEAUTIFY_FLAG" val="#wm#"/>
  <p:tag name="KSO_WM_TAG_VERSION" val="3.0"/>
  <p:tag name="KSO_WM_UNIT_ID" val="_11*i*3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97.xml><?xml version="1.0" encoding="utf-8"?>
<p:tagLst xmlns:p="http://schemas.openxmlformats.org/presentationml/2006/main">
  <p:tag name="KSO_WM_UNIT_TYPE" val="i"/>
  <p:tag name="KSO_WM_UNIT_INDEX" val="364"/>
  <p:tag name="KSO_WM_BEAUTIFY_FLAG" val="#wm#"/>
  <p:tag name="KSO_WM_TAG_VERSION" val="3.0"/>
  <p:tag name="KSO_WM_UNIT_ID" val="_11*i*3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98.xml><?xml version="1.0" encoding="utf-8"?>
<p:tagLst xmlns:p="http://schemas.openxmlformats.org/presentationml/2006/main">
  <p:tag name="KSO_WM_UNIT_TYPE" val="i"/>
  <p:tag name="KSO_WM_UNIT_INDEX" val="363"/>
  <p:tag name="KSO_WM_BEAUTIFY_FLAG" val="#wm#"/>
  <p:tag name="KSO_WM_TAG_VERSION" val="3.0"/>
  <p:tag name="KSO_WM_UNIT_ID" val="_11*i*3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99.xml><?xml version="1.0" encoding="utf-8"?>
<p:tagLst xmlns:p="http://schemas.openxmlformats.org/presentationml/2006/main">
  <p:tag name="KSO_WM_UNIT_TYPE" val="i"/>
  <p:tag name="KSO_WM_UNIT_INDEX" val="351"/>
  <p:tag name="KSO_WM_BEAUTIFY_FLAG" val="#wm#"/>
  <p:tag name="KSO_WM_TAG_VERSION" val="3.0"/>
  <p:tag name="KSO_WM_UNIT_ID" val="_11*i*3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49">
      <a:dk1>
        <a:srgbClr val="000000"/>
      </a:dk1>
      <a:lt1>
        <a:srgbClr val="FFFFFF"/>
      </a:lt1>
      <a:dk2>
        <a:srgbClr val="052E00"/>
      </a:dk2>
      <a:lt2>
        <a:srgbClr val="F5F7FF"/>
      </a:lt2>
      <a:accent1>
        <a:srgbClr val="FFC000"/>
      </a:accent1>
      <a:accent2>
        <a:srgbClr val="F55E5C"/>
      </a:accent2>
      <a:accent3>
        <a:srgbClr val="00B0F0"/>
      </a:accent3>
      <a:accent4>
        <a:srgbClr val="00B050"/>
      </a:accent4>
      <a:accent5>
        <a:srgbClr val="A96AFE"/>
      </a:accent5>
      <a:accent6>
        <a:srgbClr val="FF7429"/>
      </a:accent6>
      <a:hlink>
        <a:srgbClr val="304FFE"/>
      </a:hlink>
      <a:folHlink>
        <a:srgbClr val="492067"/>
      </a:folHlink>
    </a:clrScheme>
    <a:fontScheme name="qm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lumMod val="75000"/>
          </a:schemeClr>
        </a:lnRef>
        <a:fillRef idx="1">
          <a:schemeClr val="accent1"/>
        </a:fillRef>
        <a:effectRef idx="0">
          <a:srgbClr val="FFFFFF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2785</Words>
  <Application>WPS 演示</Application>
  <PresentationFormat>宽屏</PresentationFormat>
  <Paragraphs>91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Calibri</vt:lpstr>
      <vt:lpstr>WPS</vt:lpstr>
      <vt:lpstr>Office 主题​​</vt:lpstr>
      <vt:lpstr>Predicting High-Value Customers in Online Retail Using Machine Learning</vt:lpstr>
      <vt:lpstr>1. Project Overview</vt:lpstr>
      <vt:lpstr>2. Data Preparation</vt:lpstr>
      <vt:lpstr>2.1 Data Source &amp; Loading</vt:lpstr>
      <vt:lpstr>2.2 Data Preprocessing</vt:lpstr>
      <vt:lpstr>2.2 Data Preprocessing</vt:lpstr>
      <vt:lpstr>3. Exploratory Data Analysis (EDA)</vt:lpstr>
      <vt:lpstr>PowerPoint 演示文稿</vt:lpstr>
      <vt:lpstr>PowerPoint 演示文稿</vt:lpstr>
      <vt:lpstr>4. Methodology</vt:lpstr>
      <vt:lpstr>PowerPoint 演示文稿</vt:lpstr>
      <vt:lpstr>PowerPoint 演示文稿</vt:lpstr>
      <vt:lpstr>PowerPoint 演示文稿</vt:lpstr>
      <vt:lpstr>5. Results</vt:lpstr>
      <vt:lpstr>6. Limitations and 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 Tian</dc:creator>
  <cp:lastModifiedBy>田安</cp:lastModifiedBy>
  <cp:revision>8</cp:revision>
  <dcterms:created xsi:type="dcterms:W3CDTF">2023-08-09T12:44:00Z</dcterms:created>
  <dcterms:modified xsi:type="dcterms:W3CDTF">2025-05-29T00:52:33Z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2052-12.1.0.21171</vt:lpwstr>
  </property>
</Properties>
</file>