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3a66ff08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3a66ff08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3a66ff08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3a66ff08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a66ff08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a66ff08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36c24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36c24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a518fe9a_2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a518fe9a_2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3a66ff08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3a66ff08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repeat a task until all items that are in a list, vector, dataframe, array are sifted through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40634a6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1340634a6d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1340634a6d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3a66ff08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3a66ff08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3a66ff08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3a66ff08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3a66ff08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3a66ff08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3a66ff08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3a66ff08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a66ff0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a66ff08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Mohammed Alfadl, Kristina Posner, Andrew Thiesse, Anoushka Mahar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88" y="414325"/>
            <a:ext cx="48482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 Example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(i in 1:4)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for (j in 1:2)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print(paste("k = " , i, "; j = ", j))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FFFF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1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1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2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2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3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3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4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4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204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83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8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For Loop Structure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Flowchart Formats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Practice Examples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Kahoot!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28650" y="1109525"/>
            <a:ext cx="7886700" cy="231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fundamental structure of repetition in programming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repeat the same task for every item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 can only be seen with print()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included within functions</a:t>
            </a:r>
            <a:endParaRPr sz="1500"/>
          </a:p>
        </p:txBody>
      </p:sp>
      <p:sp>
        <p:nvSpPr>
          <p:cNvPr id="297" name="Google Shape;297;p16"/>
          <p:cNvSpPr txBox="1"/>
          <p:nvPr/>
        </p:nvSpPr>
        <p:spPr>
          <a:xfrm>
            <a:off x="915900" y="3324150"/>
            <a:ext cx="36561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124751" y="2672608"/>
            <a:ext cx="2341448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600">
              <a:solidFill>
                <a:srgbClr val="11111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25470" y="4383117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05" name="Google Shape;305;p17"/>
          <p:cNvCxnSpPr>
            <a:stCxn id="303" idx="2"/>
            <a:endCxn id="304" idx="0"/>
          </p:cNvCxnSpPr>
          <p:nvPr/>
        </p:nvCxnSpPr>
        <p:spPr>
          <a:xfrm>
            <a:off x="1295475" y="3701461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7"/>
          <p:cNvSpPr/>
          <p:nvPr/>
        </p:nvSpPr>
        <p:spPr>
          <a:xfrm>
            <a:off x="894962" y="949488"/>
            <a:ext cx="8010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1312525" y="1295683"/>
            <a:ext cx="1500" cy="3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17"/>
          <p:cNvSpPr txBox="1"/>
          <p:nvPr/>
        </p:nvSpPr>
        <p:spPr>
          <a:xfrm>
            <a:off x="2533261" y="3304863"/>
            <a:ext cx="4785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60811" y="3938413"/>
            <a:ext cx="5715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23924" y="162786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700">
              <a:solidFill>
                <a:srgbClr val="111111"/>
              </a:solidFill>
            </a:endParaRPr>
          </a:p>
        </p:txBody>
      </p:sp>
      <p:cxnSp>
        <p:nvCxnSpPr>
          <p:cNvPr id="311" name="Google Shape;311;p17"/>
          <p:cNvCxnSpPr>
            <a:endCxn id="303" idx="0"/>
          </p:cNvCxnSpPr>
          <p:nvPr/>
        </p:nvCxnSpPr>
        <p:spPr>
          <a:xfrm>
            <a:off x="1295475" y="2078008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17"/>
          <p:cNvSpPr txBox="1"/>
          <p:nvPr/>
        </p:nvSpPr>
        <p:spPr>
          <a:xfrm>
            <a:off x="2466200" y="196750"/>
            <a:ext cx="46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Iterating through Element vs. Index</a:t>
            </a:r>
            <a:endParaRPr sz="1100">
              <a:solidFill>
                <a:srgbClr val="111111"/>
              </a:solidFill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616808" y="1627858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rot="10800000">
            <a:off x="2267008" y="1864958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 rot="10800000">
            <a:off x="3588358" y="2088458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7"/>
          <p:cNvCxnSpPr/>
          <p:nvPr/>
        </p:nvCxnSpPr>
        <p:spPr>
          <a:xfrm rot="10800000" flipH="1">
            <a:off x="2466199" y="3153734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7"/>
          <p:cNvSpPr/>
          <p:nvPr/>
        </p:nvSpPr>
        <p:spPr>
          <a:xfrm>
            <a:off x="4599514" y="2632996"/>
            <a:ext cx="2341447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5400233" y="4343504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>
              <a:solidFill>
                <a:srgbClr val="111111"/>
              </a:solidFill>
            </a:endParaRPr>
          </a:p>
        </p:txBody>
      </p:sp>
      <p:cxnSp>
        <p:nvCxnSpPr>
          <p:cNvPr id="319" name="Google Shape;319;p17"/>
          <p:cNvCxnSpPr>
            <a:stCxn id="317" idx="2"/>
            <a:endCxn id="318" idx="0"/>
          </p:cNvCxnSpPr>
          <p:nvPr/>
        </p:nvCxnSpPr>
        <p:spPr>
          <a:xfrm>
            <a:off x="5770238" y="3661848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17"/>
          <p:cNvSpPr/>
          <p:nvPr/>
        </p:nvSpPr>
        <p:spPr>
          <a:xfrm>
            <a:off x="5365879" y="949497"/>
            <a:ext cx="8088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21" name="Google Shape;321;p17"/>
          <p:cNvCxnSpPr>
            <a:stCxn id="320" idx="4"/>
            <a:endCxn id="322" idx="0"/>
          </p:cNvCxnSpPr>
          <p:nvPr/>
        </p:nvCxnSpPr>
        <p:spPr>
          <a:xfrm>
            <a:off x="5770279" y="1295697"/>
            <a:ext cx="0" cy="31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6723851" y="3353050"/>
            <a:ext cx="4206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5186374" y="3865750"/>
            <a:ext cx="4206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798687" y="1608342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5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17"/>
          <p:cNvCxnSpPr>
            <a:endCxn id="317" idx="0"/>
          </p:cNvCxnSpPr>
          <p:nvPr/>
        </p:nvCxnSpPr>
        <p:spPr>
          <a:xfrm>
            <a:off x="5770238" y="2038396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17"/>
          <p:cNvSpPr/>
          <p:nvPr/>
        </p:nvSpPr>
        <p:spPr>
          <a:xfrm>
            <a:off x="7091570" y="161504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27" name="Google Shape;327;p17"/>
          <p:cNvCxnSpPr>
            <a:endCxn id="326" idx="2"/>
          </p:cNvCxnSpPr>
          <p:nvPr/>
        </p:nvCxnSpPr>
        <p:spPr>
          <a:xfrm rot="10800000">
            <a:off x="8063120" y="2048846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7"/>
          <p:cNvCxnSpPr>
            <a:stCxn id="317" idx="3"/>
          </p:cNvCxnSpPr>
          <p:nvPr/>
        </p:nvCxnSpPr>
        <p:spPr>
          <a:xfrm rot="10800000" flipH="1">
            <a:off x="6940961" y="3114122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17"/>
          <p:cNvCxnSpPr>
            <a:stCxn id="326" idx="1"/>
            <a:endCxn id="322" idx="3"/>
          </p:cNvCxnSpPr>
          <p:nvPr/>
        </p:nvCxnSpPr>
        <p:spPr>
          <a:xfrm rot="10800000">
            <a:off x="6741770" y="1825346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(squaring)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print(i**2)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B660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81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(List)</a:t>
            </a:r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 &lt;- c()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 &lt;- c(v, 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print(v)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[1]   1   4   9  16  25  36  49  64  81 100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985400" y="2996575"/>
            <a:ext cx="517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for (item2 in list_of_items2)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do_something(with item or item2)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44350" y="1119125"/>
            <a:ext cx="78867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calls the inner loop to run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loop is completed, then the outer loop calls inner loop to run again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no longer calls inner loop to run, loops completed.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Courier New</vt:lpstr>
      <vt:lpstr>Maven Pro</vt:lpstr>
      <vt:lpstr>Nunito</vt:lpstr>
      <vt:lpstr>Momentum</vt:lpstr>
      <vt:lpstr>For-loops</vt:lpstr>
      <vt:lpstr>Overview </vt:lpstr>
      <vt:lpstr>For Loops</vt:lpstr>
      <vt:lpstr>PowerPoint Presentation</vt:lpstr>
      <vt:lpstr>Example 1 (squaring)</vt:lpstr>
      <vt:lpstr>Output</vt:lpstr>
      <vt:lpstr>Example 2 (List)</vt:lpstr>
      <vt:lpstr>Output</vt:lpstr>
      <vt:lpstr>Nested For Loops</vt:lpstr>
      <vt:lpstr>PowerPoint Presentation</vt:lpstr>
      <vt:lpstr>Nested for Loop 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For-loops</dc:title>
  <dc:creator>Andrew Thiesse</dc:creator>
  <cp:lastModifiedBy>Thiesse, Andrew</cp:lastModifiedBy>
  <cp:revision>1</cp:revision>
  <dcterms:modified xsi:type="dcterms:W3CDTF">2022-02-11T15:13:41Z</dcterms:modified>
</cp:coreProperties>
</file>