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F950-D245-4C60-BE77-2115BEE1634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D000-80E7-463E-9DB6-E8EE0745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65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F950-D245-4C60-BE77-2115BEE1634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D000-80E7-463E-9DB6-E8EE0745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F950-D245-4C60-BE77-2115BEE1634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D000-80E7-463E-9DB6-E8EE0745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F950-D245-4C60-BE77-2115BEE1634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D000-80E7-463E-9DB6-E8EE0745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6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F950-D245-4C60-BE77-2115BEE1634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D000-80E7-463E-9DB6-E8EE0745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24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F950-D245-4C60-BE77-2115BEE1634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D000-80E7-463E-9DB6-E8EE0745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59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F950-D245-4C60-BE77-2115BEE1634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D000-80E7-463E-9DB6-E8EE0745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1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F950-D245-4C60-BE77-2115BEE1634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D000-80E7-463E-9DB6-E8EE0745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0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F950-D245-4C60-BE77-2115BEE1634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D000-80E7-463E-9DB6-E8EE0745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45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F950-D245-4C60-BE77-2115BEE1634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D000-80E7-463E-9DB6-E8EE0745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56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F950-D245-4C60-BE77-2115BEE1634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D000-80E7-463E-9DB6-E8EE0745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46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F950-D245-4C60-BE77-2115BEE16342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0D000-80E7-463E-9DB6-E8EE0745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5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28587"/>
            <a:ext cx="119253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6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90525"/>
            <a:ext cx="108775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2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Potje</dc:creator>
  <cp:lastModifiedBy>Ana Potje</cp:lastModifiedBy>
  <cp:revision>1</cp:revision>
  <dcterms:created xsi:type="dcterms:W3CDTF">2020-06-18T14:26:08Z</dcterms:created>
  <dcterms:modified xsi:type="dcterms:W3CDTF">2020-06-18T14:27:03Z</dcterms:modified>
</cp:coreProperties>
</file>