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9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6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3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0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E3DB-0964-405C-8558-2562330477A0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DD86-1EA8-48A2-B7ED-6DAA14BA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3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55" y="146649"/>
            <a:ext cx="6191407" cy="6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28" y="0"/>
            <a:ext cx="611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419225"/>
            <a:ext cx="3771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8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357312"/>
            <a:ext cx="74104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80975"/>
            <a:ext cx="74295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66700"/>
            <a:ext cx="75152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4" y="1078302"/>
            <a:ext cx="9382590" cy="44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8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25" y="0"/>
            <a:ext cx="5778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566737"/>
            <a:ext cx="71437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Potje</dc:creator>
  <cp:lastModifiedBy>Ana Potje</cp:lastModifiedBy>
  <cp:revision>8</cp:revision>
  <dcterms:created xsi:type="dcterms:W3CDTF">2020-10-18T20:24:49Z</dcterms:created>
  <dcterms:modified xsi:type="dcterms:W3CDTF">2020-10-18T20:54:03Z</dcterms:modified>
</cp:coreProperties>
</file>