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76" autoAdjust="0"/>
    <p:restoredTop sz="94660"/>
  </p:normalViewPr>
  <p:slideViewPr>
    <p:cSldViewPr snapToGrid="0">
      <p:cViewPr varScale="1">
        <p:scale>
          <a:sx n="102" d="100"/>
          <a:sy n="102" d="100"/>
        </p:scale>
        <p:origin x="112"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37542BE-6965-47A4-BBC0-C6C518EA364B}" type="datetimeFigureOut">
              <a:rPr kumimoji="1" lang="ja-JP" altLang="en-US" smtClean="0"/>
              <a:t>2018/8/9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C496748-3C1A-44B3-B16E-F79943F67CE9}" type="slidenum">
              <a:rPr kumimoji="1" lang="ja-JP" altLang="en-US" smtClean="0"/>
              <a:t>‹#›</a:t>
            </a:fld>
            <a:endParaRPr kumimoji="1" lang="ja-JP" altLang="en-US"/>
          </a:p>
        </p:txBody>
      </p:sp>
    </p:spTree>
    <p:extLst>
      <p:ext uri="{BB962C8B-B14F-4D97-AF65-F5344CB8AC3E}">
        <p14:creationId xmlns:p14="http://schemas.microsoft.com/office/powerpoint/2010/main" val="3032241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7542BE-6965-47A4-BBC0-C6C518EA364B}" type="datetimeFigureOut">
              <a:rPr kumimoji="1" lang="ja-JP" altLang="en-US" smtClean="0"/>
              <a:t>2018/8/9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C496748-3C1A-44B3-B16E-F79943F67CE9}" type="slidenum">
              <a:rPr kumimoji="1" lang="ja-JP" altLang="en-US" smtClean="0"/>
              <a:t>‹#›</a:t>
            </a:fld>
            <a:endParaRPr kumimoji="1" lang="ja-JP" altLang="en-US"/>
          </a:p>
        </p:txBody>
      </p:sp>
    </p:spTree>
    <p:extLst>
      <p:ext uri="{BB962C8B-B14F-4D97-AF65-F5344CB8AC3E}">
        <p14:creationId xmlns:p14="http://schemas.microsoft.com/office/powerpoint/2010/main" val="4262250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7542BE-6965-47A4-BBC0-C6C518EA364B}" type="datetimeFigureOut">
              <a:rPr kumimoji="1" lang="ja-JP" altLang="en-US" smtClean="0"/>
              <a:t>2018/8/9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C496748-3C1A-44B3-B16E-F79943F67CE9}" type="slidenum">
              <a:rPr kumimoji="1" lang="ja-JP" altLang="en-US" smtClean="0"/>
              <a:t>‹#›</a:t>
            </a:fld>
            <a:endParaRPr kumimoji="1" lang="ja-JP" altLang="en-US"/>
          </a:p>
        </p:txBody>
      </p:sp>
    </p:spTree>
    <p:extLst>
      <p:ext uri="{BB962C8B-B14F-4D97-AF65-F5344CB8AC3E}">
        <p14:creationId xmlns:p14="http://schemas.microsoft.com/office/powerpoint/2010/main" val="1368825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7542BE-6965-47A4-BBC0-C6C518EA364B}" type="datetimeFigureOut">
              <a:rPr kumimoji="1" lang="ja-JP" altLang="en-US" smtClean="0"/>
              <a:t>2018/8/9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C496748-3C1A-44B3-B16E-F79943F67CE9}" type="slidenum">
              <a:rPr kumimoji="1" lang="ja-JP" altLang="en-US" smtClean="0"/>
              <a:t>‹#›</a:t>
            </a:fld>
            <a:endParaRPr kumimoji="1" lang="ja-JP" altLang="en-US"/>
          </a:p>
        </p:txBody>
      </p:sp>
    </p:spTree>
    <p:extLst>
      <p:ext uri="{BB962C8B-B14F-4D97-AF65-F5344CB8AC3E}">
        <p14:creationId xmlns:p14="http://schemas.microsoft.com/office/powerpoint/2010/main" val="152343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37542BE-6965-47A4-BBC0-C6C518EA364B}" type="datetimeFigureOut">
              <a:rPr kumimoji="1" lang="ja-JP" altLang="en-US" smtClean="0"/>
              <a:t>2018/8/9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C496748-3C1A-44B3-B16E-F79943F67CE9}" type="slidenum">
              <a:rPr kumimoji="1" lang="ja-JP" altLang="en-US" smtClean="0"/>
              <a:t>‹#›</a:t>
            </a:fld>
            <a:endParaRPr kumimoji="1" lang="ja-JP" altLang="en-US"/>
          </a:p>
        </p:txBody>
      </p:sp>
    </p:spTree>
    <p:extLst>
      <p:ext uri="{BB962C8B-B14F-4D97-AF65-F5344CB8AC3E}">
        <p14:creationId xmlns:p14="http://schemas.microsoft.com/office/powerpoint/2010/main" val="20700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37542BE-6965-47A4-BBC0-C6C518EA364B}" type="datetimeFigureOut">
              <a:rPr kumimoji="1" lang="ja-JP" altLang="en-US" smtClean="0"/>
              <a:t>2018/8/9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C496748-3C1A-44B3-B16E-F79943F67CE9}" type="slidenum">
              <a:rPr kumimoji="1" lang="ja-JP" altLang="en-US" smtClean="0"/>
              <a:t>‹#›</a:t>
            </a:fld>
            <a:endParaRPr kumimoji="1" lang="ja-JP" altLang="en-US"/>
          </a:p>
        </p:txBody>
      </p:sp>
    </p:spTree>
    <p:extLst>
      <p:ext uri="{BB962C8B-B14F-4D97-AF65-F5344CB8AC3E}">
        <p14:creationId xmlns:p14="http://schemas.microsoft.com/office/powerpoint/2010/main" val="415250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37542BE-6965-47A4-BBC0-C6C518EA364B}" type="datetimeFigureOut">
              <a:rPr kumimoji="1" lang="ja-JP" altLang="en-US" smtClean="0"/>
              <a:t>2018/8/9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C496748-3C1A-44B3-B16E-F79943F67CE9}" type="slidenum">
              <a:rPr kumimoji="1" lang="ja-JP" altLang="en-US" smtClean="0"/>
              <a:t>‹#›</a:t>
            </a:fld>
            <a:endParaRPr kumimoji="1" lang="ja-JP" altLang="en-US"/>
          </a:p>
        </p:txBody>
      </p:sp>
    </p:spTree>
    <p:extLst>
      <p:ext uri="{BB962C8B-B14F-4D97-AF65-F5344CB8AC3E}">
        <p14:creationId xmlns:p14="http://schemas.microsoft.com/office/powerpoint/2010/main" val="371223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37542BE-6965-47A4-BBC0-C6C518EA364B}" type="datetimeFigureOut">
              <a:rPr kumimoji="1" lang="ja-JP" altLang="en-US" smtClean="0"/>
              <a:t>2018/8/9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C496748-3C1A-44B3-B16E-F79943F67CE9}" type="slidenum">
              <a:rPr kumimoji="1" lang="ja-JP" altLang="en-US" smtClean="0"/>
              <a:t>‹#›</a:t>
            </a:fld>
            <a:endParaRPr kumimoji="1" lang="ja-JP" altLang="en-US"/>
          </a:p>
        </p:txBody>
      </p:sp>
    </p:spTree>
    <p:extLst>
      <p:ext uri="{BB962C8B-B14F-4D97-AF65-F5344CB8AC3E}">
        <p14:creationId xmlns:p14="http://schemas.microsoft.com/office/powerpoint/2010/main" val="245576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37542BE-6965-47A4-BBC0-C6C518EA364B}" type="datetimeFigureOut">
              <a:rPr kumimoji="1" lang="ja-JP" altLang="en-US" smtClean="0"/>
              <a:t>2018/8/9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C496748-3C1A-44B3-B16E-F79943F67CE9}" type="slidenum">
              <a:rPr kumimoji="1" lang="ja-JP" altLang="en-US" smtClean="0"/>
              <a:t>‹#›</a:t>
            </a:fld>
            <a:endParaRPr kumimoji="1" lang="ja-JP" altLang="en-US"/>
          </a:p>
        </p:txBody>
      </p:sp>
    </p:spTree>
    <p:extLst>
      <p:ext uri="{BB962C8B-B14F-4D97-AF65-F5344CB8AC3E}">
        <p14:creationId xmlns:p14="http://schemas.microsoft.com/office/powerpoint/2010/main" val="2426205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7542BE-6965-47A4-BBC0-C6C518EA364B}" type="datetimeFigureOut">
              <a:rPr kumimoji="1" lang="ja-JP" altLang="en-US" smtClean="0"/>
              <a:t>2018/8/9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C496748-3C1A-44B3-B16E-F79943F67CE9}" type="slidenum">
              <a:rPr kumimoji="1" lang="ja-JP" altLang="en-US" smtClean="0"/>
              <a:t>‹#›</a:t>
            </a:fld>
            <a:endParaRPr kumimoji="1" lang="ja-JP" altLang="en-US"/>
          </a:p>
        </p:txBody>
      </p:sp>
    </p:spTree>
    <p:extLst>
      <p:ext uri="{BB962C8B-B14F-4D97-AF65-F5344CB8AC3E}">
        <p14:creationId xmlns:p14="http://schemas.microsoft.com/office/powerpoint/2010/main" val="2758820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7542BE-6965-47A4-BBC0-C6C518EA364B}" type="datetimeFigureOut">
              <a:rPr kumimoji="1" lang="ja-JP" altLang="en-US" smtClean="0"/>
              <a:t>2018/8/9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C496748-3C1A-44B3-B16E-F79943F67CE9}" type="slidenum">
              <a:rPr kumimoji="1" lang="ja-JP" altLang="en-US" smtClean="0"/>
              <a:t>‹#›</a:t>
            </a:fld>
            <a:endParaRPr kumimoji="1" lang="ja-JP" altLang="en-US"/>
          </a:p>
        </p:txBody>
      </p:sp>
    </p:spTree>
    <p:extLst>
      <p:ext uri="{BB962C8B-B14F-4D97-AF65-F5344CB8AC3E}">
        <p14:creationId xmlns:p14="http://schemas.microsoft.com/office/powerpoint/2010/main" val="4132415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542BE-6965-47A4-BBC0-C6C518EA364B}" type="datetimeFigureOut">
              <a:rPr kumimoji="1" lang="ja-JP" altLang="en-US" smtClean="0"/>
              <a:t>2018/8/9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96748-3C1A-44B3-B16E-F79943F67CE9}" type="slidenum">
              <a:rPr kumimoji="1" lang="ja-JP" altLang="en-US" smtClean="0"/>
              <a:t>‹#›</a:t>
            </a:fld>
            <a:endParaRPr kumimoji="1" lang="ja-JP" altLang="en-US"/>
          </a:p>
        </p:txBody>
      </p:sp>
    </p:spTree>
    <p:extLst>
      <p:ext uri="{BB962C8B-B14F-4D97-AF65-F5344CB8AC3E}">
        <p14:creationId xmlns:p14="http://schemas.microsoft.com/office/powerpoint/2010/main" val="3875340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524000" y="4230914"/>
            <a:ext cx="9144000" cy="972457"/>
          </a:xfrm>
        </p:spPr>
        <p:txBody>
          <a:bodyPr/>
          <a:lstStyle/>
          <a:p>
            <a:r>
              <a:rPr lang="ja-JP" altLang="en-US" dirty="0" smtClean="0"/>
              <a:t>ジャンル：横スクロールアクション</a:t>
            </a:r>
            <a:endParaRPr lang="en-US" altLang="ja-JP" dirty="0" smtClean="0"/>
          </a:p>
          <a:p>
            <a:r>
              <a:rPr lang="ja-JP" altLang="en-US" dirty="0" smtClean="0"/>
              <a:t>プラットフォーム：パソコン</a:t>
            </a:r>
            <a:endParaRPr lang="en-US" altLang="ja-JP" dirty="0"/>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459014"/>
            <a:ext cx="10058400" cy="3771900"/>
          </a:xfrm>
          <a:prstGeom prst="rect">
            <a:avLst/>
          </a:prstGeom>
        </p:spPr>
      </p:pic>
    </p:spTree>
    <p:extLst>
      <p:ext uri="{BB962C8B-B14F-4D97-AF65-F5344CB8AC3E}">
        <p14:creationId xmlns:p14="http://schemas.microsoft.com/office/powerpoint/2010/main" val="2691257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6560458" y="3514722"/>
            <a:ext cx="5312228" cy="31677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ja-JP" altLang="en-US" sz="2400" dirty="0"/>
              <a:t>・効率よく宝石を集めよう</a:t>
            </a:r>
            <a:endParaRPr lang="en-US" altLang="ja-JP" sz="2400" dirty="0"/>
          </a:p>
          <a:p>
            <a:r>
              <a:rPr kumimoji="1" lang="ja-JP" altLang="en-US" sz="2400" dirty="0" smtClean="0"/>
              <a:t>・ヨーヨーを使って敵から宝石を取り　　　　　　</a:t>
            </a:r>
            <a:r>
              <a:rPr lang="ja-JP" altLang="en-US" sz="2400" dirty="0"/>
              <a:t>　</a:t>
            </a:r>
            <a:r>
              <a:rPr lang="ja-JP" altLang="en-US" sz="2400" dirty="0" smtClean="0"/>
              <a:t>　</a:t>
            </a:r>
            <a:r>
              <a:rPr kumimoji="1" lang="ja-JP" altLang="en-US" sz="2400" dirty="0" smtClean="0"/>
              <a:t>返そう</a:t>
            </a:r>
            <a:endParaRPr kumimoji="1" lang="en-US" altLang="ja-JP" sz="2400" dirty="0" smtClean="0"/>
          </a:p>
          <a:p>
            <a:r>
              <a:rPr lang="ja-JP" altLang="en-US" sz="2400" dirty="0" smtClean="0"/>
              <a:t>・最短ルートを見つけ出そう</a:t>
            </a:r>
            <a:endParaRPr kumimoji="1" lang="ja-JP" altLang="en-US" sz="2400" dirty="0"/>
          </a:p>
        </p:txBody>
      </p:sp>
      <p:sp>
        <p:nvSpPr>
          <p:cNvPr id="2" name="タイトル 1"/>
          <p:cNvSpPr>
            <a:spLocks noGrp="1"/>
          </p:cNvSpPr>
          <p:nvPr>
            <p:ph type="title"/>
          </p:nvPr>
        </p:nvSpPr>
        <p:spPr/>
        <p:txBody>
          <a:bodyPr/>
          <a:lstStyle/>
          <a:p>
            <a:r>
              <a:rPr lang="ja-JP" altLang="en-US" dirty="0" smtClean="0"/>
              <a:t>ゲーム概要</a:t>
            </a:r>
            <a:endParaRPr kumimoji="1" lang="ja-JP" altLang="en-US" dirty="0"/>
          </a:p>
        </p:txBody>
      </p:sp>
      <p:sp>
        <p:nvSpPr>
          <p:cNvPr id="3" name="コンテンツ プレースホルダー 2"/>
          <p:cNvSpPr>
            <a:spLocks noGrp="1"/>
          </p:cNvSpPr>
          <p:nvPr>
            <p:ph idx="1"/>
          </p:nvPr>
        </p:nvSpPr>
        <p:spPr>
          <a:xfrm>
            <a:off x="838200" y="1434869"/>
            <a:ext cx="10515600" cy="4351338"/>
          </a:xfrm>
        </p:spPr>
        <p:txBody>
          <a:bodyPr>
            <a:normAutofit/>
          </a:bodyPr>
          <a:lstStyle/>
          <a:p>
            <a:pPr marL="0" indent="0">
              <a:buNone/>
            </a:pPr>
            <a:r>
              <a:rPr kumimoji="1" lang="ja-JP" altLang="en-US" sz="2000" dirty="0" smtClean="0"/>
              <a:t>強制横スクロールのアクション。</a:t>
            </a:r>
            <a:endParaRPr kumimoji="1" lang="en-US" altLang="ja-JP" sz="2000" dirty="0" smtClean="0"/>
          </a:p>
          <a:p>
            <a:pPr marL="0" indent="0">
              <a:buNone/>
            </a:pPr>
            <a:r>
              <a:rPr lang="ja-JP" altLang="en-US" sz="2000" dirty="0" smtClean="0"/>
              <a:t>プレイヤーは</a:t>
            </a:r>
            <a:r>
              <a:rPr lang="ja-JP" altLang="en-US" sz="2000" dirty="0"/>
              <a:t>盗賊</a:t>
            </a:r>
            <a:r>
              <a:rPr lang="ja-JP" altLang="en-US" sz="2000" dirty="0" smtClean="0"/>
              <a:t>のアジトで奪われた不思議な力を持った宝石を集めながら</a:t>
            </a:r>
            <a:endParaRPr lang="en-US" altLang="ja-JP" sz="2000" dirty="0"/>
          </a:p>
          <a:p>
            <a:pPr marL="0" indent="0">
              <a:buNone/>
            </a:pPr>
            <a:r>
              <a:rPr lang="ja-JP" altLang="en-US" sz="2000" dirty="0" smtClean="0"/>
              <a:t>ボスの場所までたどり着く。</a:t>
            </a:r>
            <a:endParaRPr lang="en-US" altLang="ja-JP" sz="2000" dirty="0" smtClean="0"/>
          </a:p>
          <a:p>
            <a:pPr marL="0" indent="0">
              <a:buNone/>
            </a:pPr>
            <a:r>
              <a:rPr kumimoji="1" lang="ja-JP" altLang="en-US" sz="2000" dirty="0" smtClean="0"/>
              <a:t>様々な仕掛けや手下盗賊達を乗り越えよう。</a:t>
            </a:r>
            <a:endParaRPr kumimoji="1" lang="en-US" altLang="ja-JP" sz="2000" dirty="0" smtClean="0"/>
          </a:p>
          <a:p>
            <a:pPr marL="0" indent="0">
              <a:buNone/>
            </a:pPr>
            <a:r>
              <a:rPr lang="ja-JP" altLang="en-US" sz="2000" dirty="0"/>
              <a:t>　</a:t>
            </a:r>
            <a:r>
              <a:rPr lang="en-US" altLang="ja-JP" sz="2000" dirty="0" smtClean="0"/>
              <a:t>						</a:t>
            </a:r>
            <a:r>
              <a:rPr lang="ja-JP" altLang="en-US" sz="2000" dirty="0" smtClean="0"/>
              <a:t>　　　</a:t>
            </a:r>
            <a:endParaRPr lang="en-US" altLang="ja-JP" sz="2000" dirty="0" smtClean="0"/>
          </a:p>
          <a:p>
            <a:pPr marL="0" indent="0">
              <a:buNone/>
            </a:pPr>
            <a:r>
              <a:rPr kumimoji="1" lang="ja-JP" altLang="en-US" sz="2000" dirty="0"/>
              <a:t>　</a:t>
            </a:r>
            <a:r>
              <a:rPr kumimoji="1" lang="ja-JP" altLang="en-US" sz="2000" dirty="0" smtClean="0"/>
              <a:t>　　　　　</a:t>
            </a:r>
            <a:endParaRPr kumimoji="1" lang="en-US" altLang="ja-JP" sz="2000" dirty="0" smtClean="0"/>
          </a:p>
          <a:p>
            <a:pPr marL="0" indent="0">
              <a:buNone/>
            </a:pPr>
            <a:r>
              <a:rPr lang="ja-JP" altLang="en-US" sz="2000" dirty="0"/>
              <a:t>　</a:t>
            </a:r>
            <a:r>
              <a:rPr lang="ja-JP" altLang="en-US" sz="2000" dirty="0" smtClean="0"/>
              <a:t>　　　　　　　　　　　　　　　　　　　　　　　　　</a:t>
            </a:r>
            <a:endParaRPr kumimoji="1" lang="en-US" altLang="ja-JP" dirty="0"/>
          </a:p>
          <a:p>
            <a:pPr marL="0" indent="0">
              <a:buNone/>
            </a:pP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smtClean="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685" y="3479798"/>
            <a:ext cx="5239658" cy="2947308"/>
          </a:xfrm>
          <a:prstGeom prst="rect">
            <a:avLst/>
          </a:prstGeom>
        </p:spPr>
      </p:pic>
      <p:sp>
        <p:nvSpPr>
          <p:cNvPr id="6" name="テキスト ボックス 5"/>
          <p:cNvSpPr txBox="1"/>
          <p:nvPr/>
        </p:nvSpPr>
        <p:spPr>
          <a:xfrm>
            <a:off x="7220857" y="4216400"/>
            <a:ext cx="184731"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3056918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875846"/>
          </a:xfrm>
        </p:spPr>
        <p:txBody>
          <a:bodyPr/>
          <a:lstStyle/>
          <a:p>
            <a:r>
              <a:rPr kumimoji="1" lang="ja-JP" altLang="en-US" dirty="0" smtClean="0"/>
              <a:t>宝石を集めよう！</a:t>
            </a:r>
            <a:endParaRPr kumimoji="1" lang="ja-JP" altLang="en-US" dirty="0"/>
          </a:p>
        </p:txBody>
      </p:sp>
      <p:sp>
        <p:nvSpPr>
          <p:cNvPr id="13" name="コンテンツ プレースホルダー 2"/>
          <p:cNvSpPr txBox="1">
            <a:spLocks/>
          </p:cNvSpPr>
          <p:nvPr/>
        </p:nvSpPr>
        <p:spPr>
          <a:xfrm>
            <a:off x="838200" y="1342573"/>
            <a:ext cx="10515600" cy="4870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プレイヤーはステージのあちこちに落ちている</a:t>
            </a:r>
            <a:r>
              <a:rPr lang="en-US" altLang="ja-JP" sz="2000" dirty="0" smtClean="0"/>
              <a:t>2</a:t>
            </a:r>
            <a:r>
              <a:rPr lang="ja-JP" altLang="en-US" sz="2000" dirty="0" smtClean="0"/>
              <a:t>種類の宝石を集めてハイスコアを目指しましょう。</a:t>
            </a:r>
            <a:endParaRPr lang="en-US" altLang="ja-JP" sz="2000" dirty="0" smtClean="0"/>
          </a:p>
          <a:p>
            <a:pPr marL="0" indent="0">
              <a:buFont typeface="Arial" panose="020B0604020202020204" pitchFamily="34" charset="0"/>
              <a:buNone/>
            </a:pPr>
            <a:r>
              <a:rPr lang="ja-JP" altLang="en-US" sz="2400" dirty="0" smtClean="0"/>
              <a:t>宝石（大）：獲得スコア大、敵の攻撃からプレイヤーを守る</a:t>
            </a:r>
            <a:endParaRPr lang="en-US" altLang="ja-JP" sz="2400" dirty="0" smtClean="0"/>
          </a:p>
          <a:p>
            <a:pPr marL="0" indent="0">
              <a:buFont typeface="Arial" panose="020B0604020202020204" pitchFamily="34" charset="0"/>
              <a:buNone/>
            </a:pPr>
            <a:r>
              <a:rPr lang="en-US" altLang="ja-JP" sz="2000" dirty="0" smtClean="0"/>
              <a:t>	</a:t>
            </a:r>
            <a:r>
              <a:rPr lang="ja-JP" altLang="en-US" sz="2400" dirty="0" smtClean="0"/>
              <a:t>　　ただし、守ると持っている宝石の数が減る</a:t>
            </a:r>
            <a:endParaRPr lang="en-US" altLang="ja-JP" sz="2400" dirty="0"/>
          </a:p>
          <a:p>
            <a:pPr marL="0" indent="0">
              <a:buFont typeface="Arial" panose="020B0604020202020204" pitchFamily="34" charset="0"/>
              <a:buNone/>
            </a:pPr>
            <a:endParaRPr lang="en-US" altLang="ja-JP" sz="2000" dirty="0"/>
          </a:p>
          <a:p>
            <a:pPr marL="0" indent="0">
              <a:buFont typeface="Arial" panose="020B0604020202020204" pitchFamily="34" charset="0"/>
              <a:buNone/>
            </a:pPr>
            <a:r>
              <a:rPr lang="ja-JP" altLang="en-US" sz="2400" dirty="0" smtClean="0"/>
              <a:t>宝石（小）：一定数集めると宝石（大）になる。それ以外は効果なし</a:t>
            </a:r>
            <a:endParaRPr lang="en-US" altLang="ja-JP" sz="2400" dirty="0" smtClean="0"/>
          </a:p>
          <a:p>
            <a:pPr marL="0" indent="0">
              <a:buFont typeface="Arial" panose="020B0604020202020204" pitchFamily="34" charset="0"/>
              <a:buNone/>
            </a:pPr>
            <a:endParaRPr lang="en-US" altLang="ja-JP" dirty="0" smtClean="0"/>
          </a:p>
          <a:p>
            <a:pPr marL="0" indent="0">
              <a:buFont typeface="Arial" panose="020B0604020202020204" pitchFamily="34" charset="0"/>
              <a:buNone/>
            </a:pPr>
            <a:r>
              <a:rPr lang="ja-JP" altLang="en-US" sz="2000" b="1" dirty="0" smtClean="0"/>
              <a:t>通常では取れない場所にある宝石もヨーヨーを使うことでとることが出来ます</a:t>
            </a:r>
            <a:r>
              <a:rPr lang="en-US" altLang="ja-JP" dirty="0" smtClean="0"/>
              <a:t>	</a:t>
            </a:r>
            <a:endParaRPr lang="ja-JP" altLang="en-US" sz="2400"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553855"/>
            <a:ext cx="3541484" cy="1992085"/>
          </a:xfrm>
          <a:prstGeom prst="rect">
            <a:avLst/>
          </a:prstGeom>
        </p:spPr>
      </p:pic>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8000" y="4553856"/>
            <a:ext cx="3541485" cy="1992085"/>
          </a:xfrm>
          <a:prstGeom prst="rect">
            <a:avLst/>
          </a:prstGeom>
        </p:spPr>
      </p:pic>
    </p:spTree>
    <p:extLst>
      <p:ext uri="{BB962C8B-B14F-4D97-AF65-F5344CB8AC3E}">
        <p14:creationId xmlns:p14="http://schemas.microsoft.com/office/powerpoint/2010/main" val="2897751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手下盗賊は</a:t>
            </a:r>
            <a:r>
              <a:rPr kumimoji="1" lang="ja-JP" altLang="en-US" dirty="0" smtClean="0"/>
              <a:t>厄介！？</a:t>
            </a:r>
            <a:endParaRPr kumimoji="1" lang="ja-JP" altLang="en-US" dirty="0"/>
          </a:p>
        </p:txBody>
      </p:sp>
      <p:sp>
        <p:nvSpPr>
          <p:cNvPr id="3" name="コンテンツ プレースホルダー 2"/>
          <p:cNvSpPr>
            <a:spLocks noGrp="1"/>
          </p:cNvSpPr>
          <p:nvPr>
            <p:ph idx="1"/>
          </p:nvPr>
        </p:nvSpPr>
        <p:spPr>
          <a:xfrm>
            <a:off x="838200" y="1574800"/>
            <a:ext cx="10515600" cy="5029200"/>
          </a:xfrm>
        </p:spPr>
        <p:txBody>
          <a:bodyPr>
            <a:normAutofit/>
          </a:bodyPr>
          <a:lstStyle/>
          <a:p>
            <a:pPr marL="0" indent="0">
              <a:buNone/>
            </a:pPr>
            <a:r>
              <a:rPr lang="ja-JP" altLang="en-US" sz="2000" dirty="0" smtClean="0"/>
              <a:t>敵は宝石によって強化されています（</a:t>
            </a:r>
            <a:r>
              <a:rPr lang="ja-JP" altLang="en-US" sz="2000" dirty="0"/>
              <a:t>と</a:t>
            </a:r>
            <a:r>
              <a:rPr lang="ja-JP" altLang="en-US" sz="2000" dirty="0" smtClean="0"/>
              <a:t>いう設定）</a:t>
            </a:r>
            <a:endParaRPr lang="en-US" altLang="ja-JP" sz="2000" dirty="0" smtClean="0"/>
          </a:p>
          <a:p>
            <a:pPr marL="0" indent="0">
              <a:buNone/>
            </a:pPr>
            <a:r>
              <a:rPr lang="ja-JP" altLang="en-US" sz="2000" dirty="0" smtClean="0"/>
              <a:t>手下達もプレイヤーと同様にヨーヨーで持っている宝石を盗んでくるので注意が必要です！</a:t>
            </a:r>
            <a:endParaRPr lang="en-US" altLang="ja-JP" sz="2000" dirty="0" smtClean="0"/>
          </a:p>
          <a:p>
            <a:pPr marL="0" indent="0">
              <a:buNone/>
            </a:pPr>
            <a:r>
              <a:rPr lang="ja-JP" altLang="en-US" sz="2000" dirty="0" smtClean="0"/>
              <a:t>プレイヤーはヨーヨーを使って敵が持つ宝石をとることで敵を倒すことが出来ます。</a:t>
            </a:r>
            <a:endParaRPr lang="en-US" altLang="ja-JP" sz="2000" dirty="0" smtClean="0"/>
          </a:p>
          <a:p>
            <a:pPr marL="0" indent="0">
              <a:buNone/>
            </a:pPr>
            <a:r>
              <a:rPr lang="ja-JP" altLang="en-US" sz="2000" dirty="0" smtClean="0"/>
              <a:t>宝石をとられた敵は力が抜け、戦えなくなります（倒した）</a:t>
            </a:r>
            <a:endParaRPr lang="en-US" altLang="ja-JP" sz="2000" dirty="0" smtClean="0"/>
          </a:p>
          <a:p>
            <a:pPr marL="0" indent="0">
              <a:buNone/>
            </a:pPr>
            <a:endParaRPr lang="en-US" altLang="ja-JP" sz="2000" dirty="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endParaRPr lang="en-US" altLang="ja-JP" sz="2000" dirty="0" smtClean="0"/>
          </a:p>
          <a:p>
            <a:pPr marL="0" indent="0">
              <a:buNone/>
            </a:pPr>
            <a:endParaRPr lang="en-US" altLang="ja-JP" sz="2000" dirty="0"/>
          </a:p>
          <a:p>
            <a:pPr marL="0" indent="0">
              <a:buNone/>
            </a:pPr>
            <a:r>
              <a:rPr lang="ja-JP" altLang="en-US" sz="2000" dirty="0" smtClean="0"/>
              <a:t>　　　　　　　　　　　　　　　　　　　　　　　　　　　　　　　　</a:t>
            </a:r>
            <a:r>
              <a:rPr lang="ja-JP" altLang="en-US" sz="2200" b="1" dirty="0" smtClean="0">
                <a:solidFill>
                  <a:schemeClr val="accent2"/>
                </a:solidFill>
              </a:rPr>
              <a:t>敵のヨーヨーのリーチも長い！</a:t>
            </a:r>
            <a:endParaRPr lang="en-US" altLang="ja-JP" sz="2200" b="1" dirty="0" smtClean="0">
              <a:solidFill>
                <a:schemeClr val="accent2"/>
              </a:solidFill>
            </a:endParaRPr>
          </a:p>
          <a:p>
            <a:pPr marL="0" indent="0">
              <a:buNone/>
            </a:pPr>
            <a:r>
              <a:rPr lang="ja-JP" altLang="en-US" sz="2000" dirty="0"/>
              <a:t>　</a:t>
            </a:r>
            <a:r>
              <a:rPr lang="ja-JP" altLang="en-US" sz="2000" dirty="0" smtClean="0"/>
              <a:t>　　　　　　　　　　　　　　　　　　　　</a:t>
            </a:r>
            <a:endParaRPr lang="en-US" altLang="ja-JP" sz="2000"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23343"/>
            <a:ext cx="5354158" cy="3011714"/>
          </a:xfrm>
          <a:prstGeom prst="rect">
            <a:avLst/>
          </a:prstGeom>
        </p:spPr>
      </p:pic>
    </p:spTree>
    <p:extLst>
      <p:ext uri="{BB962C8B-B14F-4D97-AF65-F5344CB8AC3E}">
        <p14:creationId xmlns:p14="http://schemas.microsoft.com/office/powerpoint/2010/main" val="2670784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強敵！！ボスとの戦闘</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主人公を待ち受けるのはボス。</a:t>
            </a:r>
            <a:endParaRPr kumimoji="1" lang="en-US" altLang="ja-JP" dirty="0" smtClean="0"/>
          </a:p>
          <a:p>
            <a:pPr marL="0" indent="0">
              <a:buNone/>
            </a:pPr>
            <a:r>
              <a:rPr kumimoji="1" lang="ja-JP" altLang="en-US" dirty="0" smtClean="0"/>
              <a:t>ボスには隙が無く、宝石を盗むことが出来ない！</a:t>
            </a:r>
            <a:endParaRPr kumimoji="1" lang="en-US" altLang="ja-JP" dirty="0" smtClean="0"/>
          </a:p>
          <a:p>
            <a:pPr marL="0" indent="0">
              <a:buNone/>
            </a:pPr>
            <a:r>
              <a:rPr lang="ja-JP" altLang="en-US" dirty="0" smtClean="0"/>
              <a:t>上にある木箱や鉄骨をヨーヨーで攻撃して落としてボスにあてよう！</a:t>
            </a:r>
            <a:endParaRPr kumimoji="1" lang="en-US" altLang="ja-JP" dirty="0" smtClean="0"/>
          </a:p>
          <a:p>
            <a:pPr marL="0" indent="0">
              <a:buNone/>
            </a:pPr>
            <a:endParaRPr kumimoji="1" lang="en-US" altLang="ja-JP" dirty="0" smtClean="0"/>
          </a:p>
          <a:p>
            <a:pPr marL="0" indent="0">
              <a:buNone/>
            </a:pPr>
            <a:endParaRPr kumimoji="1" lang="en-US" altLang="ja-JP" dirty="0" smtClean="0"/>
          </a:p>
        </p:txBody>
      </p:sp>
      <p:pic>
        <p:nvPicPr>
          <p:cNvPr id="2054" name="Picture 6" descr="ã¯ãªãã¯ããã¨æ°ããã¦ã£ã³ãã¦ã§éãã¾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47" y="3781651"/>
            <a:ext cx="2076450" cy="22098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ã¯ãªãã¯ããã¨æ°ããã¦ã£ã³ãã¦ã§éãã¾ã"/>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6527" y="3781651"/>
            <a:ext cx="2818946" cy="180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727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プレイヤーの進行を邪魔するギミック！</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sz="2000" dirty="0" smtClean="0"/>
              <a:t>ステージにはプレイヤーの妨害をするギミックがあります。</a:t>
            </a:r>
            <a:endParaRPr kumimoji="1" lang="en-US" altLang="ja-JP" sz="2000" dirty="0" smtClean="0"/>
          </a:p>
          <a:p>
            <a:pPr marL="0" indent="0">
              <a:buNone/>
            </a:pPr>
            <a:endParaRPr kumimoji="1" lang="en-US" altLang="ja-JP" sz="2000" dirty="0" smtClean="0"/>
          </a:p>
          <a:p>
            <a:pPr marL="0" indent="0">
              <a:buNone/>
            </a:pPr>
            <a:r>
              <a:rPr lang="ja-JP" altLang="en-US" sz="2000" b="1" dirty="0" smtClean="0"/>
              <a:t>落ちる足場</a:t>
            </a:r>
            <a:r>
              <a:rPr lang="ja-JP" altLang="en-US" sz="2000" dirty="0" smtClean="0"/>
              <a:t>：プレイヤーが乗ると落ちるブロック。</a:t>
            </a:r>
            <a:endParaRPr lang="en-US" altLang="ja-JP" sz="2000" dirty="0" smtClean="0"/>
          </a:p>
          <a:p>
            <a:pPr marL="0" indent="0">
              <a:buNone/>
            </a:pPr>
            <a:endParaRPr lang="en-US" altLang="ja-JP" sz="2000" dirty="0" smtClean="0"/>
          </a:p>
          <a:p>
            <a:pPr marL="0" indent="0">
              <a:buNone/>
            </a:pPr>
            <a:endParaRPr lang="en-US" altLang="ja-JP" sz="2000" dirty="0"/>
          </a:p>
          <a:p>
            <a:pPr marL="0" indent="0">
              <a:buNone/>
            </a:pPr>
            <a:r>
              <a:rPr lang="ja-JP" altLang="en-US" sz="2000" b="1" dirty="0" smtClean="0"/>
              <a:t>切り替え足場</a:t>
            </a:r>
            <a:r>
              <a:rPr lang="ja-JP" altLang="en-US" sz="2000" dirty="0" smtClean="0"/>
              <a:t>：スイッチを押すと一部の足場が消えたり出現したりする</a:t>
            </a:r>
            <a:endParaRPr lang="en-US" altLang="ja-JP" sz="2000" dirty="0" smtClean="0"/>
          </a:p>
          <a:p>
            <a:pPr marL="0" indent="0">
              <a:buNone/>
            </a:pPr>
            <a:endParaRPr lang="en-US" altLang="ja-JP" sz="2000" dirty="0"/>
          </a:p>
          <a:p>
            <a:pPr marL="0" indent="0">
              <a:buNone/>
            </a:pPr>
            <a:endParaRPr lang="en-US" altLang="ja-JP" sz="2000" dirty="0" smtClean="0"/>
          </a:p>
          <a:p>
            <a:pPr marL="0" indent="0">
              <a:buNone/>
            </a:pPr>
            <a:r>
              <a:rPr lang="ja-JP" altLang="en-US" sz="2000" dirty="0" smtClean="0"/>
              <a:t>ベルトコンベア：進方向と逆方向に回っているのでプレイヤーの速度が落ちる</a:t>
            </a:r>
            <a:endParaRPr lang="en-US" altLang="ja-JP" sz="2000" dirty="0" smtClean="0"/>
          </a:p>
          <a:p>
            <a:pPr marL="0" indent="0">
              <a:buNone/>
            </a:pPr>
            <a:endParaRPr lang="en-US" altLang="ja-JP" sz="2000" dirty="0"/>
          </a:p>
          <a:p>
            <a:pPr marL="0" indent="0">
              <a:buNone/>
            </a:pPr>
            <a:endParaRPr lang="en-US" altLang="ja-JP" sz="2000" dirty="0" smtClean="0"/>
          </a:p>
          <a:p>
            <a:pPr marL="0" indent="0">
              <a:buNone/>
            </a:pPr>
            <a:endParaRPr lang="en-US" altLang="ja-JP" sz="2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1" y="1531699"/>
            <a:ext cx="1701800" cy="2008792"/>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3374" y="4707065"/>
            <a:ext cx="1910426" cy="1718722"/>
          </a:xfrm>
          <a:prstGeom prst="rect">
            <a:avLst/>
          </a:prstGeom>
        </p:spPr>
      </p:pic>
    </p:spTree>
    <p:extLst>
      <p:ext uri="{BB962C8B-B14F-4D97-AF65-F5344CB8AC3E}">
        <p14:creationId xmlns:p14="http://schemas.microsoft.com/office/powerpoint/2010/main" val="4137950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目指</a:t>
            </a:r>
            <a:r>
              <a:rPr kumimoji="1" lang="ja-JP" altLang="en-US" dirty="0" err="1" smtClean="0"/>
              <a:t>せ</a:t>
            </a:r>
            <a:r>
              <a:rPr kumimoji="1" lang="ja-JP" altLang="en-US" dirty="0" smtClean="0"/>
              <a:t>ランキング１位！</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ゲームクリア時に所持している宝石の数とクリアにかかった時間でスコアが変動します。</a:t>
            </a:r>
            <a:endParaRPr kumimoji="1" lang="en-US" altLang="ja-JP" dirty="0" smtClean="0"/>
          </a:p>
          <a:p>
            <a:pPr marL="0" indent="0">
              <a:buNone/>
            </a:pPr>
            <a:endParaRPr kumimoji="1" lang="en-US" altLang="ja-JP" dirty="0" smtClean="0"/>
          </a:p>
          <a:p>
            <a:pPr marL="0" indent="0">
              <a:buNone/>
            </a:pPr>
            <a:r>
              <a:rPr lang="ja-JP" altLang="en-US" dirty="0" smtClean="0"/>
              <a:t>より多くの宝石を持っていて、短時間でクリアすると高スコアが出ます。</a:t>
            </a:r>
            <a:endParaRPr lang="en-US" altLang="ja-JP" dirty="0" smtClean="0"/>
          </a:p>
          <a:p>
            <a:pPr marL="0" indent="0">
              <a:buNone/>
            </a:pPr>
            <a:endParaRPr lang="en-US" altLang="ja-JP" dirty="0"/>
          </a:p>
          <a:p>
            <a:pPr marL="0" indent="0">
              <a:buNone/>
            </a:pPr>
            <a:endParaRPr lang="en-US" altLang="ja-JP" dirty="0" smtClean="0"/>
          </a:p>
        </p:txBody>
      </p:sp>
    </p:spTree>
    <p:extLst>
      <p:ext uri="{BB962C8B-B14F-4D97-AF65-F5344CB8AC3E}">
        <p14:creationId xmlns:p14="http://schemas.microsoft.com/office/powerpoint/2010/main" val="4104968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318</Words>
  <Application>Microsoft Office PowerPoint</Application>
  <PresentationFormat>ワイド画面</PresentationFormat>
  <Paragraphs>53</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ＭＳ Ｐゴシック</vt:lpstr>
      <vt:lpstr>Arial</vt:lpstr>
      <vt:lpstr>Calibri</vt:lpstr>
      <vt:lpstr>Calibri Light</vt:lpstr>
      <vt:lpstr>Office テーマ</vt:lpstr>
      <vt:lpstr>PowerPoint プレゼンテーション</vt:lpstr>
      <vt:lpstr>ゲーム概要</vt:lpstr>
      <vt:lpstr>宝石を集めよう！</vt:lpstr>
      <vt:lpstr>手下盗賊は厄介！？</vt:lpstr>
      <vt:lpstr>強敵！！ボスとの戦闘</vt:lpstr>
      <vt:lpstr>プレイヤーの進行を邪魔するギミック！</vt:lpstr>
      <vt:lpstr>目指せランキング１位！</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UNKOWN</dc:title>
  <dc:creator>長尾 蓮</dc:creator>
  <cp:lastModifiedBy>長尾 蓮</cp:lastModifiedBy>
  <cp:revision>37</cp:revision>
  <dcterms:created xsi:type="dcterms:W3CDTF">2018-08-09T03:22:58Z</dcterms:created>
  <dcterms:modified xsi:type="dcterms:W3CDTF">2018-08-09T11:15:09Z</dcterms:modified>
</cp:coreProperties>
</file>