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7BD"/>
    <a:srgbClr val="B5CBE7"/>
    <a:srgbClr val="508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D707E-F94A-4A61-A9C0-D5E57EC4EF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A62231C-F9E0-4797-8AB7-7E4EFCF86E10}">
      <dgm:prSet phldrT="[テキスト]" custT="1"/>
      <dgm:spPr/>
      <dgm:t>
        <a:bodyPr/>
        <a:lstStyle/>
        <a:p>
          <a:r>
            <a:rPr kumimoji="1" lang="ja-JP" altLang="en-US" sz="3200" dirty="0" smtClean="0"/>
            <a:t>タイトル画面</a:t>
          </a:r>
          <a:endParaRPr kumimoji="1" lang="ja-JP" altLang="en-US" sz="3200" dirty="0"/>
        </a:p>
      </dgm:t>
    </dgm:pt>
    <dgm:pt modelId="{8D4D4F3C-F964-43C9-8870-99EA5A7D89A5}" type="parTrans" cxnId="{A9D262E9-F51A-460C-85C4-0B38F29A0089}">
      <dgm:prSet/>
      <dgm:spPr/>
      <dgm:t>
        <a:bodyPr/>
        <a:lstStyle/>
        <a:p>
          <a:endParaRPr kumimoji="1" lang="ja-JP" altLang="en-US"/>
        </a:p>
      </dgm:t>
    </dgm:pt>
    <dgm:pt modelId="{313A8BDC-6640-4F40-9A98-3CB64F454708}" type="sibTrans" cxnId="{A9D262E9-F51A-460C-85C4-0B38F29A0089}">
      <dgm:prSet/>
      <dgm:spPr>
        <a:solidFill>
          <a:srgbClr val="96A7BD"/>
        </a:solidFill>
      </dgm:spPr>
      <dgm:t>
        <a:bodyPr/>
        <a:lstStyle/>
        <a:p>
          <a:endParaRPr kumimoji="1" lang="ja-JP" altLang="en-US"/>
        </a:p>
      </dgm:t>
    </dgm:pt>
    <dgm:pt modelId="{8B8B0206-C57C-42FA-BD35-9DA73720C2D9}">
      <dgm:prSet phldrT="[テキスト]" custT="1"/>
      <dgm:spPr/>
      <dgm:t>
        <a:bodyPr/>
        <a:lstStyle/>
        <a:p>
          <a:r>
            <a:rPr kumimoji="1" lang="ja-JP" altLang="en-US" sz="3200" dirty="0" smtClean="0"/>
            <a:t>ゲーム画面</a:t>
          </a:r>
          <a:endParaRPr kumimoji="1" lang="ja-JP" altLang="en-US" sz="3200" dirty="0"/>
        </a:p>
      </dgm:t>
    </dgm:pt>
    <dgm:pt modelId="{1A36A61D-D291-4D6E-8C56-06367C6E8024}" type="parTrans" cxnId="{B31709E2-037D-42DF-A883-7FE9FDD75834}">
      <dgm:prSet/>
      <dgm:spPr/>
      <dgm:t>
        <a:bodyPr/>
        <a:lstStyle/>
        <a:p>
          <a:endParaRPr kumimoji="1" lang="ja-JP" altLang="en-US"/>
        </a:p>
      </dgm:t>
    </dgm:pt>
    <dgm:pt modelId="{AEDA7F84-C1E1-43B4-83C6-13EC613D089A}" type="sibTrans" cxnId="{B31709E2-037D-42DF-A883-7FE9FDD75834}">
      <dgm:prSet/>
      <dgm:spPr>
        <a:solidFill>
          <a:srgbClr val="96A7BD"/>
        </a:solidFill>
      </dgm:spPr>
      <dgm:t>
        <a:bodyPr/>
        <a:lstStyle/>
        <a:p>
          <a:endParaRPr kumimoji="1" lang="ja-JP" altLang="en-US"/>
        </a:p>
      </dgm:t>
    </dgm:pt>
    <dgm:pt modelId="{B0F2B32A-C96A-413B-B01E-C233E0FEA2B7}">
      <dgm:prSet phldrT="[テキスト]" custT="1"/>
      <dgm:spPr/>
      <dgm:t>
        <a:bodyPr/>
        <a:lstStyle/>
        <a:p>
          <a:r>
            <a:rPr kumimoji="1" lang="ja-JP" altLang="en-US" sz="3200" dirty="0" smtClean="0"/>
            <a:t>リザルト画面</a:t>
          </a:r>
          <a:endParaRPr kumimoji="1" lang="ja-JP" altLang="en-US" sz="3200" dirty="0"/>
        </a:p>
      </dgm:t>
    </dgm:pt>
    <dgm:pt modelId="{C6684ED7-BE15-4D33-B320-6C6988D9D5F7}" type="parTrans" cxnId="{E58F88E0-F558-4420-B045-11E2829A36A5}">
      <dgm:prSet/>
      <dgm:spPr/>
      <dgm:t>
        <a:bodyPr/>
        <a:lstStyle/>
        <a:p>
          <a:endParaRPr kumimoji="1" lang="ja-JP" altLang="en-US"/>
        </a:p>
      </dgm:t>
    </dgm:pt>
    <dgm:pt modelId="{D9E477DD-CA9B-49EE-B09F-319A316714CA}" type="sibTrans" cxnId="{E58F88E0-F558-4420-B045-11E2829A36A5}">
      <dgm:prSet/>
      <dgm:spPr/>
      <dgm:t>
        <a:bodyPr/>
        <a:lstStyle/>
        <a:p>
          <a:endParaRPr kumimoji="1" lang="ja-JP" altLang="en-US"/>
        </a:p>
      </dgm:t>
    </dgm:pt>
    <dgm:pt modelId="{C55914BB-CFE0-44E0-824C-1030EFCF8C50}" type="pres">
      <dgm:prSet presAssocID="{D6DD707E-F94A-4A61-A9C0-D5E57EC4EFAC}" presName="Name0" presStyleCnt="0">
        <dgm:presLayoutVars>
          <dgm:dir/>
          <dgm:resizeHandles val="exact"/>
        </dgm:presLayoutVars>
      </dgm:prSet>
      <dgm:spPr/>
    </dgm:pt>
    <dgm:pt modelId="{9693576B-5F04-442F-85E6-0EE802E48832}" type="pres">
      <dgm:prSet presAssocID="{AA62231C-F9E0-4797-8AB7-7E4EFCF86E10}" presName="node" presStyleLbl="node1" presStyleIdx="0" presStyleCnt="3" custScaleX="11301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FB84C79-9F9E-43C1-BD41-500BE1CF222E}" type="pres">
      <dgm:prSet presAssocID="{313A8BDC-6640-4F40-9A98-3CB64F454708}" presName="sibTrans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E4D96C89-9E08-4598-9007-78FADB047A5A}" type="pres">
      <dgm:prSet presAssocID="{313A8BDC-6640-4F40-9A98-3CB64F454708}" presName="connectorText" presStyleLbl="sibTrans2D1" presStyleIdx="0" presStyleCnt="2"/>
      <dgm:spPr/>
      <dgm:t>
        <a:bodyPr/>
        <a:lstStyle/>
        <a:p>
          <a:endParaRPr kumimoji="1" lang="ja-JP" altLang="en-US"/>
        </a:p>
      </dgm:t>
    </dgm:pt>
    <dgm:pt modelId="{42A730FF-BD29-479B-BF41-057347B51254}" type="pres">
      <dgm:prSet presAssocID="{8B8B0206-C57C-42FA-BD35-9DA73720C2D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FE55282-B845-4A5B-8C78-9327C6EEF682}" type="pres">
      <dgm:prSet presAssocID="{AEDA7F84-C1E1-43B4-83C6-13EC613D089A}" presName="sibTrans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2AF9CE14-2B99-48EC-B09F-3A0F900713F8}" type="pres">
      <dgm:prSet presAssocID="{AEDA7F84-C1E1-43B4-83C6-13EC613D089A}" presName="connectorText" presStyleLbl="sibTrans2D1" presStyleIdx="1" presStyleCnt="2"/>
      <dgm:spPr/>
      <dgm:t>
        <a:bodyPr/>
        <a:lstStyle/>
        <a:p>
          <a:endParaRPr kumimoji="1" lang="ja-JP" altLang="en-US"/>
        </a:p>
      </dgm:t>
    </dgm:pt>
    <dgm:pt modelId="{6C8BA817-930F-4D95-A861-B0B5D85E0EE4}" type="pres">
      <dgm:prSet presAssocID="{B0F2B32A-C96A-413B-B01E-C233E0FEA2B7}" presName="node" presStyleLbl="node1" presStyleIdx="2" presStyleCnt="3" custScaleX="1115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9139C91-615C-43A3-B327-137BC4CE77FA}" type="presOf" srcId="{AEDA7F84-C1E1-43B4-83C6-13EC613D089A}" destId="{BFE55282-B845-4A5B-8C78-9327C6EEF682}" srcOrd="0" destOrd="0" presId="urn:microsoft.com/office/officeart/2005/8/layout/process1"/>
    <dgm:cxn modelId="{58F078B6-20A0-4798-85BC-5BDF5A382DFE}" type="presOf" srcId="{313A8BDC-6640-4F40-9A98-3CB64F454708}" destId="{AFB84C79-9F9E-43C1-BD41-500BE1CF222E}" srcOrd="0" destOrd="0" presId="urn:microsoft.com/office/officeart/2005/8/layout/process1"/>
    <dgm:cxn modelId="{A48F6F78-35EC-4E52-94ED-6C6C5750A1C8}" type="presOf" srcId="{313A8BDC-6640-4F40-9A98-3CB64F454708}" destId="{E4D96C89-9E08-4598-9007-78FADB047A5A}" srcOrd="1" destOrd="0" presId="urn:microsoft.com/office/officeart/2005/8/layout/process1"/>
    <dgm:cxn modelId="{E58F88E0-F558-4420-B045-11E2829A36A5}" srcId="{D6DD707E-F94A-4A61-A9C0-D5E57EC4EFAC}" destId="{B0F2B32A-C96A-413B-B01E-C233E0FEA2B7}" srcOrd="2" destOrd="0" parTransId="{C6684ED7-BE15-4D33-B320-6C6988D9D5F7}" sibTransId="{D9E477DD-CA9B-49EE-B09F-319A316714CA}"/>
    <dgm:cxn modelId="{B31709E2-037D-42DF-A883-7FE9FDD75834}" srcId="{D6DD707E-F94A-4A61-A9C0-D5E57EC4EFAC}" destId="{8B8B0206-C57C-42FA-BD35-9DA73720C2D9}" srcOrd="1" destOrd="0" parTransId="{1A36A61D-D291-4D6E-8C56-06367C6E8024}" sibTransId="{AEDA7F84-C1E1-43B4-83C6-13EC613D089A}"/>
    <dgm:cxn modelId="{05FCE4B3-B8E7-4A23-988A-CAC2EF838332}" type="presOf" srcId="{D6DD707E-F94A-4A61-A9C0-D5E57EC4EFAC}" destId="{C55914BB-CFE0-44E0-824C-1030EFCF8C50}" srcOrd="0" destOrd="0" presId="urn:microsoft.com/office/officeart/2005/8/layout/process1"/>
    <dgm:cxn modelId="{6D64A66F-364B-44BA-B97F-D23FF94D6618}" type="presOf" srcId="{B0F2B32A-C96A-413B-B01E-C233E0FEA2B7}" destId="{6C8BA817-930F-4D95-A861-B0B5D85E0EE4}" srcOrd="0" destOrd="0" presId="urn:microsoft.com/office/officeart/2005/8/layout/process1"/>
    <dgm:cxn modelId="{F97B12E7-EA79-4970-AADD-B9DC25142DDD}" type="presOf" srcId="{8B8B0206-C57C-42FA-BD35-9DA73720C2D9}" destId="{42A730FF-BD29-479B-BF41-057347B51254}" srcOrd="0" destOrd="0" presId="urn:microsoft.com/office/officeart/2005/8/layout/process1"/>
    <dgm:cxn modelId="{D36AC2ED-84B2-405A-B16D-5E9150E02C8A}" type="presOf" srcId="{AA62231C-F9E0-4797-8AB7-7E4EFCF86E10}" destId="{9693576B-5F04-442F-85E6-0EE802E48832}" srcOrd="0" destOrd="0" presId="urn:microsoft.com/office/officeart/2005/8/layout/process1"/>
    <dgm:cxn modelId="{A9D262E9-F51A-460C-85C4-0B38F29A0089}" srcId="{D6DD707E-F94A-4A61-A9C0-D5E57EC4EFAC}" destId="{AA62231C-F9E0-4797-8AB7-7E4EFCF86E10}" srcOrd="0" destOrd="0" parTransId="{8D4D4F3C-F964-43C9-8870-99EA5A7D89A5}" sibTransId="{313A8BDC-6640-4F40-9A98-3CB64F454708}"/>
    <dgm:cxn modelId="{F9885F41-152D-45B9-9C3A-ACD1BA258F01}" type="presOf" srcId="{AEDA7F84-C1E1-43B4-83C6-13EC613D089A}" destId="{2AF9CE14-2B99-48EC-B09F-3A0F900713F8}" srcOrd="1" destOrd="0" presId="urn:microsoft.com/office/officeart/2005/8/layout/process1"/>
    <dgm:cxn modelId="{212D60FD-970A-44C0-ACD3-25698947912A}" type="presParOf" srcId="{C55914BB-CFE0-44E0-824C-1030EFCF8C50}" destId="{9693576B-5F04-442F-85E6-0EE802E48832}" srcOrd="0" destOrd="0" presId="urn:microsoft.com/office/officeart/2005/8/layout/process1"/>
    <dgm:cxn modelId="{2624D40B-D76C-45EE-879A-7134E9F5D808}" type="presParOf" srcId="{C55914BB-CFE0-44E0-824C-1030EFCF8C50}" destId="{AFB84C79-9F9E-43C1-BD41-500BE1CF222E}" srcOrd="1" destOrd="0" presId="urn:microsoft.com/office/officeart/2005/8/layout/process1"/>
    <dgm:cxn modelId="{D770EF5F-FB4B-43BA-AA57-979E98F8DD20}" type="presParOf" srcId="{AFB84C79-9F9E-43C1-BD41-500BE1CF222E}" destId="{E4D96C89-9E08-4598-9007-78FADB047A5A}" srcOrd="0" destOrd="0" presId="urn:microsoft.com/office/officeart/2005/8/layout/process1"/>
    <dgm:cxn modelId="{EEF5446B-2270-44D0-BF92-3A1CE4369696}" type="presParOf" srcId="{C55914BB-CFE0-44E0-824C-1030EFCF8C50}" destId="{42A730FF-BD29-479B-BF41-057347B51254}" srcOrd="2" destOrd="0" presId="urn:microsoft.com/office/officeart/2005/8/layout/process1"/>
    <dgm:cxn modelId="{A7E20C27-7D11-4696-A16D-95DCEAA10455}" type="presParOf" srcId="{C55914BB-CFE0-44E0-824C-1030EFCF8C50}" destId="{BFE55282-B845-4A5B-8C78-9327C6EEF682}" srcOrd="3" destOrd="0" presId="urn:microsoft.com/office/officeart/2005/8/layout/process1"/>
    <dgm:cxn modelId="{2DE50666-7719-42B4-8755-D71B9E3598EA}" type="presParOf" srcId="{BFE55282-B845-4A5B-8C78-9327C6EEF682}" destId="{2AF9CE14-2B99-48EC-B09F-3A0F900713F8}" srcOrd="0" destOrd="0" presId="urn:microsoft.com/office/officeart/2005/8/layout/process1"/>
    <dgm:cxn modelId="{76FA3D9C-3477-48C6-BF95-584826FB30E0}" type="presParOf" srcId="{C55914BB-CFE0-44E0-824C-1030EFCF8C50}" destId="{6C8BA817-930F-4D95-A861-B0B5D85E0EE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D707E-F94A-4A61-A9C0-D5E57EC4EFA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A62231C-F9E0-4797-8AB7-7E4EFCF86E10}">
      <dgm:prSet phldrT="[テキスト]" custT="1"/>
      <dgm:spPr/>
      <dgm:t>
        <a:bodyPr/>
        <a:lstStyle/>
        <a:p>
          <a:r>
            <a:rPr kumimoji="1" lang="ja-JP" altLang="en-US" sz="3200" dirty="0" smtClean="0"/>
            <a:t>タイトル画面</a:t>
          </a:r>
          <a:endParaRPr kumimoji="1" lang="ja-JP" altLang="en-US" sz="3200" dirty="0"/>
        </a:p>
      </dgm:t>
    </dgm:pt>
    <dgm:pt modelId="{8D4D4F3C-F964-43C9-8870-99EA5A7D89A5}" type="parTrans" cxnId="{A9D262E9-F51A-460C-85C4-0B38F29A0089}">
      <dgm:prSet/>
      <dgm:spPr/>
      <dgm:t>
        <a:bodyPr/>
        <a:lstStyle/>
        <a:p>
          <a:endParaRPr kumimoji="1" lang="ja-JP" altLang="en-US"/>
        </a:p>
      </dgm:t>
    </dgm:pt>
    <dgm:pt modelId="{313A8BDC-6640-4F40-9A98-3CB64F454708}" type="sibTrans" cxnId="{A9D262E9-F51A-460C-85C4-0B38F29A0089}">
      <dgm:prSet/>
      <dgm:spPr>
        <a:solidFill>
          <a:srgbClr val="96A7BD"/>
        </a:solidFill>
      </dgm:spPr>
      <dgm:t>
        <a:bodyPr/>
        <a:lstStyle/>
        <a:p>
          <a:endParaRPr kumimoji="1" lang="ja-JP" altLang="en-US"/>
        </a:p>
      </dgm:t>
    </dgm:pt>
    <dgm:pt modelId="{8B8B0206-C57C-42FA-BD35-9DA73720C2D9}">
      <dgm:prSet phldrT="[テキスト]" custT="1"/>
      <dgm:spPr/>
      <dgm:t>
        <a:bodyPr/>
        <a:lstStyle/>
        <a:p>
          <a:r>
            <a:rPr kumimoji="1" lang="ja-JP" altLang="en-US" sz="3200" dirty="0" smtClean="0"/>
            <a:t>ゲーム画面</a:t>
          </a:r>
          <a:endParaRPr kumimoji="1" lang="ja-JP" altLang="en-US" sz="3200" dirty="0"/>
        </a:p>
      </dgm:t>
    </dgm:pt>
    <dgm:pt modelId="{1A36A61D-D291-4D6E-8C56-06367C6E8024}" type="parTrans" cxnId="{B31709E2-037D-42DF-A883-7FE9FDD75834}">
      <dgm:prSet/>
      <dgm:spPr/>
      <dgm:t>
        <a:bodyPr/>
        <a:lstStyle/>
        <a:p>
          <a:endParaRPr kumimoji="1" lang="ja-JP" altLang="en-US"/>
        </a:p>
      </dgm:t>
    </dgm:pt>
    <dgm:pt modelId="{AEDA7F84-C1E1-43B4-83C6-13EC613D089A}" type="sibTrans" cxnId="{B31709E2-037D-42DF-A883-7FE9FDD75834}">
      <dgm:prSet/>
      <dgm:spPr>
        <a:solidFill>
          <a:srgbClr val="96A7BD"/>
        </a:solidFill>
      </dgm:spPr>
      <dgm:t>
        <a:bodyPr/>
        <a:lstStyle/>
        <a:p>
          <a:endParaRPr kumimoji="1" lang="ja-JP" altLang="en-US"/>
        </a:p>
      </dgm:t>
    </dgm:pt>
    <dgm:pt modelId="{B0F2B32A-C96A-413B-B01E-C233E0FEA2B7}">
      <dgm:prSet phldrT="[テキスト]" custT="1"/>
      <dgm:spPr/>
      <dgm:t>
        <a:bodyPr/>
        <a:lstStyle/>
        <a:p>
          <a:r>
            <a:rPr kumimoji="1" lang="ja-JP" altLang="en-US" sz="3200" dirty="0" smtClean="0"/>
            <a:t>リザルト画面</a:t>
          </a:r>
          <a:endParaRPr kumimoji="1" lang="ja-JP" altLang="en-US" sz="3200" dirty="0"/>
        </a:p>
      </dgm:t>
    </dgm:pt>
    <dgm:pt modelId="{C6684ED7-BE15-4D33-B320-6C6988D9D5F7}" type="parTrans" cxnId="{E58F88E0-F558-4420-B045-11E2829A36A5}">
      <dgm:prSet/>
      <dgm:spPr/>
      <dgm:t>
        <a:bodyPr/>
        <a:lstStyle/>
        <a:p>
          <a:endParaRPr kumimoji="1" lang="ja-JP" altLang="en-US"/>
        </a:p>
      </dgm:t>
    </dgm:pt>
    <dgm:pt modelId="{D9E477DD-CA9B-49EE-B09F-319A316714CA}" type="sibTrans" cxnId="{E58F88E0-F558-4420-B045-11E2829A36A5}">
      <dgm:prSet/>
      <dgm:spPr/>
      <dgm:t>
        <a:bodyPr/>
        <a:lstStyle/>
        <a:p>
          <a:endParaRPr kumimoji="1" lang="ja-JP" altLang="en-US"/>
        </a:p>
      </dgm:t>
    </dgm:pt>
    <dgm:pt modelId="{44BC9A11-3A5A-4D57-8E16-18DCBC66517F}">
      <dgm:prSet/>
      <dgm:spPr/>
      <dgm:t>
        <a:bodyPr/>
        <a:lstStyle/>
        <a:p>
          <a:r>
            <a:rPr kumimoji="1" lang="ja-JP" altLang="en-US" dirty="0" smtClean="0"/>
            <a:t>メニュー画面</a:t>
          </a:r>
          <a:endParaRPr kumimoji="1" lang="ja-JP" altLang="en-US" dirty="0"/>
        </a:p>
      </dgm:t>
    </dgm:pt>
    <dgm:pt modelId="{689B88C2-59C4-42F9-9B18-14FB813A1DC7}" type="parTrans" cxnId="{063007F1-D494-49C0-80A5-0E1AAA8D4E5F}">
      <dgm:prSet/>
      <dgm:spPr/>
      <dgm:t>
        <a:bodyPr/>
        <a:lstStyle/>
        <a:p>
          <a:endParaRPr kumimoji="1" lang="ja-JP" altLang="en-US"/>
        </a:p>
      </dgm:t>
    </dgm:pt>
    <dgm:pt modelId="{5D691999-6C45-4450-B735-5ABE4E12110F}" type="sibTrans" cxnId="{063007F1-D494-49C0-80A5-0E1AAA8D4E5F}">
      <dgm:prSet/>
      <dgm:spPr>
        <a:solidFill>
          <a:srgbClr val="96A7BD"/>
        </a:solidFill>
        <a:ln>
          <a:solidFill>
            <a:srgbClr val="96A7BD"/>
          </a:solidFill>
        </a:ln>
      </dgm:spPr>
      <dgm:t>
        <a:bodyPr/>
        <a:lstStyle/>
        <a:p>
          <a:endParaRPr kumimoji="1" lang="ja-JP" altLang="en-US"/>
        </a:p>
      </dgm:t>
    </dgm:pt>
    <dgm:pt modelId="{C55914BB-CFE0-44E0-824C-1030EFCF8C50}" type="pres">
      <dgm:prSet presAssocID="{D6DD707E-F94A-4A61-A9C0-D5E57EC4EFA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693576B-5F04-442F-85E6-0EE802E48832}" type="pres">
      <dgm:prSet presAssocID="{AA62231C-F9E0-4797-8AB7-7E4EFCF86E10}" presName="node" presStyleLbl="node1" presStyleIdx="0" presStyleCnt="4" custScaleX="11301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FB84C79-9F9E-43C1-BD41-500BE1CF222E}" type="pres">
      <dgm:prSet presAssocID="{313A8BDC-6640-4F40-9A98-3CB64F454708}" presName="sibTrans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E4D96C89-9E08-4598-9007-78FADB047A5A}" type="pres">
      <dgm:prSet presAssocID="{313A8BDC-6640-4F40-9A98-3CB64F454708}" presName="connectorText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B2BECD4A-42AC-4E5C-8029-04FF630E66FE}" type="pres">
      <dgm:prSet presAssocID="{44BC9A11-3A5A-4D57-8E16-18DCBC66517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B22E624-1C0A-41AE-96D0-E3F696AF1603}" type="pres">
      <dgm:prSet presAssocID="{5D691999-6C45-4450-B735-5ABE4E12110F}" presName="sibTrans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C78799BA-7285-4C3C-959D-69518798494D}" type="pres">
      <dgm:prSet presAssocID="{5D691999-6C45-4450-B735-5ABE4E12110F}" presName="connectorText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42A730FF-BD29-479B-BF41-057347B51254}" type="pres">
      <dgm:prSet presAssocID="{8B8B0206-C57C-42FA-BD35-9DA73720C2D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FE55282-B845-4A5B-8C78-9327C6EEF682}" type="pres">
      <dgm:prSet presAssocID="{AEDA7F84-C1E1-43B4-83C6-13EC613D089A}" presName="sibTrans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2AF9CE14-2B99-48EC-B09F-3A0F900713F8}" type="pres">
      <dgm:prSet presAssocID="{AEDA7F84-C1E1-43B4-83C6-13EC613D089A}" presName="connectorText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6C8BA817-930F-4D95-A861-B0B5D85E0EE4}" type="pres">
      <dgm:prSet presAssocID="{B0F2B32A-C96A-413B-B01E-C233E0FEA2B7}" presName="node" presStyleLbl="node1" presStyleIdx="3" presStyleCnt="4" custScaleX="111587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4B48B248-5CEC-432F-871C-AA46D879FC05}" type="presOf" srcId="{AEDA7F84-C1E1-43B4-83C6-13EC613D089A}" destId="{BFE55282-B845-4A5B-8C78-9327C6EEF682}" srcOrd="0" destOrd="0" presId="urn:microsoft.com/office/officeart/2005/8/layout/process1"/>
    <dgm:cxn modelId="{5BC6B505-7371-44D4-81C9-5E95E487ECD0}" type="presOf" srcId="{8B8B0206-C57C-42FA-BD35-9DA73720C2D9}" destId="{42A730FF-BD29-479B-BF41-057347B51254}" srcOrd="0" destOrd="0" presId="urn:microsoft.com/office/officeart/2005/8/layout/process1"/>
    <dgm:cxn modelId="{0D26107E-C4B3-4841-84A1-276DA588270A}" type="presOf" srcId="{313A8BDC-6640-4F40-9A98-3CB64F454708}" destId="{AFB84C79-9F9E-43C1-BD41-500BE1CF222E}" srcOrd="0" destOrd="0" presId="urn:microsoft.com/office/officeart/2005/8/layout/process1"/>
    <dgm:cxn modelId="{ED0B9ED0-63F9-40E0-A16B-169B8D53D4E1}" type="presOf" srcId="{AA62231C-F9E0-4797-8AB7-7E4EFCF86E10}" destId="{9693576B-5F04-442F-85E6-0EE802E48832}" srcOrd="0" destOrd="0" presId="urn:microsoft.com/office/officeart/2005/8/layout/process1"/>
    <dgm:cxn modelId="{E58F88E0-F558-4420-B045-11E2829A36A5}" srcId="{D6DD707E-F94A-4A61-A9C0-D5E57EC4EFAC}" destId="{B0F2B32A-C96A-413B-B01E-C233E0FEA2B7}" srcOrd="3" destOrd="0" parTransId="{C6684ED7-BE15-4D33-B320-6C6988D9D5F7}" sibTransId="{D9E477DD-CA9B-49EE-B09F-319A316714CA}"/>
    <dgm:cxn modelId="{063007F1-D494-49C0-80A5-0E1AAA8D4E5F}" srcId="{D6DD707E-F94A-4A61-A9C0-D5E57EC4EFAC}" destId="{44BC9A11-3A5A-4D57-8E16-18DCBC66517F}" srcOrd="1" destOrd="0" parTransId="{689B88C2-59C4-42F9-9B18-14FB813A1DC7}" sibTransId="{5D691999-6C45-4450-B735-5ABE4E12110F}"/>
    <dgm:cxn modelId="{B31709E2-037D-42DF-A883-7FE9FDD75834}" srcId="{D6DD707E-F94A-4A61-A9C0-D5E57EC4EFAC}" destId="{8B8B0206-C57C-42FA-BD35-9DA73720C2D9}" srcOrd="2" destOrd="0" parTransId="{1A36A61D-D291-4D6E-8C56-06367C6E8024}" sibTransId="{AEDA7F84-C1E1-43B4-83C6-13EC613D089A}"/>
    <dgm:cxn modelId="{DC0A21E1-55FB-45B8-AD4F-322E926CBEC3}" type="presOf" srcId="{B0F2B32A-C96A-413B-B01E-C233E0FEA2B7}" destId="{6C8BA817-930F-4D95-A861-B0B5D85E0EE4}" srcOrd="0" destOrd="0" presId="urn:microsoft.com/office/officeart/2005/8/layout/process1"/>
    <dgm:cxn modelId="{F81AC774-8DA5-4962-BD46-E423C83A4EEA}" type="presOf" srcId="{44BC9A11-3A5A-4D57-8E16-18DCBC66517F}" destId="{B2BECD4A-42AC-4E5C-8029-04FF630E66FE}" srcOrd="0" destOrd="0" presId="urn:microsoft.com/office/officeart/2005/8/layout/process1"/>
    <dgm:cxn modelId="{3C5169B6-4D4A-4C79-9B9B-C3695E88B875}" type="presOf" srcId="{D6DD707E-F94A-4A61-A9C0-D5E57EC4EFAC}" destId="{C55914BB-CFE0-44E0-824C-1030EFCF8C50}" srcOrd="0" destOrd="0" presId="urn:microsoft.com/office/officeart/2005/8/layout/process1"/>
    <dgm:cxn modelId="{68B5CA1D-DF3F-4CD4-B3CC-33214A0A7CBA}" type="presOf" srcId="{AEDA7F84-C1E1-43B4-83C6-13EC613D089A}" destId="{2AF9CE14-2B99-48EC-B09F-3A0F900713F8}" srcOrd="1" destOrd="0" presId="urn:microsoft.com/office/officeart/2005/8/layout/process1"/>
    <dgm:cxn modelId="{C2011273-F3E3-4D72-8F76-C0A710ADBB44}" type="presOf" srcId="{5D691999-6C45-4450-B735-5ABE4E12110F}" destId="{FB22E624-1C0A-41AE-96D0-E3F696AF1603}" srcOrd="0" destOrd="0" presId="urn:microsoft.com/office/officeart/2005/8/layout/process1"/>
    <dgm:cxn modelId="{BDAB3C29-B7F0-4DC8-B77F-F67500CB51B3}" type="presOf" srcId="{5D691999-6C45-4450-B735-5ABE4E12110F}" destId="{C78799BA-7285-4C3C-959D-69518798494D}" srcOrd="1" destOrd="0" presId="urn:microsoft.com/office/officeart/2005/8/layout/process1"/>
    <dgm:cxn modelId="{23DCED56-1F2E-491D-9520-81C93E1C8AC8}" type="presOf" srcId="{313A8BDC-6640-4F40-9A98-3CB64F454708}" destId="{E4D96C89-9E08-4598-9007-78FADB047A5A}" srcOrd="1" destOrd="0" presId="urn:microsoft.com/office/officeart/2005/8/layout/process1"/>
    <dgm:cxn modelId="{A9D262E9-F51A-460C-85C4-0B38F29A0089}" srcId="{D6DD707E-F94A-4A61-A9C0-D5E57EC4EFAC}" destId="{AA62231C-F9E0-4797-8AB7-7E4EFCF86E10}" srcOrd="0" destOrd="0" parTransId="{8D4D4F3C-F964-43C9-8870-99EA5A7D89A5}" sibTransId="{313A8BDC-6640-4F40-9A98-3CB64F454708}"/>
    <dgm:cxn modelId="{79AF976B-24D5-4973-A203-3DA87946DCDE}" type="presParOf" srcId="{C55914BB-CFE0-44E0-824C-1030EFCF8C50}" destId="{9693576B-5F04-442F-85E6-0EE802E48832}" srcOrd="0" destOrd="0" presId="urn:microsoft.com/office/officeart/2005/8/layout/process1"/>
    <dgm:cxn modelId="{09314244-8225-46B9-9EA8-6AF3F6CD397B}" type="presParOf" srcId="{C55914BB-CFE0-44E0-824C-1030EFCF8C50}" destId="{AFB84C79-9F9E-43C1-BD41-500BE1CF222E}" srcOrd="1" destOrd="0" presId="urn:microsoft.com/office/officeart/2005/8/layout/process1"/>
    <dgm:cxn modelId="{45EF3F22-DBCD-48A9-A2C5-696F994B757F}" type="presParOf" srcId="{AFB84C79-9F9E-43C1-BD41-500BE1CF222E}" destId="{E4D96C89-9E08-4598-9007-78FADB047A5A}" srcOrd="0" destOrd="0" presId="urn:microsoft.com/office/officeart/2005/8/layout/process1"/>
    <dgm:cxn modelId="{8808D565-4E30-4C06-8584-27ABFDCBECC4}" type="presParOf" srcId="{C55914BB-CFE0-44E0-824C-1030EFCF8C50}" destId="{B2BECD4A-42AC-4E5C-8029-04FF630E66FE}" srcOrd="2" destOrd="0" presId="urn:microsoft.com/office/officeart/2005/8/layout/process1"/>
    <dgm:cxn modelId="{89324282-FD79-41FD-878E-96618420E463}" type="presParOf" srcId="{C55914BB-CFE0-44E0-824C-1030EFCF8C50}" destId="{FB22E624-1C0A-41AE-96D0-E3F696AF1603}" srcOrd="3" destOrd="0" presId="urn:microsoft.com/office/officeart/2005/8/layout/process1"/>
    <dgm:cxn modelId="{A24FBADF-95EE-4EEF-89A3-5AA5EA076EB3}" type="presParOf" srcId="{FB22E624-1C0A-41AE-96D0-E3F696AF1603}" destId="{C78799BA-7285-4C3C-959D-69518798494D}" srcOrd="0" destOrd="0" presId="urn:microsoft.com/office/officeart/2005/8/layout/process1"/>
    <dgm:cxn modelId="{6B312519-DC93-41B9-A310-B3A88DD7B6B5}" type="presParOf" srcId="{C55914BB-CFE0-44E0-824C-1030EFCF8C50}" destId="{42A730FF-BD29-479B-BF41-057347B51254}" srcOrd="4" destOrd="0" presId="urn:microsoft.com/office/officeart/2005/8/layout/process1"/>
    <dgm:cxn modelId="{E4F65A78-47D2-4DB3-9CED-AEB81BF37C98}" type="presParOf" srcId="{C55914BB-CFE0-44E0-824C-1030EFCF8C50}" destId="{BFE55282-B845-4A5B-8C78-9327C6EEF682}" srcOrd="5" destOrd="0" presId="urn:microsoft.com/office/officeart/2005/8/layout/process1"/>
    <dgm:cxn modelId="{2F3C04A0-0A53-48A2-ACA9-C13AD934B575}" type="presParOf" srcId="{BFE55282-B845-4A5B-8C78-9327C6EEF682}" destId="{2AF9CE14-2B99-48EC-B09F-3A0F900713F8}" srcOrd="0" destOrd="0" presId="urn:microsoft.com/office/officeart/2005/8/layout/process1"/>
    <dgm:cxn modelId="{71855877-0201-493F-AD3A-43510DDFAFFC}" type="presParOf" srcId="{C55914BB-CFE0-44E0-824C-1030EFCF8C50}" destId="{6C8BA817-930F-4D95-A861-B0B5D85E0EE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3576B-5F04-442F-85E6-0EE802E48832}">
      <dsp:nvSpPr>
        <dsp:cNvPr id="0" name=""/>
        <dsp:cNvSpPr/>
      </dsp:nvSpPr>
      <dsp:spPr>
        <a:xfrm>
          <a:off x="1704" y="2166793"/>
          <a:ext cx="2674119" cy="1419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タイトル画面</a:t>
          </a:r>
          <a:endParaRPr kumimoji="1" lang="ja-JP" altLang="en-US" sz="3200" kern="1200" dirty="0"/>
        </a:p>
      </dsp:txBody>
      <dsp:txXfrm>
        <a:off x="43287" y="2208376"/>
        <a:ext cx="2590953" cy="1336569"/>
      </dsp:txXfrm>
    </dsp:sp>
    <dsp:sp modelId="{AFB84C79-9F9E-43C1-BD41-500BE1CF222E}">
      <dsp:nvSpPr>
        <dsp:cNvPr id="0" name=""/>
        <dsp:cNvSpPr/>
      </dsp:nvSpPr>
      <dsp:spPr>
        <a:xfrm>
          <a:off x="2912446" y="2583248"/>
          <a:ext cx="501639" cy="586824"/>
        </a:xfrm>
        <a:prstGeom prst="rightArrow">
          <a:avLst>
            <a:gd name="adj1" fmla="val 60000"/>
            <a:gd name="adj2" fmla="val 50000"/>
          </a:avLst>
        </a:prstGeom>
        <a:solidFill>
          <a:srgbClr val="96A7B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500" kern="1200"/>
        </a:p>
      </dsp:txBody>
      <dsp:txXfrm>
        <a:off x="2912446" y="2700613"/>
        <a:ext cx="351147" cy="352094"/>
      </dsp:txXfrm>
    </dsp:sp>
    <dsp:sp modelId="{42A730FF-BD29-479B-BF41-057347B51254}">
      <dsp:nvSpPr>
        <dsp:cNvPr id="0" name=""/>
        <dsp:cNvSpPr/>
      </dsp:nvSpPr>
      <dsp:spPr>
        <a:xfrm>
          <a:off x="3622314" y="2166793"/>
          <a:ext cx="2366226" cy="1419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ゲーム画面</a:t>
          </a:r>
          <a:endParaRPr kumimoji="1" lang="ja-JP" altLang="en-US" sz="3200" kern="1200" dirty="0"/>
        </a:p>
      </dsp:txBody>
      <dsp:txXfrm>
        <a:off x="3663897" y="2208376"/>
        <a:ext cx="2283060" cy="1336569"/>
      </dsp:txXfrm>
    </dsp:sp>
    <dsp:sp modelId="{BFE55282-B845-4A5B-8C78-9327C6EEF682}">
      <dsp:nvSpPr>
        <dsp:cNvPr id="0" name=""/>
        <dsp:cNvSpPr/>
      </dsp:nvSpPr>
      <dsp:spPr>
        <a:xfrm>
          <a:off x="6225163" y="2583248"/>
          <a:ext cx="501639" cy="586824"/>
        </a:xfrm>
        <a:prstGeom prst="rightArrow">
          <a:avLst>
            <a:gd name="adj1" fmla="val 60000"/>
            <a:gd name="adj2" fmla="val 50000"/>
          </a:avLst>
        </a:prstGeom>
        <a:solidFill>
          <a:srgbClr val="96A7B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500" kern="1200"/>
        </a:p>
      </dsp:txBody>
      <dsp:txXfrm>
        <a:off x="6225163" y="2700613"/>
        <a:ext cx="351147" cy="352094"/>
      </dsp:txXfrm>
    </dsp:sp>
    <dsp:sp modelId="{6C8BA817-930F-4D95-A861-B0B5D85E0EE4}">
      <dsp:nvSpPr>
        <dsp:cNvPr id="0" name=""/>
        <dsp:cNvSpPr/>
      </dsp:nvSpPr>
      <dsp:spPr>
        <a:xfrm>
          <a:off x="6935031" y="2166793"/>
          <a:ext cx="2640400" cy="1419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リザルト画面</a:t>
          </a:r>
          <a:endParaRPr kumimoji="1" lang="ja-JP" altLang="en-US" sz="3200" kern="1200" dirty="0"/>
        </a:p>
      </dsp:txBody>
      <dsp:txXfrm>
        <a:off x="6976614" y="2208376"/>
        <a:ext cx="2557234" cy="1336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3576B-5F04-442F-85E6-0EE802E48832}">
      <dsp:nvSpPr>
        <dsp:cNvPr id="0" name=""/>
        <dsp:cNvSpPr/>
      </dsp:nvSpPr>
      <dsp:spPr>
        <a:xfrm>
          <a:off x="719" y="2227851"/>
          <a:ext cx="1987092" cy="129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タイトル画面</a:t>
          </a:r>
          <a:endParaRPr kumimoji="1" lang="ja-JP" altLang="en-US" sz="3200" kern="1200" dirty="0"/>
        </a:p>
      </dsp:txBody>
      <dsp:txXfrm>
        <a:off x="38725" y="2265857"/>
        <a:ext cx="1911080" cy="1221606"/>
      </dsp:txXfrm>
    </dsp:sp>
    <dsp:sp modelId="{AFB84C79-9F9E-43C1-BD41-500BE1CF222E}">
      <dsp:nvSpPr>
        <dsp:cNvPr id="0" name=""/>
        <dsp:cNvSpPr/>
      </dsp:nvSpPr>
      <dsp:spPr>
        <a:xfrm>
          <a:off x="2163642" y="2658631"/>
          <a:ext cx="372760" cy="436059"/>
        </a:xfrm>
        <a:prstGeom prst="rightArrow">
          <a:avLst>
            <a:gd name="adj1" fmla="val 60000"/>
            <a:gd name="adj2" fmla="val 50000"/>
          </a:avLst>
        </a:prstGeom>
        <a:solidFill>
          <a:srgbClr val="96A7B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800" kern="1200"/>
        </a:p>
      </dsp:txBody>
      <dsp:txXfrm>
        <a:off x="2163642" y="2745843"/>
        <a:ext cx="260932" cy="261635"/>
      </dsp:txXfrm>
    </dsp:sp>
    <dsp:sp modelId="{B2BECD4A-42AC-4E5C-8029-04FF630E66FE}">
      <dsp:nvSpPr>
        <dsp:cNvPr id="0" name=""/>
        <dsp:cNvSpPr/>
      </dsp:nvSpPr>
      <dsp:spPr>
        <a:xfrm>
          <a:off x="2691133" y="2227851"/>
          <a:ext cx="1758302" cy="129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メニュー画面</a:t>
          </a:r>
          <a:endParaRPr kumimoji="1" lang="ja-JP" altLang="en-US" sz="3200" kern="1200" dirty="0"/>
        </a:p>
      </dsp:txBody>
      <dsp:txXfrm>
        <a:off x="2729139" y="2265857"/>
        <a:ext cx="1682290" cy="1221606"/>
      </dsp:txXfrm>
    </dsp:sp>
    <dsp:sp modelId="{FB22E624-1C0A-41AE-96D0-E3F696AF1603}">
      <dsp:nvSpPr>
        <dsp:cNvPr id="0" name=""/>
        <dsp:cNvSpPr/>
      </dsp:nvSpPr>
      <dsp:spPr>
        <a:xfrm>
          <a:off x="4625266" y="2658631"/>
          <a:ext cx="372760" cy="436059"/>
        </a:xfrm>
        <a:prstGeom prst="rightArrow">
          <a:avLst>
            <a:gd name="adj1" fmla="val 60000"/>
            <a:gd name="adj2" fmla="val 50000"/>
          </a:avLst>
        </a:prstGeom>
        <a:solidFill>
          <a:srgbClr val="96A7BD"/>
        </a:solidFill>
        <a:ln>
          <a:solidFill>
            <a:srgbClr val="96A7B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800" kern="1200"/>
        </a:p>
      </dsp:txBody>
      <dsp:txXfrm>
        <a:off x="4625266" y="2745843"/>
        <a:ext cx="260932" cy="261635"/>
      </dsp:txXfrm>
    </dsp:sp>
    <dsp:sp modelId="{42A730FF-BD29-479B-BF41-057347B51254}">
      <dsp:nvSpPr>
        <dsp:cNvPr id="0" name=""/>
        <dsp:cNvSpPr/>
      </dsp:nvSpPr>
      <dsp:spPr>
        <a:xfrm>
          <a:off x="5152756" y="2227851"/>
          <a:ext cx="1758302" cy="129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ゲーム画面</a:t>
          </a:r>
          <a:endParaRPr kumimoji="1" lang="ja-JP" altLang="en-US" sz="3200" kern="1200" dirty="0"/>
        </a:p>
      </dsp:txBody>
      <dsp:txXfrm>
        <a:off x="5190762" y="2265857"/>
        <a:ext cx="1682290" cy="1221606"/>
      </dsp:txXfrm>
    </dsp:sp>
    <dsp:sp modelId="{BFE55282-B845-4A5B-8C78-9327C6EEF682}">
      <dsp:nvSpPr>
        <dsp:cNvPr id="0" name=""/>
        <dsp:cNvSpPr/>
      </dsp:nvSpPr>
      <dsp:spPr>
        <a:xfrm>
          <a:off x="7086889" y="2658631"/>
          <a:ext cx="372760" cy="436059"/>
        </a:xfrm>
        <a:prstGeom prst="rightArrow">
          <a:avLst>
            <a:gd name="adj1" fmla="val 60000"/>
            <a:gd name="adj2" fmla="val 50000"/>
          </a:avLst>
        </a:prstGeom>
        <a:solidFill>
          <a:srgbClr val="96A7B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800" kern="1200"/>
        </a:p>
      </dsp:txBody>
      <dsp:txXfrm>
        <a:off x="7086889" y="2745843"/>
        <a:ext cx="260932" cy="261635"/>
      </dsp:txXfrm>
    </dsp:sp>
    <dsp:sp modelId="{6C8BA817-930F-4D95-A861-B0B5D85E0EE4}">
      <dsp:nvSpPr>
        <dsp:cNvPr id="0" name=""/>
        <dsp:cNvSpPr/>
      </dsp:nvSpPr>
      <dsp:spPr>
        <a:xfrm>
          <a:off x="7614380" y="2227851"/>
          <a:ext cx="1962037" cy="1297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200" kern="1200" dirty="0" smtClean="0"/>
            <a:t>リザルト画面</a:t>
          </a:r>
          <a:endParaRPr kumimoji="1" lang="ja-JP" altLang="en-US" sz="3200" kern="1200" dirty="0"/>
        </a:p>
      </dsp:txBody>
      <dsp:txXfrm>
        <a:off x="7652386" y="2265857"/>
        <a:ext cx="1886025" cy="1221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1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5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3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47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2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40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6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65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56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31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5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48448-CBBF-4E71-9BCB-199C158174D9}" type="datetimeFigureOut">
              <a:rPr kumimoji="1" lang="ja-JP" altLang="en-US" smtClean="0"/>
              <a:t>2018/7/23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AF46-1B4C-4D16-BB8D-74603B1D00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00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954008325"/>
              </p:ext>
            </p:extLst>
          </p:nvPr>
        </p:nvGraphicFramePr>
        <p:xfrm>
          <a:off x="1347536" y="385012"/>
          <a:ext cx="9577137" cy="5753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屈折矢印 4"/>
          <p:cNvSpPr/>
          <p:nvPr/>
        </p:nvSpPr>
        <p:spPr>
          <a:xfrm>
            <a:off x="2695074" y="4629162"/>
            <a:ext cx="6946231" cy="1414913"/>
          </a:xfrm>
          <a:prstGeom prst="bentUpArrow">
            <a:avLst/>
          </a:prstGeom>
          <a:solidFill>
            <a:srgbClr val="B5CBE7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295306" y="4629162"/>
            <a:ext cx="340530" cy="1231311"/>
          </a:xfrm>
          <a:prstGeom prst="rect">
            <a:avLst/>
          </a:prstGeom>
          <a:solidFill>
            <a:srgbClr val="96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4426527" y="3408218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7710054" y="3408218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844635" y="432261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31444" y="4291224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ゲーム終了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03171" y="6138334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663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518972343"/>
              </p:ext>
            </p:extLst>
          </p:nvPr>
        </p:nvGraphicFramePr>
        <p:xfrm>
          <a:off x="1347536" y="385012"/>
          <a:ext cx="9577137" cy="5753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屈折矢印 4"/>
          <p:cNvSpPr/>
          <p:nvPr/>
        </p:nvSpPr>
        <p:spPr>
          <a:xfrm>
            <a:off x="1953491" y="4629162"/>
            <a:ext cx="8416636" cy="1414913"/>
          </a:xfrm>
          <a:prstGeom prst="bentUpArrow">
            <a:avLst/>
          </a:prstGeom>
          <a:solidFill>
            <a:srgbClr val="B5CBE7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0022670" y="4629162"/>
            <a:ext cx="340530" cy="1231311"/>
          </a:xfrm>
          <a:prstGeom prst="rect">
            <a:avLst/>
          </a:prstGeom>
          <a:solidFill>
            <a:srgbClr val="96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3616036" y="3370678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034144" y="428507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6068289" y="339146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5486397" y="4305860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ゲーム</a:t>
            </a:r>
            <a:r>
              <a:rPr lang="ja-JP" altLang="en-US" dirty="0" smtClean="0"/>
              <a:t>選択</a:t>
            </a:r>
            <a:endParaRPr kumimoji="1" lang="ja-JP" altLang="en-US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8547165" y="3370678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7965273" y="4285078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ゲーム</a:t>
            </a:r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61707" y="6195275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ENTER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1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28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Rei_men01</dc:creator>
  <cp:lastModifiedBy>Rei_men01</cp:lastModifiedBy>
  <cp:revision>5</cp:revision>
  <dcterms:created xsi:type="dcterms:W3CDTF">2018-07-22T06:31:21Z</dcterms:created>
  <dcterms:modified xsi:type="dcterms:W3CDTF">2018-07-23T10:55:38Z</dcterms:modified>
</cp:coreProperties>
</file>