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sd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B37E-71CC-4090-8322-8AE8FBEF9B2C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4F1-BE40-4C9C-9BEE-BE75CE432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3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B37E-71CC-4090-8322-8AE8FBEF9B2C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4F1-BE40-4C9C-9BEE-BE75CE432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0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B37E-71CC-4090-8322-8AE8FBEF9B2C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4F1-BE40-4C9C-9BEE-BE75CE432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30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B37E-71CC-4090-8322-8AE8FBEF9B2C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4F1-BE40-4C9C-9BEE-BE75CE432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B37E-71CC-4090-8322-8AE8FBEF9B2C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4F1-BE40-4C9C-9BEE-BE75CE432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66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B37E-71CC-4090-8322-8AE8FBEF9B2C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4F1-BE40-4C9C-9BEE-BE75CE432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8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B37E-71CC-4090-8322-8AE8FBEF9B2C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4F1-BE40-4C9C-9BEE-BE75CE432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19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B37E-71CC-4090-8322-8AE8FBEF9B2C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4F1-BE40-4C9C-9BEE-BE75CE432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96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B37E-71CC-4090-8322-8AE8FBEF9B2C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4F1-BE40-4C9C-9BEE-BE75CE432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31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B37E-71CC-4090-8322-8AE8FBEF9B2C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4F1-BE40-4C9C-9BEE-BE75CE432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39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B37E-71CC-4090-8322-8AE8FBEF9B2C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4F1-BE40-4C9C-9BEE-BE75CE432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3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B37E-71CC-4090-8322-8AE8FBEF9B2C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E44F1-BE40-4C9C-9BEE-BE75CE432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98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sd"/><Relationship Id="rId2" Type="http://schemas.openxmlformats.org/officeDocument/2006/relationships/image" Target="../media/image1.psd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sd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sd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sd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sd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sd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sd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s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43764" y="5000675"/>
            <a:ext cx="459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背景はゲームのデモ画面を使います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655" y="4177819"/>
            <a:ext cx="2925710" cy="1645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27" y="4177819"/>
            <a:ext cx="2925710" cy="1645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6382948" y="6055025"/>
            <a:ext cx="22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チュートリアル選択時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57925" y="6055025"/>
            <a:ext cx="240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ゲームスタート選択時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0718" y="363682"/>
            <a:ext cx="560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タイトル画面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48127" y="1799997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選択時と非選択時がわかるように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5627" y="3692740"/>
            <a:ext cx="91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（例）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" y="1984663"/>
            <a:ext cx="5097588" cy="286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769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9" y="1984663"/>
            <a:ext cx="5001445" cy="2813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143764" y="5000675"/>
            <a:ext cx="459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背景はゲームのデモ画面を使います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3" y="3253028"/>
            <a:ext cx="2925710" cy="1645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45" y="3253028"/>
            <a:ext cx="2925710" cy="1645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6362166" y="5130234"/>
            <a:ext cx="22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チュートリアル選択時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37143" y="5130234"/>
            <a:ext cx="240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ゲームスタート選択時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0718" y="363682"/>
            <a:ext cx="560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メニュー画面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60573" y="1776845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選択時と非選択時がわかるように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34845" y="2767949"/>
            <a:ext cx="91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6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9" y="1984663"/>
            <a:ext cx="5001445" cy="2813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143764" y="5000675"/>
            <a:ext cx="459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背景はゲームのデモ画面を使います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655" y="4177819"/>
            <a:ext cx="2925710" cy="1645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27" y="4177819"/>
            <a:ext cx="2925710" cy="1645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6382948" y="6055025"/>
            <a:ext cx="22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チュートリアル選択時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57925" y="6055025"/>
            <a:ext cx="240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ゲームスタート選択時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0718" y="363682"/>
            <a:ext cx="5600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ゲーム</a:t>
            </a:r>
            <a:endParaRPr lang="en-US" altLang="ja-JP" sz="4800" dirty="0" smtClean="0"/>
          </a:p>
          <a:p>
            <a:r>
              <a:rPr kumimoji="1" lang="ja-JP" altLang="en-US" sz="4800" dirty="0" smtClean="0"/>
              <a:t>画面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48127" y="1799997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選択時と非選択時がわかるように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5627" y="3692740"/>
            <a:ext cx="91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688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9" y="1984663"/>
            <a:ext cx="5001445" cy="2813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143764" y="5000675"/>
            <a:ext cx="459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背景はゲームのデモ画面を使います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655" y="4177819"/>
            <a:ext cx="2925710" cy="1645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27" y="4177819"/>
            <a:ext cx="2925710" cy="1645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6382948" y="6055025"/>
            <a:ext cx="22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チュートリアル選択時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57925" y="6055025"/>
            <a:ext cx="240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ゲームスタート選択時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0718" y="363682"/>
            <a:ext cx="560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リザルト</a:t>
            </a:r>
            <a:r>
              <a:rPr kumimoji="1" lang="ja-JP" altLang="en-US" sz="4800" dirty="0" smtClean="0"/>
              <a:t>画面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60573" y="1776845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選択時と非選択時がわかるように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5627" y="3692740"/>
            <a:ext cx="91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620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116</Words>
  <Application>Microsoft Office PowerPoint</Application>
  <PresentationFormat>ワイド画面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Rei_men01</dc:creator>
  <cp:lastModifiedBy>Rei_men01</cp:lastModifiedBy>
  <cp:revision>6</cp:revision>
  <dcterms:created xsi:type="dcterms:W3CDTF">2018-07-23T10:06:59Z</dcterms:created>
  <dcterms:modified xsi:type="dcterms:W3CDTF">2018-07-23T10:54:45Z</dcterms:modified>
</cp:coreProperties>
</file>