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71" autoAdjust="0"/>
    <p:restoredTop sz="96582" autoAdjust="0"/>
  </p:normalViewPr>
  <p:slideViewPr>
    <p:cSldViewPr snapToGrid="0" showGuides="1">
      <p:cViewPr>
        <p:scale>
          <a:sx n="125" d="100"/>
          <a:sy n="125" d="100"/>
        </p:scale>
        <p:origin x="2028" y="-120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D0A75-57FE-44F5-B8CC-B802ECCAA8CB}" type="datetimeFigureOut">
              <a:rPr kumimoji="1" lang="ja-JP" altLang="en-US" smtClean="0"/>
              <a:t>2018/9/7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AFE191-E0F3-4B38-91DC-77A7019A04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4861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FE191-E0F3-4B38-91DC-77A7019A04C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6883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FE191-E0F3-4B38-91DC-77A7019A04C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1123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BC88-B852-45FB-B15F-171171FE8B42}" type="datetimeFigureOut">
              <a:rPr kumimoji="1" lang="ja-JP" altLang="en-US" smtClean="0"/>
              <a:t>2018/9/7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C7EF-13FD-4528-B242-4A5E1C50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505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BC88-B852-45FB-B15F-171171FE8B42}" type="datetimeFigureOut">
              <a:rPr kumimoji="1" lang="ja-JP" altLang="en-US" smtClean="0"/>
              <a:t>2018/9/7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C7EF-13FD-4528-B242-4A5E1C50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021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BC88-B852-45FB-B15F-171171FE8B42}" type="datetimeFigureOut">
              <a:rPr kumimoji="1" lang="ja-JP" altLang="en-US" smtClean="0"/>
              <a:t>2018/9/7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C7EF-13FD-4528-B242-4A5E1C50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7183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BC88-B852-45FB-B15F-171171FE8B42}" type="datetimeFigureOut">
              <a:rPr kumimoji="1" lang="ja-JP" altLang="en-US" smtClean="0"/>
              <a:t>2018/9/7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C7EF-13FD-4528-B242-4A5E1C50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745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BC88-B852-45FB-B15F-171171FE8B42}" type="datetimeFigureOut">
              <a:rPr kumimoji="1" lang="ja-JP" altLang="en-US" smtClean="0"/>
              <a:t>2018/9/7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C7EF-13FD-4528-B242-4A5E1C50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3733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BC88-B852-45FB-B15F-171171FE8B42}" type="datetimeFigureOut">
              <a:rPr kumimoji="1" lang="ja-JP" altLang="en-US" smtClean="0"/>
              <a:t>2018/9/7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C7EF-13FD-4528-B242-4A5E1C50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746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BC88-B852-45FB-B15F-171171FE8B42}" type="datetimeFigureOut">
              <a:rPr kumimoji="1" lang="ja-JP" altLang="en-US" smtClean="0"/>
              <a:t>2018/9/7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C7EF-13FD-4528-B242-4A5E1C50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1254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BC88-B852-45FB-B15F-171171FE8B42}" type="datetimeFigureOut">
              <a:rPr kumimoji="1" lang="ja-JP" altLang="en-US" smtClean="0"/>
              <a:t>2018/9/7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C7EF-13FD-4528-B242-4A5E1C50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84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BC88-B852-45FB-B15F-171171FE8B42}" type="datetimeFigureOut">
              <a:rPr kumimoji="1" lang="ja-JP" altLang="en-US" smtClean="0"/>
              <a:t>2018/9/7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C7EF-13FD-4528-B242-4A5E1C50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9289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BC88-B852-45FB-B15F-171171FE8B42}" type="datetimeFigureOut">
              <a:rPr kumimoji="1" lang="ja-JP" altLang="en-US" smtClean="0"/>
              <a:t>2018/9/7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C7EF-13FD-4528-B242-4A5E1C50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967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BC88-B852-45FB-B15F-171171FE8B42}" type="datetimeFigureOut">
              <a:rPr kumimoji="1" lang="ja-JP" altLang="en-US" smtClean="0"/>
              <a:t>2018/9/7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C7EF-13FD-4528-B242-4A5E1C50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340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2BC88-B852-45FB-B15F-171171FE8B42}" type="datetimeFigureOut">
              <a:rPr kumimoji="1" lang="ja-JP" altLang="en-US" smtClean="0"/>
              <a:t>2018/9/7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7C7EF-13FD-4528-B242-4A5E1C50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306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図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415" y="1856865"/>
            <a:ext cx="3254455" cy="279679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5" y="1858024"/>
            <a:ext cx="3254455" cy="2796799"/>
          </a:xfrm>
          <a:prstGeom prst="rect">
            <a:avLst/>
          </a:prstGeom>
        </p:spPr>
      </p:pic>
      <p:sp>
        <p:nvSpPr>
          <p:cNvPr id="13" name="正方形/長方形 12"/>
          <p:cNvSpPr/>
          <p:nvPr/>
        </p:nvSpPr>
        <p:spPr>
          <a:xfrm>
            <a:off x="66674" y="1652002"/>
            <a:ext cx="3309939" cy="197511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32" y="80276"/>
            <a:ext cx="1820065" cy="143919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436143" y="350715"/>
            <a:ext cx="2695641" cy="58477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kumimoji="1" lang="ja-JP" altLang="en-US" sz="3200" dirty="0" smtClean="0">
                <a:latin typeface="M+ 1m medium" panose="020B0609020204020204" pitchFamily="49" charset="-128"/>
                <a:ea typeface="M+ 1m medium" panose="020B0609020204020204" pitchFamily="49" charset="-128"/>
              </a:rPr>
              <a:t>操作説明など</a:t>
            </a:r>
            <a:endParaRPr kumimoji="1" lang="ja-JP" altLang="en-US" sz="3200" dirty="0">
              <a:latin typeface="M+ 1m medium" panose="020B0609020204020204" pitchFamily="49" charset="-128"/>
              <a:ea typeface="M+ 1m medium" panose="020B0609020204020204" pitchFamily="49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23825" y="1519470"/>
            <a:ext cx="1823022" cy="338554"/>
          </a:xfrm>
          <a:prstGeom prst="rect">
            <a:avLst/>
          </a:prstGeom>
          <a:solidFill>
            <a:schemeClr val="bg1"/>
          </a:solidFill>
        </p:spPr>
        <p:txBody>
          <a:bodyPr wrap="square" numCol="1" rtlCol="0">
            <a:spAutoFit/>
          </a:bodyPr>
          <a:lstStyle/>
          <a:p>
            <a:pPr algn="ctr"/>
            <a:r>
              <a:rPr kumimoji="1" lang="ja-JP" altLang="en-US" sz="1600" dirty="0" smtClean="0">
                <a:latin typeface="M+ 1m medium" panose="020B0609020204020204" pitchFamily="49" charset="-128"/>
                <a:ea typeface="M+ 1m medium" panose="020B0609020204020204" pitchFamily="49" charset="-128"/>
              </a:rPr>
              <a:t>メニューでの操作</a:t>
            </a:r>
            <a:endParaRPr kumimoji="1" lang="ja-JP" altLang="en-US" sz="1600" dirty="0">
              <a:latin typeface="M+ 1m medium" panose="020B0609020204020204" pitchFamily="49" charset="-128"/>
              <a:ea typeface="M+ 1m medium" panose="020B0609020204020204" pitchFamily="49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495674" y="1652002"/>
            <a:ext cx="3309939" cy="31247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552825" y="1519470"/>
            <a:ext cx="1823022" cy="338554"/>
          </a:xfrm>
          <a:prstGeom prst="rect">
            <a:avLst/>
          </a:prstGeom>
          <a:solidFill>
            <a:schemeClr val="bg1"/>
          </a:solidFill>
        </p:spPr>
        <p:txBody>
          <a:bodyPr wrap="square" numCol="1" rtlCol="0">
            <a:spAutoFit/>
          </a:bodyPr>
          <a:lstStyle/>
          <a:p>
            <a:pPr algn="ctr"/>
            <a:r>
              <a:rPr kumimoji="1" lang="ja-JP" altLang="en-US" sz="1600" dirty="0" smtClean="0">
                <a:latin typeface="M+ 1m medium" panose="020B0609020204020204" pitchFamily="49" charset="-128"/>
                <a:ea typeface="M+ 1m medium" panose="020B0609020204020204" pitchFamily="49" charset="-128"/>
              </a:rPr>
              <a:t>ゲームでの操作</a:t>
            </a:r>
            <a:endParaRPr kumimoji="1" lang="ja-JP" altLang="en-US" sz="1600" dirty="0">
              <a:latin typeface="M+ 1m medium" panose="020B0609020204020204" pitchFamily="49" charset="-128"/>
              <a:ea typeface="M+ 1m medium" panose="020B060902020402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428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32" y="80276"/>
            <a:ext cx="1820065" cy="143919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436143" y="350715"/>
            <a:ext cx="2695641" cy="58477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kumimoji="1" lang="ja-JP" altLang="en-US" sz="3200" dirty="0" smtClean="0">
                <a:latin typeface="M+ 1m medium" panose="020B0609020204020204" pitchFamily="49" charset="-128"/>
                <a:ea typeface="M+ 1m medium" panose="020B0609020204020204" pitchFamily="49" charset="-128"/>
              </a:rPr>
              <a:t>操作説明など</a:t>
            </a:r>
            <a:endParaRPr kumimoji="1" lang="ja-JP" altLang="en-US" sz="3200" dirty="0">
              <a:latin typeface="M+ 1m medium" panose="020B0609020204020204" pitchFamily="49" charset="-128"/>
              <a:ea typeface="M+ 1m medium" panose="020B0609020204020204" pitchFamily="49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66674" y="1652002"/>
            <a:ext cx="6738939" cy="314336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23825" y="1519470"/>
            <a:ext cx="1823022" cy="338554"/>
          </a:xfrm>
          <a:prstGeom prst="rect">
            <a:avLst/>
          </a:prstGeom>
          <a:solidFill>
            <a:schemeClr val="bg1"/>
          </a:solidFill>
        </p:spPr>
        <p:txBody>
          <a:bodyPr wrap="square" numCol="1" rtlCol="0">
            <a:spAutoFit/>
          </a:bodyPr>
          <a:lstStyle/>
          <a:p>
            <a:pPr algn="ctr"/>
            <a:r>
              <a:rPr kumimoji="1" lang="ja-JP" altLang="en-US" sz="1600" dirty="0" smtClean="0">
                <a:latin typeface="M+ 1m medium" panose="020B0609020204020204" pitchFamily="49" charset="-128"/>
                <a:ea typeface="M+ 1m medium" panose="020B0609020204020204" pitchFamily="49" charset="-128"/>
              </a:rPr>
              <a:t>敵の倒し方</a:t>
            </a:r>
            <a:endParaRPr kumimoji="1" lang="ja-JP" altLang="en-US" sz="1600" dirty="0">
              <a:latin typeface="M+ 1m medium" panose="020B0609020204020204" pitchFamily="49" charset="-128"/>
              <a:ea typeface="M+ 1m medium" panose="020B0609020204020204" pitchFamily="49" charset="-128"/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18" y="2196578"/>
            <a:ext cx="3064294" cy="1538132"/>
          </a:xfrm>
          <a:prstGeom prst="rect">
            <a:avLst/>
          </a:prstGeom>
        </p:spPr>
      </p:pic>
      <p:sp>
        <p:nvSpPr>
          <p:cNvPr id="21" name="正方形/長方形 20"/>
          <p:cNvSpPr/>
          <p:nvPr/>
        </p:nvSpPr>
        <p:spPr>
          <a:xfrm>
            <a:off x="153871" y="1990556"/>
            <a:ext cx="3190878" cy="2568763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11021" y="1858025"/>
            <a:ext cx="1823022" cy="338554"/>
          </a:xfrm>
          <a:prstGeom prst="rect">
            <a:avLst/>
          </a:prstGeom>
          <a:solidFill>
            <a:schemeClr val="bg1"/>
          </a:solidFill>
        </p:spPr>
        <p:txBody>
          <a:bodyPr wrap="square" numCol="1" rtlCol="0">
            <a:spAutoFit/>
          </a:bodyPr>
          <a:lstStyle/>
          <a:p>
            <a:pPr algn="ctr"/>
            <a:r>
              <a:rPr kumimoji="1" lang="ja-JP" altLang="en-US" sz="1600" dirty="0" smtClean="0">
                <a:latin typeface="M+ 1m medium" panose="020B0609020204020204" pitchFamily="49" charset="-128"/>
                <a:ea typeface="M+ 1m medium" panose="020B0609020204020204" pitchFamily="49" charset="-128"/>
              </a:rPr>
              <a:t>ヨーヨーを使う</a:t>
            </a:r>
            <a:endParaRPr kumimoji="1" lang="ja-JP" altLang="en-US" sz="1600" dirty="0">
              <a:latin typeface="M+ 1m medium" panose="020B0609020204020204" pitchFamily="49" charset="-128"/>
              <a:ea typeface="M+ 1m medium" panose="020B0609020204020204" pitchFamily="49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11021" y="3728322"/>
            <a:ext cx="3070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>
                <a:latin typeface="M+ 1mn light" panose="020B0409020204020204" pitchFamily="49" charset="-128"/>
                <a:ea typeface="M+ 1mn light" panose="020B0409020204020204" pitchFamily="49" charset="-128"/>
              </a:rPr>
              <a:t>ヨーヨーを敵に当てると、</a:t>
            </a:r>
            <a:endParaRPr kumimoji="1" lang="en-US" altLang="ja-JP" sz="1600" dirty="0" smtClean="0">
              <a:latin typeface="M+ 1mn light" panose="020B0409020204020204" pitchFamily="49" charset="-128"/>
              <a:ea typeface="M+ 1mn light" panose="020B0409020204020204" pitchFamily="49" charset="-128"/>
            </a:endParaRPr>
          </a:p>
          <a:p>
            <a:r>
              <a:rPr lang="ja-JP" altLang="en-US" sz="1600" dirty="0">
                <a:latin typeface="M+ 1mn light" panose="020B0409020204020204" pitchFamily="49" charset="-128"/>
                <a:ea typeface="M+ 1mn light" panose="020B0409020204020204" pitchFamily="49" charset="-128"/>
              </a:rPr>
              <a:t>敵</a:t>
            </a:r>
            <a:r>
              <a:rPr lang="ja-JP" altLang="en-US" sz="1600" dirty="0" smtClean="0">
                <a:latin typeface="M+ 1mn light" panose="020B0409020204020204" pitchFamily="49" charset="-128"/>
                <a:ea typeface="M+ 1mn light" panose="020B0409020204020204" pitchFamily="49" charset="-128"/>
              </a:rPr>
              <a:t>は倒れ、ダイヤモンドが</a:t>
            </a:r>
            <a:endParaRPr lang="en-US" altLang="ja-JP" sz="1600" dirty="0" smtClean="0">
              <a:latin typeface="M+ 1mn light" panose="020B0409020204020204" pitchFamily="49" charset="-128"/>
              <a:ea typeface="M+ 1mn light" panose="020B0409020204020204" pitchFamily="49" charset="-128"/>
            </a:endParaRPr>
          </a:p>
          <a:p>
            <a:r>
              <a:rPr kumimoji="1" lang="ja-JP" altLang="en-US" sz="1600" dirty="0">
                <a:latin typeface="M+ 1mn light" panose="020B0409020204020204" pitchFamily="49" charset="-128"/>
                <a:ea typeface="M+ 1mn light" panose="020B0409020204020204" pitchFamily="49" charset="-128"/>
              </a:rPr>
              <a:t>手</a:t>
            </a:r>
            <a:r>
              <a:rPr kumimoji="1" lang="ja-JP" altLang="en-US" sz="1600" dirty="0" smtClean="0">
                <a:latin typeface="M+ 1mn light" panose="020B0409020204020204" pitchFamily="49" charset="-128"/>
                <a:ea typeface="M+ 1mn light" panose="020B0409020204020204" pitchFamily="49" charset="-128"/>
              </a:rPr>
              <a:t>に入ります。</a:t>
            </a:r>
            <a:endParaRPr kumimoji="1" lang="en-US" altLang="ja-JP" sz="1600" dirty="0" smtClean="0">
              <a:latin typeface="M+ 1mn light" panose="020B0409020204020204" pitchFamily="49" charset="-128"/>
              <a:ea typeface="M+ 1mn light" panose="020B0409020204020204" pitchFamily="49" charset="-128"/>
            </a:endParaRP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341" y="2196578"/>
            <a:ext cx="3064294" cy="1538132"/>
          </a:xfrm>
          <a:prstGeom prst="rect">
            <a:avLst/>
          </a:prstGeom>
        </p:spPr>
      </p:pic>
      <p:sp>
        <p:nvSpPr>
          <p:cNvPr id="29" name="正方形/長方形 28"/>
          <p:cNvSpPr/>
          <p:nvPr/>
        </p:nvSpPr>
        <p:spPr>
          <a:xfrm>
            <a:off x="3519294" y="1990556"/>
            <a:ext cx="3190878" cy="2568763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576444" y="1858025"/>
            <a:ext cx="2252856" cy="338554"/>
          </a:xfrm>
          <a:prstGeom prst="rect">
            <a:avLst/>
          </a:prstGeom>
          <a:solidFill>
            <a:schemeClr val="bg1"/>
          </a:solidFill>
        </p:spPr>
        <p:txBody>
          <a:bodyPr wrap="square" numCol="1" rtlCol="0">
            <a:spAutoFit/>
          </a:bodyPr>
          <a:lstStyle/>
          <a:p>
            <a:pPr algn="ctr"/>
            <a:r>
              <a:rPr kumimoji="1" lang="ja-JP" altLang="en-US" sz="1600" dirty="0" smtClean="0">
                <a:latin typeface="M+ 1m medium" panose="020B0609020204020204" pitchFamily="49" charset="-128"/>
                <a:ea typeface="M+ 1m medium" panose="020B0609020204020204" pitchFamily="49" charset="-128"/>
              </a:rPr>
              <a:t>オブジェクトを落とす</a:t>
            </a:r>
            <a:endParaRPr kumimoji="1" lang="ja-JP" altLang="en-US" sz="1600" dirty="0">
              <a:latin typeface="M+ 1m medium" panose="020B0609020204020204" pitchFamily="49" charset="-128"/>
              <a:ea typeface="M+ 1m medium" panose="020B0609020204020204" pitchFamily="49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576444" y="3728322"/>
            <a:ext cx="3070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>
                <a:latin typeface="M+ 1mn light" panose="020B0409020204020204" pitchFamily="49" charset="-128"/>
                <a:ea typeface="M+ 1mn light" panose="020B0409020204020204" pitchFamily="49" charset="-128"/>
              </a:rPr>
              <a:t>コンテナや、鉄骨にヨーヨー</a:t>
            </a:r>
            <a:r>
              <a:rPr lang="ja-JP" altLang="en-US" sz="1600" dirty="0" smtClean="0">
                <a:latin typeface="M+ 1mn light" panose="020B0409020204020204" pitchFamily="49" charset="-128"/>
                <a:ea typeface="M+ 1mn light" panose="020B0409020204020204" pitchFamily="49" charset="-128"/>
              </a:rPr>
              <a:t>を</a:t>
            </a:r>
            <a:r>
              <a:rPr lang="en-US" altLang="ja-JP" sz="1600" dirty="0" smtClean="0">
                <a:latin typeface="M+ 1mn light" panose="020B0409020204020204" pitchFamily="49" charset="-128"/>
                <a:ea typeface="M+ 1mn light" panose="020B0409020204020204" pitchFamily="49" charset="-128"/>
              </a:rPr>
              <a:t/>
            </a:r>
            <a:br>
              <a:rPr lang="en-US" altLang="ja-JP" sz="1600" dirty="0" smtClean="0">
                <a:latin typeface="M+ 1mn light" panose="020B0409020204020204" pitchFamily="49" charset="-128"/>
                <a:ea typeface="M+ 1mn light" panose="020B0409020204020204" pitchFamily="49" charset="-128"/>
              </a:rPr>
            </a:br>
            <a:r>
              <a:rPr lang="ja-JP" altLang="en-US" sz="1600" dirty="0" smtClean="0">
                <a:latin typeface="M+ 1mn light" panose="020B0409020204020204" pitchFamily="49" charset="-128"/>
                <a:ea typeface="M+ 1mn light" panose="020B0409020204020204" pitchFamily="49" charset="-128"/>
              </a:rPr>
              <a:t>当てると落下し、下に居る敵に</a:t>
            </a:r>
            <a:endParaRPr lang="en-US" altLang="ja-JP" sz="1600" dirty="0" smtClean="0">
              <a:latin typeface="M+ 1mn light" panose="020B0409020204020204" pitchFamily="49" charset="-128"/>
              <a:ea typeface="M+ 1mn light" panose="020B0409020204020204" pitchFamily="49" charset="-128"/>
            </a:endParaRPr>
          </a:p>
          <a:p>
            <a:r>
              <a:rPr kumimoji="1" lang="ja-JP" altLang="en-US" sz="1600" dirty="0" smtClean="0">
                <a:latin typeface="M+ 1mn light" panose="020B0409020204020204" pitchFamily="49" charset="-128"/>
                <a:ea typeface="M+ 1mn light" panose="020B0409020204020204" pitchFamily="49" charset="-128"/>
              </a:rPr>
              <a:t>当てて倒す事ができます。</a:t>
            </a:r>
            <a:endParaRPr kumimoji="1" lang="en-US" altLang="ja-JP" sz="1600" dirty="0" smtClean="0">
              <a:latin typeface="M+ 1mn light" panose="020B0409020204020204" pitchFamily="49" charset="-128"/>
              <a:ea typeface="M+ 1mn light" panose="020B0409020204020204" pitchFamily="49" charset="-128"/>
            </a:endParaRPr>
          </a:p>
        </p:txBody>
      </p:sp>
      <p:sp>
        <p:nvSpPr>
          <p:cNvPr id="81" name="正方形/長方形 80"/>
          <p:cNvSpPr/>
          <p:nvPr/>
        </p:nvSpPr>
        <p:spPr>
          <a:xfrm>
            <a:off x="66674" y="5752508"/>
            <a:ext cx="6738939" cy="31019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123825" y="5619976"/>
            <a:ext cx="1823022" cy="338554"/>
          </a:xfrm>
          <a:prstGeom prst="rect">
            <a:avLst/>
          </a:prstGeom>
          <a:solidFill>
            <a:schemeClr val="bg1"/>
          </a:solidFill>
        </p:spPr>
        <p:txBody>
          <a:bodyPr wrap="square" numCol="1" rtlCol="0">
            <a:spAutoFit/>
          </a:bodyPr>
          <a:lstStyle/>
          <a:p>
            <a:pPr algn="ctr"/>
            <a:r>
              <a:rPr kumimoji="1" lang="ja-JP" altLang="en-US" sz="1600" dirty="0" smtClean="0">
                <a:latin typeface="M+ 1m medium" panose="020B0609020204020204" pitchFamily="49" charset="-128"/>
                <a:ea typeface="M+ 1m medium" panose="020B0609020204020204" pitchFamily="49" charset="-128"/>
              </a:rPr>
              <a:t>ボスについて</a:t>
            </a:r>
            <a:endParaRPr kumimoji="1" lang="ja-JP" altLang="en-US" sz="1600" dirty="0">
              <a:latin typeface="M+ 1m medium" panose="020B0609020204020204" pitchFamily="49" charset="-128"/>
              <a:ea typeface="M+ 1m medium" panose="020B0609020204020204" pitchFamily="49" charset="-128"/>
            </a:endParaRPr>
          </a:p>
        </p:txBody>
      </p:sp>
      <p:pic>
        <p:nvPicPr>
          <p:cNvPr id="83" name="図 8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17" y="6297084"/>
            <a:ext cx="3064294" cy="1538132"/>
          </a:xfrm>
          <a:prstGeom prst="rect">
            <a:avLst/>
          </a:prstGeom>
        </p:spPr>
      </p:pic>
      <p:sp>
        <p:nvSpPr>
          <p:cNvPr id="84" name="正方形/長方形 83"/>
          <p:cNvSpPr/>
          <p:nvPr/>
        </p:nvSpPr>
        <p:spPr>
          <a:xfrm>
            <a:off x="153871" y="6091062"/>
            <a:ext cx="3190878" cy="2568763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211021" y="5958531"/>
            <a:ext cx="2217854" cy="338554"/>
          </a:xfrm>
          <a:prstGeom prst="rect">
            <a:avLst/>
          </a:prstGeom>
          <a:solidFill>
            <a:schemeClr val="bg1"/>
          </a:solidFill>
        </p:spPr>
        <p:txBody>
          <a:bodyPr wrap="square" numCol="1" rtlCol="0">
            <a:spAutoFit/>
          </a:bodyPr>
          <a:lstStyle/>
          <a:p>
            <a:pPr algn="ctr"/>
            <a:r>
              <a:rPr kumimoji="1" lang="ja-JP" altLang="en-US" sz="1600" dirty="0" smtClean="0">
                <a:latin typeface="M+ 1m medium" panose="020B0609020204020204" pitchFamily="49" charset="-128"/>
                <a:ea typeface="M+ 1m medium" panose="020B0609020204020204" pitchFamily="49" charset="-128"/>
              </a:rPr>
              <a:t>正面の攻撃は防がれる</a:t>
            </a:r>
            <a:endParaRPr kumimoji="1" lang="ja-JP" altLang="en-US" sz="1600" dirty="0">
              <a:latin typeface="M+ 1m medium" panose="020B0609020204020204" pitchFamily="49" charset="-128"/>
              <a:ea typeface="M+ 1m medium" panose="020B0609020204020204" pitchFamily="49" charset="-128"/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211021" y="7828828"/>
            <a:ext cx="3070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latin typeface="M+ 1mn light" panose="020B0409020204020204" pitchFamily="49" charset="-128"/>
                <a:ea typeface="M+ 1mn light" panose="020B0409020204020204" pitchFamily="49" charset="-128"/>
              </a:rPr>
              <a:t>正面の攻撃は、防がれてしまいます。素早く後ろに回ったり、</a:t>
            </a:r>
            <a:endParaRPr lang="en-US" altLang="ja-JP" sz="1600" dirty="0" smtClean="0">
              <a:latin typeface="M+ 1mn light" panose="020B0409020204020204" pitchFamily="49" charset="-128"/>
              <a:ea typeface="M+ 1mn light" panose="020B0409020204020204" pitchFamily="49" charset="-128"/>
            </a:endParaRPr>
          </a:p>
          <a:p>
            <a:r>
              <a:rPr kumimoji="1" lang="ja-JP" altLang="en-US" sz="1600" dirty="0" smtClean="0">
                <a:latin typeface="M+ 1mn light" panose="020B0409020204020204" pitchFamily="49" charset="-128"/>
                <a:ea typeface="M+ 1mn light" panose="020B0409020204020204" pitchFamily="49" charset="-128"/>
              </a:rPr>
              <a:t>スキを付いて攻撃しましょう。</a:t>
            </a:r>
            <a:endParaRPr kumimoji="1" lang="en-US" altLang="ja-JP" sz="1600" dirty="0" smtClean="0">
              <a:latin typeface="M+ 1mn light" panose="020B0409020204020204" pitchFamily="49" charset="-128"/>
              <a:ea typeface="M+ 1mn light" panose="020B0409020204020204" pitchFamily="49" charset="-128"/>
            </a:endParaRPr>
          </a:p>
        </p:txBody>
      </p:sp>
      <p:pic>
        <p:nvPicPr>
          <p:cNvPr id="87" name="図 8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342" y="6297084"/>
            <a:ext cx="3064292" cy="1538131"/>
          </a:xfrm>
          <a:prstGeom prst="rect">
            <a:avLst/>
          </a:prstGeom>
        </p:spPr>
      </p:pic>
      <p:sp>
        <p:nvSpPr>
          <p:cNvPr id="88" name="正方形/長方形 87"/>
          <p:cNvSpPr/>
          <p:nvPr/>
        </p:nvSpPr>
        <p:spPr>
          <a:xfrm>
            <a:off x="3519294" y="6091062"/>
            <a:ext cx="3190878" cy="2568763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3576444" y="5958531"/>
            <a:ext cx="2419544" cy="338554"/>
          </a:xfrm>
          <a:prstGeom prst="rect">
            <a:avLst/>
          </a:prstGeom>
          <a:solidFill>
            <a:schemeClr val="bg1"/>
          </a:solidFill>
        </p:spPr>
        <p:txBody>
          <a:bodyPr wrap="square" numCol="1" rtlCol="0">
            <a:spAutoFit/>
          </a:bodyPr>
          <a:lstStyle/>
          <a:p>
            <a:pPr algn="ctr"/>
            <a:r>
              <a:rPr kumimoji="1" lang="ja-JP" altLang="en-US" sz="1600" dirty="0" smtClean="0">
                <a:latin typeface="M+ 1m medium" panose="020B0609020204020204" pitchFamily="49" charset="-128"/>
                <a:ea typeface="M+ 1m medium" panose="020B0609020204020204" pitchFamily="49" charset="-128"/>
              </a:rPr>
              <a:t>オブジェクトでも倒せる</a:t>
            </a:r>
            <a:endParaRPr kumimoji="1" lang="ja-JP" altLang="en-US" sz="1600" dirty="0">
              <a:latin typeface="M+ 1m medium" panose="020B0609020204020204" pitchFamily="49" charset="-128"/>
              <a:ea typeface="M+ 1m medium" panose="020B0609020204020204" pitchFamily="49" charset="-128"/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3576444" y="7828828"/>
            <a:ext cx="3070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>
                <a:latin typeface="M+ 1mn light" panose="020B0409020204020204" pitchFamily="49" charset="-128"/>
                <a:ea typeface="M+ 1mn light" panose="020B0409020204020204" pitchFamily="49" charset="-128"/>
              </a:rPr>
              <a:t>ザコ敵のように、コンテナや、鉄骨を当てる</a:t>
            </a:r>
            <a:r>
              <a:rPr lang="ja-JP" altLang="en-US" sz="1600" dirty="0" smtClean="0">
                <a:latin typeface="M+ 1mn light" panose="020B0409020204020204" pitchFamily="49" charset="-128"/>
                <a:ea typeface="M+ 1mn light" panose="020B0409020204020204" pitchFamily="49" charset="-128"/>
              </a:rPr>
              <a:t>事でも、ダメージを与えることができます</a:t>
            </a:r>
            <a:r>
              <a:rPr kumimoji="1" lang="ja-JP" altLang="en-US" sz="1600" dirty="0" smtClean="0">
                <a:latin typeface="M+ 1mn light" panose="020B0409020204020204" pitchFamily="49" charset="-128"/>
                <a:ea typeface="M+ 1mn light" panose="020B0409020204020204" pitchFamily="49" charset="-128"/>
              </a:rPr>
              <a:t>。</a:t>
            </a:r>
            <a:endParaRPr kumimoji="1" lang="en-US" altLang="ja-JP" sz="1600" dirty="0" smtClean="0">
              <a:latin typeface="M+ 1mn light" panose="020B0409020204020204" pitchFamily="49" charset="-128"/>
              <a:ea typeface="M+ 1mn light" panose="020B040902020402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513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</TotalTime>
  <Words>101</Words>
  <Application>Microsoft Office PowerPoint</Application>
  <PresentationFormat>A4 210 x 297 mm</PresentationFormat>
  <Paragraphs>20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M+ 1m medium</vt:lpstr>
      <vt:lpstr>M+ 1mn light</vt:lpstr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Back Diamond - 操作説明など</dc:title>
  <dc:creator>前田拓磨</dc:creator>
  <cp:lastModifiedBy>前田拓磨</cp:lastModifiedBy>
  <cp:revision>11</cp:revision>
  <dcterms:created xsi:type="dcterms:W3CDTF">2018-09-03T06:57:32Z</dcterms:created>
  <dcterms:modified xsi:type="dcterms:W3CDTF">2018-09-07T03:03:32Z</dcterms:modified>
</cp:coreProperties>
</file>