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904" y="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D0A75-57FE-44F5-B8CC-B802ECCAA8CB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FE191-E0F3-4B38-91DC-77A7019A0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86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FE191-E0F3-4B38-91DC-77A7019A04C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88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50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2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18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4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73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46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25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84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28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4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2BC88-B852-45FB-B15F-171171FE8B42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0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66674" y="1652002"/>
            <a:ext cx="3309939" cy="1928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2" y="80276"/>
            <a:ext cx="1820065" cy="143919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436143" y="350715"/>
            <a:ext cx="2695641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ja-JP" altLang="en-US" sz="32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操作説明など</a:t>
            </a:r>
            <a:endParaRPr kumimoji="1" lang="ja-JP" altLang="en-US" sz="32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" y="1858651"/>
            <a:ext cx="3254455" cy="167171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23825" y="1519470"/>
            <a:ext cx="1823022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メニューでの操作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495674" y="1652002"/>
            <a:ext cx="3309939" cy="1928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94" y="1858651"/>
            <a:ext cx="3254455" cy="167171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3552825" y="1519470"/>
            <a:ext cx="1823022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ゲームでの操作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6674" y="3737018"/>
            <a:ext cx="6738939" cy="29787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3825" y="3604486"/>
            <a:ext cx="1823022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敵の倒し方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8" y="4281594"/>
            <a:ext cx="3064294" cy="1538132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153871" y="4075572"/>
            <a:ext cx="3190878" cy="25687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1021" y="3943041"/>
            <a:ext cx="1823022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ヨーヨーを使う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1021" y="5813338"/>
            <a:ext cx="307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ヨーヨーを敵に当てると、</a:t>
            </a:r>
            <a:endParaRPr kumimoji="1"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  <a:p>
            <a:r>
              <a:rPr lang="ja-JP" altLang="en-US" sz="1600" dirty="0">
                <a:latin typeface="M+ 1mn light" panose="020B0409020204020204" pitchFamily="49" charset="-128"/>
                <a:ea typeface="M+ 1mn light" panose="020B0409020204020204" pitchFamily="49" charset="-128"/>
              </a:rPr>
              <a:t>敵</a:t>
            </a:r>
            <a:r>
              <a:rPr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は倒れ、ダイヤモンドが</a:t>
            </a:r>
            <a:endParaRPr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  <a:p>
            <a:r>
              <a:rPr kumimoji="1" lang="ja-JP" altLang="en-US" sz="1600" dirty="0">
                <a:latin typeface="M+ 1mn light" panose="020B0409020204020204" pitchFamily="49" charset="-128"/>
                <a:ea typeface="M+ 1mn light" panose="020B0409020204020204" pitchFamily="49" charset="-128"/>
              </a:rPr>
              <a:t>手</a:t>
            </a:r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に入ります。</a:t>
            </a:r>
            <a:endParaRPr kumimoji="1"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41" y="4281594"/>
            <a:ext cx="3064294" cy="1538132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>
          <a:xfrm>
            <a:off x="3519294" y="4075572"/>
            <a:ext cx="3190878" cy="25687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576444" y="3943041"/>
            <a:ext cx="2252856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オブジェクトを落とす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76444" y="5813338"/>
            <a:ext cx="307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コンテナや、鉄骨にヨーヨー</a:t>
            </a:r>
            <a:r>
              <a:rPr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を</a:t>
            </a:r>
            <a:r>
              <a:rPr lang="en-US" altLang="ja-JP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/>
            </a:r>
            <a:br>
              <a:rPr lang="en-US" altLang="ja-JP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</a:br>
            <a:r>
              <a:rPr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当てると落下し、下に居る敵に</a:t>
            </a:r>
            <a:endParaRPr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  <a:p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当てて倒す事ができます。</a:t>
            </a:r>
            <a:endParaRPr kumimoji="1"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66674" y="6872035"/>
            <a:ext cx="6738939" cy="29787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23825" y="6739503"/>
            <a:ext cx="1823022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ボスについて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7" y="7416611"/>
            <a:ext cx="3064294" cy="1538132"/>
          </a:xfrm>
          <a:prstGeom prst="rect">
            <a:avLst/>
          </a:prstGeom>
        </p:spPr>
      </p:pic>
      <p:sp>
        <p:nvSpPr>
          <p:cNvPr id="84" name="正方形/長方形 83"/>
          <p:cNvSpPr/>
          <p:nvPr/>
        </p:nvSpPr>
        <p:spPr>
          <a:xfrm>
            <a:off x="153871" y="7210589"/>
            <a:ext cx="3190878" cy="25687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11021" y="7078058"/>
            <a:ext cx="2217854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正面の攻撃は防がれる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11021" y="8948355"/>
            <a:ext cx="307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正面の攻撃は、防がれてしまいます。素早く後ろに回ったり、</a:t>
            </a:r>
            <a:endParaRPr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  <a:p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スキを付いて攻撃しましょう。</a:t>
            </a:r>
            <a:endParaRPr kumimoji="1"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</p:txBody>
      </p:sp>
      <p:pic>
        <p:nvPicPr>
          <p:cNvPr id="87" name="図 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42" y="7416611"/>
            <a:ext cx="3064292" cy="1538131"/>
          </a:xfrm>
          <a:prstGeom prst="rect">
            <a:avLst/>
          </a:prstGeom>
        </p:spPr>
      </p:pic>
      <p:sp>
        <p:nvSpPr>
          <p:cNvPr id="88" name="正方形/長方形 87"/>
          <p:cNvSpPr/>
          <p:nvPr/>
        </p:nvSpPr>
        <p:spPr>
          <a:xfrm>
            <a:off x="3519294" y="7210589"/>
            <a:ext cx="3190878" cy="25687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576444" y="7078058"/>
            <a:ext cx="2419544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オブジェクトでも倒せる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576444" y="8948355"/>
            <a:ext cx="307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ザコ敵のように、コンテナや、鉄骨を当てる</a:t>
            </a:r>
            <a:r>
              <a:rPr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事でも、ダメージを与えることができます</a:t>
            </a:r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。</a:t>
            </a:r>
            <a:endParaRPr kumimoji="1"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42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97</Words>
  <Application>Microsoft Office PowerPoint</Application>
  <PresentationFormat>A4 210 x 297 mm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M+ 1m medium</vt:lpstr>
      <vt:lpstr>M+ 1mn light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Back Diamond - 操作説明など</dc:title>
  <dc:creator>前田拓磨</dc:creator>
  <cp:lastModifiedBy>前田拓磨</cp:lastModifiedBy>
  <cp:revision>10</cp:revision>
  <dcterms:created xsi:type="dcterms:W3CDTF">2018-09-03T06:57:32Z</dcterms:created>
  <dcterms:modified xsi:type="dcterms:W3CDTF">2018-09-03T09:54:07Z</dcterms:modified>
</cp:coreProperties>
</file>