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6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/>
              <a:t>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ANSWER</a:t>
            </a:r>
          </a:p>
          <a:p>
            <a:pPr>
              <a:buNone/>
            </a:pPr>
            <a:r>
              <a:rPr lang="en-US" sz="2400" dirty="0"/>
              <a:t>     Here, H0:There is significant difference in the diameter of the cutlet     between two units. </a:t>
            </a:r>
          </a:p>
          <a:p>
            <a:pPr>
              <a:buNone/>
            </a:pPr>
            <a:r>
              <a:rPr lang="en-US" sz="2400" dirty="0"/>
              <a:t>                H1:There is no significant difference in the diameter of the cutlet    between two units.</a:t>
            </a:r>
          </a:p>
          <a:p>
            <a:pPr>
              <a:buNone/>
            </a:pPr>
            <a:r>
              <a:rPr lang="en-US" sz="2400" dirty="0"/>
              <a:t>    Here we need  to use 2 sample t </a:t>
            </a:r>
            <a:r>
              <a:rPr lang="en-US" sz="2400" dirty="0" err="1"/>
              <a:t>test,and</a:t>
            </a:r>
            <a:r>
              <a:rPr lang="en-US" sz="2400" dirty="0"/>
              <a:t> here </a:t>
            </a:r>
            <a:r>
              <a:rPr lang="en-US" sz="2400" dirty="0" err="1"/>
              <a:t>pvalue</a:t>
            </a:r>
            <a:r>
              <a:rPr lang="en-US" sz="2400" dirty="0"/>
              <a:t>=.472&gt;.05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Hence,we</a:t>
            </a:r>
            <a:r>
              <a:rPr lang="en-US" sz="2400" dirty="0"/>
              <a:t> go with the H0.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sz="2800" dirty="0"/>
              <a:t>Minitab File: </a:t>
            </a:r>
            <a:r>
              <a:rPr lang="en-US" sz="2800" b="1" dirty="0" err="1"/>
              <a:t>LabTAT.mtw</a:t>
            </a:r>
            <a:endParaRPr lang="en-US" sz="2800" dirty="0"/>
          </a:p>
          <a:p>
            <a:pPr algn="just">
              <a:buNone/>
            </a:pPr>
            <a:r>
              <a:rPr lang="en-US" b="1" dirty="0"/>
              <a:t>ANSWER</a:t>
            </a:r>
          </a:p>
          <a:p>
            <a:pPr algn="just">
              <a:buNone/>
            </a:pPr>
            <a:r>
              <a:rPr lang="en-US" dirty="0"/>
              <a:t>      Here since many variables are present having continuous data we go for ANOVA TEST.</a:t>
            </a:r>
          </a:p>
          <a:p>
            <a:pPr algn="just">
              <a:buNone/>
            </a:pPr>
            <a:r>
              <a:rPr lang="en-US" dirty="0"/>
              <a:t>       H0:</a:t>
            </a:r>
            <a:r>
              <a:rPr lang="en-US" sz="3200" dirty="0"/>
              <a:t> There is difference in average TAT among the different laboratories.</a:t>
            </a:r>
          </a:p>
          <a:p>
            <a:pPr>
              <a:buNone/>
            </a:pPr>
            <a:r>
              <a:rPr lang="en-US" dirty="0"/>
              <a:t>        H1: :</a:t>
            </a:r>
            <a:r>
              <a:rPr lang="en-US" sz="3200" dirty="0"/>
              <a:t> There is </a:t>
            </a:r>
            <a:r>
              <a:rPr lang="en-US" dirty="0"/>
              <a:t>no </a:t>
            </a:r>
            <a:r>
              <a:rPr lang="en-US" sz="3200" dirty="0"/>
              <a:t>difference in average TAT among the different laboratories</a:t>
            </a:r>
          </a:p>
          <a:p>
            <a:pPr>
              <a:buNone/>
            </a:pPr>
            <a:r>
              <a:rPr lang="en-US" dirty="0"/>
              <a:t>      And since </a:t>
            </a:r>
            <a:r>
              <a:rPr lang="en-US" dirty="0" err="1"/>
              <a:t>Pvalue</a:t>
            </a:r>
            <a:r>
              <a:rPr lang="en-US" dirty="0"/>
              <a:t>&lt;.05,we can reject null hypothesis and go for H1.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93A2-1005-48A9-B07C-5A9D5E28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397C-77B3-4F6F-B3FD-F71A693A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2073"/>
            <a:ext cx="83610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ANSWER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Here we used </a:t>
            </a:r>
            <a:r>
              <a:rPr lang="en-US" sz="2400" dirty="0" err="1"/>
              <a:t>chisquare</a:t>
            </a:r>
            <a:r>
              <a:rPr lang="en-US" sz="2400" dirty="0"/>
              <a:t> test since it is discrete data</a:t>
            </a:r>
          </a:p>
          <a:p>
            <a:pPr marL="0" indent="0">
              <a:buNone/>
            </a:pPr>
            <a:r>
              <a:rPr lang="en-US" sz="2400" dirty="0"/>
              <a:t>since </a:t>
            </a:r>
            <a:r>
              <a:rPr lang="en-US" sz="2400" dirty="0" err="1"/>
              <a:t>pvalue</a:t>
            </a:r>
            <a:r>
              <a:rPr lang="en-US" sz="2400" dirty="0"/>
              <a:t>&lt;.05,we reject H0 and go with the alternate hypothesis H1.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E571BB-23E5-4D98-999D-0717776C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3" y="426294"/>
            <a:ext cx="330219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2. 7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1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dirty="0"/>
          </a:p>
          <a:p>
            <a:pPr>
              <a:buNone/>
            </a:pPr>
            <a:r>
              <a:rPr lang="en-US" b="1" dirty="0"/>
              <a:t>ANSWER </a:t>
            </a:r>
            <a:r>
              <a:rPr lang="en-US" dirty="0"/>
              <a:t>Here,</a:t>
            </a:r>
          </a:p>
          <a:p>
            <a:pPr>
              <a:buNone/>
            </a:pPr>
            <a:r>
              <a:rPr lang="en-US" dirty="0"/>
              <a:t>                 H0: the defective %  varies by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           H1: the defective % do not varies by </a:t>
            </a:r>
            <a:r>
              <a:rPr lang="en-US" dirty="0" err="1"/>
              <a:t>centre</a:t>
            </a:r>
            <a:endParaRPr lang="en-US" dirty="0"/>
          </a:p>
          <a:p>
            <a:pPr>
              <a:buNone/>
            </a:pPr>
            <a:r>
              <a:rPr lang="en-US" dirty="0"/>
              <a:t>      Here, since this a discrete data we need to go for </a:t>
            </a:r>
            <a:r>
              <a:rPr lang="en-US" dirty="0" err="1"/>
              <a:t>chisquaretest</a:t>
            </a:r>
            <a:r>
              <a:rPr lang="en-US" dirty="0"/>
              <a:t> and     get the </a:t>
            </a:r>
            <a:r>
              <a:rPr lang="en-US" dirty="0" err="1"/>
              <a:t>pvalue.Here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                 </a:t>
            </a:r>
            <a:r>
              <a:rPr lang="en-US" dirty="0" err="1"/>
              <a:t>pvalue</a:t>
            </a:r>
            <a:r>
              <a:rPr lang="en-US" dirty="0"/>
              <a:t>=.2771&gt;.05</a:t>
            </a:r>
          </a:p>
          <a:p>
            <a:pPr>
              <a:buNone/>
            </a:pPr>
            <a:r>
              <a:rPr lang="en-US" dirty="0"/>
              <a:t>                  We go with the null hypothesis H0.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536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Hypothesis Testing Exercise</vt:lpstr>
      <vt:lpstr>Hypothesis Testing Exercise</vt:lpstr>
      <vt:lpstr>Hypothesis Testing Exercise</vt:lpstr>
      <vt:lpstr>PowerPoint Presentation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ramesh</cp:lastModifiedBy>
  <cp:revision>17</cp:revision>
  <dcterms:created xsi:type="dcterms:W3CDTF">2015-11-14T12:07:48Z</dcterms:created>
  <dcterms:modified xsi:type="dcterms:W3CDTF">2021-06-12T21:16:18Z</dcterms:modified>
</cp:coreProperties>
</file>