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9" r:id="rId4"/>
    <p:sldId id="258" r:id="rId5"/>
    <p:sldId id="266" r:id="rId6"/>
    <p:sldId id="267" r:id="rId7"/>
    <p:sldId id="272" r:id="rId8"/>
    <p:sldId id="278" r:id="rId9"/>
    <p:sldId id="273" r:id="rId10"/>
    <p:sldId id="275" r:id="rId11"/>
    <p:sldId id="277" r:id="rId12"/>
    <p:sldId id="276" r:id="rId13"/>
    <p:sldId id="274"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0AE84F-E013-44BA-A4E6-AFE82AD3160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0AE84F-E013-44BA-A4E6-AFE82AD3160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0AE84F-E013-44BA-A4E6-AFE82AD31602}"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0AE84F-E013-44BA-A4E6-AFE82AD31602}"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0AE84F-E013-44BA-A4E6-AFE82AD31602}"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0AE84F-E013-44BA-A4E6-AFE82AD31602}"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0AE84F-E013-44BA-A4E6-AFE82AD31602}"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0AE84F-E013-44BA-A4E6-AFE82AD3160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0AE84F-E013-44BA-A4E6-AFE82AD3160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0AE84F-E013-44BA-A4E6-AFE82AD3160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0AE84F-E013-44BA-A4E6-AFE82AD3160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0AE84F-E013-44BA-A4E6-AFE82AD3160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0AE84F-E013-44BA-A4E6-AFE82AD3160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0AE84F-E013-44BA-A4E6-AFE82AD3160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0AE84F-E013-44BA-A4E6-AFE82AD3160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51598-FBF2-4335-98B0-BB8014864CFA}"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0AE84F-E013-44BA-A4E6-AFE82AD3160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F51598-FBF2-4335-98B0-BB8014864CFA}" type="datetimeFigureOut">
              <a:rPr lang="en-IN" smtClean="0"/>
              <a:pPr/>
              <a:t>06-07-2022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0AE84F-E013-44BA-A4E6-AFE82AD3160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579" y="530579"/>
            <a:ext cx="11074400" cy="2754488"/>
          </a:xfrm>
        </p:spPr>
        <p:txBody>
          <a:bodyPr>
            <a:noAutofit/>
          </a:bodyPr>
          <a:lstStyle/>
          <a:p>
            <a:pPr algn="ctr"/>
            <a:br>
              <a:rPr lang="en-US" sz="4800" dirty="0">
                <a:latin typeface="Algerian" panose="04020705040A02060702" pitchFamily="82" charset="0"/>
              </a:rPr>
            </a:br>
            <a:br>
              <a:rPr lang="en-US" sz="4800" dirty="0">
                <a:latin typeface="Algerian" panose="04020705040A02060702" pitchFamily="82" charset="0"/>
              </a:rPr>
            </a:br>
            <a:br>
              <a:rPr lang="en-US" sz="4800" dirty="0">
                <a:latin typeface="Algerian" panose="04020705040A02060702" pitchFamily="82" charset="0"/>
              </a:rPr>
            </a:br>
            <a:br>
              <a:rPr lang="en-US" sz="4800" dirty="0">
                <a:latin typeface="Algerian" panose="04020705040A02060702" pitchFamily="82" charset="0"/>
              </a:rPr>
            </a:br>
            <a:r>
              <a:rPr lang="en-US" dirty="0">
                <a:latin typeface="Algerian" panose="04020705040A02060702" pitchFamily="82" charset="0"/>
              </a:rPr>
              <a:t>KERALA KUDUMBASREE UNIT AUTOMATION</a:t>
            </a:r>
            <a:endParaRPr lang="en-IN" dirty="0">
              <a:latin typeface="Algerian" panose="04020705040A02060702" pitchFamily="82" charset="0"/>
            </a:endParaRPr>
          </a:p>
        </p:txBody>
      </p:sp>
      <p:sp>
        <p:nvSpPr>
          <p:cNvPr id="3" name="Subtitle 2"/>
          <p:cNvSpPr>
            <a:spLocks noGrp="1"/>
          </p:cNvSpPr>
          <p:nvPr>
            <p:ph type="subTitle" idx="1"/>
          </p:nvPr>
        </p:nvSpPr>
        <p:spPr>
          <a:xfrm>
            <a:off x="1569156" y="3872089"/>
            <a:ext cx="9125349" cy="1312161"/>
          </a:xfrm>
        </p:spPr>
        <p:txBody>
          <a:bodyPr>
            <a:normAutofit/>
          </a:bodyPr>
          <a:lstStyle/>
          <a:p>
            <a:r>
              <a:rPr lang="en-US" sz="2800" dirty="0">
                <a:latin typeface="Algerian" panose="04020705040A02060702" pitchFamily="82" charset="0"/>
              </a:rPr>
              <a:t>Guide :                                                        Presented by</a:t>
            </a:r>
          </a:p>
          <a:p>
            <a:r>
              <a:rPr lang="en-US" sz="2800" dirty="0">
                <a:latin typeface="Algerian" panose="04020705040A02060702" pitchFamily="82" charset="0"/>
              </a:rPr>
              <a:t> Santhosh  kottam                               ANAGHA M U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A961AA05-5530-3548-2D48-F5837099D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700" y="1207665"/>
            <a:ext cx="2546862" cy="5276617"/>
          </a:xfrm>
        </p:spPr>
      </p:pic>
      <p:pic>
        <p:nvPicPr>
          <p:cNvPr id="8" name="Picture 8">
            <a:extLst>
              <a:ext uri="{FF2B5EF4-FFF2-40B4-BE49-F238E27FC236}">
                <a16:creationId xmlns:a16="http://schemas.microsoft.com/office/drawing/2014/main" id="{F138BDA9-14FA-484F-B854-6E418664A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480" y="1207665"/>
            <a:ext cx="2546862" cy="5276618"/>
          </a:xfrm>
          <a:prstGeom prst="rect">
            <a:avLst/>
          </a:prstGeom>
        </p:spPr>
      </p:pic>
      <p:pic>
        <p:nvPicPr>
          <p:cNvPr id="3" name="Picture 2">
            <a:extLst>
              <a:ext uri="{FF2B5EF4-FFF2-40B4-BE49-F238E27FC236}">
                <a16:creationId xmlns:a16="http://schemas.microsoft.com/office/drawing/2014/main" id="{C1DCDB08-8B22-6ED6-6EFD-2AA614A33A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260" y="1207664"/>
            <a:ext cx="2694073" cy="5276618"/>
          </a:xfrm>
          <a:prstGeom prst="rect">
            <a:avLst/>
          </a:prstGeom>
        </p:spPr>
      </p:pic>
      <p:pic>
        <p:nvPicPr>
          <p:cNvPr id="9" name="Picture 8">
            <a:extLst>
              <a:ext uri="{FF2B5EF4-FFF2-40B4-BE49-F238E27FC236}">
                <a16:creationId xmlns:a16="http://schemas.microsoft.com/office/drawing/2014/main" id="{42C9FC37-031D-7328-2F39-1FCF43FE3D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106" y="1207664"/>
            <a:ext cx="2838925" cy="5276617"/>
          </a:xfrm>
          <a:prstGeom prst="rect">
            <a:avLst/>
          </a:prstGeom>
        </p:spPr>
      </p:pic>
    </p:spTree>
    <p:extLst>
      <p:ext uri="{BB962C8B-B14F-4D97-AF65-F5344CB8AC3E}">
        <p14:creationId xmlns:p14="http://schemas.microsoft.com/office/powerpoint/2010/main" val="262786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B0D59A2-C375-0F31-437C-E147CA355D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042" y="880533"/>
            <a:ext cx="9951445" cy="4999499"/>
          </a:xfrm>
        </p:spPr>
      </p:pic>
    </p:spTree>
    <p:extLst>
      <p:ext uri="{BB962C8B-B14F-4D97-AF65-F5344CB8AC3E}">
        <p14:creationId xmlns:p14="http://schemas.microsoft.com/office/powerpoint/2010/main" val="99718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0842AE9-620A-1F82-EF2B-FBA89918C0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552" y="282222"/>
            <a:ext cx="11208284" cy="6163734"/>
          </a:xfrm>
        </p:spPr>
      </p:pic>
    </p:spTree>
    <p:extLst>
      <p:ext uri="{BB962C8B-B14F-4D97-AF65-F5344CB8AC3E}">
        <p14:creationId xmlns:p14="http://schemas.microsoft.com/office/powerpoint/2010/main" val="347232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B93B297-4B4F-03C4-76BF-598A095E7A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045" y="366376"/>
            <a:ext cx="9962564" cy="6057001"/>
          </a:xfrm>
        </p:spPr>
      </p:pic>
    </p:spTree>
    <p:extLst>
      <p:ext uri="{BB962C8B-B14F-4D97-AF65-F5344CB8AC3E}">
        <p14:creationId xmlns:p14="http://schemas.microsoft.com/office/powerpoint/2010/main" val="93485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93620"/>
            <a:ext cx="7000655" cy="2857500"/>
          </a:xfrm>
        </p:spPr>
        <p:txBody>
          <a:bodyPr>
            <a:normAutofit/>
          </a:bodyPr>
          <a:lstStyle/>
          <a:p>
            <a:pPr algn="ctr"/>
            <a:r>
              <a:rPr lang="en-US" sz="9600" dirty="0">
                <a:latin typeface="Algerian" panose="04020705040A02060702" pitchFamily="82" charset="0"/>
              </a:rPr>
              <a:t>THANK YOU</a:t>
            </a:r>
            <a:endParaRPr lang="en-IN" sz="96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363" y="600256"/>
            <a:ext cx="8911687" cy="1280890"/>
          </a:xfrm>
        </p:spPr>
        <p:txBody>
          <a:bodyPr>
            <a:normAutofit/>
          </a:bodyPr>
          <a:lstStyle/>
          <a:p>
            <a:pPr algn="ctr"/>
            <a:r>
              <a:rPr lang="en-US" sz="4400" dirty="0">
                <a:latin typeface="Algerian" panose="04020705040A02060702" pitchFamily="82" charset="0"/>
              </a:rPr>
              <a:t>Introduction </a:t>
            </a:r>
            <a:endParaRPr lang="en-IN" sz="4400" dirty="0">
              <a:latin typeface="Algerian" panose="04020705040A02060702" pitchFamily="82" charset="0"/>
            </a:endParaRPr>
          </a:p>
        </p:txBody>
      </p:sp>
      <p:sp>
        <p:nvSpPr>
          <p:cNvPr id="3" name="Content Placeholder 2"/>
          <p:cNvSpPr>
            <a:spLocks noGrp="1"/>
          </p:cNvSpPr>
          <p:nvPr>
            <p:ph idx="1"/>
          </p:nvPr>
        </p:nvSpPr>
        <p:spPr>
          <a:xfrm>
            <a:off x="1573620" y="2133600"/>
            <a:ext cx="9686260" cy="3777622"/>
          </a:xfrm>
        </p:spPr>
        <p:txBody>
          <a:bodyPr>
            <a:noAutofit/>
          </a:bodyPr>
          <a:lstStyle/>
          <a:p>
            <a:r>
              <a:rPr lang="en-US" sz="2000" dirty="0">
                <a:latin typeface="Times New Roman" panose="02020603050405020304" pitchFamily="18" charset="0"/>
                <a:cs typeface="Times New Roman" panose="02020603050405020304" pitchFamily="18" charset="0"/>
              </a:rPr>
              <a:t>Women Empowerment in Kerala is usually known as “Kudumbashree”. Kudumbashree is an innovative initiated to which engendering development in Kerala is formed with a view to help the poverty-stricken people to take initiative for a practical solution to poverty. </a:t>
            </a:r>
          </a:p>
          <a:p>
            <a:r>
              <a:rPr lang="en-US" sz="2000" dirty="0">
                <a:latin typeface="Times New Roman" panose="02020603050405020304" pitchFamily="18" charset="0"/>
                <a:cs typeface="Times New Roman" panose="02020603050405020304" pitchFamily="18" charset="0"/>
              </a:rPr>
              <a:t>It also aims at women empowerment, increasing in the income of women fellowship, appointment, women and child, social development etc.</a:t>
            </a:r>
          </a:p>
          <a:p>
            <a:r>
              <a:rPr lang="en-US" sz="2000" dirty="0">
                <a:latin typeface="Times New Roman" panose="02020603050405020304" pitchFamily="18" charset="0"/>
                <a:cs typeface="Times New Roman" panose="02020603050405020304" pitchFamily="18" charset="0"/>
              </a:rPr>
              <a:t> The project is a mobile application for Kudumbashree unit. The principle of the system is that the details of Kudumbashree is stored in computer system. </a:t>
            </a:r>
          </a:p>
          <a:p>
            <a:r>
              <a:rPr lang="en-US" sz="2000" dirty="0">
                <a:latin typeface="Times New Roman" panose="02020603050405020304" pitchFamily="18" charset="0"/>
                <a:cs typeface="Times New Roman" panose="02020603050405020304" pitchFamily="18" charset="0"/>
              </a:rPr>
              <a:t>By using this system, any user can easily take the details of the Kudumbashree. It may be adding report, meeting, loan, </a:t>
            </a:r>
            <a:r>
              <a:rPr lang="en-US" sz="2000" dirty="0" err="1">
                <a:latin typeface="Times New Roman" panose="02020603050405020304" pitchFamily="18" charset="0"/>
                <a:cs typeface="Times New Roman" panose="02020603050405020304" pitchFamily="18" charset="0"/>
              </a:rPr>
              <a:t>actvities</a:t>
            </a:r>
            <a:r>
              <a:rPr lang="en-US" sz="2000" dirty="0">
                <a:latin typeface="Times New Roman" panose="02020603050405020304" pitchFamily="18" charset="0"/>
                <a:cs typeface="Times New Roman" panose="02020603050405020304" pitchFamily="18" charset="0"/>
              </a:rPr>
              <a:t> details etc.</a:t>
            </a:r>
          </a:p>
          <a:p>
            <a:r>
              <a:rPr lang="en-US" sz="2000" dirty="0">
                <a:latin typeface="Times New Roman" panose="02020603050405020304" pitchFamily="18" charset="0"/>
                <a:cs typeface="Times New Roman" panose="02020603050405020304" pitchFamily="18" charset="0"/>
              </a:rPr>
              <a:t> This application generates report both monthly and weekly and saves our time. </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C0EA-CEF7-844D-E4F9-4D717A680A8A}"/>
              </a:ext>
            </a:extLst>
          </p:cNvPr>
          <p:cNvSpPr>
            <a:spLocks noGrp="1"/>
          </p:cNvSpPr>
          <p:nvPr>
            <p:ph type="title"/>
          </p:nvPr>
        </p:nvSpPr>
        <p:spPr/>
        <p:txBody>
          <a:bodyPr/>
          <a:lstStyle/>
          <a:p>
            <a:r>
              <a:rPr lang="en-IN" dirty="0">
                <a:latin typeface="Algerian" panose="04020705040A02060702" pitchFamily="82" charset="0"/>
              </a:rPr>
              <a:t>RELEVENCE OF THE TOPIC</a:t>
            </a:r>
          </a:p>
        </p:txBody>
      </p:sp>
      <p:sp>
        <p:nvSpPr>
          <p:cNvPr id="3" name="Content Placeholder 2">
            <a:extLst>
              <a:ext uri="{FF2B5EF4-FFF2-40B4-BE49-F238E27FC236}">
                <a16:creationId xmlns:a16="http://schemas.microsoft.com/office/drawing/2014/main" id="{1320571B-97E8-4405-2625-9DCBA23809F4}"/>
              </a:ext>
            </a:extLst>
          </p:cNvPr>
          <p:cNvSpPr>
            <a:spLocks noGrp="1"/>
          </p:cNvSpPr>
          <p:nvPr>
            <p:ph idx="1"/>
          </p:nvPr>
        </p:nvSpPr>
        <p:spPr>
          <a:xfrm>
            <a:off x="1624614" y="1748901"/>
            <a:ext cx="8114190" cy="4162321"/>
          </a:xfrm>
        </p:spPr>
        <p:txBody>
          <a:bodyPr/>
          <a:lstStyle/>
          <a:p>
            <a:r>
              <a:rPr lang="en-IN" dirty="0">
                <a:latin typeface="Times New Roman" panose="02020603050405020304" pitchFamily="18" charset="0"/>
                <a:cs typeface="Times New Roman" panose="02020603050405020304" pitchFamily="18" charset="0"/>
              </a:rPr>
              <a:t>This project is very useful for the people. The system is very secure than the old system. It saves money of the people as they do not need to travel to no many things. About there loan report etc. </a:t>
            </a:r>
          </a:p>
        </p:txBody>
      </p:sp>
    </p:spTree>
    <p:extLst>
      <p:ext uri="{BB962C8B-B14F-4D97-AF65-F5344CB8AC3E}">
        <p14:creationId xmlns:p14="http://schemas.microsoft.com/office/powerpoint/2010/main" val="328202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Algerian" panose="04020705040A02060702" pitchFamily="82" charset="0"/>
              </a:rPr>
              <a:t>objectives</a:t>
            </a:r>
            <a:endParaRPr lang="en-IN" sz="4400" dirty="0">
              <a:latin typeface="Algerian" panose="04020705040A02060702" pitchFamily="82" charset="0"/>
            </a:endParaRPr>
          </a:p>
        </p:txBody>
      </p:sp>
      <p:sp>
        <p:nvSpPr>
          <p:cNvPr id="3" name="Content Placeholder 2"/>
          <p:cNvSpPr>
            <a:spLocks noGrp="1"/>
          </p:cNvSpPr>
          <p:nvPr>
            <p:ph idx="1"/>
          </p:nvPr>
        </p:nvSpPr>
        <p:spPr>
          <a:xfrm>
            <a:off x="1628503" y="2133600"/>
            <a:ext cx="9876109" cy="4450080"/>
          </a:xfrm>
        </p:spPr>
        <p:txBody>
          <a:bodyPr/>
          <a:lstStyle/>
          <a:p>
            <a:r>
              <a:rPr lang="en-US" sz="2000" dirty="0">
                <a:latin typeface="Times New Roman" panose="02020603050405020304" pitchFamily="18" charset="0"/>
                <a:cs typeface="Times New Roman" panose="02020603050405020304" pitchFamily="18" charset="0"/>
              </a:rPr>
              <a:t>The project objective is to make the jobs of Kudumbashree units under a Panchayath more easier and work without any hindrances of those jobs were done manually currently. This takes more time and hard work. </a:t>
            </a:r>
          </a:p>
          <a:p>
            <a:r>
              <a:rPr lang="en-US" sz="2000" dirty="0">
                <a:latin typeface="Times New Roman" panose="02020603050405020304" pitchFamily="18" charset="0"/>
                <a:cs typeface="Times New Roman" panose="02020603050405020304" pitchFamily="18" charset="0"/>
              </a:rPr>
              <a:t>This project can overcome all the problems of admin duties and the data will be safe and secured.</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Algerian" panose="04020705040A02060702" pitchFamily="82" charset="0"/>
              </a:rPr>
              <a:t>EXISTING SYSTEM</a:t>
            </a:r>
            <a:endParaRPr lang="en-IN"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current system is time consuming</a:t>
            </a:r>
          </a:p>
          <a:p>
            <a:r>
              <a:rPr lang="en-US" sz="2000" dirty="0">
                <a:latin typeface="Times New Roman" panose="02020603050405020304" pitchFamily="18" charset="0"/>
                <a:cs typeface="Times New Roman" panose="02020603050405020304" pitchFamily="18" charset="0"/>
              </a:rPr>
              <a:t>Low processing speed.</a:t>
            </a:r>
          </a:p>
          <a:p>
            <a:r>
              <a:rPr lang="en-US" sz="2000" dirty="0">
                <a:latin typeface="Times New Roman" panose="02020603050405020304" pitchFamily="18" charset="0"/>
                <a:cs typeface="Times New Roman" panose="02020603050405020304" pitchFamily="18" charset="0"/>
              </a:rPr>
              <a:t>There is a chance of redundancy.</a:t>
            </a:r>
          </a:p>
          <a:p>
            <a:r>
              <a:rPr lang="en-US" sz="2000" dirty="0">
                <a:latin typeface="Times New Roman" panose="02020603050405020304" pitchFamily="18" charset="0"/>
                <a:cs typeface="Times New Roman" panose="02020603050405020304" pitchFamily="18" charset="0"/>
              </a:rPr>
              <a:t>Current system does not  provide any security.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Algerian" panose="04020705040A02060702" pitchFamily="82" charset="0"/>
              </a:rPr>
              <a:t>PROPOSED SYSTEM</a:t>
            </a:r>
            <a:endParaRPr lang="en-IN"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Making searching and updating very easy.</a:t>
            </a:r>
          </a:p>
          <a:p>
            <a:r>
              <a:rPr lang="en-US" sz="2000" dirty="0">
                <a:latin typeface="Times New Roman" panose="02020603050405020304" pitchFamily="18" charset="0"/>
                <a:cs typeface="Times New Roman" panose="02020603050405020304" pitchFamily="18" charset="0"/>
              </a:rPr>
              <a:t>User friendly.</a:t>
            </a:r>
          </a:p>
          <a:p>
            <a:r>
              <a:rPr lang="en-US" sz="2000" dirty="0">
                <a:latin typeface="Times New Roman" panose="02020603050405020304" pitchFamily="18" charset="0"/>
                <a:cs typeface="Times New Roman" panose="02020603050405020304" pitchFamily="18" charset="0"/>
              </a:rPr>
              <a:t>Help to make well formatted reports.</a:t>
            </a:r>
          </a:p>
          <a:p>
            <a:r>
              <a:rPr lang="en-US" sz="2000" dirty="0">
                <a:latin typeface="Times New Roman" panose="02020603050405020304" pitchFamily="18" charset="0"/>
                <a:cs typeface="Times New Roman" panose="02020603050405020304" pitchFamily="18" charset="0"/>
              </a:rPr>
              <a:t>Reduce work load of women.</a:t>
            </a:r>
          </a:p>
          <a:p>
            <a:r>
              <a:rPr lang="en-US" sz="2000" dirty="0">
                <a:latin typeface="Times New Roman" panose="02020603050405020304" pitchFamily="18" charset="0"/>
                <a:cs typeface="Times New Roman" panose="02020603050405020304" pitchFamily="18" charset="0"/>
              </a:rPr>
              <a:t>Reduce complexity of manual calculations.</a:t>
            </a:r>
          </a:p>
          <a:p>
            <a:r>
              <a:rPr lang="en-US" sz="2000" dirty="0">
                <a:latin typeface="Times New Roman" panose="02020603050405020304" pitchFamily="18" charset="0"/>
                <a:cs typeface="Times New Roman" panose="02020603050405020304" pitchFamily="18" charset="0"/>
              </a:rPr>
              <a:t>Better security provides</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lgerian" panose="04020705040A02060702" pitchFamily="82" charset="0"/>
                <a:sym typeface="+mn-ea"/>
              </a:rPr>
              <a:t>MODULES</a:t>
            </a:r>
            <a:br>
              <a:rPr lang="en-IN" dirty="0">
                <a:latin typeface="Algerian" panose="04020705040A02060702" pitchFamily="82" charset="0"/>
              </a:rPr>
            </a:br>
            <a:endParaRPr lang="en-US"/>
          </a:p>
        </p:txBody>
      </p:sp>
      <p:sp>
        <p:nvSpPr>
          <p:cNvPr id="3" name="Content Placeholder 2"/>
          <p:cNvSpPr>
            <a:spLocks noGrp="1"/>
          </p:cNvSpPr>
          <p:nvPr>
            <p:ph idx="1"/>
          </p:nvPr>
        </p:nvSpPr>
        <p:spPr>
          <a:xfrm>
            <a:off x="1308735" y="1905635"/>
            <a:ext cx="10195560" cy="4005580"/>
          </a:xfrm>
        </p:spPr>
        <p:txBody>
          <a:bodyPr/>
          <a:lstStyle/>
          <a:p>
            <a:r>
              <a:rPr lang="en-IN" altLang="en-US" sz="2800" dirty="0">
                <a:latin typeface="Times New Roman" panose="02020603050405020304" pitchFamily="18" charset="0"/>
                <a:ea typeface="Microsoft JhengHei" panose="020B0604030504040204" charset="-120"/>
                <a:cs typeface="Times New Roman" panose="02020603050405020304" pitchFamily="18" charset="0"/>
              </a:rPr>
              <a:t>User management</a:t>
            </a:r>
          </a:p>
          <a:p>
            <a:pPr marL="0" indent="0">
              <a:buNone/>
            </a:pPr>
            <a:r>
              <a:rPr lang="en-IN" altLang="en-US" sz="2000" dirty="0">
                <a:latin typeface="Times New Roman" panose="02020603050405020304" pitchFamily="18" charset="0"/>
                <a:ea typeface="Microsoft JhengHei" panose="020B0604030504040204" charset="-120"/>
                <a:cs typeface="Times New Roman" panose="02020603050405020304" pitchFamily="18" charset="0"/>
              </a:rPr>
              <a:t>it contains  registration and login for users ,president, members and admin can add, update ,delete all the details.</a:t>
            </a:r>
          </a:p>
          <a:p>
            <a:r>
              <a:rPr lang="en-IN" altLang="en-US" sz="2800" dirty="0">
                <a:latin typeface="Times New Roman" panose="02020603050405020304" pitchFamily="18" charset="0"/>
                <a:ea typeface="Microsoft JhengHei" panose="020B0604030504040204" charset="-120"/>
                <a:cs typeface="Times New Roman" panose="02020603050405020304" pitchFamily="18" charset="0"/>
              </a:rPr>
              <a:t>Loan management</a:t>
            </a:r>
          </a:p>
          <a:p>
            <a:pPr marL="0" indent="0">
              <a:buNone/>
            </a:pPr>
            <a:r>
              <a:rPr lang="en-IN" altLang="en-US" sz="2000" dirty="0">
                <a:latin typeface="Times New Roman" panose="02020603050405020304" pitchFamily="18" charset="0"/>
                <a:ea typeface="Microsoft JhengHei" panose="020B0604030504040204" charset="-120"/>
                <a:cs typeface="Times New Roman" panose="02020603050405020304" pitchFamily="18" charset="0"/>
              </a:rPr>
              <a:t>user request for the loan and president approves the loan if the person is </a:t>
            </a:r>
            <a:r>
              <a:rPr lang="en-IN" altLang="en-US" sz="2000" dirty="0" err="1">
                <a:latin typeface="Times New Roman" panose="02020603050405020304" pitchFamily="18" charset="0"/>
                <a:ea typeface="Microsoft JhengHei" panose="020B0604030504040204" charset="-120"/>
                <a:cs typeface="Times New Roman" panose="02020603050405020304" pitchFamily="18" charset="0"/>
              </a:rPr>
              <a:t>eligble.then</a:t>
            </a:r>
            <a:r>
              <a:rPr lang="en-IN" altLang="en-US" sz="2000" dirty="0">
                <a:latin typeface="Times New Roman" panose="02020603050405020304" pitchFamily="18" charset="0"/>
                <a:ea typeface="Microsoft JhengHei" panose="020B0604030504040204" charset="-120"/>
                <a:cs typeface="Times New Roman" panose="02020603050405020304" pitchFamily="18" charset="0"/>
              </a:rPr>
              <a:t> the user get a notification from the president.</a:t>
            </a:r>
          </a:p>
          <a:p>
            <a:r>
              <a:rPr lang="en-IN" altLang="en-US" sz="2800" dirty="0">
                <a:latin typeface="Times New Roman" panose="02020603050405020304" pitchFamily="18" charset="0"/>
                <a:ea typeface="Microsoft JhengHei" panose="020B0604030504040204" charset="-120"/>
                <a:cs typeface="Times New Roman" panose="02020603050405020304" pitchFamily="18" charset="0"/>
              </a:rPr>
              <a:t>Event scheduling</a:t>
            </a:r>
          </a:p>
          <a:p>
            <a:pPr marL="0" indent="0">
              <a:buNone/>
            </a:pPr>
            <a:r>
              <a:rPr lang="en-IN" altLang="en-US" sz="2000" dirty="0">
                <a:latin typeface="Times New Roman" panose="02020603050405020304" pitchFamily="18" charset="0"/>
                <a:ea typeface="Microsoft JhengHei" panose="020B0604030504040204" charset="-120"/>
                <a:cs typeface="Times New Roman" panose="02020603050405020304" pitchFamily="18" charset="0"/>
              </a:rPr>
              <a:t>president schedules the meeting date and update the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5BBC-AB40-B963-C021-3F6612B9F218}"/>
              </a:ext>
            </a:extLst>
          </p:cNvPr>
          <p:cNvSpPr>
            <a:spLocks noGrp="1"/>
          </p:cNvSpPr>
          <p:nvPr>
            <p:ph type="title"/>
          </p:nvPr>
        </p:nvSpPr>
        <p:spPr/>
        <p:txBody>
          <a:bodyPr/>
          <a:lstStyle/>
          <a:p>
            <a:pPr algn="ctr"/>
            <a:r>
              <a:rPr lang="en-US" sz="3600" dirty="0">
                <a:latin typeface="Algerian" panose="04020705040A02060702" pitchFamily="82" charset="0"/>
              </a:rPr>
              <a:t>Software  requirements</a:t>
            </a:r>
            <a:endParaRPr lang="en-IN" dirty="0"/>
          </a:p>
        </p:txBody>
      </p:sp>
      <p:sp>
        <p:nvSpPr>
          <p:cNvPr id="3" name="Content Placeholder 2">
            <a:extLst>
              <a:ext uri="{FF2B5EF4-FFF2-40B4-BE49-F238E27FC236}">
                <a16:creationId xmlns:a16="http://schemas.microsoft.com/office/drawing/2014/main" id="{CDC9699B-FF2D-D9A3-FDE8-0E4AAFF33597}"/>
              </a:ext>
            </a:extLst>
          </p:cNvPr>
          <p:cNvSpPr>
            <a:spLocks noGrp="1"/>
          </p:cNvSpPr>
          <p:nvPr>
            <p:ph idx="1"/>
          </p:nvPr>
        </p:nvSpPr>
        <p:spPr/>
        <p:txBody>
          <a:bodyPr>
            <a:normAutofit/>
          </a:bodyPr>
          <a:lstStyle/>
          <a:p>
            <a:r>
              <a:rPr lang="en-IN" sz="2000" dirty="0">
                <a:latin typeface="Times New Roman" pitchFamily="18" charset="0"/>
                <a:cs typeface="Times New Roman" pitchFamily="18" charset="0"/>
              </a:rPr>
              <a:t>Web Server    : Xampp</a:t>
            </a:r>
          </a:p>
          <a:p>
            <a:r>
              <a:rPr lang="en-IN" sz="2000" dirty="0">
                <a:latin typeface="Times New Roman" pitchFamily="18" charset="0"/>
                <a:cs typeface="Times New Roman" pitchFamily="18" charset="0"/>
              </a:rPr>
              <a:t>Front End       : Android</a:t>
            </a:r>
          </a:p>
          <a:p>
            <a:r>
              <a:rPr lang="en-IN" sz="2000" dirty="0">
                <a:latin typeface="Times New Roman" pitchFamily="18" charset="0"/>
                <a:cs typeface="Times New Roman" pitchFamily="18" charset="0"/>
              </a:rPr>
              <a:t>Back End       : MySQL, PHP</a:t>
            </a:r>
          </a:p>
          <a:p>
            <a:r>
              <a:rPr lang="en-IN" sz="2000" dirty="0">
                <a:latin typeface="Times New Roman" pitchFamily="18" charset="0"/>
                <a:cs typeface="Times New Roman" pitchFamily="18" charset="0"/>
              </a:rPr>
              <a:t>IDE                 : Android Studio </a:t>
            </a:r>
          </a:p>
        </p:txBody>
      </p:sp>
    </p:spTree>
    <p:extLst>
      <p:ext uri="{BB962C8B-B14F-4D97-AF65-F5344CB8AC3E}">
        <p14:creationId xmlns:p14="http://schemas.microsoft.com/office/powerpoint/2010/main" val="168025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F80C-2872-FEFA-742E-4A9BD348159B}"/>
              </a:ext>
            </a:extLst>
          </p:cNvPr>
          <p:cNvSpPr>
            <a:spLocks noGrp="1"/>
          </p:cNvSpPr>
          <p:nvPr>
            <p:ph type="title"/>
          </p:nvPr>
        </p:nvSpPr>
        <p:spPr>
          <a:xfrm>
            <a:off x="2211185" y="437679"/>
            <a:ext cx="8911687" cy="1280890"/>
          </a:xfrm>
        </p:spPr>
        <p:txBody>
          <a:bodyPr>
            <a:normAutofit/>
          </a:bodyPr>
          <a:lstStyle/>
          <a:p>
            <a:r>
              <a:rPr lang="en-IN" dirty="0">
                <a:latin typeface="Algerian" panose="04020705040A02060702" pitchFamily="82" charset="0"/>
              </a:rPr>
              <a:t>SCREENSHOTs</a:t>
            </a:r>
            <a:endParaRPr lang="en-US" dirty="0">
              <a:latin typeface="Algerian" panose="04020705040A02060702" pitchFamily="82" charset="0"/>
            </a:endParaRPr>
          </a:p>
        </p:txBody>
      </p:sp>
      <p:pic>
        <p:nvPicPr>
          <p:cNvPr id="7" name="Picture 7">
            <a:extLst>
              <a:ext uri="{FF2B5EF4-FFF2-40B4-BE49-F238E27FC236}">
                <a16:creationId xmlns:a16="http://schemas.microsoft.com/office/drawing/2014/main" id="{8AE757E4-E55A-52F8-AAC8-57A40BB36F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6609" y="1659467"/>
            <a:ext cx="2299095" cy="4752622"/>
          </a:xfrm>
        </p:spPr>
      </p:pic>
      <p:pic>
        <p:nvPicPr>
          <p:cNvPr id="8" name="Picture 8">
            <a:extLst>
              <a:ext uri="{FF2B5EF4-FFF2-40B4-BE49-F238E27FC236}">
                <a16:creationId xmlns:a16="http://schemas.microsoft.com/office/drawing/2014/main" id="{0B20C766-769E-0BE3-F68A-431760205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907" y="1659467"/>
            <a:ext cx="2537002" cy="4874498"/>
          </a:xfrm>
          <a:prstGeom prst="rect">
            <a:avLst/>
          </a:prstGeom>
        </p:spPr>
      </p:pic>
      <p:pic>
        <p:nvPicPr>
          <p:cNvPr id="4" name="Picture 3">
            <a:extLst>
              <a:ext uri="{FF2B5EF4-FFF2-40B4-BE49-F238E27FC236}">
                <a16:creationId xmlns:a16="http://schemas.microsoft.com/office/drawing/2014/main" id="{3182D98B-4189-F4E5-0F63-C4FF7C5E47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4595" y="1682045"/>
            <a:ext cx="2299095" cy="4617156"/>
          </a:xfrm>
          <a:prstGeom prst="rect">
            <a:avLst/>
          </a:prstGeom>
        </p:spPr>
      </p:pic>
    </p:spTree>
    <p:extLst>
      <p:ext uri="{BB962C8B-B14F-4D97-AF65-F5344CB8AC3E}">
        <p14:creationId xmlns:p14="http://schemas.microsoft.com/office/powerpoint/2010/main" val="2761744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28</TotalTime>
  <Words>413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Century Gothic</vt:lpstr>
      <vt:lpstr>Times New Roman</vt:lpstr>
      <vt:lpstr>Wingdings 3</vt:lpstr>
      <vt:lpstr>Wisp</vt:lpstr>
      <vt:lpstr>    KERALA KUDUMBASREE UNIT AUTOMATION</vt:lpstr>
      <vt:lpstr>Introduction </vt:lpstr>
      <vt:lpstr>RELEVENCE OF THE TOPIC</vt:lpstr>
      <vt:lpstr>objectives</vt:lpstr>
      <vt:lpstr>EXISTING SYSTEM</vt:lpstr>
      <vt:lpstr>PROPOSED SYSTEM</vt:lpstr>
      <vt:lpstr>MODULES </vt:lpstr>
      <vt:lpstr>Software  requirements</vt:lpstr>
      <vt:lpstr>SCREENSHOTs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KUDUMBASREE</dc:title>
  <dc:creator>Divya M V</dc:creator>
  <cp:lastModifiedBy>Anakha Pavithran</cp:lastModifiedBy>
  <cp:revision>15</cp:revision>
  <dcterms:created xsi:type="dcterms:W3CDTF">2022-05-23T09:45:00Z</dcterms:created>
  <dcterms:modified xsi:type="dcterms:W3CDTF">2022-07-06T04:59:02Z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