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7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1598-FBF2-4335-98B0-BB8014864C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0AE84F-E013-44BA-A4E6-AFE82AD3160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4963" y="874645"/>
            <a:ext cx="8109405" cy="112628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KUDUMBASREE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5443" y="3768918"/>
            <a:ext cx="3419061" cy="14153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Presented by</a:t>
            </a:r>
            <a:endParaRPr lang="en-US" sz="2800" dirty="0">
              <a:latin typeface="Algerian" panose="04020705040A02060702" pitchFamily="82" charset="0"/>
            </a:endParaRPr>
          </a:p>
          <a:p>
            <a:r>
              <a:rPr lang="en-US" sz="2800" dirty="0">
                <a:latin typeface="Algerian" panose="04020705040A02060702" pitchFamily="82" charset="0"/>
              </a:rPr>
              <a:t>ANAGHA M U</a:t>
            </a:r>
            <a:endParaRPr lang="en-US" sz="28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363" y="60025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Introduction 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620" y="2133600"/>
            <a:ext cx="9686260" cy="3777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Empowerment in Kerala is usually known as “Kudumbashree”. Kudumbashree is an innovative initiated to which engendering development in Kerala is formed with a view to help the poverty-stricken people to take initiative for a practical solution to poverty.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aims at women empowerment, increasing in the income of women fellowship, appointment, women and child, social development 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is a mobile application for Kudumbashree unit. The principle of the system is that the details of Kudumbashree is stored in computer system.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system, any user can easily take the details of the Kudumbashree. It may be adding report, deposit, expenses, loan details 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application generates report both monthly and weekly and saves our time.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objectives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503" y="2133600"/>
            <a:ext cx="9876109" cy="445008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 is to make the jobs of Kudumbashree units under a Panchayath more easier and work without any hindrances of those jobs were done manually currently. This takes more time and hard work.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overcome all the problems of admin duties and the data will be safe and secured.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system is time consuming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processing speed.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chance of redundancy.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does not  provide any security.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searching and updating very easy.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make well formatted reports.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work load of women.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complexity of manual calculations.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provides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dirty="0">
                <a:latin typeface="Algerian" panose="04020705040A02060702" pitchFamily="82" charset="0"/>
                <a:sym typeface="+mn-ea"/>
              </a:rPr>
              <a:t>MODULES</a:t>
            </a:r>
            <a:br>
              <a:rPr lang="en-IN" dirty="0">
                <a:latin typeface="Algerian" panose="04020705040A02060702" pitchFamily="82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735" y="1905635"/>
            <a:ext cx="10195560" cy="4005580"/>
          </a:xfrm>
        </p:spPr>
        <p:txBody>
          <a:bodyPr/>
          <a:p>
            <a:r>
              <a:rPr lang="en-IN" altLang="en-US" sz="2800">
                <a:latin typeface="Times New Roman" panose="02020603050405020304" pitchFamily="18" charset="0"/>
                <a:ea typeface="Microsoft JhengHei" panose="020B0604030504040204" charset="-120"/>
                <a:cs typeface="Times New Roman" panose="02020603050405020304" pitchFamily="18" charset="0"/>
              </a:rPr>
              <a:t>User management</a:t>
            </a:r>
            <a:endParaRPr lang="en-IN" altLang="en-US" sz="2800">
              <a:latin typeface="Times New Roman" panose="02020603050405020304" pitchFamily="18" charset="0"/>
              <a:ea typeface="Microsoft JhengHei" panose="020B060403050404020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ea typeface="Microsoft JhengHei" panose="020B0604030504040204" charset="-120"/>
                <a:cs typeface="Times New Roman" panose="02020603050405020304" pitchFamily="18" charset="0"/>
              </a:rPr>
              <a:t>it contains  registration and login for users ,president, members and admin can add, update ,delete all the details.</a:t>
            </a:r>
            <a:endParaRPr lang="en-IN" altLang="en-US" sz="2000">
              <a:latin typeface="Times New Roman" panose="02020603050405020304" pitchFamily="18" charset="0"/>
              <a:ea typeface="Microsoft JhengHei" panose="020B0604030504040204" charset="-120"/>
              <a:cs typeface="Times New Roman" panose="02020603050405020304" pitchFamily="18" charset="0"/>
            </a:endParaRPr>
          </a:p>
          <a:p>
            <a:r>
              <a:rPr lang="en-IN" altLang="en-US" sz="2800">
                <a:latin typeface="Times New Roman" panose="02020603050405020304" pitchFamily="18" charset="0"/>
                <a:ea typeface="Microsoft JhengHei" panose="020B0604030504040204" charset="-120"/>
                <a:cs typeface="Times New Roman" panose="02020603050405020304" pitchFamily="18" charset="0"/>
              </a:rPr>
              <a:t>Loan management</a:t>
            </a:r>
            <a:endParaRPr lang="en-IN" altLang="en-US" sz="2800">
              <a:latin typeface="Times New Roman" panose="02020603050405020304" pitchFamily="18" charset="0"/>
              <a:ea typeface="Microsoft JhengHei" panose="020B060403050404020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ea typeface="Microsoft JhengHei" panose="020B0604030504040204" charset="-120"/>
                <a:cs typeface="Times New Roman" panose="02020603050405020304" pitchFamily="18" charset="0"/>
              </a:rPr>
              <a:t>user request for the loan and president approves the loan if the person is eligble.then the user get a notification from the president.</a:t>
            </a:r>
            <a:endParaRPr lang="en-IN" altLang="en-US" sz="2000">
              <a:latin typeface="Times New Roman" panose="02020603050405020304" pitchFamily="18" charset="0"/>
              <a:ea typeface="Microsoft JhengHei" panose="020B0604030504040204" charset="-120"/>
              <a:cs typeface="Times New Roman" panose="02020603050405020304" pitchFamily="18" charset="0"/>
            </a:endParaRPr>
          </a:p>
          <a:p>
            <a:r>
              <a:rPr lang="en-IN" altLang="en-US" sz="2800">
                <a:latin typeface="Times New Roman" panose="02020603050405020304" pitchFamily="18" charset="0"/>
                <a:ea typeface="Microsoft JhengHei" panose="020B0604030504040204" charset="-120"/>
                <a:cs typeface="Times New Roman" panose="02020603050405020304" pitchFamily="18" charset="0"/>
              </a:rPr>
              <a:t>Event scheduling</a:t>
            </a:r>
            <a:endParaRPr lang="en-IN" altLang="en-US" sz="2800">
              <a:latin typeface="Times New Roman" panose="02020603050405020304" pitchFamily="18" charset="0"/>
              <a:ea typeface="Microsoft JhengHei" panose="020B060403050404020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ea typeface="Microsoft JhengHei" panose="020B0604030504040204" charset="-120"/>
                <a:cs typeface="Times New Roman" panose="02020603050405020304" pitchFamily="18" charset="0"/>
              </a:rPr>
              <a:t>president schedules the meeting date and update the users</a:t>
            </a:r>
            <a:endParaRPr lang="en-IN" altLang="en-US" sz="2000">
              <a:latin typeface="Times New Roman" panose="02020603050405020304" pitchFamily="18" charset="0"/>
              <a:ea typeface="Microsoft JhengHei" panose="020B060403050404020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293620"/>
            <a:ext cx="7000655" cy="285750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1847</Words>
  <Application>WPS Presentation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Algerian</vt:lpstr>
      <vt:lpstr>Times New Roman</vt:lpstr>
      <vt:lpstr>Century Gothic</vt:lpstr>
      <vt:lpstr>Microsoft YaHei</vt:lpstr>
      <vt:lpstr>Arial Unicode MS</vt:lpstr>
      <vt:lpstr>Calibri</vt:lpstr>
      <vt:lpstr>Chiller</vt:lpstr>
      <vt:lpstr>Cooper Black</vt:lpstr>
      <vt:lpstr>Haettenschweiler</vt:lpstr>
      <vt:lpstr>Meiryo</vt:lpstr>
      <vt:lpstr>Microsoft JhengHei</vt:lpstr>
      <vt:lpstr>Maiandra GD</vt:lpstr>
      <vt:lpstr>Tempus Sans ITC</vt:lpstr>
      <vt:lpstr>Wisp</vt:lpstr>
      <vt:lpstr>KUDUMBASREE</vt:lpstr>
      <vt:lpstr>Introduction </vt:lpstr>
      <vt:lpstr>objectives</vt:lpstr>
      <vt:lpstr>EXISTING SYSTEM</vt:lpstr>
      <vt:lpstr>PROPOSED SYSTEM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KUDUMBASREE</dc:title>
  <dc:creator>Divya M V</dc:creator>
  <cp:lastModifiedBy>HP</cp:lastModifiedBy>
  <cp:revision>8</cp:revision>
  <dcterms:created xsi:type="dcterms:W3CDTF">2022-05-23T09:45:00Z</dcterms:created>
  <dcterms:modified xsi:type="dcterms:W3CDTF">2022-06-14T03:56:38Z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