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43200638" cy="24858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30" userDrawn="1">
          <p15:clr>
            <a:srgbClr val="A4A3A4"/>
          </p15:clr>
        </p15:guide>
        <p15:guide id="2" pos="1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9811B-5F40-44AB-B8FC-9F34FF26836C}" v="4" dt="2022-01-14T20:46:30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" d="100"/>
          <a:sy n="11" d="100"/>
        </p:scale>
        <p:origin x="964" y="108"/>
      </p:cViewPr>
      <p:guideLst>
        <p:guide orient="horz" pos="7830"/>
        <p:guide pos="1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068306"/>
            <a:ext cx="32400479" cy="8654497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3056554"/>
            <a:ext cx="32400479" cy="6001754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1A99-0B13-4396-9EE6-7D91949CF6D1}" type="datetimeFigureOut">
              <a:rPr lang="es-EC" smtClean="0"/>
              <a:t>24/1/2022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A75F-0A2F-42D2-8EDD-42DA0FCF5E1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489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1A99-0B13-4396-9EE6-7D91949CF6D1}" type="datetimeFigureOut">
              <a:rPr lang="es-EC" smtClean="0"/>
              <a:t>24/1/2022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A75F-0A2F-42D2-8EDD-42DA0FCF5E1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098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323494"/>
            <a:ext cx="9315138" cy="2106656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323494"/>
            <a:ext cx="27405405" cy="2106656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1A99-0B13-4396-9EE6-7D91949CF6D1}" type="datetimeFigureOut">
              <a:rPr lang="es-EC" smtClean="0"/>
              <a:t>24/1/2022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A75F-0A2F-42D2-8EDD-42DA0FCF5E1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629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1A99-0B13-4396-9EE6-7D91949CF6D1}" type="datetimeFigureOut">
              <a:rPr lang="es-EC" smtClean="0"/>
              <a:t>24/1/2022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A75F-0A2F-42D2-8EDD-42DA0FCF5E1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1653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197407"/>
            <a:ext cx="37260550" cy="1034051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6635743"/>
            <a:ext cx="37260550" cy="5437831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1A99-0B13-4396-9EE6-7D91949CF6D1}" type="datetimeFigureOut">
              <a:rPr lang="es-EC" smtClean="0"/>
              <a:t>24/1/2022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A75F-0A2F-42D2-8EDD-42DA0FCF5E1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7618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6617468"/>
            <a:ext cx="18360271" cy="157725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6617468"/>
            <a:ext cx="18360271" cy="157725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1A99-0B13-4396-9EE6-7D91949CF6D1}" type="datetimeFigureOut">
              <a:rPr lang="es-EC" smtClean="0"/>
              <a:t>24/1/2022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A75F-0A2F-42D2-8EDD-42DA0FCF5E1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7862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323496"/>
            <a:ext cx="37260550" cy="48048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093827"/>
            <a:ext cx="18275893" cy="2986490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080317"/>
            <a:ext cx="18275893" cy="133557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093827"/>
            <a:ext cx="18365898" cy="2986490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080317"/>
            <a:ext cx="18365898" cy="133557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1A99-0B13-4396-9EE6-7D91949CF6D1}" type="datetimeFigureOut">
              <a:rPr lang="es-EC" smtClean="0"/>
              <a:t>24/1/2022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A75F-0A2F-42D2-8EDD-42DA0FCF5E1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7218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1A99-0B13-4396-9EE6-7D91949CF6D1}" type="datetimeFigureOut">
              <a:rPr lang="es-EC" smtClean="0"/>
              <a:t>24/1/2022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A75F-0A2F-42D2-8EDD-42DA0FCF5E1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8142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1A99-0B13-4396-9EE6-7D91949CF6D1}" type="datetimeFigureOut">
              <a:rPr lang="es-EC" smtClean="0"/>
              <a:t>24/1/2022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A75F-0A2F-42D2-8EDD-42DA0FCF5E1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986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657244"/>
            <a:ext cx="13933329" cy="5800355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579189"/>
            <a:ext cx="21870323" cy="17665763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7457599"/>
            <a:ext cx="13933329" cy="13816124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1A99-0B13-4396-9EE6-7D91949CF6D1}" type="datetimeFigureOut">
              <a:rPr lang="es-EC" smtClean="0"/>
              <a:t>24/1/2022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A75F-0A2F-42D2-8EDD-42DA0FCF5E1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29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657244"/>
            <a:ext cx="13933329" cy="5800355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579189"/>
            <a:ext cx="21870323" cy="17665763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7457599"/>
            <a:ext cx="13933329" cy="13816124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1A99-0B13-4396-9EE6-7D91949CF6D1}" type="datetimeFigureOut">
              <a:rPr lang="es-EC" smtClean="0"/>
              <a:t>24/1/2022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A75F-0A2F-42D2-8EDD-42DA0FCF5E1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885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323496"/>
            <a:ext cx="37260550" cy="4804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6617468"/>
            <a:ext cx="37260550" cy="15772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3040299"/>
            <a:ext cx="9720144" cy="1323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1A99-0B13-4396-9EE6-7D91949CF6D1}" type="datetimeFigureOut">
              <a:rPr lang="es-EC" smtClean="0"/>
              <a:t>24/1/2022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3040299"/>
            <a:ext cx="14580215" cy="1323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3040299"/>
            <a:ext cx="9720144" cy="1323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A75F-0A2F-42D2-8EDD-42DA0FCF5E1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1178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939B72E-FDBF-4433-9E40-F1AB738285E8}"/>
              </a:ext>
            </a:extLst>
          </p:cNvPr>
          <p:cNvSpPr/>
          <p:nvPr/>
        </p:nvSpPr>
        <p:spPr>
          <a:xfrm>
            <a:off x="31798367" y="4426549"/>
            <a:ext cx="10638311" cy="2131590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96C086-5F55-4EEC-A7C4-6A2E2DC98C1D}"/>
              </a:ext>
            </a:extLst>
          </p:cNvPr>
          <p:cNvSpPr txBox="1"/>
          <p:nvPr/>
        </p:nvSpPr>
        <p:spPr>
          <a:xfrm>
            <a:off x="7397703" y="861596"/>
            <a:ext cx="18070610" cy="12324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67979" rIns="167979" rtlCol="0" anchor="ctr" anchorCtr="0">
            <a:normAutofit/>
          </a:bodyPr>
          <a:lstStyle/>
          <a:p>
            <a:pPr algn="ctr"/>
            <a:r>
              <a:rPr lang="es-EC" sz="5400" b="1" dirty="0">
                <a:solidFill>
                  <a:schemeClr val="bg1"/>
                </a:solidFill>
                <a:ea typeface="+mn-lt"/>
                <a:cs typeface="+mn-lt"/>
              </a:rPr>
              <a:t>TÍTULO DEL PROYECTO</a:t>
            </a:r>
            <a:endParaRPr lang="es-ES" sz="5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AE2D75-1FC7-4993-9674-359778CE7CC6}"/>
              </a:ext>
            </a:extLst>
          </p:cNvPr>
          <p:cNvSpPr txBox="1"/>
          <p:nvPr/>
        </p:nvSpPr>
        <p:spPr>
          <a:xfrm>
            <a:off x="1467396" y="3240063"/>
            <a:ext cx="13893393" cy="93369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209974" tIns="0" rIns="104987" bIns="0" rtlCol="0" anchor="ctr" anchorCtr="0">
            <a:no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Calibri"/>
                <a:cs typeface="Calibri"/>
              </a:rPr>
              <a:t>DESCRIPCIÓN Y ALCANCE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2444A35-C047-4482-8974-078D6B01F413}"/>
              </a:ext>
            </a:extLst>
          </p:cNvPr>
          <p:cNvSpPr txBox="1"/>
          <p:nvPr/>
        </p:nvSpPr>
        <p:spPr>
          <a:xfrm>
            <a:off x="1488133" y="7118830"/>
            <a:ext cx="13893392" cy="8749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209974" tIns="0" rIns="104987" bIns="0" rtlCol="0" anchor="ctr" anchorCtr="0">
            <a:no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s-ES" dirty="0"/>
              <a:t>OBJETIVO GENERAL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50C7AB4-2D0C-4A9E-AA97-85051DDA3C79}"/>
              </a:ext>
            </a:extLst>
          </p:cNvPr>
          <p:cNvSpPr txBox="1"/>
          <p:nvPr/>
        </p:nvSpPr>
        <p:spPr>
          <a:xfrm>
            <a:off x="1508868" y="10938889"/>
            <a:ext cx="13893392" cy="10239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209974" tIns="0" rIns="104987" bIns="0" rtlCol="0" anchor="ctr" anchorCtr="0">
            <a:no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s-ES"/>
              <a:t>METODOLOGÍA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0D653FB-D198-4727-92C9-7643AF94C2C4}"/>
              </a:ext>
            </a:extLst>
          </p:cNvPr>
          <p:cNvSpPr txBox="1"/>
          <p:nvPr/>
        </p:nvSpPr>
        <p:spPr>
          <a:xfrm>
            <a:off x="27032039" y="2325040"/>
            <a:ext cx="2469365" cy="91502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s-ES" sz="240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Nombres y Apellidos</a:t>
            </a:r>
          </a:p>
          <a:p>
            <a:r>
              <a:rPr lang="es-ES" sz="240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Correo electrónico</a:t>
            </a:r>
          </a:p>
          <a:p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endParaRPr lang="es-ES" sz="2400" dirty="0">
              <a:solidFill>
                <a:srgbClr val="595959"/>
              </a:solidFill>
              <a:cs typeface="Calibri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AC4AC93-6AC8-4A78-A061-D6CA31624D49}"/>
              </a:ext>
            </a:extLst>
          </p:cNvPr>
          <p:cNvCxnSpPr/>
          <p:nvPr/>
        </p:nvCxnSpPr>
        <p:spPr>
          <a:xfrm>
            <a:off x="33772052" y="670345"/>
            <a:ext cx="0" cy="18120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3266639-B884-40AB-88BF-CB2B2D465B61}"/>
              </a:ext>
            </a:extLst>
          </p:cNvPr>
          <p:cNvSpPr txBox="1"/>
          <p:nvPr/>
        </p:nvSpPr>
        <p:spPr>
          <a:xfrm>
            <a:off x="1511970" y="4335809"/>
            <a:ext cx="11388828" cy="9848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/>
            <a:r>
              <a:rPr lang="es-ES" sz="3200" dirty="0">
                <a:solidFill>
                  <a:srgbClr val="000000"/>
                </a:solidFill>
                <a:latin typeface="Calibri"/>
                <a:cs typeface="Calibri"/>
              </a:rPr>
              <a:t>Espacio para la descripción</a:t>
            </a:r>
          </a:p>
          <a:p>
            <a:pPr algn="just"/>
            <a:r>
              <a:rPr lang="es-MX" sz="3200" dirty="0">
                <a:solidFill>
                  <a:srgbClr val="000000"/>
                </a:solidFill>
                <a:latin typeface="Calibri"/>
                <a:cs typeface="Calibri"/>
              </a:rPr>
              <a:t>Énfasis en la descripción del problema y justificación.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E5247F8-2800-45AD-83A7-6DC3A696D930}"/>
              </a:ext>
            </a:extLst>
          </p:cNvPr>
          <p:cNvCxnSpPr>
            <a:cxnSpLocks/>
          </p:cNvCxnSpPr>
          <p:nvPr/>
        </p:nvCxnSpPr>
        <p:spPr>
          <a:xfrm>
            <a:off x="29854140" y="685148"/>
            <a:ext cx="0" cy="18120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FAD02D-1121-4B23-8664-742D2D4DC527}"/>
              </a:ext>
            </a:extLst>
          </p:cNvPr>
          <p:cNvSpPr txBox="1"/>
          <p:nvPr/>
        </p:nvSpPr>
        <p:spPr>
          <a:xfrm>
            <a:off x="1546975" y="12085822"/>
            <a:ext cx="11433401" cy="28238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3333" tIns="26667" rIns="53333" bIns="2666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3000" dirty="0">
                <a:cs typeface="Calibri"/>
              </a:rPr>
              <a:t>Espacio para la descripción.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000" dirty="0">
                <a:cs typeface="Calibri"/>
              </a:rPr>
              <a:t>Identificación de restricciones del proyecto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000" dirty="0">
                <a:cs typeface="Calibri"/>
              </a:rPr>
              <a:t>Descripción del diseño de ingeniería aplicado para la resolución del problema.</a:t>
            </a:r>
          </a:p>
          <a:p>
            <a:pPr algn="just"/>
            <a:endParaRPr lang="es-ES" sz="3000" dirty="0">
              <a:cs typeface="Calibri"/>
            </a:endParaRPr>
          </a:p>
          <a:p>
            <a:pPr algn="just"/>
            <a:endParaRPr lang="es-ES" sz="3000" dirty="0">
              <a:cs typeface="Calibr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FB93CCF-04D2-46FC-968F-172B8C52B411}"/>
              </a:ext>
            </a:extLst>
          </p:cNvPr>
          <p:cNvSpPr txBox="1"/>
          <p:nvPr/>
        </p:nvSpPr>
        <p:spPr>
          <a:xfrm>
            <a:off x="30449963" y="2423568"/>
            <a:ext cx="2226280" cy="91502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s-ES" sz="240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Nombres y Apellidos</a:t>
            </a:r>
          </a:p>
          <a:p>
            <a:r>
              <a:rPr lang="es-ES" sz="240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Correo electrónico</a:t>
            </a:r>
          </a:p>
          <a:p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endParaRPr lang="es-ES" sz="2400" dirty="0">
              <a:solidFill>
                <a:srgbClr val="595959"/>
              </a:solidFill>
              <a:cs typeface="Calibri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F8CC8E6-8141-49DC-AFBC-47F4FA993AFA}"/>
              </a:ext>
            </a:extLst>
          </p:cNvPr>
          <p:cNvSpPr txBox="1"/>
          <p:nvPr/>
        </p:nvSpPr>
        <p:spPr>
          <a:xfrm>
            <a:off x="34115050" y="2397960"/>
            <a:ext cx="2226280" cy="91502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s-ES" sz="240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Nombres y Apellidos</a:t>
            </a:r>
          </a:p>
          <a:p>
            <a:r>
              <a:rPr lang="es-ES" sz="240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Correo electrónico</a:t>
            </a:r>
          </a:p>
          <a:p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endParaRPr lang="es-ES" sz="2400" dirty="0">
              <a:solidFill>
                <a:srgbClr val="595959"/>
              </a:solidFill>
              <a:cs typeface="Calibr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32A7939-BF55-44CD-82B7-560FDF707323}"/>
              </a:ext>
            </a:extLst>
          </p:cNvPr>
          <p:cNvSpPr txBox="1"/>
          <p:nvPr/>
        </p:nvSpPr>
        <p:spPr>
          <a:xfrm>
            <a:off x="17820863" y="12370970"/>
            <a:ext cx="8518159" cy="5155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3333" tIns="26667" rIns="53333" bIns="2666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3000" dirty="0">
                <a:cs typeface="Calibri"/>
              </a:rPr>
              <a:t>Espacio para la descripción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EFAFE36-51F7-4DCA-871C-8D0BE48111F0}"/>
              </a:ext>
            </a:extLst>
          </p:cNvPr>
          <p:cNvSpPr txBox="1"/>
          <p:nvPr/>
        </p:nvSpPr>
        <p:spPr>
          <a:xfrm>
            <a:off x="1508868" y="8083681"/>
            <a:ext cx="8614846" cy="4616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/>
            <a:r>
              <a:rPr lang="es-ES" sz="3000" dirty="0">
                <a:solidFill>
                  <a:srgbClr val="000000"/>
                </a:solidFill>
                <a:latin typeface="Calibri"/>
                <a:cs typeface="Calibri"/>
              </a:rPr>
              <a:t>Espacio para la descripción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301943F-F021-42FE-A3FE-962152BA2836}"/>
              </a:ext>
            </a:extLst>
          </p:cNvPr>
          <p:cNvSpPr/>
          <p:nvPr/>
        </p:nvSpPr>
        <p:spPr>
          <a:xfrm>
            <a:off x="27562871" y="666707"/>
            <a:ext cx="1283848" cy="12324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67" dirty="0"/>
              <a:t>foto</a:t>
            </a:r>
            <a:endParaRPr lang="es-EC" sz="1867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E361454-6B6B-4591-91B3-900CE991690D}"/>
              </a:ext>
            </a:extLst>
          </p:cNvPr>
          <p:cNvSpPr/>
          <p:nvPr/>
        </p:nvSpPr>
        <p:spPr>
          <a:xfrm>
            <a:off x="31137578" y="644005"/>
            <a:ext cx="1164623" cy="13566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67" dirty="0"/>
              <a:t>foto</a:t>
            </a:r>
            <a:endParaRPr lang="es-EC" sz="1867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9797823-BCBB-4634-964B-A5B731D6B245}"/>
              </a:ext>
            </a:extLst>
          </p:cNvPr>
          <p:cNvSpPr/>
          <p:nvPr/>
        </p:nvSpPr>
        <p:spPr>
          <a:xfrm>
            <a:off x="34638312" y="723211"/>
            <a:ext cx="1164623" cy="14622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67" dirty="0"/>
              <a:t>foto</a:t>
            </a:r>
            <a:endParaRPr lang="es-EC" sz="1867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81EDFDB-A851-4BB6-8F42-425C767E8692}"/>
              </a:ext>
            </a:extLst>
          </p:cNvPr>
          <p:cNvSpPr txBox="1"/>
          <p:nvPr/>
        </p:nvSpPr>
        <p:spPr>
          <a:xfrm>
            <a:off x="33473786" y="3570358"/>
            <a:ext cx="8521958" cy="120680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209974" tIns="0" rIns="104987" bIns="0" rtlCol="0" anchor="ctr" anchorCtr="0">
            <a:no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Calibri"/>
                <a:cs typeface="Calibri"/>
              </a:rPr>
              <a:t>CONCLUSIONES Y RECOMENDACIONES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1F53407-A1C8-4B90-944E-9427A9D0499B}"/>
              </a:ext>
            </a:extLst>
          </p:cNvPr>
          <p:cNvSpPr txBox="1"/>
          <p:nvPr/>
        </p:nvSpPr>
        <p:spPr>
          <a:xfrm>
            <a:off x="32555498" y="5338269"/>
            <a:ext cx="6697123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/>
            <a:r>
              <a:rPr lang="es-ES" sz="3200" dirty="0">
                <a:solidFill>
                  <a:srgbClr val="000000"/>
                </a:solidFill>
                <a:latin typeface="Calibri"/>
                <a:cs typeface="Calibri"/>
              </a:rPr>
              <a:t>Descripción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6343DCA-2A87-4316-B6CA-E64442896222}"/>
              </a:ext>
            </a:extLst>
          </p:cNvPr>
          <p:cNvSpPr txBox="1"/>
          <p:nvPr/>
        </p:nvSpPr>
        <p:spPr>
          <a:xfrm>
            <a:off x="17820863" y="11040333"/>
            <a:ext cx="13771346" cy="9077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209974" tIns="0" rIns="104987" bIns="0" rtlCol="0" anchor="ctr" anchorCtr="0">
            <a:no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s-ES" dirty="0"/>
              <a:t>ANÁLISIS Y DISCUSIÓN DE RESULTADOS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9B63F7E-E34C-4C4D-99AE-A41C6CCF7790}"/>
              </a:ext>
            </a:extLst>
          </p:cNvPr>
          <p:cNvSpPr txBox="1"/>
          <p:nvPr/>
        </p:nvSpPr>
        <p:spPr>
          <a:xfrm>
            <a:off x="33547611" y="13110930"/>
            <a:ext cx="8180361" cy="120680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209974" tIns="0" rIns="104987" bIns="0" rtlCol="0" anchor="ctr" anchorCtr="0">
            <a:noAutofit/>
          </a:bodyPr>
          <a:lstStyle>
            <a:defPPr>
              <a:defRPr lang="es-ES"/>
            </a:defPPr>
            <a:lvl1pPr>
              <a:defRPr sz="40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s-ES" dirty="0"/>
              <a:t>IMPLICACIONES ETICAS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438FB6D-DCB5-4101-9521-5BEDB44DD1BB}"/>
              </a:ext>
            </a:extLst>
          </p:cNvPr>
          <p:cNvSpPr txBox="1"/>
          <p:nvPr/>
        </p:nvSpPr>
        <p:spPr>
          <a:xfrm>
            <a:off x="32629808" y="15261364"/>
            <a:ext cx="7846101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/>
            <a:r>
              <a:rPr lang="es-ES" sz="3000" dirty="0">
                <a:solidFill>
                  <a:srgbClr val="000000"/>
                </a:solidFill>
                <a:latin typeface="Calibri"/>
                <a:cs typeface="Calibri"/>
              </a:rPr>
              <a:t>Espacio para la descripción</a:t>
            </a:r>
          </a:p>
          <a:p>
            <a:pPr algn="just"/>
            <a:endParaRPr lang="es-ES" sz="3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87499CF-A634-4EC1-8745-CE14412895E3}"/>
              </a:ext>
            </a:extLst>
          </p:cNvPr>
          <p:cNvSpPr txBox="1"/>
          <p:nvPr/>
        </p:nvSpPr>
        <p:spPr>
          <a:xfrm>
            <a:off x="33519782" y="18955043"/>
            <a:ext cx="7094338" cy="120680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209974" tIns="0" rIns="104987" bIns="0" rtlCol="0" anchor="ctr" anchorCtr="0">
            <a:noAutofit/>
          </a:bodyPr>
          <a:lstStyle>
            <a:defPPr>
              <a:defRPr lang="es-ES"/>
            </a:defPPr>
            <a:lvl1pPr>
              <a:defRPr sz="40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s-ES" dirty="0"/>
              <a:t>PRINCIPALES  REFERENCIAS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C160E27-05F1-413A-8EB2-3DFE013968BE}"/>
              </a:ext>
            </a:extLst>
          </p:cNvPr>
          <p:cNvSpPr txBox="1"/>
          <p:nvPr/>
        </p:nvSpPr>
        <p:spPr>
          <a:xfrm>
            <a:off x="32302201" y="20807154"/>
            <a:ext cx="7846101" cy="4616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/>
            <a:r>
              <a:rPr lang="es-ES" sz="3000" dirty="0">
                <a:solidFill>
                  <a:srgbClr val="000000"/>
                </a:solidFill>
                <a:latin typeface="Calibri"/>
                <a:cs typeface="Calibri"/>
              </a:rPr>
              <a:t>Descripción</a:t>
            </a:r>
          </a:p>
        </p:txBody>
      </p:sp>
      <p:pic>
        <p:nvPicPr>
          <p:cNvPr id="50" name="Imagen 49" descr="Icono&#10;&#10;Descripción generada automáticamente">
            <a:extLst>
              <a:ext uri="{FF2B5EF4-FFF2-40B4-BE49-F238E27FC236}">
                <a16:creationId xmlns:a16="http://schemas.microsoft.com/office/drawing/2014/main" id="{13F33979-FC04-4D7D-B555-C2885C5A0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230" y="2839418"/>
            <a:ext cx="1564055" cy="1564055"/>
          </a:xfrm>
          <a:prstGeom prst="rect">
            <a:avLst/>
          </a:prstGeom>
        </p:spPr>
      </p:pic>
      <p:pic>
        <p:nvPicPr>
          <p:cNvPr id="52" name="Imagen 51" descr="Icono&#10;&#10;Descripción generada automáticamente">
            <a:extLst>
              <a:ext uri="{FF2B5EF4-FFF2-40B4-BE49-F238E27FC236}">
                <a16:creationId xmlns:a16="http://schemas.microsoft.com/office/drawing/2014/main" id="{876CB866-D24F-4DCE-876C-AA17274E1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0" y="6811858"/>
            <a:ext cx="1079065" cy="1079065"/>
          </a:xfrm>
          <a:prstGeom prst="rect">
            <a:avLst/>
          </a:prstGeom>
        </p:spPr>
      </p:pic>
      <p:pic>
        <p:nvPicPr>
          <p:cNvPr id="54" name="Imagen 53" descr="Icono&#10;&#10;Descripción generada automáticamente">
            <a:extLst>
              <a:ext uri="{FF2B5EF4-FFF2-40B4-BE49-F238E27FC236}">
                <a16:creationId xmlns:a16="http://schemas.microsoft.com/office/drawing/2014/main" id="{BF0E71B4-1663-40DB-9052-1D8DD6D60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4" y="10627375"/>
            <a:ext cx="1079065" cy="1079065"/>
          </a:xfrm>
          <a:prstGeom prst="rect">
            <a:avLst/>
          </a:prstGeom>
        </p:spPr>
      </p:pic>
      <p:pic>
        <p:nvPicPr>
          <p:cNvPr id="56" name="Imagen 55" descr="Icono&#10;&#10;Descripción generada automáticamente">
            <a:extLst>
              <a:ext uri="{FF2B5EF4-FFF2-40B4-BE49-F238E27FC236}">
                <a16:creationId xmlns:a16="http://schemas.microsoft.com/office/drawing/2014/main" id="{0CBD8EC1-3C12-407D-8FC4-7246F3DE1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80" y="11090137"/>
            <a:ext cx="925035" cy="925035"/>
          </a:xfrm>
          <a:prstGeom prst="rect">
            <a:avLst/>
          </a:prstGeom>
        </p:spPr>
      </p:pic>
      <p:pic>
        <p:nvPicPr>
          <p:cNvPr id="44" name="Imagen 43" descr="Texto&#10;&#10;Descripción generada automáticamente">
            <a:extLst>
              <a:ext uri="{FF2B5EF4-FFF2-40B4-BE49-F238E27FC236}">
                <a16:creationId xmlns:a16="http://schemas.microsoft.com/office/drawing/2014/main" id="{FACDD2BA-F6A4-473C-B528-8AD766518B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261" y="3780093"/>
            <a:ext cx="1079066" cy="1079066"/>
          </a:xfrm>
          <a:prstGeom prst="rect">
            <a:avLst/>
          </a:prstGeom>
        </p:spPr>
      </p:pic>
      <p:pic>
        <p:nvPicPr>
          <p:cNvPr id="45" name="Imagen 44" descr="Icono&#10;&#10;Descripción generada automáticamente">
            <a:extLst>
              <a:ext uri="{FF2B5EF4-FFF2-40B4-BE49-F238E27FC236}">
                <a16:creationId xmlns:a16="http://schemas.microsoft.com/office/drawing/2014/main" id="{0EB174A6-F8FC-494C-A50A-0CD1CF676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095" y="13178896"/>
            <a:ext cx="1206805" cy="1206805"/>
          </a:xfrm>
          <a:prstGeom prst="rect">
            <a:avLst/>
          </a:prstGeom>
        </p:spPr>
      </p:pic>
      <p:pic>
        <p:nvPicPr>
          <p:cNvPr id="46" name="Imagen 45" descr="Icono&#10;&#10;Descripción generada automáticamente">
            <a:extLst>
              <a:ext uri="{FF2B5EF4-FFF2-40B4-BE49-F238E27FC236}">
                <a16:creationId xmlns:a16="http://schemas.microsoft.com/office/drawing/2014/main" id="{39518606-DC9D-452A-B33F-6456093737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553" y="19055828"/>
            <a:ext cx="1206805" cy="1206805"/>
          </a:xfrm>
          <a:prstGeom prst="rect">
            <a:avLst/>
          </a:prstGeom>
        </p:spPr>
      </p:pic>
      <p:pic>
        <p:nvPicPr>
          <p:cNvPr id="47" name="Imagen 4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7442E93-543F-4A5A-AAD2-DB6398B4EE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1" y="666176"/>
            <a:ext cx="7056445" cy="1488734"/>
          </a:xfrm>
          <a:prstGeom prst="rect">
            <a:avLst/>
          </a:prstGeom>
        </p:spPr>
      </p:pic>
      <p:graphicFrame>
        <p:nvGraphicFramePr>
          <p:cNvPr id="48" name="Tabla 47">
            <a:extLst>
              <a:ext uri="{FF2B5EF4-FFF2-40B4-BE49-F238E27FC236}">
                <a16:creationId xmlns:a16="http://schemas.microsoft.com/office/drawing/2014/main" id="{6317C09C-9493-43DA-B4F6-0347B99B9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70986"/>
              </p:ext>
            </p:extLst>
          </p:nvPr>
        </p:nvGraphicFramePr>
        <p:xfrm>
          <a:off x="36981709" y="1211650"/>
          <a:ext cx="5014035" cy="837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4035">
                  <a:extLst>
                    <a:ext uri="{9D8B030D-6E8A-4147-A177-3AD203B41FA5}">
                      <a16:colId xmlns:a16="http://schemas.microsoft.com/office/drawing/2014/main" val="2055660113"/>
                    </a:ext>
                  </a:extLst>
                </a:gridCol>
              </a:tblGrid>
              <a:tr h="837854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Incluir el logo de la carrera</a:t>
                      </a:r>
                    </a:p>
                  </a:txBody>
                  <a:tcPr marL="75404" marR="75404" marT="37702" marB="37702"/>
                </a:tc>
                <a:extLst>
                  <a:ext uri="{0D108BD9-81ED-4DB2-BD59-A6C34878D82A}">
                    <a16:rowId xmlns:a16="http://schemas.microsoft.com/office/drawing/2014/main" val="345068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28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939B72E-FDBF-4433-9E40-F1AB738285E8}"/>
              </a:ext>
            </a:extLst>
          </p:cNvPr>
          <p:cNvSpPr/>
          <p:nvPr/>
        </p:nvSpPr>
        <p:spPr>
          <a:xfrm>
            <a:off x="31724057" y="3198922"/>
            <a:ext cx="10926171" cy="2131590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96C086-5F55-4EEC-A7C4-6A2E2DC98C1D}"/>
              </a:ext>
            </a:extLst>
          </p:cNvPr>
          <p:cNvSpPr txBox="1"/>
          <p:nvPr/>
        </p:nvSpPr>
        <p:spPr>
          <a:xfrm>
            <a:off x="7397703" y="861596"/>
            <a:ext cx="18070610" cy="12324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67979" rIns="167979" rtlCol="0" anchor="ctr" anchorCtr="0">
            <a:normAutofit/>
          </a:bodyPr>
          <a:lstStyle/>
          <a:p>
            <a:pPr algn="ctr"/>
            <a:r>
              <a:rPr lang="es-EC" sz="5400" b="1" dirty="0">
                <a:solidFill>
                  <a:schemeClr val="bg1"/>
                </a:solidFill>
                <a:ea typeface="+mn-lt"/>
                <a:cs typeface="+mn-lt"/>
              </a:rPr>
              <a:t>PROJECT TITLE</a:t>
            </a:r>
            <a:endParaRPr lang="es-ES" sz="5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AE2D75-1FC7-4993-9674-359778CE7CC6}"/>
              </a:ext>
            </a:extLst>
          </p:cNvPr>
          <p:cNvSpPr txBox="1"/>
          <p:nvPr/>
        </p:nvSpPr>
        <p:spPr>
          <a:xfrm>
            <a:off x="1467396" y="3240063"/>
            <a:ext cx="13893393" cy="93369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209974" tIns="0" rIns="104987" bIns="0" rtlCol="0" anchor="ctr" anchorCtr="0">
            <a:no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Calibri"/>
                <a:cs typeface="Calibri"/>
              </a:rPr>
              <a:t>PROJECT  SCOPE AND DESCRIPTION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2444A35-C047-4482-8974-078D6B01F413}"/>
              </a:ext>
            </a:extLst>
          </p:cNvPr>
          <p:cNvSpPr txBox="1"/>
          <p:nvPr/>
        </p:nvSpPr>
        <p:spPr>
          <a:xfrm>
            <a:off x="1488133" y="7118830"/>
            <a:ext cx="13893392" cy="8749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209974" tIns="0" rIns="104987" bIns="0" rtlCol="0" anchor="ctr" anchorCtr="0">
            <a:no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s-ES" sz="4000" b="1" dirty="0">
                <a:solidFill>
                  <a:schemeClr val="bg1"/>
                </a:solidFill>
                <a:latin typeface="Calibri"/>
                <a:cs typeface="Calibri"/>
              </a:rPr>
              <a:t>GENERAL OBJECTIVE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50C7AB4-2D0C-4A9E-AA97-85051DDA3C79}"/>
              </a:ext>
            </a:extLst>
          </p:cNvPr>
          <p:cNvSpPr txBox="1"/>
          <p:nvPr/>
        </p:nvSpPr>
        <p:spPr>
          <a:xfrm>
            <a:off x="1508868" y="10938889"/>
            <a:ext cx="13893392" cy="10239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209974" tIns="0" rIns="104987" bIns="0" rtlCol="0" anchor="ctr" anchorCtr="0">
            <a:no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s-ES" dirty="0"/>
              <a:t>METHODOLOGY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0D653FB-D198-4727-92C9-7643AF94C2C4}"/>
              </a:ext>
            </a:extLst>
          </p:cNvPr>
          <p:cNvSpPr txBox="1"/>
          <p:nvPr/>
        </p:nvSpPr>
        <p:spPr>
          <a:xfrm>
            <a:off x="27032039" y="2325040"/>
            <a:ext cx="2469365" cy="91502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s-ES" sz="240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Nombres y Apellidos</a:t>
            </a:r>
          </a:p>
          <a:p>
            <a:r>
              <a:rPr lang="es-ES" sz="240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Correo electrónico</a:t>
            </a:r>
          </a:p>
          <a:p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endParaRPr lang="es-ES" sz="2400" dirty="0">
              <a:solidFill>
                <a:srgbClr val="595959"/>
              </a:solidFill>
              <a:cs typeface="Calibri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AC4AC93-6AC8-4A78-A061-D6CA31624D49}"/>
              </a:ext>
            </a:extLst>
          </p:cNvPr>
          <p:cNvCxnSpPr/>
          <p:nvPr/>
        </p:nvCxnSpPr>
        <p:spPr>
          <a:xfrm>
            <a:off x="33772052" y="670345"/>
            <a:ext cx="0" cy="18120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3266639-B884-40AB-88BF-CB2B2D465B61}"/>
              </a:ext>
            </a:extLst>
          </p:cNvPr>
          <p:cNvSpPr txBox="1"/>
          <p:nvPr/>
        </p:nvSpPr>
        <p:spPr>
          <a:xfrm>
            <a:off x="1511970" y="4335809"/>
            <a:ext cx="11388828" cy="9848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/>
            <a:r>
              <a:rPr lang="es-ES" sz="3200" dirty="0">
                <a:solidFill>
                  <a:srgbClr val="000000"/>
                </a:solidFill>
                <a:latin typeface="Calibri"/>
                <a:cs typeface="Calibri"/>
              </a:rPr>
              <a:t>Espacio para la descripción</a:t>
            </a:r>
          </a:p>
          <a:p>
            <a:pPr algn="just"/>
            <a:r>
              <a:rPr lang="es-MX" sz="3200" dirty="0">
                <a:solidFill>
                  <a:srgbClr val="000000"/>
                </a:solidFill>
                <a:latin typeface="Calibri"/>
                <a:cs typeface="Calibri"/>
              </a:rPr>
              <a:t>Énfasis en la descripción del problema y justificación.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E5247F8-2800-45AD-83A7-6DC3A696D930}"/>
              </a:ext>
            </a:extLst>
          </p:cNvPr>
          <p:cNvCxnSpPr>
            <a:cxnSpLocks/>
          </p:cNvCxnSpPr>
          <p:nvPr/>
        </p:nvCxnSpPr>
        <p:spPr>
          <a:xfrm>
            <a:off x="29854140" y="685148"/>
            <a:ext cx="0" cy="18120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FAD02D-1121-4B23-8664-742D2D4DC527}"/>
              </a:ext>
            </a:extLst>
          </p:cNvPr>
          <p:cNvSpPr txBox="1"/>
          <p:nvPr/>
        </p:nvSpPr>
        <p:spPr>
          <a:xfrm>
            <a:off x="1546975" y="12085822"/>
            <a:ext cx="11433401" cy="28238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3333" tIns="26667" rIns="53333" bIns="2666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3000" dirty="0">
                <a:cs typeface="Calibri"/>
              </a:rPr>
              <a:t>Espacio para la descripción.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000" dirty="0">
                <a:cs typeface="Calibri"/>
              </a:rPr>
              <a:t>Identificación de restricciones del proyecto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000" dirty="0">
                <a:cs typeface="Calibri"/>
              </a:rPr>
              <a:t>Descripción del diseño de ingeniería aplicado para la resolución del problema.</a:t>
            </a:r>
          </a:p>
          <a:p>
            <a:pPr algn="just"/>
            <a:endParaRPr lang="es-ES" sz="3000" dirty="0">
              <a:cs typeface="Calibri"/>
            </a:endParaRPr>
          </a:p>
          <a:p>
            <a:pPr algn="just"/>
            <a:endParaRPr lang="es-ES" sz="3000" dirty="0">
              <a:cs typeface="Calibr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FB93CCF-04D2-46FC-968F-172B8C52B411}"/>
              </a:ext>
            </a:extLst>
          </p:cNvPr>
          <p:cNvSpPr txBox="1"/>
          <p:nvPr/>
        </p:nvSpPr>
        <p:spPr>
          <a:xfrm>
            <a:off x="30449963" y="2423568"/>
            <a:ext cx="2226280" cy="91502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s-ES" sz="240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Nombres y Apellidos</a:t>
            </a:r>
          </a:p>
          <a:p>
            <a:r>
              <a:rPr lang="es-ES" sz="240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Correo electrónico</a:t>
            </a:r>
          </a:p>
          <a:p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endParaRPr lang="es-ES" sz="2400" dirty="0">
              <a:solidFill>
                <a:srgbClr val="595959"/>
              </a:solidFill>
              <a:cs typeface="Calibri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F8CC8E6-8141-49DC-AFBC-47F4FA993AFA}"/>
              </a:ext>
            </a:extLst>
          </p:cNvPr>
          <p:cNvSpPr txBox="1"/>
          <p:nvPr/>
        </p:nvSpPr>
        <p:spPr>
          <a:xfrm>
            <a:off x="34115050" y="2397960"/>
            <a:ext cx="2226280" cy="91502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s-ES" sz="240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Nombres y Apellidos</a:t>
            </a:r>
          </a:p>
          <a:p>
            <a:r>
              <a:rPr lang="es-ES" sz="240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Correo electrónico</a:t>
            </a:r>
          </a:p>
          <a:p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endParaRPr lang="es-ES" sz="2400" dirty="0">
              <a:solidFill>
                <a:srgbClr val="595959"/>
              </a:solidFill>
              <a:cs typeface="Calibr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32A7939-BF55-44CD-82B7-560FDF707323}"/>
              </a:ext>
            </a:extLst>
          </p:cNvPr>
          <p:cNvSpPr txBox="1"/>
          <p:nvPr/>
        </p:nvSpPr>
        <p:spPr>
          <a:xfrm>
            <a:off x="17820863" y="12370970"/>
            <a:ext cx="8518159" cy="5155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3333" tIns="26667" rIns="53333" bIns="2666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3000" dirty="0">
                <a:cs typeface="Calibri"/>
              </a:rPr>
              <a:t>Espacio para la descripción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EFAFE36-51F7-4DCA-871C-8D0BE48111F0}"/>
              </a:ext>
            </a:extLst>
          </p:cNvPr>
          <p:cNvSpPr txBox="1"/>
          <p:nvPr/>
        </p:nvSpPr>
        <p:spPr>
          <a:xfrm>
            <a:off x="1508868" y="8083681"/>
            <a:ext cx="8614846" cy="4616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/>
            <a:r>
              <a:rPr lang="es-ES" sz="3000" dirty="0">
                <a:solidFill>
                  <a:srgbClr val="000000"/>
                </a:solidFill>
                <a:latin typeface="Calibri"/>
                <a:cs typeface="Calibri"/>
              </a:rPr>
              <a:t>Espacio para la descripción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301943F-F021-42FE-A3FE-962152BA2836}"/>
              </a:ext>
            </a:extLst>
          </p:cNvPr>
          <p:cNvSpPr/>
          <p:nvPr/>
        </p:nvSpPr>
        <p:spPr>
          <a:xfrm>
            <a:off x="27562871" y="666707"/>
            <a:ext cx="1283848" cy="12324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67" dirty="0"/>
              <a:t>foto</a:t>
            </a:r>
            <a:endParaRPr lang="es-EC" sz="1867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E361454-6B6B-4591-91B3-900CE991690D}"/>
              </a:ext>
            </a:extLst>
          </p:cNvPr>
          <p:cNvSpPr/>
          <p:nvPr/>
        </p:nvSpPr>
        <p:spPr>
          <a:xfrm>
            <a:off x="31137578" y="644005"/>
            <a:ext cx="1164623" cy="13566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67" dirty="0"/>
              <a:t>foto</a:t>
            </a:r>
            <a:endParaRPr lang="es-EC" sz="1867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9797823-BCBB-4634-964B-A5B731D6B245}"/>
              </a:ext>
            </a:extLst>
          </p:cNvPr>
          <p:cNvSpPr/>
          <p:nvPr/>
        </p:nvSpPr>
        <p:spPr>
          <a:xfrm>
            <a:off x="34638312" y="723211"/>
            <a:ext cx="1164623" cy="14622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67" dirty="0"/>
              <a:t>foto</a:t>
            </a:r>
            <a:endParaRPr lang="es-EC" sz="1867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81EDFDB-A851-4BB6-8F42-425C767E8692}"/>
              </a:ext>
            </a:extLst>
          </p:cNvPr>
          <p:cNvSpPr txBox="1"/>
          <p:nvPr/>
        </p:nvSpPr>
        <p:spPr>
          <a:xfrm>
            <a:off x="33166710" y="3670749"/>
            <a:ext cx="9058976" cy="120680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209974" tIns="0" rIns="104987" bIns="0" rtlCol="0" anchor="ctr" anchorCtr="0">
            <a:no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Calibri"/>
                <a:cs typeface="Calibri"/>
              </a:rPr>
              <a:t>CONCLUSIONS AND </a:t>
            </a:r>
            <a:r>
              <a:rPr lang="es-ES" sz="4000" b="1" dirty="0"/>
              <a:t>RECOMMENDATIONS</a:t>
            </a:r>
            <a:endParaRPr lang="es-ES"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1F53407-A1C8-4B90-944E-9427A9D0499B}"/>
              </a:ext>
            </a:extLst>
          </p:cNvPr>
          <p:cNvSpPr txBox="1"/>
          <p:nvPr/>
        </p:nvSpPr>
        <p:spPr>
          <a:xfrm>
            <a:off x="32555498" y="5338269"/>
            <a:ext cx="6697123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/>
            <a:r>
              <a:rPr lang="es-ES" sz="3200" dirty="0">
                <a:solidFill>
                  <a:srgbClr val="000000"/>
                </a:solidFill>
                <a:latin typeface="Calibri"/>
                <a:cs typeface="Calibri"/>
              </a:rPr>
              <a:t>Descripción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6343DCA-2A87-4316-B6CA-E64442896222}"/>
              </a:ext>
            </a:extLst>
          </p:cNvPr>
          <p:cNvSpPr txBox="1"/>
          <p:nvPr/>
        </p:nvSpPr>
        <p:spPr>
          <a:xfrm>
            <a:off x="17820863" y="11040333"/>
            <a:ext cx="13771346" cy="9077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209974" tIns="0" rIns="104987" bIns="0" rtlCol="0" anchor="ctr" anchorCtr="0">
            <a:no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ANALYSIS AND DISCUSSION OF RESULTS</a:t>
            </a:r>
            <a:endParaRPr lang="es-E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9B63F7E-E34C-4C4D-99AE-A41C6CCF7790}"/>
              </a:ext>
            </a:extLst>
          </p:cNvPr>
          <p:cNvSpPr txBox="1"/>
          <p:nvPr/>
        </p:nvSpPr>
        <p:spPr>
          <a:xfrm>
            <a:off x="33336083" y="12886490"/>
            <a:ext cx="7140818" cy="120680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209974" tIns="0" rIns="104987" bIns="0" rtlCol="0" anchor="ctr" anchorCtr="0">
            <a:noAutofit/>
          </a:bodyPr>
          <a:lstStyle>
            <a:defPPr>
              <a:defRPr lang="es-ES"/>
            </a:defPPr>
            <a:lvl1pPr>
              <a:defRPr sz="40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s-ES" dirty="0"/>
              <a:t>ETHICAL IMPLICATIONS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438FB6D-DCB5-4101-9521-5BEDB44DD1BB}"/>
              </a:ext>
            </a:extLst>
          </p:cNvPr>
          <p:cNvSpPr txBox="1"/>
          <p:nvPr/>
        </p:nvSpPr>
        <p:spPr>
          <a:xfrm>
            <a:off x="32418279" y="15036924"/>
            <a:ext cx="7846101" cy="18466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/>
            <a:r>
              <a:rPr lang="es-ES" sz="3000" dirty="0">
                <a:solidFill>
                  <a:srgbClr val="000000"/>
                </a:solidFill>
                <a:latin typeface="Calibri"/>
                <a:cs typeface="Calibri"/>
              </a:rPr>
              <a:t>Espacio para la descripción</a:t>
            </a:r>
          </a:p>
          <a:p>
            <a:pPr algn="just"/>
            <a:r>
              <a:rPr lang="es-ES" sz="3000" dirty="0">
                <a:solidFill>
                  <a:srgbClr val="000000"/>
                </a:solidFill>
                <a:latin typeface="Calibri"/>
                <a:cs typeface="Calibri"/>
              </a:rPr>
              <a:t>Se pueden incluir las implicaciones éticas del proyecto</a:t>
            </a:r>
          </a:p>
          <a:p>
            <a:pPr algn="just"/>
            <a:endParaRPr lang="es-ES" sz="3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87499CF-A634-4EC1-8745-CE14412895E3}"/>
              </a:ext>
            </a:extLst>
          </p:cNvPr>
          <p:cNvSpPr txBox="1"/>
          <p:nvPr/>
        </p:nvSpPr>
        <p:spPr>
          <a:xfrm>
            <a:off x="33519782" y="18955043"/>
            <a:ext cx="7094338" cy="120680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209974" tIns="0" rIns="104987" bIns="0" rtlCol="0" anchor="ctr" anchorCtr="0">
            <a:noAutofit/>
          </a:bodyPr>
          <a:lstStyle>
            <a:defPPr>
              <a:defRPr lang="es-ES"/>
            </a:defPPr>
            <a:lvl1pPr>
              <a:defRPr sz="40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s-ES" dirty="0"/>
              <a:t>REFERENCES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C160E27-05F1-413A-8EB2-3DFE013968BE}"/>
              </a:ext>
            </a:extLst>
          </p:cNvPr>
          <p:cNvSpPr txBox="1"/>
          <p:nvPr/>
        </p:nvSpPr>
        <p:spPr>
          <a:xfrm>
            <a:off x="32302201" y="20807154"/>
            <a:ext cx="7846101" cy="4616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/>
            <a:r>
              <a:rPr lang="es-ES" sz="3000" dirty="0">
                <a:solidFill>
                  <a:srgbClr val="000000"/>
                </a:solidFill>
                <a:latin typeface="Calibri"/>
                <a:cs typeface="Calibri"/>
              </a:rPr>
              <a:t>Descripción</a:t>
            </a:r>
          </a:p>
        </p:txBody>
      </p:sp>
      <p:pic>
        <p:nvPicPr>
          <p:cNvPr id="50" name="Imagen 49" descr="Icono&#10;&#10;Descripción generada automáticamente">
            <a:extLst>
              <a:ext uri="{FF2B5EF4-FFF2-40B4-BE49-F238E27FC236}">
                <a16:creationId xmlns:a16="http://schemas.microsoft.com/office/drawing/2014/main" id="{13F33979-FC04-4D7D-B555-C2885C5A0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230" y="2839418"/>
            <a:ext cx="1564055" cy="1564055"/>
          </a:xfrm>
          <a:prstGeom prst="rect">
            <a:avLst/>
          </a:prstGeom>
        </p:spPr>
      </p:pic>
      <p:pic>
        <p:nvPicPr>
          <p:cNvPr id="52" name="Imagen 51" descr="Icono&#10;&#10;Descripción generada automáticamente">
            <a:extLst>
              <a:ext uri="{FF2B5EF4-FFF2-40B4-BE49-F238E27FC236}">
                <a16:creationId xmlns:a16="http://schemas.microsoft.com/office/drawing/2014/main" id="{876CB866-D24F-4DCE-876C-AA17274E1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0" y="6811858"/>
            <a:ext cx="1079065" cy="1079065"/>
          </a:xfrm>
          <a:prstGeom prst="rect">
            <a:avLst/>
          </a:prstGeom>
        </p:spPr>
      </p:pic>
      <p:pic>
        <p:nvPicPr>
          <p:cNvPr id="54" name="Imagen 53" descr="Icono&#10;&#10;Descripción generada automáticamente">
            <a:extLst>
              <a:ext uri="{FF2B5EF4-FFF2-40B4-BE49-F238E27FC236}">
                <a16:creationId xmlns:a16="http://schemas.microsoft.com/office/drawing/2014/main" id="{BF0E71B4-1663-40DB-9052-1D8DD6D60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4" y="10627375"/>
            <a:ext cx="1079065" cy="1079065"/>
          </a:xfrm>
          <a:prstGeom prst="rect">
            <a:avLst/>
          </a:prstGeom>
        </p:spPr>
      </p:pic>
      <p:pic>
        <p:nvPicPr>
          <p:cNvPr id="56" name="Imagen 55" descr="Icono&#10;&#10;Descripción generada automáticamente">
            <a:extLst>
              <a:ext uri="{FF2B5EF4-FFF2-40B4-BE49-F238E27FC236}">
                <a16:creationId xmlns:a16="http://schemas.microsoft.com/office/drawing/2014/main" id="{0CBD8EC1-3C12-407D-8FC4-7246F3DE1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80" y="11090137"/>
            <a:ext cx="925035" cy="925035"/>
          </a:xfrm>
          <a:prstGeom prst="rect">
            <a:avLst/>
          </a:prstGeom>
        </p:spPr>
      </p:pic>
      <p:pic>
        <p:nvPicPr>
          <p:cNvPr id="44" name="Imagen 43" descr="Texto&#10;&#10;Descripción generada automáticamente">
            <a:extLst>
              <a:ext uri="{FF2B5EF4-FFF2-40B4-BE49-F238E27FC236}">
                <a16:creationId xmlns:a16="http://schemas.microsoft.com/office/drawing/2014/main" id="{FACDD2BA-F6A4-473C-B528-8AD766518B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2546" y="3749185"/>
            <a:ext cx="1079066" cy="1079066"/>
          </a:xfrm>
          <a:prstGeom prst="rect">
            <a:avLst/>
          </a:prstGeom>
        </p:spPr>
      </p:pic>
      <p:pic>
        <p:nvPicPr>
          <p:cNvPr id="45" name="Imagen 44" descr="Icono&#10;&#10;Descripción generada automáticamente">
            <a:extLst>
              <a:ext uri="{FF2B5EF4-FFF2-40B4-BE49-F238E27FC236}">
                <a16:creationId xmlns:a16="http://schemas.microsoft.com/office/drawing/2014/main" id="{0EB174A6-F8FC-494C-A50A-0CD1CF676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628" y="13005584"/>
            <a:ext cx="1206805" cy="1206805"/>
          </a:xfrm>
          <a:prstGeom prst="rect">
            <a:avLst/>
          </a:prstGeom>
        </p:spPr>
      </p:pic>
      <p:pic>
        <p:nvPicPr>
          <p:cNvPr id="46" name="Imagen 45" descr="Icono&#10;&#10;Descripción generada automáticamente">
            <a:extLst>
              <a:ext uri="{FF2B5EF4-FFF2-40B4-BE49-F238E27FC236}">
                <a16:creationId xmlns:a16="http://schemas.microsoft.com/office/drawing/2014/main" id="{39518606-DC9D-452A-B33F-6456093737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553" y="19055828"/>
            <a:ext cx="1206805" cy="1206805"/>
          </a:xfrm>
          <a:prstGeom prst="rect">
            <a:avLst/>
          </a:prstGeom>
        </p:spPr>
      </p:pic>
      <p:pic>
        <p:nvPicPr>
          <p:cNvPr id="47" name="Imagen 4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7442E93-543F-4A5A-AAD2-DB6398B4EE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1" y="666176"/>
            <a:ext cx="7056445" cy="1488734"/>
          </a:xfrm>
          <a:prstGeom prst="rect">
            <a:avLst/>
          </a:prstGeom>
        </p:spPr>
      </p:pic>
      <p:graphicFrame>
        <p:nvGraphicFramePr>
          <p:cNvPr id="48" name="Tabla 47">
            <a:extLst>
              <a:ext uri="{FF2B5EF4-FFF2-40B4-BE49-F238E27FC236}">
                <a16:creationId xmlns:a16="http://schemas.microsoft.com/office/drawing/2014/main" id="{6317C09C-9493-43DA-B4F6-0347B99B9717}"/>
              </a:ext>
            </a:extLst>
          </p:cNvPr>
          <p:cNvGraphicFramePr>
            <a:graphicFrameLocks noGrp="1"/>
          </p:cNvGraphicFramePr>
          <p:nvPr/>
        </p:nvGraphicFramePr>
        <p:xfrm>
          <a:off x="36981709" y="1211650"/>
          <a:ext cx="5014035" cy="837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4035">
                  <a:extLst>
                    <a:ext uri="{9D8B030D-6E8A-4147-A177-3AD203B41FA5}">
                      <a16:colId xmlns:a16="http://schemas.microsoft.com/office/drawing/2014/main" val="2055660113"/>
                    </a:ext>
                  </a:extLst>
                </a:gridCol>
              </a:tblGrid>
              <a:tr h="837854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Incluir el logo de la carrera</a:t>
                      </a:r>
                    </a:p>
                  </a:txBody>
                  <a:tcPr marL="75404" marR="75404" marT="37702" marB="37702"/>
                </a:tc>
                <a:extLst>
                  <a:ext uri="{0D108BD9-81ED-4DB2-BD59-A6C34878D82A}">
                    <a16:rowId xmlns:a16="http://schemas.microsoft.com/office/drawing/2014/main" val="345068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769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195</Words>
  <Application>Microsoft Office PowerPoint</Application>
  <PresentationFormat>Personalizado</PresentationFormat>
  <Paragraphs>63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Buenaño</dc:creator>
  <cp:lastModifiedBy>Revisor</cp:lastModifiedBy>
  <cp:revision>4</cp:revision>
  <dcterms:created xsi:type="dcterms:W3CDTF">2021-06-06T00:14:11Z</dcterms:created>
  <dcterms:modified xsi:type="dcterms:W3CDTF">2022-01-24T21:48:23Z</dcterms:modified>
</cp:coreProperties>
</file>