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2"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4"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E2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DA9D58-03BF-48EA-9DF1-EB27FDF5133A}" v="275" dt="2024-12-02T03:23:18.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Yadav" userId="5153e35783f740b8" providerId="LiveId" clId="{ADDA9D58-03BF-48EA-9DF1-EB27FDF5133A}"/>
    <pc:docChg chg="undo custSel addSld delSld modSld sldOrd">
      <pc:chgData name="Vikas Yadav" userId="5153e35783f740b8" providerId="LiveId" clId="{ADDA9D58-03BF-48EA-9DF1-EB27FDF5133A}" dt="2024-12-02T03:23:15.502" v="10747" actId="1076"/>
      <pc:docMkLst>
        <pc:docMk/>
      </pc:docMkLst>
      <pc:sldChg chg="addSp delSp modSp new del mod">
        <pc:chgData name="Vikas Yadav" userId="5153e35783f740b8" providerId="LiveId" clId="{ADDA9D58-03BF-48EA-9DF1-EB27FDF5133A}" dt="2024-11-28T03:56:51.750" v="187" actId="2696"/>
        <pc:sldMkLst>
          <pc:docMk/>
          <pc:sldMk cId="1675012516" sldId="256"/>
        </pc:sldMkLst>
        <pc:spChg chg="add mod">
          <ac:chgData name="Vikas Yadav" userId="5153e35783f740b8" providerId="LiveId" clId="{ADDA9D58-03BF-48EA-9DF1-EB27FDF5133A}" dt="2024-11-28T03:54:25.376" v="177" actId="1076"/>
          <ac:spMkLst>
            <pc:docMk/>
            <pc:sldMk cId="1675012516" sldId="256"/>
            <ac:spMk id="4" creationId="{650CD8BC-1C45-B98D-794E-2E9FADC16E32}"/>
          </ac:spMkLst>
        </pc:spChg>
        <pc:picChg chg="add del mod">
          <ac:chgData name="Vikas Yadav" userId="5153e35783f740b8" providerId="LiveId" clId="{ADDA9D58-03BF-48EA-9DF1-EB27FDF5133A}" dt="2024-11-28T03:54:27.438" v="179" actId="478"/>
          <ac:picMkLst>
            <pc:docMk/>
            <pc:sldMk cId="1675012516" sldId="256"/>
            <ac:picMk id="3" creationId="{271DD156-4287-9097-05E7-A54CEFB7BE95}"/>
          </ac:picMkLst>
        </pc:picChg>
        <pc:picChg chg="add del mod">
          <ac:chgData name="Vikas Yadav" userId="5153e35783f740b8" providerId="LiveId" clId="{ADDA9D58-03BF-48EA-9DF1-EB27FDF5133A}" dt="2024-11-28T03:54:21.837" v="176" actId="478"/>
          <ac:picMkLst>
            <pc:docMk/>
            <pc:sldMk cId="1675012516" sldId="256"/>
            <ac:picMk id="6" creationId="{8CB838BB-9AEB-ADD2-7143-B4703C45DA32}"/>
          </ac:picMkLst>
        </pc:picChg>
        <pc:picChg chg="add del mod">
          <ac:chgData name="Vikas Yadav" userId="5153e35783f740b8" providerId="LiveId" clId="{ADDA9D58-03BF-48EA-9DF1-EB27FDF5133A}" dt="2024-11-28T03:55:09.424" v="186" actId="478"/>
          <ac:picMkLst>
            <pc:docMk/>
            <pc:sldMk cId="1675012516" sldId="256"/>
            <ac:picMk id="8" creationId="{FA950929-CEBB-22DE-7801-372573FF2754}"/>
          </ac:picMkLst>
        </pc:picChg>
      </pc:sldChg>
      <pc:sldChg chg="del">
        <pc:chgData name="Vikas Yadav" userId="5153e35783f740b8" providerId="LiveId" clId="{ADDA9D58-03BF-48EA-9DF1-EB27FDF5133A}" dt="2024-11-28T03:35:13.645" v="0" actId="2696"/>
        <pc:sldMkLst>
          <pc:docMk/>
          <pc:sldMk cId="3564500984" sldId="256"/>
        </pc:sldMkLst>
      </pc:sldChg>
      <pc:sldChg chg="addSp delSp modSp add mod modTransition">
        <pc:chgData name="Vikas Yadav" userId="5153e35783f740b8" providerId="LiveId" clId="{ADDA9D58-03BF-48EA-9DF1-EB27FDF5133A}" dt="2024-12-01T14:36:08.454" v="10002"/>
        <pc:sldMkLst>
          <pc:docMk/>
          <pc:sldMk cId="1052534395" sldId="257"/>
        </pc:sldMkLst>
        <pc:spChg chg="add del mod">
          <ac:chgData name="Vikas Yadav" userId="5153e35783f740b8" providerId="LiveId" clId="{ADDA9D58-03BF-48EA-9DF1-EB27FDF5133A}" dt="2024-11-28T04:04:59.692" v="272" actId="478"/>
          <ac:spMkLst>
            <pc:docMk/>
            <pc:sldMk cId="1052534395" sldId="257"/>
            <ac:spMk id="5" creationId="{D59CE11D-C20A-C796-5FF7-9AE79E4398A5}"/>
          </ac:spMkLst>
        </pc:spChg>
        <pc:spChg chg="add del mod">
          <ac:chgData name="Vikas Yadav" userId="5153e35783f740b8" providerId="LiveId" clId="{ADDA9D58-03BF-48EA-9DF1-EB27FDF5133A}" dt="2024-11-28T16:36:36.867" v="633" actId="1076"/>
          <ac:spMkLst>
            <pc:docMk/>
            <pc:sldMk cId="1052534395" sldId="257"/>
            <ac:spMk id="6" creationId="{4536AC59-0785-02DD-A75F-30F0029A3205}"/>
          </ac:spMkLst>
        </pc:spChg>
        <pc:picChg chg="add del">
          <ac:chgData name="Vikas Yadav" userId="5153e35783f740b8" providerId="LiveId" clId="{ADDA9D58-03BF-48EA-9DF1-EB27FDF5133A}" dt="2024-11-28T04:04:59.692" v="272" actId="478"/>
          <ac:picMkLst>
            <pc:docMk/>
            <pc:sldMk cId="1052534395" sldId="257"/>
            <ac:picMk id="3" creationId="{64D9484C-FD9B-CD36-335D-FEABD8AB5C48}"/>
          </ac:picMkLst>
        </pc:picChg>
        <pc:picChg chg="add del mod">
          <ac:chgData name="Vikas Yadav" userId="5153e35783f740b8" providerId="LiveId" clId="{ADDA9D58-03BF-48EA-9DF1-EB27FDF5133A}" dt="2024-11-28T16:36:37.429" v="634" actId="1076"/>
          <ac:picMkLst>
            <pc:docMk/>
            <pc:sldMk cId="1052534395" sldId="257"/>
            <ac:picMk id="4" creationId="{E293A820-6FEB-DE88-3340-A12856D78F83}"/>
          </ac:picMkLst>
        </pc:picChg>
        <pc:picChg chg="add mod">
          <ac:chgData name="Vikas Yadav" userId="5153e35783f740b8" providerId="LiveId" clId="{ADDA9D58-03BF-48EA-9DF1-EB27FDF5133A}" dt="2024-11-28T15:36:01.599" v="325" actId="1076"/>
          <ac:picMkLst>
            <pc:docMk/>
            <pc:sldMk cId="1052534395" sldId="257"/>
            <ac:picMk id="7" creationId="{3ABB68C2-FDEA-942B-C8EB-14ED1159BA19}"/>
          </ac:picMkLst>
        </pc:picChg>
      </pc:sldChg>
      <pc:sldChg chg="addSp delSp modSp add mod modTransition">
        <pc:chgData name="Vikas Yadav" userId="5153e35783f740b8" providerId="LiveId" clId="{ADDA9D58-03BF-48EA-9DF1-EB27FDF5133A}" dt="2024-12-01T16:54:58.911" v="10538" actId="20577"/>
        <pc:sldMkLst>
          <pc:docMk/>
          <pc:sldMk cId="159967682" sldId="258"/>
        </pc:sldMkLst>
        <pc:spChg chg="add mod">
          <ac:chgData name="Vikas Yadav" userId="5153e35783f740b8" providerId="LiveId" clId="{ADDA9D58-03BF-48EA-9DF1-EB27FDF5133A}" dt="2024-11-28T15:40:57.304" v="529" actId="115"/>
          <ac:spMkLst>
            <pc:docMk/>
            <pc:sldMk cId="159967682" sldId="258"/>
            <ac:spMk id="2" creationId="{D4D74EBA-094C-40BE-72AE-A930EA471255}"/>
          </ac:spMkLst>
        </pc:spChg>
        <pc:spChg chg="add del mod">
          <ac:chgData name="Vikas Yadav" userId="5153e35783f740b8" providerId="LiveId" clId="{ADDA9D58-03BF-48EA-9DF1-EB27FDF5133A}" dt="2024-11-28T15:31:55.071" v="324"/>
          <ac:spMkLst>
            <pc:docMk/>
            <pc:sldMk cId="159967682" sldId="258"/>
            <ac:spMk id="4" creationId="{157D4370-3111-DEBD-B832-1933E1C69D3A}"/>
          </ac:spMkLst>
        </pc:spChg>
        <pc:spChg chg="add del mod">
          <ac:chgData name="Vikas Yadav" userId="5153e35783f740b8" providerId="LiveId" clId="{ADDA9D58-03BF-48EA-9DF1-EB27FDF5133A}" dt="2024-12-01T16:52:43.728" v="10499" actId="478"/>
          <ac:spMkLst>
            <pc:docMk/>
            <pc:sldMk cId="159967682" sldId="258"/>
            <ac:spMk id="4" creationId="{89780449-B9CF-84F7-0F43-E2567E8731DA}"/>
          </ac:spMkLst>
        </pc:spChg>
        <pc:spChg chg="add mod">
          <ac:chgData name="Vikas Yadav" userId="5153e35783f740b8" providerId="LiveId" clId="{ADDA9D58-03BF-48EA-9DF1-EB27FDF5133A}" dt="2024-12-01T16:53:37.459" v="10525" actId="1076"/>
          <ac:spMkLst>
            <pc:docMk/>
            <pc:sldMk cId="159967682" sldId="258"/>
            <ac:spMk id="5" creationId="{24BD3FED-9C67-99B7-6CCF-D298836A246C}"/>
          </ac:spMkLst>
        </pc:spChg>
        <pc:spChg chg="add del mod">
          <ac:chgData name="Vikas Yadav" userId="5153e35783f740b8" providerId="LiveId" clId="{ADDA9D58-03BF-48EA-9DF1-EB27FDF5133A}" dt="2024-11-28T15:31:55.067" v="322" actId="478"/>
          <ac:spMkLst>
            <pc:docMk/>
            <pc:sldMk cId="159967682" sldId="258"/>
            <ac:spMk id="5" creationId="{E71466BA-0899-2BC9-819D-48D38BAF1FA4}"/>
          </ac:spMkLst>
        </pc:spChg>
        <pc:spChg chg="add mod">
          <ac:chgData name="Vikas Yadav" userId="5153e35783f740b8" providerId="LiveId" clId="{ADDA9D58-03BF-48EA-9DF1-EB27FDF5133A}" dt="2024-12-01T16:54:58.911" v="10538" actId="20577"/>
          <ac:spMkLst>
            <pc:docMk/>
            <pc:sldMk cId="159967682" sldId="258"/>
            <ac:spMk id="6" creationId="{AF507947-24CA-15A9-75C7-C72A85C23831}"/>
          </ac:spMkLst>
        </pc:spChg>
        <pc:spChg chg="add del mod">
          <ac:chgData name="Vikas Yadav" userId="5153e35783f740b8" providerId="LiveId" clId="{ADDA9D58-03BF-48EA-9DF1-EB27FDF5133A}" dt="2024-12-01T16:52:38.632" v="10494" actId="478"/>
          <ac:spMkLst>
            <pc:docMk/>
            <pc:sldMk cId="159967682" sldId="258"/>
            <ac:spMk id="7" creationId="{A05F67D6-F7F0-EB25-551E-F44E71B136D3}"/>
          </ac:spMkLst>
        </pc:spChg>
        <pc:spChg chg="add mod">
          <ac:chgData name="Vikas Yadav" userId="5153e35783f740b8" providerId="LiveId" clId="{ADDA9D58-03BF-48EA-9DF1-EB27FDF5133A}" dt="2024-12-01T16:53:34.172" v="10524" actId="1076"/>
          <ac:spMkLst>
            <pc:docMk/>
            <pc:sldMk cId="159967682" sldId="258"/>
            <ac:spMk id="8" creationId="{173A77E3-0565-EC05-8164-45B423276C54}"/>
          </ac:spMkLst>
        </pc:spChg>
        <pc:spChg chg="add del mod">
          <ac:chgData name="Vikas Yadav" userId="5153e35783f740b8" providerId="LiveId" clId="{ADDA9D58-03BF-48EA-9DF1-EB27FDF5133A}" dt="2024-11-28T15:42:22.424" v="551" actId="478"/>
          <ac:spMkLst>
            <pc:docMk/>
            <pc:sldMk cId="159967682" sldId="258"/>
            <ac:spMk id="8" creationId="{6E9C1120-672F-54F9-B42B-9D6D86256778}"/>
          </ac:spMkLst>
        </pc:spChg>
        <pc:spChg chg="add del mod">
          <ac:chgData name="Vikas Yadav" userId="5153e35783f740b8" providerId="LiveId" clId="{ADDA9D58-03BF-48EA-9DF1-EB27FDF5133A}" dt="2024-11-28T15:42:21.798" v="550" actId="478"/>
          <ac:spMkLst>
            <pc:docMk/>
            <pc:sldMk cId="159967682" sldId="258"/>
            <ac:spMk id="9" creationId="{6777B006-DEF8-856F-E17A-8CCD75837289}"/>
          </ac:spMkLst>
        </pc:spChg>
        <pc:spChg chg="add mod">
          <ac:chgData name="Vikas Yadav" userId="5153e35783f740b8" providerId="LiveId" clId="{ADDA9D58-03BF-48EA-9DF1-EB27FDF5133A}" dt="2024-12-01T16:53:31.772" v="10523" actId="1076"/>
          <ac:spMkLst>
            <pc:docMk/>
            <pc:sldMk cId="159967682" sldId="258"/>
            <ac:spMk id="9" creationId="{96A2169A-B9A1-137F-1805-90D49FC7F66F}"/>
          </ac:spMkLst>
        </pc:spChg>
        <pc:spChg chg="add mod">
          <ac:chgData name="Vikas Yadav" userId="5153e35783f740b8" providerId="LiveId" clId="{ADDA9D58-03BF-48EA-9DF1-EB27FDF5133A}" dt="2024-12-01T16:53:24.995" v="10522" actId="1076"/>
          <ac:spMkLst>
            <pc:docMk/>
            <pc:sldMk cId="159967682" sldId="258"/>
            <ac:spMk id="10" creationId="{0F72B3BA-D662-20E4-C8F3-AB4BCBA2A703}"/>
          </ac:spMkLst>
        </pc:spChg>
        <pc:spChg chg="add del mod">
          <ac:chgData name="Vikas Yadav" userId="5153e35783f740b8" providerId="LiveId" clId="{ADDA9D58-03BF-48EA-9DF1-EB27FDF5133A}" dt="2024-11-28T15:42:20.966" v="549" actId="478"/>
          <ac:spMkLst>
            <pc:docMk/>
            <pc:sldMk cId="159967682" sldId="258"/>
            <ac:spMk id="10" creationId="{B64AA37A-2675-466F-7205-06B8991C1144}"/>
          </ac:spMkLst>
        </pc:spChg>
        <pc:spChg chg="add mod">
          <ac:chgData name="Vikas Yadav" userId="5153e35783f740b8" providerId="LiveId" clId="{ADDA9D58-03BF-48EA-9DF1-EB27FDF5133A}" dt="2024-12-01T16:53:22.299" v="10521" actId="1076"/>
          <ac:spMkLst>
            <pc:docMk/>
            <pc:sldMk cId="159967682" sldId="258"/>
            <ac:spMk id="11" creationId="{E032C5D7-2FEC-29F5-EBB2-9B4A7213557E}"/>
          </ac:spMkLst>
        </pc:spChg>
        <pc:spChg chg="add del mod">
          <ac:chgData name="Vikas Yadav" userId="5153e35783f740b8" providerId="LiveId" clId="{ADDA9D58-03BF-48EA-9DF1-EB27FDF5133A}" dt="2024-11-28T15:42:20.031" v="547" actId="478"/>
          <ac:spMkLst>
            <pc:docMk/>
            <pc:sldMk cId="159967682" sldId="258"/>
            <ac:spMk id="11" creationId="{ED8F1E0A-69EF-1292-C05D-194C0B056DBF}"/>
          </ac:spMkLst>
        </pc:spChg>
        <pc:spChg chg="add del mod">
          <ac:chgData name="Vikas Yadav" userId="5153e35783f740b8" providerId="LiveId" clId="{ADDA9D58-03BF-48EA-9DF1-EB27FDF5133A}" dt="2024-12-01T16:52:39.439" v="10495" actId="478"/>
          <ac:spMkLst>
            <pc:docMk/>
            <pc:sldMk cId="159967682" sldId="258"/>
            <ac:spMk id="12" creationId="{A7998AF1-8B13-4354-7D25-944E0EA1C406}"/>
          </ac:spMkLst>
        </pc:spChg>
        <pc:spChg chg="add del mod">
          <ac:chgData name="Vikas Yadav" userId="5153e35783f740b8" providerId="LiveId" clId="{ADDA9D58-03BF-48EA-9DF1-EB27FDF5133A}" dt="2024-12-01T16:52:40.112" v="10496" actId="478"/>
          <ac:spMkLst>
            <pc:docMk/>
            <pc:sldMk cId="159967682" sldId="258"/>
            <ac:spMk id="13" creationId="{DE99FBBB-4C38-8759-4372-9E932B7BBEE1}"/>
          </ac:spMkLst>
        </pc:spChg>
        <pc:spChg chg="add del mod">
          <ac:chgData name="Vikas Yadav" userId="5153e35783f740b8" providerId="LiveId" clId="{ADDA9D58-03BF-48EA-9DF1-EB27FDF5133A}" dt="2024-12-01T16:52:40.721" v="10497" actId="478"/>
          <ac:spMkLst>
            <pc:docMk/>
            <pc:sldMk cId="159967682" sldId="258"/>
            <ac:spMk id="14" creationId="{8B4DEB87-94D0-9A72-5E65-268F39BCB2E6}"/>
          </ac:spMkLst>
        </pc:spChg>
        <pc:spChg chg="add del mod">
          <ac:chgData name="Vikas Yadav" userId="5153e35783f740b8" providerId="LiveId" clId="{ADDA9D58-03BF-48EA-9DF1-EB27FDF5133A}" dt="2024-12-01T16:53:40.556" v="10526" actId="1076"/>
          <ac:spMkLst>
            <pc:docMk/>
            <pc:sldMk cId="159967682" sldId="258"/>
            <ac:spMk id="15" creationId="{C8AD7586-8E5C-CDD3-6FEC-431107F7648A}"/>
          </ac:spMkLst>
        </pc:spChg>
        <pc:spChg chg="add del mod">
          <ac:chgData name="Vikas Yadav" userId="5153e35783f740b8" providerId="LiveId" clId="{ADDA9D58-03BF-48EA-9DF1-EB27FDF5133A}" dt="2024-12-01T16:52:44.407" v="10500" actId="478"/>
          <ac:spMkLst>
            <pc:docMk/>
            <pc:sldMk cId="159967682" sldId="258"/>
            <ac:spMk id="16" creationId="{89F25B1F-BEB9-45CA-B245-7979D1E30DCE}"/>
          </ac:spMkLst>
        </pc:spChg>
        <pc:spChg chg="add mod">
          <ac:chgData name="Vikas Yadav" userId="5153e35783f740b8" providerId="LiveId" clId="{ADDA9D58-03BF-48EA-9DF1-EB27FDF5133A}" dt="2024-12-01T16:53:19.189" v="10520" actId="1076"/>
          <ac:spMkLst>
            <pc:docMk/>
            <pc:sldMk cId="159967682" sldId="258"/>
            <ac:spMk id="17" creationId="{AB3E3B7C-76AE-E823-E12A-2688BB928625}"/>
          </ac:spMkLst>
        </pc:spChg>
      </pc:sldChg>
      <pc:sldChg chg="addSp modSp add mod modTransition">
        <pc:chgData name="Vikas Yadav" userId="5153e35783f740b8" providerId="LiveId" clId="{ADDA9D58-03BF-48EA-9DF1-EB27FDF5133A}" dt="2024-12-01T14:36:08.454" v="10002"/>
        <pc:sldMkLst>
          <pc:docMk/>
          <pc:sldMk cId="993039331" sldId="259"/>
        </pc:sldMkLst>
        <pc:spChg chg="add mod">
          <ac:chgData name="Vikas Yadav" userId="5153e35783f740b8" providerId="LiveId" clId="{ADDA9D58-03BF-48EA-9DF1-EB27FDF5133A}" dt="2024-11-29T02:14:06.386" v="638" actId="1076"/>
          <ac:spMkLst>
            <pc:docMk/>
            <pc:sldMk cId="993039331" sldId="259"/>
            <ac:spMk id="4" creationId="{12D3176F-EFC4-ADF4-1AB1-BE4D476098BE}"/>
          </ac:spMkLst>
        </pc:spChg>
        <pc:spChg chg="add mod">
          <ac:chgData name="Vikas Yadav" userId="5153e35783f740b8" providerId="LiveId" clId="{ADDA9D58-03BF-48EA-9DF1-EB27FDF5133A}" dt="2024-11-29T02:39:29.121" v="2575" actId="6549"/>
          <ac:spMkLst>
            <pc:docMk/>
            <pc:sldMk cId="993039331" sldId="259"/>
            <ac:spMk id="5" creationId="{A5942B7F-6EBF-1641-1125-E4C8FE13DF81}"/>
          </ac:spMkLst>
        </pc:spChg>
      </pc:sldChg>
      <pc:sldChg chg="addSp delSp modSp add mod modTransition">
        <pc:chgData name="Vikas Yadav" userId="5153e35783f740b8" providerId="LiveId" clId="{ADDA9D58-03BF-48EA-9DF1-EB27FDF5133A}" dt="2024-12-01T16:43:08.866" v="10131" actId="20577"/>
        <pc:sldMkLst>
          <pc:docMk/>
          <pc:sldMk cId="1937279426" sldId="260"/>
        </pc:sldMkLst>
        <pc:spChg chg="add del mod">
          <ac:chgData name="Vikas Yadav" userId="5153e35783f740b8" providerId="LiveId" clId="{ADDA9D58-03BF-48EA-9DF1-EB27FDF5133A}" dt="2024-11-29T02:41:08.646" v="2578"/>
          <ac:spMkLst>
            <pc:docMk/>
            <pc:sldMk cId="1937279426" sldId="260"/>
            <ac:spMk id="2" creationId="{595F5AF6-8C65-24C9-BC17-560313D6BACD}"/>
          </ac:spMkLst>
        </pc:spChg>
        <pc:spChg chg="add mod">
          <ac:chgData name="Vikas Yadav" userId="5153e35783f740b8" providerId="LiveId" clId="{ADDA9D58-03BF-48EA-9DF1-EB27FDF5133A}" dt="2024-11-29T02:42:13.368" v="2598" actId="115"/>
          <ac:spMkLst>
            <pc:docMk/>
            <pc:sldMk cId="1937279426" sldId="260"/>
            <ac:spMk id="4" creationId="{9E71DEB9-4D53-2327-757F-7024632C579F}"/>
          </ac:spMkLst>
        </pc:spChg>
        <pc:spChg chg="add del mod">
          <ac:chgData name="Vikas Yadav" userId="5153e35783f740b8" providerId="LiveId" clId="{ADDA9D58-03BF-48EA-9DF1-EB27FDF5133A}" dt="2024-11-29T02:45:10.456" v="2603"/>
          <ac:spMkLst>
            <pc:docMk/>
            <pc:sldMk cId="1937279426" sldId="260"/>
            <ac:spMk id="5" creationId="{00478E25-CA43-6B43-1985-7A655221F0E1}"/>
          </ac:spMkLst>
        </pc:spChg>
        <pc:spChg chg="add mod">
          <ac:chgData name="Vikas Yadav" userId="5153e35783f740b8" providerId="LiveId" clId="{ADDA9D58-03BF-48EA-9DF1-EB27FDF5133A}" dt="2024-12-01T16:43:08.866" v="10131" actId="20577"/>
          <ac:spMkLst>
            <pc:docMk/>
            <pc:sldMk cId="1937279426" sldId="260"/>
            <ac:spMk id="6" creationId="{0E90E054-5DC7-B617-FE57-953A15377D2F}"/>
          </ac:spMkLst>
        </pc:spChg>
        <pc:picChg chg="mod">
          <ac:chgData name="Vikas Yadav" userId="5153e35783f740b8" providerId="LiveId" clId="{ADDA9D58-03BF-48EA-9DF1-EB27FDF5133A}" dt="2024-11-29T02:42:05.949" v="2597" actId="1036"/>
          <ac:picMkLst>
            <pc:docMk/>
            <pc:sldMk cId="1937279426" sldId="260"/>
            <ac:picMk id="3" creationId="{1986586B-DDDC-2D47-D568-4EACF94A4905}"/>
          </ac:picMkLst>
        </pc:picChg>
      </pc:sldChg>
      <pc:sldChg chg="new del">
        <pc:chgData name="Vikas Yadav" userId="5153e35783f740b8" providerId="LiveId" clId="{ADDA9D58-03BF-48EA-9DF1-EB27FDF5133A}" dt="2024-11-28T15:36:18.309" v="327" actId="2696"/>
        <pc:sldMkLst>
          <pc:docMk/>
          <pc:sldMk cId="1215508896" sldId="261"/>
        </pc:sldMkLst>
      </pc:sldChg>
      <pc:sldChg chg="addSp delSp modSp mod modTransition">
        <pc:chgData name="Vikas Yadav" userId="5153e35783f740b8" providerId="LiveId" clId="{ADDA9D58-03BF-48EA-9DF1-EB27FDF5133A}" dt="2024-12-01T14:36:08.454" v="10002"/>
        <pc:sldMkLst>
          <pc:docMk/>
          <pc:sldMk cId="1907649691" sldId="261"/>
        </pc:sldMkLst>
        <pc:spChg chg="add mod">
          <ac:chgData name="Vikas Yadav" userId="5153e35783f740b8" providerId="LiveId" clId="{ADDA9D58-03BF-48EA-9DF1-EB27FDF5133A}" dt="2024-11-30T12:56:51.710" v="4904" actId="1076"/>
          <ac:spMkLst>
            <pc:docMk/>
            <pc:sldMk cId="1907649691" sldId="261"/>
            <ac:spMk id="4" creationId="{02DDF05B-C1C4-C76D-EF9E-F0FA1B35DE40}"/>
          </ac:spMkLst>
        </pc:spChg>
        <pc:spChg chg="add del mod">
          <ac:chgData name="Vikas Yadav" userId="5153e35783f740b8" providerId="LiveId" clId="{ADDA9D58-03BF-48EA-9DF1-EB27FDF5133A}" dt="2024-11-29T02:56:43.661" v="2674" actId="478"/>
          <ac:spMkLst>
            <pc:docMk/>
            <pc:sldMk cId="1907649691" sldId="261"/>
            <ac:spMk id="7" creationId="{95BB4E6F-F0AD-15DD-0CD0-8D09668CE81E}"/>
          </ac:spMkLst>
        </pc:spChg>
        <pc:picChg chg="mod">
          <ac:chgData name="Vikas Yadav" userId="5153e35783f740b8" providerId="LiveId" clId="{ADDA9D58-03BF-48EA-9DF1-EB27FDF5133A}" dt="2024-11-30T12:57:36.495" v="4907" actId="1036"/>
          <ac:picMkLst>
            <pc:docMk/>
            <pc:sldMk cId="1907649691" sldId="261"/>
            <ac:picMk id="3" creationId="{BBDDF638-ABE7-B469-4E49-F1843F70462A}"/>
          </ac:picMkLst>
        </pc:picChg>
        <pc:picChg chg="add mod">
          <ac:chgData name="Vikas Yadav" userId="5153e35783f740b8" providerId="LiveId" clId="{ADDA9D58-03BF-48EA-9DF1-EB27FDF5133A}" dt="2024-11-30T12:56:54.775" v="4905" actId="1076"/>
          <ac:picMkLst>
            <pc:docMk/>
            <pc:sldMk cId="1907649691" sldId="261"/>
            <ac:picMk id="6" creationId="{2E680A52-BB0B-F241-B946-50CBDD33FC8C}"/>
          </ac:picMkLst>
        </pc:picChg>
        <pc:picChg chg="add mod">
          <ac:chgData name="Vikas Yadav" userId="5153e35783f740b8" providerId="LiveId" clId="{ADDA9D58-03BF-48EA-9DF1-EB27FDF5133A}" dt="2024-11-30T12:56:57.847" v="4906" actId="1076"/>
          <ac:picMkLst>
            <pc:docMk/>
            <pc:sldMk cId="1907649691" sldId="261"/>
            <ac:picMk id="9" creationId="{8B6930CA-6927-7ADC-BF51-85FEFFC2BC60}"/>
          </ac:picMkLst>
        </pc:picChg>
      </pc:sldChg>
      <pc:sldChg chg="addSp delSp modSp add mod modTransition">
        <pc:chgData name="Vikas Yadav" userId="5153e35783f740b8" providerId="LiveId" clId="{ADDA9D58-03BF-48EA-9DF1-EB27FDF5133A}" dt="2024-12-01T14:36:08.454" v="10002"/>
        <pc:sldMkLst>
          <pc:docMk/>
          <pc:sldMk cId="2205954752" sldId="262"/>
        </pc:sldMkLst>
        <pc:spChg chg="add del mod">
          <ac:chgData name="Vikas Yadav" userId="5153e35783f740b8" providerId="LiveId" clId="{ADDA9D58-03BF-48EA-9DF1-EB27FDF5133A}" dt="2024-11-29T03:06:52.223" v="2793"/>
          <ac:spMkLst>
            <pc:docMk/>
            <pc:sldMk cId="2205954752" sldId="262"/>
            <ac:spMk id="2" creationId="{57C24293-D96E-0328-1667-9143E4E30AC4}"/>
          </ac:spMkLst>
        </pc:spChg>
        <pc:spChg chg="add mod">
          <ac:chgData name="Vikas Yadav" userId="5153e35783f740b8" providerId="LiveId" clId="{ADDA9D58-03BF-48EA-9DF1-EB27FDF5133A}" dt="2024-11-29T03:14:54.444" v="2835" actId="14100"/>
          <ac:spMkLst>
            <pc:docMk/>
            <pc:sldMk cId="2205954752" sldId="262"/>
            <ac:spMk id="4" creationId="{4DE5442F-B63F-5F09-3E54-3F21F27A2607}"/>
          </ac:spMkLst>
        </pc:spChg>
        <pc:spChg chg="add mod">
          <ac:chgData name="Vikas Yadav" userId="5153e35783f740b8" providerId="LiveId" clId="{ADDA9D58-03BF-48EA-9DF1-EB27FDF5133A}" dt="2024-12-01T09:35:43.638" v="5203" actId="20577"/>
          <ac:spMkLst>
            <pc:docMk/>
            <pc:sldMk cId="2205954752" sldId="262"/>
            <ac:spMk id="8" creationId="{5B6F4D07-498D-EE2F-FD8A-31BE37C0BE07}"/>
          </ac:spMkLst>
        </pc:spChg>
        <pc:graphicFrameChg chg="add mod">
          <ac:chgData name="Vikas Yadav" userId="5153e35783f740b8" providerId="LiveId" clId="{ADDA9D58-03BF-48EA-9DF1-EB27FDF5133A}" dt="2024-11-30T12:51:58.593" v="4899" actId="14100"/>
          <ac:graphicFrameMkLst>
            <pc:docMk/>
            <pc:sldMk cId="2205954752" sldId="262"/>
            <ac:graphicFrameMk id="2" creationId="{774737A7-01ED-3A81-09B3-F70BC7524D1B}"/>
          </ac:graphicFrameMkLst>
        </pc:graphicFrameChg>
        <pc:graphicFrameChg chg="add del mod modGraphic">
          <ac:chgData name="Vikas Yadav" userId="5153e35783f740b8" providerId="LiveId" clId="{ADDA9D58-03BF-48EA-9DF1-EB27FDF5133A}" dt="2024-11-29T03:11:40.205" v="2827" actId="21"/>
          <ac:graphicFrameMkLst>
            <pc:docMk/>
            <pc:sldMk cId="2205954752" sldId="262"/>
            <ac:graphicFrameMk id="5" creationId="{E4CF94BA-AFDE-9FFA-6398-E2C75A4509CE}"/>
          </ac:graphicFrameMkLst>
        </pc:graphicFrameChg>
        <pc:picChg chg="add mod">
          <ac:chgData name="Vikas Yadav" userId="5153e35783f740b8" providerId="LiveId" clId="{ADDA9D58-03BF-48EA-9DF1-EB27FDF5133A}" dt="2024-11-30T04:33:48.432" v="4608" actId="14100"/>
          <ac:picMkLst>
            <pc:docMk/>
            <pc:sldMk cId="2205954752" sldId="262"/>
            <ac:picMk id="7" creationId="{4E56AE00-E2FF-3B08-30F9-1C973FE24289}"/>
          </ac:picMkLst>
        </pc:picChg>
      </pc:sldChg>
      <pc:sldChg chg="new del">
        <pc:chgData name="Vikas Yadav" userId="5153e35783f740b8" providerId="LiveId" clId="{ADDA9D58-03BF-48EA-9DF1-EB27FDF5133A}" dt="2024-11-29T03:41:31.710" v="2861" actId="2696"/>
        <pc:sldMkLst>
          <pc:docMk/>
          <pc:sldMk cId="423020950" sldId="263"/>
        </pc:sldMkLst>
      </pc:sldChg>
      <pc:sldChg chg="addSp delSp modSp add mod modTransition">
        <pc:chgData name="Vikas Yadav" userId="5153e35783f740b8" providerId="LiveId" clId="{ADDA9D58-03BF-48EA-9DF1-EB27FDF5133A}" dt="2024-12-01T14:36:08.454" v="10002"/>
        <pc:sldMkLst>
          <pc:docMk/>
          <pc:sldMk cId="2750845761" sldId="263"/>
        </pc:sldMkLst>
        <pc:spChg chg="mod">
          <ac:chgData name="Vikas Yadav" userId="5153e35783f740b8" providerId="LiveId" clId="{ADDA9D58-03BF-48EA-9DF1-EB27FDF5133A}" dt="2024-11-30T04:40:42.558" v="4741" actId="1076"/>
          <ac:spMkLst>
            <pc:docMk/>
            <pc:sldMk cId="2750845761" sldId="263"/>
            <ac:spMk id="4" creationId="{855CDA0B-19CD-7EC1-BC62-A756E4AADAB6}"/>
          </ac:spMkLst>
        </pc:spChg>
        <pc:spChg chg="mod">
          <ac:chgData name="Vikas Yadav" userId="5153e35783f740b8" providerId="LiveId" clId="{ADDA9D58-03BF-48EA-9DF1-EB27FDF5133A}" dt="2024-12-01T09:47:55.461" v="5674" actId="14100"/>
          <ac:spMkLst>
            <pc:docMk/>
            <pc:sldMk cId="2750845761" sldId="263"/>
            <ac:spMk id="8" creationId="{0D3FDD6B-39BB-C222-6E58-062A9C8DEC92}"/>
          </ac:spMkLst>
        </pc:spChg>
        <pc:graphicFrameChg chg="add del mod">
          <ac:chgData name="Vikas Yadav" userId="5153e35783f740b8" providerId="LiveId" clId="{ADDA9D58-03BF-48EA-9DF1-EB27FDF5133A}" dt="2024-11-30T04:40:34.646" v="4740" actId="14100"/>
          <ac:graphicFrameMkLst>
            <pc:docMk/>
            <pc:sldMk cId="2750845761" sldId="263"/>
            <ac:graphicFrameMk id="2" creationId="{B3C1A7BB-412D-A5C7-DE5D-57319051BFD4}"/>
          </ac:graphicFrameMkLst>
        </pc:graphicFrameChg>
        <pc:graphicFrameChg chg="add del mod">
          <ac:chgData name="Vikas Yadav" userId="5153e35783f740b8" providerId="LiveId" clId="{ADDA9D58-03BF-48EA-9DF1-EB27FDF5133A}" dt="2024-11-30T04:39:25.883" v="4698" actId="478"/>
          <ac:graphicFrameMkLst>
            <pc:docMk/>
            <pc:sldMk cId="2750845761" sldId="263"/>
            <ac:graphicFrameMk id="6" creationId="{B6A4CE17-91E4-4964-9DF7-2077DCF4FB8B}"/>
          </ac:graphicFrameMkLst>
        </pc:graphicFrameChg>
        <pc:picChg chg="add mod">
          <ac:chgData name="Vikas Yadav" userId="5153e35783f740b8" providerId="LiveId" clId="{ADDA9D58-03BF-48EA-9DF1-EB27FDF5133A}" dt="2024-11-30T04:40:49.433" v="4743" actId="14100"/>
          <ac:picMkLst>
            <pc:docMk/>
            <pc:sldMk cId="2750845761" sldId="263"/>
            <ac:picMk id="5" creationId="{18D1E12A-3344-26C8-1F85-2B427E71B345}"/>
          </ac:picMkLst>
        </pc:picChg>
        <pc:picChg chg="del mod">
          <ac:chgData name="Vikas Yadav" userId="5153e35783f740b8" providerId="LiveId" clId="{ADDA9D58-03BF-48EA-9DF1-EB27FDF5133A}" dt="2024-11-29T03:41:39.678" v="2865" actId="478"/>
          <ac:picMkLst>
            <pc:docMk/>
            <pc:sldMk cId="2750845761" sldId="263"/>
            <ac:picMk id="7" creationId="{711F87BE-99BA-0AE0-5330-6B4BD1B1A89B}"/>
          </ac:picMkLst>
        </pc:picChg>
        <pc:inkChg chg="add del">
          <ac:chgData name="Vikas Yadav" userId="5153e35783f740b8" providerId="LiveId" clId="{ADDA9D58-03BF-48EA-9DF1-EB27FDF5133A}" dt="2024-12-01T09:54:50.121" v="5978"/>
          <ac:inkMkLst>
            <pc:docMk/>
            <pc:sldMk cId="2750845761" sldId="263"/>
            <ac:inkMk id="6" creationId="{7BDBE969-8E3D-308D-C58D-646196B2F460}"/>
          </ac:inkMkLst>
        </pc:inkChg>
        <pc:inkChg chg="add del">
          <ac:chgData name="Vikas Yadav" userId="5153e35783f740b8" providerId="LiveId" clId="{ADDA9D58-03BF-48EA-9DF1-EB27FDF5133A}" dt="2024-12-01T09:54:50.668" v="5979"/>
          <ac:inkMkLst>
            <pc:docMk/>
            <pc:sldMk cId="2750845761" sldId="263"/>
            <ac:inkMk id="7" creationId="{6B8FCD0C-E2A9-2BE4-FEAD-FDE6F6336643}"/>
          </ac:inkMkLst>
        </pc:inkChg>
        <pc:inkChg chg="add">
          <ac:chgData name="Vikas Yadav" userId="5153e35783f740b8" providerId="LiveId" clId="{ADDA9D58-03BF-48EA-9DF1-EB27FDF5133A}" dt="2024-12-01T09:54:57.501" v="5980" actId="9405"/>
          <ac:inkMkLst>
            <pc:docMk/>
            <pc:sldMk cId="2750845761" sldId="263"/>
            <ac:inkMk id="9" creationId="{7CC0F49D-5F49-2071-0894-99B170BC8251}"/>
          </ac:inkMkLst>
        </pc:inkChg>
        <pc:inkChg chg="add">
          <ac:chgData name="Vikas Yadav" userId="5153e35783f740b8" providerId="LiveId" clId="{ADDA9D58-03BF-48EA-9DF1-EB27FDF5133A}" dt="2024-12-01T09:55:02.218" v="5981" actId="9405"/>
          <ac:inkMkLst>
            <pc:docMk/>
            <pc:sldMk cId="2750845761" sldId="263"/>
            <ac:inkMk id="10" creationId="{962D0697-6F3E-051A-E46C-996842668091}"/>
          </ac:inkMkLst>
        </pc:inkChg>
        <pc:inkChg chg="add">
          <ac:chgData name="Vikas Yadav" userId="5153e35783f740b8" providerId="LiveId" clId="{ADDA9D58-03BF-48EA-9DF1-EB27FDF5133A}" dt="2024-12-01T09:55:25.831" v="5982" actId="9405"/>
          <ac:inkMkLst>
            <pc:docMk/>
            <pc:sldMk cId="2750845761" sldId="263"/>
            <ac:inkMk id="11" creationId="{1B5D68DD-AADB-EA22-594A-75358ECE890C}"/>
          </ac:inkMkLst>
        </pc:inkChg>
        <pc:inkChg chg="add">
          <ac:chgData name="Vikas Yadav" userId="5153e35783f740b8" providerId="LiveId" clId="{ADDA9D58-03BF-48EA-9DF1-EB27FDF5133A}" dt="2024-12-01T09:55:40.813" v="5983" actId="9405"/>
          <ac:inkMkLst>
            <pc:docMk/>
            <pc:sldMk cId="2750845761" sldId="263"/>
            <ac:inkMk id="12" creationId="{3BEDB812-F50E-0D5F-1B0F-F3E9A01347DE}"/>
          </ac:inkMkLst>
        </pc:inkChg>
      </pc:sldChg>
      <pc:sldChg chg="add del">
        <pc:chgData name="Vikas Yadav" userId="5153e35783f740b8" providerId="LiveId" clId="{ADDA9D58-03BF-48EA-9DF1-EB27FDF5133A}" dt="2024-11-29T03:41:44.654" v="2866" actId="47"/>
        <pc:sldMkLst>
          <pc:docMk/>
          <pc:sldMk cId="3158662387" sldId="264"/>
        </pc:sldMkLst>
      </pc:sldChg>
      <pc:sldChg chg="addSp delSp modSp add mod modTransition">
        <pc:chgData name="Vikas Yadav" userId="5153e35783f740b8" providerId="LiveId" clId="{ADDA9D58-03BF-48EA-9DF1-EB27FDF5133A}" dt="2024-12-01T14:36:08.454" v="10002"/>
        <pc:sldMkLst>
          <pc:docMk/>
          <pc:sldMk cId="3709633640" sldId="264"/>
        </pc:sldMkLst>
        <pc:spChg chg="mod">
          <ac:chgData name="Vikas Yadav" userId="5153e35783f740b8" providerId="LiveId" clId="{ADDA9D58-03BF-48EA-9DF1-EB27FDF5133A}" dt="2024-11-29T07:53:10.782" v="2935" actId="1076"/>
          <ac:spMkLst>
            <pc:docMk/>
            <pc:sldMk cId="3709633640" sldId="264"/>
            <ac:spMk id="4" creationId="{B83525A7-1402-4F67-2097-035BF33B720A}"/>
          </ac:spMkLst>
        </pc:spChg>
        <pc:spChg chg="mod">
          <ac:chgData name="Vikas Yadav" userId="5153e35783f740b8" providerId="LiveId" clId="{ADDA9D58-03BF-48EA-9DF1-EB27FDF5133A}" dt="2024-12-01T09:54:07.602" v="5968" actId="1076"/>
          <ac:spMkLst>
            <pc:docMk/>
            <pc:sldMk cId="3709633640" sldId="264"/>
            <ac:spMk id="8" creationId="{EE7C7B87-6ADB-9154-9F96-F4E52A37D15C}"/>
          </ac:spMkLst>
        </pc:spChg>
        <pc:picChg chg="mod">
          <ac:chgData name="Vikas Yadav" userId="5153e35783f740b8" providerId="LiveId" clId="{ADDA9D58-03BF-48EA-9DF1-EB27FDF5133A}" dt="2024-12-01T09:54:16.097" v="5975" actId="1035"/>
          <ac:picMkLst>
            <pc:docMk/>
            <pc:sldMk cId="3709633640" sldId="264"/>
            <ac:picMk id="3" creationId="{E5F67962-577A-81F9-9075-4BCDB2E4F8D4}"/>
          </ac:picMkLst>
        </pc:picChg>
        <pc:picChg chg="add del mod">
          <ac:chgData name="Vikas Yadav" userId="5153e35783f740b8" providerId="LiveId" clId="{ADDA9D58-03BF-48EA-9DF1-EB27FDF5133A}" dt="2024-11-29T07:56:18.700" v="2945" actId="478"/>
          <ac:picMkLst>
            <pc:docMk/>
            <pc:sldMk cId="3709633640" sldId="264"/>
            <ac:picMk id="5" creationId="{B96CD10E-2423-6E1C-98C9-DEC4B5317204}"/>
          </ac:picMkLst>
        </pc:picChg>
        <pc:picChg chg="add mod">
          <ac:chgData name="Vikas Yadav" userId="5153e35783f740b8" providerId="LiveId" clId="{ADDA9D58-03BF-48EA-9DF1-EB27FDF5133A}" dt="2024-12-01T09:54:09.764" v="5969" actId="14100"/>
          <ac:picMkLst>
            <pc:docMk/>
            <pc:sldMk cId="3709633640" sldId="264"/>
            <ac:picMk id="7" creationId="{EA91796A-11C2-F29E-D2A0-05A27F0576D8}"/>
          </ac:picMkLst>
        </pc:picChg>
        <pc:picChg chg="add mod">
          <ac:chgData name="Vikas Yadav" userId="5153e35783f740b8" providerId="LiveId" clId="{ADDA9D58-03BF-48EA-9DF1-EB27FDF5133A}" dt="2024-12-01T09:54:12.976" v="5971" actId="14100"/>
          <ac:picMkLst>
            <pc:docMk/>
            <pc:sldMk cId="3709633640" sldId="264"/>
            <ac:picMk id="10" creationId="{4409B5BB-3E51-C30B-23A8-21EEF332B628}"/>
          </ac:picMkLst>
        </pc:picChg>
      </pc:sldChg>
      <pc:sldChg chg="addSp delSp modSp add mod modTransition">
        <pc:chgData name="Vikas Yadav" userId="5153e35783f740b8" providerId="LiveId" clId="{ADDA9D58-03BF-48EA-9DF1-EB27FDF5133A}" dt="2024-12-01T14:36:08.454" v="10002"/>
        <pc:sldMkLst>
          <pc:docMk/>
          <pc:sldMk cId="269926392" sldId="265"/>
        </pc:sldMkLst>
        <pc:spChg chg="mod">
          <ac:chgData name="Vikas Yadav" userId="5153e35783f740b8" providerId="LiveId" clId="{ADDA9D58-03BF-48EA-9DF1-EB27FDF5133A}" dt="2024-11-29T08:09:22.269" v="2991" actId="1076"/>
          <ac:spMkLst>
            <pc:docMk/>
            <pc:sldMk cId="269926392" sldId="265"/>
            <ac:spMk id="4" creationId="{406BF617-08F8-3F44-3E7D-66A24D2500FE}"/>
          </ac:spMkLst>
        </pc:spChg>
        <pc:spChg chg="mod">
          <ac:chgData name="Vikas Yadav" userId="5153e35783f740b8" providerId="LiveId" clId="{ADDA9D58-03BF-48EA-9DF1-EB27FDF5133A}" dt="2024-12-01T13:05:28.688" v="6265" actId="14100"/>
          <ac:spMkLst>
            <pc:docMk/>
            <pc:sldMk cId="269926392" sldId="265"/>
            <ac:spMk id="8" creationId="{5D9A2939-FF03-1673-CE4A-E51AA5C44EB1}"/>
          </ac:spMkLst>
        </pc:spChg>
        <pc:picChg chg="add del mod">
          <ac:chgData name="Vikas Yadav" userId="5153e35783f740b8" providerId="LiveId" clId="{ADDA9D58-03BF-48EA-9DF1-EB27FDF5133A}" dt="2024-12-01T10:08:27.400" v="5990" actId="478"/>
          <ac:picMkLst>
            <pc:docMk/>
            <pc:sldMk cId="269926392" sldId="265"/>
            <ac:picMk id="5" creationId="{38972BC8-17B5-3C5B-D526-7238296495FC}"/>
          </ac:picMkLst>
        </pc:picChg>
        <pc:picChg chg="add mod">
          <ac:chgData name="Vikas Yadav" userId="5153e35783f740b8" providerId="LiveId" clId="{ADDA9D58-03BF-48EA-9DF1-EB27FDF5133A}" dt="2024-12-01T10:09:21.619" v="5997" actId="14100"/>
          <ac:picMkLst>
            <pc:docMk/>
            <pc:sldMk cId="269926392" sldId="265"/>
            <ac:picMk id="6" creationId="{C9D5B443-D801-F02B-B470-37D5E2B61B2F}"/>
          </ac:picMkLst>
        </pc:picChg>
        <pc:inkChg chg="add del">
          <ac:chgData name="Vikas Yadav" userId="5153e35783f740b8" providerId="LiveId" clId="{ADDA9D58-03BF-48EA-9DF1-EB27FDF5133A}" dt="2024-11-30T12:43:03.274" v="4836" actId="9405"/>
          <ac:inkMkLst>
            <pc:docMk/>
            <pc:sldMk cId="269926392" sldId="265"/>
            <ac:inkMk id="2" creationId="{FC73886C-A9C3-087F-520D-42148EE7C840}"/>
          </ac:inkMkLst>
        </pc:inkChg>
        <pc:inkChg chg="add del">
          <ac:chgData name="Vikas Yadav" userId="5153e35783f740b8" providerId="LiveId" clId="{ADDA9D58-03BF-48EA-9DF1-EB27FDF5133A}" dt="2024-11-30T12:43:24.080" v="4842" actId="9405"/>
          <ac:inkMkLst>
            <pc:docMk/>
            <pc:sldMk cId="269926392" sldId="265"/>
            <ac:inkMk id="6" creationId="{54BB1F48-B405-DFD6-2316-0B7FE402F447}"/>
          </ac:inkMkLst>
        </pc:inkChg>
        <pc:inkChg chg="add del">
          <ac:chgData name="Vikas Yadav" userId="5153e35783f740b8" providerId="LiveId" clId="{ADDA9D58-03BF-48EA-9DF1-EB27FDF5133A}" dt="2024-11-30T12:43:23.721" v="4841" actId="9405"/>
          <ac:inkMkLst>
            <pc:docMk/>
            <pc:sldMk cId="269926392" sldId="265"/>
            <ac:inkMk id="7" creationId="{5D4E65D2-052C-A4C7-474F-3A281622F597}"/>
          </ac:inkMkLst>
        </pc:inkChg>
        <pc:inkChg chg="add del">
          <ac:chgData name="Vikas Yadav" userId="5153e35783f740b8" providerId="LiveId" clId="{ADDA9D58-03BF-48EA-9DF1-EB27FDF5133A}" dt="2024-11-30T12:43:23.379" v="4840" actId="9405"/>
          <ac:inkMkLst>
            <pc:docMk/>
            <pc:sldMk cId="269926392" sldId="265"/>
            <ac:inkMk id="9" creationId="{09D98C3A-9D73-AC1A-2966-43F059FEB44D}"/>
          </ac:inkMkLst>
        </pc:inkChg>
        <pc:inkChg chg="add del">
          <ac:chgData name="Vikas Yadav" userId="5153e35783f740b8" providerId="LiveId" clId="{ADDA9D58-03BF-48EA-9DF1-EB27FDF5133A}" dt="2024-11-30T12:43:42.662" v="4844" actId="9405"/>
          <ac:inkMkLst>
            <pc:docMk/>
            <pc:sldMk cId="269926392" sldId="265"/>
            <ac:inkMk id="10" creationId="{6CD71EC7-D45B-507B-ED88-4EB4F6A18ED8}"/>
          </ac:inkMkLst>
        </pc:inkChg>
        <pc:inkChg chg="add del">
          <ac:chgData name="Vikas Yadav" userId="5153e35783f740b8" providerId="LiveId" clId="{ADDA9D58-03BF-48EA-9DF1-EB27FDF5133A}" dt="2024-11-30T12:45:09.699" v="4873"/>
          <ac:inkMkLst>
            <pc:docMk/>
            <pc:sldMk cId="269926392" sldId="265"/>
            <ac:inkMk id="11" creationId="{D6A8F700-E67A-E161-5FAD-96C8336033D0}"/>
          </ac:inkMkLst>
        </pc:inkChg>
        <pc:inkChg chg="add del">
          <ac:chgData name="Vikas Yadav" userId="5153e35783f740b8" providerId="LiveId" clId="{ADDA9D58-03BF-48EA-9DF1-EB27FDF5133A}" dt="2024-11-30T12:45:09.699" v="4875"/>
          <ac:inkMkLst>
            <pc:docMk/>
            <pc:sldMk cId="269926392" sldId="265"/>
            <ac:inkMk id="12" creationId="{E78CE087-77D7-04CC-CD84-464FA954E572}"/>
          </ac:inkMkLst>
        </pc:inkChg>
        <pc:inkChg chg="add del">
          <ac:chgData name="Vikas Yadav" userId="5153e35783f740b8" providerId="LiveId" clId="{ADDA9D58-03BF-48EA-9DF1-EB27FDF5133A}" dt="2024-11-30T12:45:09.704" v="4877"/>
          <ac:inkMkLst>
            <pc:docMk/>
            <pc:sldMk cId="269926392" sldId="265"/>
            <ac:inkMk id="13" creationId="{37338D58-3DA1-21BE-8936-52EC465D5823}"/>
          </ac:inkMkLst>
        </pc:inkChg>
        <pc:inkChg chg="add del">
          <ac:chgData name="Vikas Yadav" userId="5153e35783f740b8" providerId="LiveId" clId="{ADDA9D58-03BF-48EA-9DF1-EB27FDF5133A}" dt="2024-11-30T12:45:09.704" v="4878"/>
          <ac:inkMkLst>
            <pc:docMk/>
            <pc:sldMk cId="269926392" sldId="265"/>
            <ac:inkMk id="14" creationId="{7F292652-7002-85B0-86B2-2185B915B2D1}"/>
          </ac:inkMkLst>
        </pc:inkChg>
        <pc:inkChg chg="add del">
          <ac:chgData name="Vikas Yadav" userId="5153e35783f740b8" providerId="LiveId" clId="{ADDA9D58-03BF-48EA-9DF1-EB27FDF5133A}" dt="2024-11-30T12:44:06.026" v="4850" actId="9405"/>
          <ac:inkMkLst>
            <pc:docMk/>
            <pc:sldMk cId="269926392" sldId="265"/>
            <ac:inkMk id="15" creationId="{6131A06E-533F-DF91-08B3-79D826B810B1}"/>
          </ac:inkMkLst>
        </pc:inkChg>
        <pc:inkChg chg="add del">
          <ac:chgData name="Vikas Yadav" userId="5153e35783f740b8" providerId="LiveId" clId="{ADDA9D58-03BF-48EA-9DF1-EB27FDF5133A}" dt="2024-11-30T12:45:09.704" v="4880"/>
          <ac:inkMkLst>
            <pc:docMk/>
            <pc:sldMk cId="269926392" sldId="265"/>
            <ac:inkMk id="16" creationId="{FC41330B-4CE0-8975-8523-AD7410B1EF30}"/>
          </ac:inkMkLst>
        </pc:inkChg>
        <pc:inkChg chg="add del">
          <ac:chgData name="Vikas Yadav" userId="5153e35783f740b8" providerId="LiveId" clId="{ADDA9D58-03BF-48EA-9DF1-EB27FDF5133A}" dt="2024-11-30T12:45:09.699" v="4874"/>
          <ac:inkMkLst>
            <pc:docMk/>
            <pc:sldMk cId="269926392" sldId="265"/>
            <ac:inkMk id="17" creationId="{C55767A3-D770-A7B4-1B1B-0EDEF9804C5B}"/>
          </ac:inkMkLst>
        </pc:inkChg>
        <pc:inkChg chg="add del">
          <ac:chgData name="Vikas Yadav" userId="5153e35783f740b8" providerId="LiveId" clId="{ADDA9D58-03BF-48EA-9DF1-EB27FDF5133A}" dt="2024-11-30T12:45:09.699" v="4876"/>
          <ac:inkMkLst>
            <pc:docMk/>
            <pc:sldMk cId="269926392" sldId="265"/>
            <ac:inkMk id="18" creationId="{F6097C5A-9470-32B8-F8E9-651C36D826DF}"/>
          </ac:inkMkLst>
        </pc:inkChg>
        <pc:inkChg chg="add del">
          <ac:chgData name="Vikas Yadav" userId="5153e35783f740b8" providerId="LiveId" clId="{ADDA9D58-03BF-48EA-9DF1-EB27FDF5133A}" dt="2024-11-30T12:45:09.704" v="4879"/>
          <ac:inkMkLst>
            <pc:docMk/>
            <pc:sldMk cId="269926392" sldId="265"/>
            <ac:inkMk id="19" creationId="{E2567D23-F468-BD12-26E4-30ECB95EBB1A}"/>
          </ac:inkMkLst>
        </pc:inkChg>
        <pc:inkChg chg="add del">
          <ac:chgData name="Vikas Yadav" userId="5153e35783f740b8" providerId="LiveId" clId="{ADDA9D58-03BF-48EA-9DF1-EB27FDF5133A}" dt="2024-11-30T12:45:09.705" v="4881"/>
          <ac:inkMkLst>
            <pc:docMk/>
            <pc:sldMk cId="269926392" sldId="265"/>
            <ac:inkMk id="20" creationId="{F64AE3EE-6768-F0EE-DC85-00B0667944D7}"/>
          </ac:inkMkLst>
        </pc:inkChg>
        <pc:inkChg chg="add del">
          <ac:chgData name="Vikas Yadav" userId="5153e35783f740b8" providerId="LiveId" clId="{ADDA9D58-03BF-48EA-9DF1-EB27FDF5133A}" dt="2024-11-30T12:45:09.705" v="4882"/>
          <ac:inkMkLst>
            <pc:docMk/>
            <pc:sldMk cId="269926392" sldId="265"/>
            <ac:inkMk id="21" creationId="{8332B9BB-4474-5107-7F24-372383AE4CEA}"/>
          </ac:inkMkLst>
        </pc:inkChg>
        <pc:inkChg chg="add del">
          <ac:chgData name="Vikas Yadav" userId="5153e35783f740b8" providerId="LiveId" clId="{ADDA9D58-03BF-48EA-9DF1-EB27FDF5133A}" dt="2024-11-30T12:45:05.930" v="4872" actId="9405"/>
          <ac:inkMkLst>
            <pc:docMk/>
            <pc:sldMk cId="269926392" sldId="265"/>
            <ac:inkMk id="22" creationId="{29DE5641-DFE0-7F73-D767-43DB14FB1EE9}"/>
          </ac:inkMkLst>
        </pc:inkChg>
        <pc:inkChg chg="add del">
          <ac:chgData name="Vikas Yadav" userId="5153e35783f740b8" providerId="LiveId" clId="{ADDA9D58-03BF-48EA-9DF1-EB27FDF5133A}" dt="2024-11-30T12:44:39.676" v="4859" actId="9405"/>
          <ac:inkMkLst>
            <pc:docMk/>
            <pc:sldMk cId="269926392" sldId="265"/>
            <ac:inkMk id="23" creationId="{A9DCA834-91B6-8324-B263-00089DC39067}"/>
          </ac:inkMkLst>
        </pc:inkChg>
        <pc:inkChg chg="add del">
          <ac:chgData name="Vikas Yadav" userId="5153e35783f740b8" providerId="LiveId" clId="{ADDA9D58-03BF-48EA-9DF1-EB27FDF5133A}" dt="2024-11-30T12:45:05.787" v="4871" actId="9405"/>
          <ac:inkMkLst>
            <pc:docMk/>
            <pc:sldMk cId="269926392" sldId="265"/>
            <ac:inkMk id="24" creationId="{DEBAE4CB-DE49-FE00-FE22-22776C26D532}"/>
          </ac:inkMkLst>
        </pc:inkChg>
        <pc:inkChg chg="add del">
          <ac:chgData name="Vikas Yadav" userId="5153e35783f740b8" providerId="LiveId" clId="{ADDA9D58-03BF-48EA-9DF1-EB27FDF5133A}" dt="2024-11-30T12:44:46.482" v="4862" actId="9405"/>
          <ac:inkMkLst>
            <pc:docMk/>
            <pc:sldMk cId="269926392" sldId="265"/>
            <ac:inkMk id="25" creationId="{A3796DA7-6914-D45A-6982-805C4378A894}"/>
          </ac:inkMkLst>
        </pc:inkChg>
        <pc:inkChg chg="add del">
          <ac:chgData name="Vikas Yadav" userId="5153e35783f740b8" providerId="LiveId" clId="{ADDA9D58-03BF-48EA-9DF1-EB27FDF5133A}" dt="2024-11-30T12:45:05.622" v="4870" actId="9405"/>
          <ac:inkMkLst>
            <pc:docMk/>
            <pc:sldMk cId="269926392" sldId="265"/>
            <ac:inkMk id="26" creationId="{FFEEAAF5-5930-D219-74AD-FD8B3CDCBACF}"/>
          </ac:inkMkLst>
        </pc:inkChg>
        <pc:inkChg chg="add del">
          <ac:chgData name="Vikas Yadav" userId="5153e35783f740b8" providerId="LiveId" clId="{ADDA9D58-03BF-48EA-9DF1-EB27FDF5133A}" dt="2024-11-30T12:44:51.612" v="4865" actId="9405"/>
          <ac:inkMkLst>
            <pc:docMk/>
            <pc:sldMk cId="269926392" sldId="265"/>
            <ac:inkMk id="27" creationId="{0CBE0B0D-2D9F-63F9-04B9-FB8CCFF3A698}"/>
          </ac:inkMkLst>
        </pc:inkChg>
        <pc:inkChg chg="add del">
          <ac:chgData name="Vikas Yadav" userId="5153e35783f740b8" providerId="LiveId" clId="{ADDA9D58-03BF-48EA-9DF1-EB27FDF5133A}" dt="2024-11-30T12:45:05.445" v="4869" actId="9405"/>
          <ac:inkMkLst>
            <pc:docMk/>
            <pc:sldMk cId="269926392" sldId="265"/>
            <ac:inkMk id="28" creationId="{BCAD9730-EB17-453C-D9E3-10F8E94D4CE7}"/>
          </ac:inkMkLst>
        </pc:inkChg>
        <pc:inkChg chg="add del">
          <ac:chgData name="Vikas Yadav" userId="5153e35783f740b8" providerId="LiveId" clId="{ADDA9D58-03BF-48EA-9DF1-EB27FDF5133A}" dt="2024-11-30T12:45:05.211" v="4868" actId="9405"/>
          <ac:inkMkLst>
            <pc:docMk/>
            <pc:sldMk cId="269926392" sldId="265"/>
            <ac:inkMk id="29" creationId="{40CAD3E1-E081-AD83-F5FD-35CC69232B64}"/>
          </ac:inkMkLst>
        </pc:inkChg>
        <pc:inkChg chg="add del">
          <ac:chgData name="Vikas Yadav" userId="5153e35783f740b8" providerId="LiveId" clId="{ADDA9D58-03BF-48EA-9DF1-EB27FDF5133A}" dt="2024-11-30T12:45:34.312" v="4888" actId="9405"/>
          <ac:inkMkLst>
            <pc:docMk/>
            <pc:sldMk cId="269926392" sldId="265"/>
            <ac:inkMk id="30" creationId="{43A2D441-8CDF-7DD3-0F3D-97A287253329}"/>
          </ac:inkMkLst>
        </pc:inkChg>
        <pc:inkChg chg="add del">
          <ac:chgData name="Vikas Yadav" userId="5153e35783f740b8" providerId="LiveId" clId="{ADDA9D58-03BF-48EA-9DF1-EB27FDF5133A}" dt="2024-11-30T12:45:43.710" v="4890" actId="9405"/>
          <ac:inkMkLst>
            <pc:docMk/>
            <pc:sldMk cId="269926392" sldId="265"/>
            <ac:inkMk id="31" creationId="{FDDEA2C9-166B-5E6B-6A79-14CA8D951AFD}"/>
          </ac:inkMkLst>
        </pc:inkChg>
        <pc:inkChg chg="add del">
          <ac:chgData name="Vikas Yadav" userId="5153e35783f740b8" providerId="LiveId" clId="{ADDA9D58-03BF-48EA-9DF1-EB27FDF5133A}" dt="2024-11-30T12:45:47.176" v="4892" actId="9405"/>
          <ac:inkMkLst>
            <pc:docMk/>
            <pc:sldMk cId="269926392" sldId="265"/>
            <ac:inkMk id="32" creationId="{323EFF6B-763A-4DCB-C0C4-0D407ADDB109}"/>
          </ac:inkMkLst>
        </pc:inkChg>
        <pc:inkChg chg="add del">
          <ac:chgData name="Vikas Yadav" userId="5153e35783f740b8" providerId="LiveId" clId="{ADDA9D58-03BF-48EA-9DF1-EB27FDF5133A}" dt="2024-11-30T12:46:23.146" v="4897"/>
          <ac:inkMkLst>
            <pc:docMk/>
            <pc:sldMk cId="269926392" sldId="265"/>
            <ac:inkMk id="33" creationId="{0C34931A-6A02-A3E7-0509-550904ABFB94}"/>
          </ac:inkMkLst>
        </pc:inkChg>
        <pc:inkChg chg="add del">
          <ac:chgData name="Vikas Yadav" userId="5153e35783f740b8" providerId="LiveId" clId="{ADDA9D58-03BF-48EA-9DF1-EB27FDF5133A}" dt="2024-11-30T12:46:22.014" v="4896"/>
          <ac:inkMkLst>
            <pc:docMk/>
            <pc:sldMk cId="269926392" sldId="265"/>
            <ac:inkMk id="34" creationId="{60FB50A3-6DA9-D2F9-0317-9ABC5B4E1092}"/>
          </ac:inkMkLst>
        </pc:inkChg>
      </pc:sldChg>
      <pc:sldChg chg="addSp delSp modSp add mod modTransition">
        <pc:chgData name="Vikas Yadav" userId="5153e35783f740b8" providerId="LiveId" clId="{ADDA9D58-03BF-48EA-9DF1-EB27FDF5133A}" dt="2024-12-01T16:45:15.659" v="10133" actId="478"/>
        <pc:sldMkLst>
          <pc:docMk/>
          <pc:sldMk cId="3404483098" sldId="266"/>
        </pc:sldMkLst>
        <pc:spChg chg="mod">
          <ac:chgData name="Vikas Yadav" userId="5153e35783f740b8" providerId="LiveId" clId="{ADDA9D58-03BF-48EA-9DF1-EB27FDF5133A}" dt="2024-12-01T13:12:21.113" v="6809" actId="1076"/>
          <ac:spMkLst>
            <pc:docMk/>
            <pc:sldMk cId="3404483098" sldId="266"/>
            <ac:spMk id="4" creationId="{86878814-EA23-6D43-31E8-80F8F5440374}"/>
          </ac:spMkLst>
        </pc:spChg>
        <pc:spChg chg="add del mod">
          <ac:chgData name="Vikas Yadav" userId="5153e35783f740b8" providerId="LiveId" clId="{ADDA9D58-03BF-48EA-9DF1-EB27FDF5133A}" dt="2024-12-01T16:45:15.659" v="10133" actId="478"/>
          <ac:spMkLst>
            <pc:docMk/>
            <pc:sldMk cId="3404483098" sldId="266"/>
            <ac:spMk id="6" creationId="{7EABA858-C7C2-4AE2-6E33-97EF8229EBF8}"/>
          </ac:spMkLst>
        </pc:spChg>
        <pc:spChg chg="mod">
          <ac:chgData name="Vikas Yadav" userId="5153e35783f740b8" providerId="LiveId" clId="{ADDA9D58-03BF-48EA-9DF1-EB27FDF5133A}" dt="2024-12-01T13:12:59.764" v="6817" actId="115"/>
          <ac:spMkLst>
            <pc:docMk/>
            <pc:sldMk cId="3404483098" sldId="266"/>
            <ac:spMk id="8" creationId="{A727C538-8489-E584-8089-AB0C226619CF}"/>
          </ac:spMkLst>
        </pc:spChg>
        <pc:graphicFrameChg chg="add mod">
          <ac:chgData name="Vikas Yadav" userId="5153e35783f740b8" providerId="LiveId" clId="{ADDA9D58-03BF-48EA-9DF1-EB27FDF5133A}" dt="2024-12-01T13:12:27.786" v="6815" actId="1076"/>
          <ac:graphicFrameMkLst>
            <pc:docMk/>
            <pc:sldMk cId="3404483098" sldId="266"/>
            <ac:graphicFrameMk id="2" creationId="{47374821-5A5E-B7AD-CAA3-31401B8BCECF}"/>
          </ac:graphicFrameMkLst>
        </pc:graphicFrameChg>
        <pc:picChg chg="add mod">
          <ac:chgData name="Vikas Yadav" userId="5153e35783f740b8" providerId="LiveId" clId="{ADDA9D58-03BF-48EA-9DF1-EB27FDF5133A}" dt="2024-12-01T13:12:29.714" v="6816" actId="1076"/>
          <ac:picMkLst>
            <pc:docMk/>
            <pc:sldMk cId="3404483098" sldId="266"/>
            <ac:picMk id="5" creationId="{46207708-2752-FDEE-2612-C24B7A8A2229}"/>
          </ac:picMkLst>
        </pc:picChg>
      </pc:sldChg>
      <pc:sldChg chg="addSp delSp modSp add mod modTransition">
        <pc:chgData name="Vikas Yadav" userId="5153e35783f740b8" providerId="LiveId" clId="{ADDA9D58-03BF-48EA-9DF1-EB27FDF5133A}" dt="2024-12-01T14:36:08.454" v="10002"/>
        <pc:sldMkLst>
          <pc:docMk/>
          <pc:sldMk cId="2903851674" sldId="267"/>
        </pc:sldMkLst>
        <pc:spChg chg="mod">
          <ac:chgData name="Vikas Yadav" userId="5153e35783f740b8" providerId="LiveId" clId="{ADDA9D58-03BF-48EA-9DF1-EB27FDF5133A}" dt="2024-11-29T08:37:43.554" v="3054" actId="20577"/>
          <ac:spMkLst>
            <pc:docMk/>
            <pc:sldMk cId="2903851674" sldId="267"/>
            <ac:spMk id="4" creationId="{D114A377-976C-EBC3-9B17-14E14D425D32}"/>
          </ac:spMkLst>
        </pc:spChg>
        <pc:spChg chg="mod">
          <ac:chgData name="Vikas Yadav" userId="5153e35783f740b8" providerId="LiveId" clId="{ADDA9D58-03BF-48EA-9DF1-EB27FDF5133A}" dt="2024-12-01T13:29:44.129" v="7151" actId="14100"/>
          <ac:spMkLst>
            <pc:docMk/>
            <pc:sldMk cId="2903851674" sldId="267"/>
            <ac:spMk id="8" creationId="{D7550EFA-1C2C-704F-459C-6C9FC50439DB}"/>
          </ac:spMkLst>
        </pc:spChg>
        <pc:graphicFrameChg chg="add del mod modGraphic">
          <ac:chgData name="Vikas Yadav" userId="5153e35783f740b8" providerId="LiveId" clId="{ADDA9D58-03BF-48EA-9DF1-EB27FDF5133A}" dt="2024-11-30T04:58:23.419" v="4775" actId="478"/>
          <ac:graphicFrameMkLst>
            <pc:docMk/>
            <pc:sldMk cId="2903851674" sldId="267"/>
            <ac:graphicFrameMk id="2" creationId="{37DB23BD-35E1-6B28-C5A5-CF2A74A7881B}"/>
          </ac:graphicFrameMkLst>
        </pc:graphicFrameChg>
        <pc:picChg chg="add del mod">
          <ac:chgData name="Vikas Yadav" userId="5153e35783f740b8" providerId="LiveId" clId="{ADDA9D58-03BF-48EA-9DF1-EB27FDF5133A}" dt="2024-12-01T13:22:45.360" v="6844" actId="478"/>
          <ac:picMkLst>
            <pc:docMk/>
            <pc:sldMk cId="2903851674" sldId="267"/>
            <ac:picMk id="5" creationId="{0C7CA482-934A-AF3D-18CC-20FDAEF457CF}"/>
          </ac:picMkLst>
        </pc:picChg>
        <pc:picChg chg="add mod">
          <ac:chgData name="Vikas Yadav" userId="5153e35783f740b8" providerId="LiveId" clId="{ADDA9D58-03BF-48EA-9DF1-EB27FDF5133A}" dt="2024-12-01T13:23:20.340" v="6848" actId="14100"/>
          <ac:picMkLst>
            <pc:docMk/>
            <pc:sldMk cId="2903851674" sldId="267"/>
            <ac:picMk id="6" creationId="{E88914B5-305C-FFAA-3A0B-107162CFE34A}"/>
          </ac:picMkLst>
        </pc:picChg>
        <pc:inkChg chg="add">
          <ac:chgData name="Vikas Yadav" userId="5153e35783f740b8" providerId="LiveId" clId="{ADDA9D58-03BF-48EA-9DF1-EB27FDF5133A}" dt="2024-12-01T13:23:34.570" v="6849" actId="9405"/>
          <ac:inkMkLst>
            <pc:docMk/>
            <pc:sldMk cId="2903851674" sldId="267"/>
            <ac:inkMk id="7" creationId="{93EB35E9-EF23-7A8D-615D-EDB46E90E718}"/>
          </ac:inkMkLst>
        </pc:inkChg>
        <pc:inkChg chg="add">
          <ac:chgData name="Vikas Yadav" userId="5153e35783f740b8" providerId="LiveId" clId="{ADDA9D58-03BF-48EA-9DF1-EB27FDF5133A}" dt="2024-12-01T13:23:38.901" v="6850" actId="9405"/>
          <ac:inkMkLst>
            <pc:docMk/>
            <pc:sldMk cId="2903851674" sldId="267"/>
            <ac:inkMk id="9" creationId="{C4325776-EAB2-BE8D-2165-7D2B2F8E5D67}"/>
          </ac:inkMkLst>
        </pc:inkChg>
        <pc:inkChg chg="add">
          <ac:chgData name="Vikas Yadav" userId="5153e35783f740b8" providerId="LiveId" clId="{ADDA9D58-03BF-48EA-9DF1-EB27FDF5133A}" dt="2024-12-01T13:23:42.038" v="6851" actId="9405"/>
          <ac:inkMkLst>
            <pc:docMk/>
            <pc:sldMk cId="2903851674" sldId="267"/>
            <ac:inkMk id="10" creationId="{EAC005DD-C785-3E03-D020-33ED2BD7706D}"/>
          </ac:inkMkLst>
        </pc:inkChg>
        <pc:inkChg chg="add">
          <ac:chgData name="Vikas Yadav" userId="5153e35783f740b8" providerId="LiveId" clId="{ADDA9D58-03BF-48EA-9DF1-EB27FDF5133A}" dt="2024-12-01T13:23:46.554" v="6852" actId="9405"/>
          <ac:inkMkLst>
            <pc:docMk/>
            <pc:sldMk cId="2903851674" sldId="267"/>
            <ac:inkMk id="11" creationId="{46ACDCBA-6AB6-BC26-1846-75463A5B1DB5}"/>
          </ac:inkMkLst>
        </pc:inkChg>
      </pc:sldChg>
      <pc:sldChg chg="addSp modSp add mod modTransition">
        <pc:chgData name="Vikas Yadav" userId="5153e35783f740b8" providerId="LiveId" clId="{ADDA9D58-03BF-48EA-9DF1-EB27FDF5133A}" dt="2024-12-01T14:36:08.454" v="10002"/>
        <pc:sldMkLst>
          <pc:docMk/>
          <pc:sldMk cId="1703495205" sldId="268"/>
        </pc:sldMkLst>
        <pc:spChg chg="add mod">
          <ac:chgData name="Vikas Yadav" userId="5153e35783f740b8" providerId="LiveId" clId="{ADDA9D58-03BF-48EA-9DF1-EB27FDF5133A}" dt="2024-11-29T15:28:43.633" v="3545" actId="1076"/>
          <ac:spMkLst>
            <pc:docMk/>
            <pc:sldMk cId="1703495205" sldId="268"/>
            <ac:spMk id="2" creationId="{01F46E8F-B44A-E7D6-0837-6118731C888E}"/>
          </ac:spMkLst>
        </pc:spChg>
        <pc:spChg chg="mod">
          <ac:chgData name="Vikas Yadav" userId="5153e35783f740b8" providerId="LiveId" clId="{ADDA9D58-03BF-48EA-9DF1-EB27FDF5133A}" dt="2024-11-29T15:26:45.769" v="3508" actId="20577"/>
          <ac:spMkLst>
            <pc:docMk/>
            <pc:sldMk cId="1703495205" sldId="268"/>
            <ac:spMk id="4" creationId="{600C925F-EA2B-0FD2-6512-3950D13BB54E}"/>
          </ac:spMkLst>
        </pc:spChg>
        <pc:spChg chg="mod">
          <ac:chgData name="Vikas Yadav" userId="5153e35783f740b8" providerId="LiveId" clId="{ADDA9D58-03BF-48EA-9DF1-EB27FDF5133A}" dt="2024-12-01T13:34:19.423" v="7455" actId="20577"/>
          <ac:spMkLst>
            <pc:docMk/>
            <pc:sldMk cId="1703495205" sldId="268"/>
            <ac:spMk id="8" creationId="{479E2562-310A-56BF-4D23-59DADDFB9026}"/>
          </ac:spMkLst>
        </pc:spChg>
        <pc:picChg chg="mod">
          <ac:chgData name="Vikas Yadav" userId="5153e35783f740b8" providerId="LiveId" clId="{ADDA9D58-03BF-48EA-9DF1-EB27FDF5133A}" dt="2024-12-01T13:30:43.049" v="7156" actId="1037"/>
          <ac:picMkLst>
            <pc:docMk/>
            <pc:sldMk cId="1703495205" sldId="268"/>
            <ac:picMk id="3" creationId="{5E3B0349-26FD-562A-BDDC-BCEAD977294E}"/>
          </ac:picMkLst>
        </pc:picChg>
        <pc:picChg chg="add mod">
          <ac:chgData name="Vikas Yadav" userId="5153e35783f740b8" providerId="LiveId" clId="{ADDA9D58-03BF-48EA-9DF1-EB27FDF5133A}" dt="2024-11-29T15:12:16.423" v="3222" actId="14100"/>
          <ac:picMkLst>
            <pc:docMk/>
            <pc:sldMk cId="1703495205" sldId="268"/>
            <ac:picMk id="6" creationId="{7F25383A-429B-9AB3-A479-FEF753073D47}"/>
          </ac:picMkLst>
        </pc:picChg>
        <pc:picChg chg="add mod">
          <ac:chgData name="Vikas Yadav" userId="5153e35783f740b8" providerId="LiveId" clId="{ADDA9D58-03BF-48EA-9DF1-EB27FDF5133A}" dt="2024-11-29T15:12:08.013" v="3219" actId="14100"/>
          <ac:picMkLst>
            <pc:docMk/>
            <pc:sldMk cId="1703495205" sldId="268"/>
            <ac:picMk id="9" creationId="{30878C13-21B6-C550-5A1E-CE684BD66BB9}"/>
          </ac:picMkLst>
        </pc:picChg>
        <pc:picChg chg="add mod">
          <ac:chgData name="Vikas Yadav" userId="5153e35783f740b8" providerId="LiveId" clId="{ADDA9D58-03BF-48EA-9DF1-EB27FDF5133A}" dt="2024-11-29T15:12:25.135" v="3232" actId="1038"/>
          <ac:picMkLst>
            <pc:docMk/>
            <pc:sldMk cId="1703495205" sldId="268"/>
            <ac:picMk id="11" creationId="{397B4B02-BD6F-D95B-3257-1B97D23FBB6B}"/>
          </ac:picMkLst>
        </pc:picChg>
        <pc:picChg chg="add mod">
          <ac:chgData name="Vikas Yadav" userId="5153e35783f740b8" providerId="LiveId" clId="{ADDA9D58-03BF-48EA-9DF1-EB27FDF5133A}" dt="2024-11-29T15:07:55.353" v="3185" actId="1076"/>
          <ac:picMkLst>
            <pc:docMk/>
            <pc:sldMk cId="1703495205" sldId="268"/>
            <ac:picMk id="13" creationId="{6E0E1610-C3BA-8791-894B-11D2D02F2A1E}"/>
          </ac:picMkLst>
        </pc:picChg>
      </pc:sldChg>
      <pc:sldChg chg="addSp delSp modSp add mod modTransition">
        <pc:chgData name="Vikas Yadav" userId="5153e35783f740b8" providerId="LiveId" clId="{ADDA9D58-03BF-48EA-9DF1-EB27FDF5133A}" dt="2024-12-01T14:36:08.454" v="10002"/>
        <pc:sldMkLst>
          <pc:docMk/>
          <pc:sldMk cId="3639427861" sldId="269"/>
        </pc:sldMkLst>
        <pc:spChg chg="add mod">
          <ac:chgData name="Vikas Yadav" userId="5153e35783f740b8" providerId="LiveId" clId="{ADDA9D58-03BF-48EA-9DF1-EB27FDF5133A}" dt="2024-11-29T15:27:42.056" v="3537" actId="20577"/>
          <ac:spMkLst>
            <pc:docMk/>
            <pc:sldMk cId="3639427861" sldId="269"/>
            <ac:spMk id="2" creationId="{EA6561A8-8CF3-D254-749C-88538913E394}"/>
          </ac:spMkLst>
        </pc:spChg>
        <pc:spChg chg="del mod">
          <ac:chgData name="Vikas Yadav" userId="5153e35783f740b8" providerId="LiveId" clId="{ADDA9D58-03BF-48EA-9DF1-EB27FDF5133A}" dt="2024-11-29T15:23:57.674" v="3441"/>
          <ac:spMkLst>
            <pc:docMk/>
            <pc:sldMk cId="3639427861" sldId="269"/>
            <ac:spMk id="4" creationId="{6F541C95-6D27-EB5B-CCBD-16984D5D4E97}"/>
          </ac:spMkLst>
        </pc:spChg>
        <pc:spChg chg="add del mod">
          <ac:chgData name="Vikas Yadav" userId="5153e35783f740b8" providerId="LiveId" clId="{ADDA9D58-03BF-48EA-9DF1-EB27FDF5133A}" dt="2024-11-29T15:28:33.336" v="3544" actId="478"/>
          <ac:spMkLst>
            <pc:docMk/>
            <pc:sldMk cId="3639427861" sldId="269"/>
            <ac:spMk id="5" creationId="{1B04F55B-7D0B-5FC4-BA5A-51CF8BF084D2}"/>
          </ac:spMkLst>
        </pc:spChg>
        <pc:spChg chg="add mod">
          <ac:chgData name="Vikas Yadav" userId="5153e35783f740b8" providerId="LiveId" clId="{ADDA9D58-03BF-48EA-9DF1-EB27FDF5133A}" dt="2024-11-29T15:28:57.599" v="3547" actId="1076"/>
          <ac:spMkLst>
            <pc:docMk/>
            <pc:sldMk cId="3639427861" sldId="269"/>
            <ac:spMk id="7" creationId="{F7527987-C319-AF15-A070-C8B679141219}"/>
          </ac:spMkLst>
        </pc:spChg>
        <pc:spChg chg="mod">
          <ac:chgData name="Vikas Yadav" userId="5153e35783f740b8" providerId="LiveId" clId="{ADDA9D58-03BF-48EA-9DF1-EB27FDF5133A}" dt="2024-12-01T13:46:04.641" v="8056" actId="14100"/>
          <ac:spMkLst>
            <pc:docMk/>
            <pc:sldMk cId="3639427861" sldId="269"/>
            <ac:spMk id="8" creationId="{67879848-F187-5D28-AE2A-1A04F4F02EE9}"/>
          </ac:spMkLst>
        </pc:spChg>
        <pc:picChg chg="mod">
          <ac:chgData name="Vikas Yadav" userId="5153e35783f740b8" providerId="LiveId" clId="{ADDA9D58-03BF-48EA-9DF1-EB27FDF5133A}" dt="2024-11-29T15:51:16.570" v="3575" actId="1076"/>
          <ac:picMkLst>
            <pc:docMk/>
            <pc:sldMk cId="3639427861" sldId="269"/>
            <ac:picMk id="3" creationId="{9006E12B-BA7C-D872-B2AA-4A00EC9818B7}"/>
          </ac:picMkLst>
        </pc:picChg>
        <pc:picChg chg="add mod">
          <ac:chgData name="Vikas Yadav" userId="5153e35783f740b8" providerId="LiveId" clId="{ADDA9D58-03BF-48EA-9DF1-EB27FDF5133A}" dt="2024-11-29T15:48:52.966" v="3552" actId="1076"/>
          <ac:picMkLst>
            <pc:docMk/>
            <pc:sldMk cId="3639427861" sldId="269"/>
            <ac:picMk id="10" creationId="{E06D7FEB-896D-A4F6-A836-49E1BB3C5553}"/>
          </ac:picMkLst>
        </pc:picChg>
        <pc:picChg chg="add mod">
          <ac:chgData name="Vikas Yadav" userId="5153e35783f740b8" providerId="LiveId" clId="{ADDA9D58-03BF-48EA-9DF1-EB27FDF5133A}" dt="2024-11-29T15:49:33.918" v="3556" actId="14100"/>
          <ac:picMkLst>
            <pc:docMk/>
            <pc:sldMk cId="3639427861" sldId="269"/>
            <ac:picMk id="12" creationId="{FC45B91E-80FA-33FE-FFA1-FD8D6B98F025}"/>
          </ac:picMkLst>
        </pc:picChg>
        <pc:picChg chg="add mod">
          <ac:chgData name="Vikas Yadav" userId="5153e35783f740b8" providerId="LiveId" clId="{ADDA9D58-03BF-48EA-9DF1-EB27FDF5133A}" dt="2024-11-29T15:50:14.666" v="3560" actId="14100"/>
          <ac:picMkLst>
            <pc:docMk/>
            <pc:sldMk cId="3639427861" sldId="269"/>
            <ac:picMk id="14" creationId="{E33BC270-22E5-6F2B-69C2-336C0AFC807F}"/>
          </ac:picMkLst>
        </pc:picChg>
        <pc:picChg chg="add mod">
          <ac:chgData name="Vikas Yadav" userId="5153e35783f740b8" providerId="LiveId" clId="{ADDA9D58-03BF-48EA-9DF1-EB27FDF5133A}" dt="2024-11-29T15:52:06.551" v="3581" actId="14100"/>
          <ac:picMkLst>
            <pc:docMk/>
            <pc:sldMk cId="3639427861" sldId="269"/>
            <ac:picMk id="16" creationId="{38106E28-EF28-22F3-D4F6-954E25E393CC}"/>
          </ac:picMkLst>
        </pc:picChg>
      </pc:sldChg>
      <pc:sldChg chg="addSp delSp modSp add mod modTransition">
        <pc:chgData name="Vikas Yadav" userId="5153e35783f740b8" providerId="LiveId" clId="{ADDA9D58-03BF-48EA-9DF1-EB27FDF5133A}" dt="2024-12-01T14:36:08.454" v="10002"/>
        <pc:sldMkLst>
          <pc:docMk/>
          <pc:sldMk cId="4024465281" sldId="270"/>
        </pc:sldMkLst>
        <pc:spChg chg="add del mod">
          <ac:chgData name="Vikas Yadav" userId="5153e35783f740b8" providerId="LiveId" clId="{ADDA9D58-03BF-48EA-9DF1-EB27FDF5133A}" dt="2024-11-29T15:52:49.756" v="3600" actId="21"/>
          <ac:spMkLst>
            <pc:docMk/>
            <pc:sldMk cId="4024465281" sldId="270"/>
            <ac:spMk id="2" creationId="{E23BC5B1-6266-24A9-9319-A49187C8650D}"/>
          </ac:spMkLst>
        </pc:spChg>
        <pc:spChg chg="del mod">
          <ac:chgData name="Vikas Yadav" userId="5153e35783f740b8" providerId="LiveId" clId="{ADDA9D58-03BF-48EA-9DF1-EB27FDF5133A}" dt="2024-11-29T15:52:33.525" v="3590" actId="21"/>
          <ac:spMkLst>
            <pc:docMk/>
            <pc:sldMk cId="4024465281" sldId="270"/>
            <ac:spMk id="4" creationId="{E23BC5B1-6266-24A9-9319-A49187C8650D}"/>
          </ac:spMkLst>
        </pc:spChg>
        <pc:spChg chg="add mod">
          <ac:chgData name="Vikas Yadav" userId="5153e35783f740b8" providerId="LiveId" clId="{ADDA9D58-03BF-48EA-9DF1-EB27FDF5133A}" dt="2024-11-29T15:53:06.987" v="3613" actId="20577"/>
          <ac:spMkLst>
            <pc:docMk/>
            <pc:sldMk cId="4024465281" sldId="270"/>
            <ac:spMk id="5" creationId="{554A480D-5011-E794-2DA0-EB42B2512461}"/>
          </ac:spMkLst>
        </pc:spChg>
        <pc:spChg chg="mod">
          <ac:chgData name="Vikas Yadav" userId="5153e35783f740b8" providerId="LiveId" clId="{ADDA9D58-03BF-48EA-9DF1-EB27FDF5133A}" dt="2024-12-01T13:54:17.267" v="8869" actId="6549"/>
          <ac:spMkLst>
            <pc:docMk/>
            <pc:sldMk cId="4024465281" sldId="270"/>
            <ac:spMk id="8" creationId="{5564D7D2-80AE-DE37-D227-C78ACBA46A82}"/>
          </ac:spMkLst>
        </pc:spChg>
        <pc:picChg chg="add del mod">
          <ac:chgData name="Vikas Yadav" userId="5153e35783f740b8" providerId="LiveId" clId="{ADDA9D58-03BF-48EA-9DF1-EB27FDF5133A}" dt="2024-11-29T16:05:23.450" v="3652" actId="1076"/>
          <ac:picMkLst>
            <pc:docMk/>
            <pc:sldMk cId="4024465281" sldId="270"/>
            <ac:picMk id="3" creationId="{82FF8486-F849-5D8B-B91B-BFA6215AF84B}"/>
          </ac:picMkLst>
        </pc:picChg>
        <pc:picChg chg="add mod">
          <ac:chgData name="Vikas Yadav" userId="5153e35783f740b8" providerId="LiveId" clId="{ADDA9D58-03BF-48EA-9DF1-EB27FDF5133A}" dt="2024-11-29T15:55:11.967" v="3617" actId="14100"/>
          <ac:picMkLst>
            <pc:docMk/>
            <pc:sldMk cId="4024465281" sldId="270"/>
            <ac:picMk id="7" creationId="{AE10760A-9B76-D3F7-98CB-60C9EFC1B1CE}"/>
          </ac:picMkLst>
        </pc:picChg>
        <pc:picChg chg="add mod">
          <ac:chgData name="Vikas Yadav" userId="5153e35783f740b8" providerId="LiveId" clId="{ADDA9D58-03BF-48EA-9DF1-EB27FDF5133A}" dt="2024-11-29T16:00:30.896" v="3625" actId="14100"/>
          <ac:picMkLst>
            <pc:docMk/>
            <pc:sldMk cId="4024465281" sldId="270"/>
            <ac:picMk id="10" creationId="{15E4AA29-936E-579E-18BB-6E30104F0B78}"/>
          </ac:picMkLst>
        </pc:picChg>
        <pc:picChg chg="add mod">
          <ac:chgData name="Vikas Yadav" userId="5153e35783f740b8" providerId="LiveId" clId="{ADDA9D58-03BF-48EA-9DF1-EB27FDF5133A}" dt="2024-11-29T16:00:33.481" v="3626" actId="1076"/>
          <ac:picMkLst>
            <pc:docMk/>
            <pc:sldMk cId="4024465281" sldId="270"/>
            <ac:picMk id="12" creationId="{91734447-469E-677A-1FD9-CCB5EF101933}"/>
          </ac:picMkLst>
        </pc:picChg>
        <pc:picChg chg="add mod">
          <ac:chgData name="Vikas Yadav" userId="5153e35783f740b8" providerId="LiveId" clId="{ADDA9D58-03BF-48EA-9DF1-EB27FDF5133A}" dt="2024-11-29T16:01:13.596" v="3630" actId="14100"/>
          <ac:picMkLst>
            <pc:docMk/>
            <pc:sldMk cId="4024465281" sldId="270"/>
            <ac:picMk id="14" creationId="{D1C07D49-8A60-D115-C3EF-C4D6423E38BB}"/>
          </ac:picMkLst>
        </pc:picChg>
        <pc:picChg chg="add mod">
          <ac:chgData name="Vikas Yadav" userId="5153e35783f740b8" providerId="LiveId" clId="{ADDA9D58-03BF-48EA-9DF1-EB27FDF5133A}" dt="2024-11-29T16:04:45.028" v="3646" actId="14100"/>
          <ac:picMkLst>
            <pc:docMk/>
            <pc:sldMk cId="4024465281" sldId="270"/>
            <ac:picMk id="16" creationId="{0CE9B3DB-4F21-CC30-17D2-D0A0A4ECD4DA}"/>
          </ac:picMkLst>
        </pc:picChg>
        <pc:picChg chg="add mod">
          <ac:chgData name="Vikas Yadav" userId="5153e35783f740b8" providerId="LiveId" clId="{ADDA9D58-03BF-48EA-9DF1-EB27FDF5133A}" dt="2024-11-29T16:05:21.063" v="3650" actId="14100"/>
          <ac:picMkLst>
            <pc:docMk/>
            <pc:sldMk cId="4024465281" sldId="270"/>
            <ac:picMk id="18" creationId="{95C9B3AC-C171-8910-1ACA-5A882F1E5060}"/>
          </ac:picMkLst>
        </pc:picChg>
      </pc:sldChg>
      <pc:sldChg chg="addSp delSp modSp add mod modTransition">
        <pc:chgData name="Vikas Yadav" userId="5153e35783f740b8" providerId="LiveId" clId="{ADDA9D58-03BF-48EA-9DF1-EB27FDF5133A}" dt="2024-12-01T14:36:08.454" v="10002"/>
        <pc:sldMkLst>
          <pc:docMk/>
          <pc:sldMk cId="3218562910" sldId="271"/>
        </pc:sldMkLst>
        <pc:spChg chg="add mod">
          <ac:chgData name="Vikas Yadav" userId="5153e35783f740b8" providerId="LiveId" clId="{ADDA9D58-03BF-48EA-9DF1-EB27FDF5133A}" dt="2024-11-29T16:11:55.101" v="3692" actId="20577"/>
          <ac:spMkLst>
            <pc:docMk/>
            <pc:sldMk cId="3218562910" sldId="271"/>
            <ac:spMk id="2" creationId="{B7455678-D015-37DF-89F4-E99AF584A3D0}"/>
          </ac:spMkLst>
        </pc:spChg>
        <pc:spChg chg="del mod">
          <ac:chgData name="Vikas Yadav" userId="5153e35783f740b8" providerId="LiveId" clId="{ADDA9D58-03BF-48EA-9DF1-EB27FDF5133A}" dt="2024-11-29T16:11:16.787" v="3656" actId="478"/>
          <ac:spMkLst>
            <pc:docMk/>
            <pc:sldMk cId="3218562910" sldId="271"/>
            <ac:spMk id="4" creationId="{26800A18-7E84-9896-6506-89544AB529F7}"/>
          </ac:spMkLst>
        </pc:spChg>
        <pc:spChg chg="add mod">
          <ac:chgData name="Vikas Yadav" userId="5153e35783f740b8" providerId="LiveId" clId="{ADDA9D58-03BF-48EA-9DF1-EB27FDF5133A}" dt="2024-11-29T16:11:26.852" v="3657"/>
          <ac:spMkLst>
            <pc:docMk/>
            <pc:sldMk cId="3218562910" sldId="271"/>
            <ac:spMk id="5" creationId="{8132164D-7AF9-65C3-DB71-C2DE9617E4BD}"/>
          </ac:spMkLst>
        </pc:spChg>
        <pc:spChg chg="mod">
          <ac:chgData name="Vikas Yadav" userId="5153e35783f740b8" providerId="LiveId" clId="{ADDA9D58-03BF-48EA-9DF1-EB27FDF5133A}" dt="2024-12-01T14:03:07.374" v="9057" actId="20577"/>
          <ac:spMkLst>
            <pc:docMk/>
            <pc:sldMk cId="3218562910" sldId="271"/>
            <ac:spMk id="8" creationId="{8684E398-FB02-9EC5-D22A-A73792B1AFB1}"/>
          </ac:spMkLst>
        </pc:spChg>
        <pc:picChg chg="add mod">
          <ac:chgData name="Vikas Yadav" userId="5153e35783f740b8" providerId="LiveId" clId="{ADDA9D58-03BF-48EA-9DF1-EB27FDF5133A}" dt="2024-11-29T16:32:27.781" v="3724" actId="14100"/>
          <ac:picMkLst>
            <pc:docMk/>
            <pc:sldMk cId="3218562910" sldId="271"/>
            <ac:picMk id="7" creationId="{B21203D0-1656-7F6F-E75F-809D00C7F063}"/>
          </ac:picMkLst>
        </pc:picChg>
        <pc:picChg chg="add mod">
          <ac:chgData name="Vikas Yadav" userId="5153e35783f740b8" providerId="LiveId" clId="{ADDA9D58-03BF-48EA-9DF1-EB27FDF5133A}" dt="2024-11-29T16:32:22.476" v="3722" actId="1076"/>
          <ac:picMkLst>
            <pc:docMk/>
            <pc:sldMk cId="3218562910" sldId="271"/>
            <ac:picMk id="10" creationId="{D864C621-3E0D-066E-7E41-E0A838F6D3CA}"/>
          </ac:picMkLst>
        </pc:picChg>
        <pc:picChg chg="add mod">
          <ac:chgData name="Vikas Yadav" userId="5153e35783f740b8" providerId="LiveId" clId="{ADDA9D58-03BF-48EA-9DF1-EB27FDF5133A}" dt="2024-11-29T16:32:18.604" v="3721" actId="1076"/>
          <ac:picMkLst>
            <pc:docMk/>
            <pc:sldMk cId="3218562910" sldId="271"/>
            <ac:picMk id="12" creationId="{A08D914C-843C-38B8-F8B7-799BDC2A31A6}"/>
          </ac:picMkLst>
        </pc:picChg>
      </pc:sldChg>
      <pc:sldChg chg="addSp delSp modSp add mod modTransition">
        <pc:chgData name="Vikas Yadav" userId="5153e35783f740b8" providerId="LiveId" clId="{ADDA9D58-03BF-48EA-9DF1-EB27FDF5133A}" dt="2024-12-01T14:36:08.454" v="10002"/>
        <pc:sldMkLst>
          <pc:docMk/>
          <pc:sldMk cId="2694590291" sldId="272"/>
        </pc:sldMkLst>
        <pc:spChg chg="mod">
          <ac:chgData name="Vikas Yadav" userId="5153e35783f740b8" providerId="LiveId" clId="{ADDA9D58-03BF-48EA-9DF1-EB27FDF5133A}" dt="2024-11-29T15:09:04.685" v="3212" actId="20577"/>
          <ac:spMkLst>
            <pc:docMk/>
            <pc:sldMk cId="2694590291" sldId="272"/>
            <ac:spMk id="2" creationId="{3AF3A340-98B3-4064-AE22-CAEB5A3451FB}"/>
          </ac:spMkLst>
        </pc:spChg>
        <pc:spChg chg="del mod">
          <ac:chgData name="Vikas Yadav" userId="5153e35783f740b8" providerId="LiveId" clId="{ADDA9D58-03BF-48EA-9DF1-EB27FDF5133A}" dt="2024-11-29T15:08:55.109" v="3210" actId="478"/>
          <ac:spMkLst>
            <pc:docMk/>
            <pc:sldMk cId="2694590291" sldId="272"/>
            <ac:spMk id="4" creationId="{72E3C6BD-4147-9D98-2685-A6855B581FD4}"/>
          </ac:spMkLst>
        </pc:spChg>
        <pc:spChg chg="mod">
          <ac:chgData name="Vikas Yadav" userId="5153e35783f740b8" providerId="LiveId" clId="{ADDA9D58-03BF-48EA-9DF1-EB27FDF5133A}" dt="2024-12-01T13:41:02.101" v="7888" actId="14100"/>
          <ac:spMkLst>
            <pc:docMk/>
            <pc:sldMk cId="2694590291" sldId="272"/>
            <ac:spMk id="8" creationId="{599ADF3B-54A9-C534-55BF-CB814830C91A}"/>
          </ac:spMkLst>
        </pc:spChg>
        <pc:picChg chg="del">
          <ac:chgData name="Vikas Yadav" userId="5153e35783f740b8" providerId="LiveId" clId="{ADDA9D58-03BF-48EA-9DF1-EB27FDF5133A}" dt="2024-11-29T15:08:33.891" v="3190" actId="478"/>
          <ac:picMkLst>
            <pc:docMk/>
            <pc:sldMk cId="2694590291" sldId="272"/>
            <ac:picMk id="6" creationId="{F58BA810-021E-7503-E760-610D7CAA4C09}"/>
          </ac:picMkLst>
        </pc:picChg>
        <pc:picChg chg="add mod">
          <ac:chgData name="Vikas Yadav" userId="5153e35783f740b8" providerId="LiveId" clId="{ADDA9D58-03BF-48EA-9DF1-EB27FDF5133A}" dt="2024-11-29T15:21:32.123" v="3321" actId="1038"/>
          <ac:picMkLst>
            <pc:docMk/>
            <pc:sldMk cId="2694590291" sldId="272"/>
            <ac:picMk id="7" creationId="{CC60EFA9-D299-5D22-2A1F-F81BC9375C30}"/>
          </ac:picMkLst>
        </pc:picChg>
        <pc:picChg chg="del">
          <ac:chgData name="Vikas Yadav" userId="5153e35783f740b8" providerId="LiveId" clId="{ADDA9D58-03BF-48EA-9DF1-EB27FDF5133A}" dt="2024-11-29T15:08:37.841" v="3192" actId="478"/>
          <ac:picMkLst>
            <pc:docMk/>
            <pc:sldMk cId="2694590291" sldId="272"/>
            <ac:picMk id="9" creationId="{9F4B6C97-B409-0C73-1DB6-777A44804C78}"/>
          </ac:picMkLst>
        </pc:picChg>
        <pc:picChg chg="del mod">
          <ac:chgData name="Vikas Yadav" userId="5153e35783f740b8" providerId="LiveId" clId="{ADDA9D58-03BF-48EA-9DF1-EB27FDF5133A}" dt="2024-11-29T15:08:37.841" v="3192" actId="478"/>
          <ac:picMkLst>
            <pc:docMk/>
            <pc:sldMk cId="2694590291" sldId="272"/>
            <ac:picMk id="11" creationId="{207331ED-0807-0FBD-8CBB-0FA9C442C939}"/>
          </ac:picMkLst>
        </pc:picChg>
        <pc:picChg chg="add mod">
          <ac:chgData name="Vikas Yadav" userId="5153e35783f740b8" providerId="LiveId" clId="{ADDA9D58-03BF-48EA-9DF1-EB27FDF5133A}" dt="2024-11-29T15:21:32.123" v="3321" actId="1038"/>
          <ac:picMkLst>
            <pc:docMk/>
            <pc:sldMk cId="2694590291" sldId="272"/>
            <ac:picMk id="12" creationId="{9F0CA15C-218B-4FC5-3393-B501532E1B96}"/>
          </ac:picMkLst>
        </pc:picChg>
        <pc:picChg chg="del">
          <ac:chgData name="Vikas Yadav" userId="5153e35783f740b8" providerId="LiveId" clId="{ADDA9D58-03BF-48EA-9DF1-EB27FDF5133A}" dt="2024-11-29T15:08:37.841" v="3192" actId="478"/>
          <ac:picMkLst>
            <pc:docMk/>
            <pc:sldMk cId="2694590291" sldId="272"/>
            <ac:picMk id="13" creationId="{95F38198-F00B-F94B-F305-9A5386FEAACC}"/>
          </ac:picMkLst>
        </pc:picChg>
        <pc:picChg chg="add mod">
          <ac:chgData name="Vikas Yadav" userId="5153e35783f740b8" providerId="LiveId" clId="{ADDA9D58-03BF-48EA-9DF1-EB27FDF5133A}" dt="2024-11-29T15:21:32.123" v="3321" actId="1038"/>
          <ac:picMkLst>
            <pc:docMk/>
            <pc:sldMk cId="2694590291" sldId="272"/>
            <ac:picMk id="15" creationId="{4EDAB311-F608-BE33-A470-6D0BFF7261DB}"/>
          </ac:picMkLst>
        </pc:picChg>
        <pc:picChg chg="add mod">
          <ac:chgData name="Vikas Yadav" userId="5153e35783f740b8" providerId="LiveId" clId="{ADDA9D58-03BF-48EA-9DF1-EB27FDF5133A}" dt="2024-11-29T15:28:04.804" v="3541" actId="1035"/>
          <ac:picMkLst>
            <pc:docMk/>
            <pc:sldMk cId="2694590291" sldId="272"/>
            <ac:picMk id="17" creationId="{509DAE39-AC20-CDA7-548A-BC40E816D817}"/>
          </ac:picMkLst>
        </pc:picChg>
        <pc:picChg chg="add mod">
          <ac:chgData name="Vikas Yadav" userId="5153e35783f740b8" providerId="LiveId" clId="{ADDA9D58-03BF-48EA-9DF1-EB27FDF5133A}" dt="2024-11-29T15:28:04.047" v="3540" actId="1035"/>
          <ac:picMkLst>
            <pc:docMk/>
            <pc:sldMk cId="2694590291" sldId="272"/>
            <ac:picMk id="19" creationId="{A9F72EB2-B62B-9B02-8711-D697BC520631}"/>
          </ac:picMkLst>
        </pc:picChg>
        <pc:picChg chg="add mod">
          <ac:chgData name="Vikas Yadav" userId="5153e35783f740b8" providerId="LiveId" clId="{ADDA9D58-03BF-48EA-9DF1-EB27FDF5133A}" dt="2024-11-29T15:28:03.230" v="3539" actId="1035"/>
          <ac:picMkLst>
            <pc:docMk/>
            <pc:sldMk cId="2694590291" sldId="272"/>
            <ac:picMk id="21" creationId="{77B7F2E2-1A8F-8F64-589B-0E495F0C7B44}"/>
          </ac:picMkLst>
        </pc:picChg>
        <pc:picChg chg="add mod">
          <ac:chgData name="Vikas Yadav" userId="5153e35783f740b8" providerId="LiveId" clId="{ADDA9D58-03BF-48EA-9DF1-EB27FDF5133A}" dt="2024-11-29T15:21:16.808" v="3279" actId="571"/>
          <ac:picMkLst>
            <pc:docMk/>
            <pc:sldMk cId="2694590291" sldId="272"/>
            <ac:picMk id="22" creationId="{B13F5B6F-0053-5D81-E248-32025AE5F610}"/>
          </ac:picMkLst>
        </pc:picChg>
        <pc:picChg chg="add mod">
          <ac:chgData name="Vikas Yadav" userId="5153e35783f740b8" providerId="LiveId" clId="{ADDA9D58-03BF-48EA-9DF1-EB27FDF5133A}" dt="2024-11-29T15:21:16.808" v="3279" actId="571"/>
          <ac:picMkLst>
            <pc:docMk/>
            <pc:sldMk cId="2694590291" sldId="272"/>
            <ac:picMk id="23" creationId="{F870A416-322B-FE09-27B5-AFC2C6D9482B}"/>
          </ac:picMkLst>
        </pc:picChg>
        <pc:picChg chg="add mod">
          <ac:chgData name="Vikas Yadav" userId="5153e35783f740b8" providerId="LiveId" clId="{ADDA9D58-03BF-48EA-9DF1-EB27FDF5133A}" dt="2024-11-29T15:21:16.119" v="3278" actId="571"/>
          <ac:picMkLst>
            <pc:docMk/>
            <pc:sldMk cId="2694590291" sldId="272"/>
            <ac:picMk id="24" creationId="{CAB81D6E-58E2-0CC1-8F68-42D961726A3A}"/>
          </ac:picMkLst>
        </pc:picChg>
        <pc:picChg chg="add mod">
          <ac:chgData name="Vikas Yadav" userId="5153e35783f740b8" providerId="LiveId" clId="{ADDA9D58-03BF-48EA-9DF1-EB27FDF5133A}" dt="2024-11-29T15:21:16.119" v="3278" actId="571"/>
          <ac:picMkLst>
            <pc:docMk/>
            <pc:sldMk cId="2694590291" sldId="272"/>
            <ac:picMk id="25" creationId="{074AD398-EC87-BF3C-162E-8CD372301284}"/>
          </ac:picMkLst>
        </pc:picChg>
        <pc:picChg chg="add mod">
          <ac:chgData name="Vikas Yadav" userId="5153e35783f740b8" providerId="LiveId" clId="{ADDA9D58-03BF-48EA-9DF1-EB27FDF5133A}" dt="2024-11-29T15:21:16.119" v="3278" actId="571"/>
          <ac:picMkLst>
            <pc:docMk/>
            <pc:sldMk cId="2694590291" sldId="272"/>
            <ac:picMk id="26" creationId="{F14A5CB3-9C86-2B97-43CB-299A1769D54C}"/>
          </ac:picMkLst>
        </pc:picChg>
        <pc:picChg chg="add mod">
          <ac:chgData name="Vikas Yadav" userId="5153e35783f740b8" providerId="LiveId" clId="{ADDA9D58-03BF-48EA-9DF1-EB27FDF5133A}" dt="2024-11-29T15:21:16.119" v="3278" actId="571"/>
          <ac:picMkLst>
            <pc:docMk/>
            <pc:sldMk cId="2694590291" sldId="272"/>
            <ac:picMk id="27" creationId="{E391C708-1E0C-E6FE-9E9E-1BEB2086F4A8}"/>
          </ac:picMkLst>
        </pc:picChg>
        <pc:picChg chg="add mod">
          <ac:chgData name="Vikas Yadav" userId="5153e35783f740b8" providerId="LiveId" clId="{ADDA9D58-03BF-48EA-9DF1-EB27FDF5133A}" dt="2024-11-29T15:21:15.444" v="3277" actId="571"/>
          <ac:picMkLst>
            <pc:docMk/>
            <pc:sldMk cId="2694590291" sldId="272"/>
            <ac:picMk id="28" creationId="{B22F87EA-CF83-1F32-CA48-E10DFD13F91D}"/>
          </ac:picMkLst>
        </pc:picChg>
        <pc:picChg chg="add mod">
          <ac:chgData name="Vikas Yadav" userId="5153e35783f740b8" providerId="LiveId" clId="{ADDA9D58-03BF-48EA-9DF1-EB27FDF5133A}" dt="2024-11-29T15:21:15.444" v="3277" actId="571"/>
          <ac:picMkLst>
            <pc:docMk/>
            <pc:sldMk cId="2694590291" sldId="272"/>
            <ac:picMk id="29" creationId="{BBDCA4EA-1588-3A91-E247-295E6835D828}"/>
          </ac:picMkLst>
        </pc:picChg>
        <pc:picChg chg="add mod">
          <ac:chgData name="Vikas Yadav" userId="5153e35783f740b8" providerId="LiveId" clId="{ADDA9D58-03BF-48EA-9DF1-EB27FDF5133A}" dt="2024-11-29T15:21:15.444" v="3277" actId="571"/>
          <ac:picMkLst>
            <pc:docMk/>
            <pc:sldMk cId="2694590291" sldId="272"/>
            <ac:picMk id="30" creationId="{14A22B12-33D2-7DB0-9FF0-93877DA90C57}"/>
          </ac:picMkLst>
        </pc:picChg>
        <pc:picChg chg="add mod">
          <ac:chgData name="Vikas Yadav" userId="5153e35783f740b8" providerId="LiveId" clId="{ADDA9D58-03BF-48EA-9DF1-EB27FDF5133A}" dt="2024-11-29T15:21:15.444" v="3277" actId="571"/>
          <ac:picMkLst>
            <pc:docMk/>
            <pc:sldMk cId="2694590291" sldId="272"/>
            <ac:picMk id="31" creationId="{94E05A82-D87B-AE7B-5635-29528EBEE59F}"/>
          </ac:picMkLst>
        </pc:picChg>
        <pc:picChg chg="add mod">
          <ac:chgData name="Vikas Yadav" userId="5153e35783f740b8" providerId="LiveId" clId="{ADDA9D58-03BF-48EA-9DF1-EB27FDF5133A}" dt="2024-11-29T15:21:15.444" v="3277" actId="571"/>
          <ac:picMkLst>
            <pc:docMk/>
            <pc:sldMk cId="2694590291" sldId="272"/>
            <ac:picMk id="32" creationId="{848C0186-DCFF-BD9F-0A24-D3BF61D478FB}"/>
          </ac:picMkLst>
        </pc:picChg>
        <pc:picChg chg="add mod">
          <ac:chgData name="Vikas Yadav" userId="5153e35783f740b8" providerId="LiveId" clId="{ADDA9D58-03BF-48EA-9DF1-EB27FDF5133A}" dt="2024-11-29T15:21:14.123" v="3276" actId="571"/>
          <ac:picMkLst>
            <pc:docMk/>
            <pc:sldMk cId="2694590291" sldId="272"/>
            <ac:picMk id="33" creationId="{822DB609-22B9-EA4E-505E-5F8E458C4C75}"/>
          </ac:picMkLst>
        </pc:picChg>
        <pc:picChg chg="add mod">
          <ac:chgData name="Vikas Yadav" userId="5153e35783f740b8" providerId="LiveId" clId="{ADDA9D58-03BF-48EA-9DF1-EB27FDF5133A}" dt="2024-11-29T15:21:14.123" v="3276" actId="571"/>
          <ac:picMkLst>
            <pc:docMk/>
            <pc:sldMk cId="2694590291" sldId="272"/>
            <ac:picMk id="34" creationId="{522D6F3D-1BBA-C24A-A93E-81B31C534FAB}"/>
          </ac:picMkLst>
        </pc:picChg>
        <pc:picChg chg="add mod">
          <ac:chgData name="Vikas Yadav" userId="5153e35783f740b8" providerId="LiveId" clId="{ADDA9D58-03BF-48EA-9DF1-EB27FDF5133A}" dt="2024-11-29T15:21:14.123" v="3276" actId="571"/>
          <ac:picMkLst>
            <pc:docMk/>
            <pc:sldMk cId="2694590291" sldId="272"/>
            <ac:picMk id="35" creationId="{369A419B-8E44-6651-B5A2-253F9216906B}"/>
          </ac:picMkLst>
        </pc:picChg>
        <pc:picChg chg="add mod">
          <ac:chgData name="Vikas Yadav" userId="5153e35783f740b8" providerId="LiveId" clId="{ADDA9D58-03BF-48EA-9DF1-EB27FDF5133A}" dt="2024-11-29T15:21:14.123" v="3276" actId="571"/>
          <ac:picMkLst>
            <pc:docMk/>
            <pc:sldMk cId="2694590291" sldId="272"/>
            <ac:picMk id="36" creationId="{B96BA675-2C30-13E3-DCDA-1E72B624282F}"/>
          </ac:picMkLst>
        </pc:picChg>
        <pc:picChg chg="add mod">
          <ac:chgData name="Vikas Yadav" userId="5153e35783f740b8" providerId="LiveId" clId="{ADDA9D58-03BF-48EA-9DF1-EB27FDF5133A}" dt="2024-11-29T15:21:14.123" v="3276" actId="571"/>
          <ac:picMkLst>
            <pc:docMk/>
            <pc:sldMk cId="2694590291" sldId="272"/>
            <ac:picMk id="37" creationId="{311F769F-B56D-3FBD-4FEB-D614C9C5369F}"/>
          </ac:picMkLst>
        </pc:picChg>
        <pc:picChg chg="add mod">
          <ac:chgData name="Vikas Yadav" userId="5153e35783f740b8" providerId="LiveId" clId="{ADDA9D58-03BF-48EA-9DF1-EB27FDF5133A}" dt="2024-11-29T15:21:14.123" v="3276" actId="571"/>
          <ac:picMkLst>
            <pc:docMk/>
            <pc:sldMk cId="2694590291" sldId="272"/>
            <ac:picMk id="38" creationId="{132AD712-B225-A242-0398-DF6299F2620C}"/>
          </ac:picMkLst>
        </pc:picChg>
      </pc:sldChg>
      <pc:sldChg chg="add del">
        <pc:chgData name="Vikas Yadav" userId="5153e35783f740b8" providerId="LiveId" clId="{ADDA9D58-03BF-48EA-9DF1-EB27FDF5133A}" dt="2024-11-30T04:55:26.792" v="4761" actId="2696"/>
        <pc:sldMkLst>
          <pc:docMk/>
          <pc:sldMk cId="282647312" sldId="273"/>
        </pc:sldMkLst>
      </pc:sldChg>
      <pc:sldChg chg="addSp delSp modSp add mod modTransition">
        <pc:chgData name="Vikas Yadav" userId="5153e35783f740b8" providerId="LiveId" clId="{ADDA9D58-03BF-48EA-9DF1-EB27FDF5133A}" dt="2024-12-01T14:36:08.454" v="10002"/>
        <pc:sldMkLst>
          <pc:docMk/>
          <pc:sldMk cId="2980227459" sldId="274"/>
        </pc:sldMkLst>
        <pc:spChg chg="mod">
          <ac:chgData name="Vikas Yadav" userId="5153e35783f740b8" providerId="LiveId" clId="{ADDA9D58-03BF-48EA-9DF1-EB27FDF5133A}" dt="2024-11-29T16:35:02.549" v="3744" actId="20577"/>
          <ac:spMkLst>
            <pc:docMk/>
            <pc:sldMk cId="2980227459" sldId="274"/>
            <ac:spMk id="5" creationId="{A64AC7DB-2248-FB32-8B09-FA2A2C4956E0}"/>
          </ac:spMkLst>
        </pc:spChg>
        <pc:spChg chg="mod">
          <ac:chgData name="Vikas Yadav" userId="5153e35783f740b8" providerId="LiveId" clId="{ADDA9D58-03BF-48EA-9DF1-EB27FDF5133A}" dt="2024-12-01T14:08:01.665" v="9306" actId="20577"/>
          <ac:spMkLst>
            <pc:docMk/>
            <pc:sldMk cId="2980227459" sldId="274"/>
            <ac:spMk id="8" creationId="{758A568A-571F-681C-E949-CD72AE609E90}"/>
          </ac:spMkLst>
        </pc:spChg>
        <pc:picChg chg="add mod">
          <ac:chgData name="Vikas Yadav" userId="5153e35783f740b8" providerId="LiveId" clId="{ADDA9D58-03BF-48EA-9DF1-EB27FDF5133A}" dt="2024-11-29T16:39:10.242" v="3766" actId="1076"/>
          <ac:picMkLst>
            <pc:docMk/>
            <pc:sldMk cId="2980227459" sldId="274"/>
            <ac:picMk id="6" creationId="{FA094DAE-AACB-AFEE-53CF-76F7CABA576E}"/>
          </ac:picMkLst>
        </pc:picChg>
        <pc:picChg chg="del">
          <ac:chgData name="Vikas Yadav" userId="5153e35783f740b8" providerId="LiveId" clId="{ADDA9D58-03BF-48EA-9DF1-EB27FDF5133A}" dt="2024-11-29T16:34:53.699" v="3728" actId="478"/>
          <ac:picMkLst>
            <pc:docMk/>
            <pc:sldMk cId="2980227459" sldId="274"/>
            <ac:picMk id="7" creationId="{CDF33794-24B9-3236-F8DA-261725A1B9F9}"/>
          </ac:picMkLst>
        </pc:picChg>
        <pc:picChg chg="del">
          <ac:chgData name="Vikas Yadav" userId="5153e35783f740b8" providerId="LiveId" clId="{ADDA9D58-03BF-48EA-9DF1-EB27FDF5133A}" dt="2024-11-29T16:34:53.699" v="3728" actId="478"/>
          <ac:picMkLst>
            <pc:docMk/>
            <pc:sldMk cId="2980227459" sldId="274"/>
            <ac:picMk id="10" creationId="{FA8C1796-8CBE-6429-05A9-42F965E50FBE}"/>
          </ac:picMkLst>
        </pc:picChg>
        <pc:picChg chg="add mod">
          <ac:chgData name="Vikas Yadav" userId="5153e35783f740b8" providerId="LiveId" clId="{ADDA9D58-03BF-48EA-9DF1-EB27FDF5133A}" dt="2024-11-29T16:39:13.734" v="3767" actId="1076"/>
          <ac:picMkLst>
            <pc:docMk/>
            <pc:sldMk cId="2980227459" sldId="274"/>
            <ac:picMk id="11" creationId="{53017527-6E43-C113-52D5-6B71B24FFDCB}"/>
          </ac:picMkLst>
        </pc:picChg>
        <pc:picChg chg="del">
          <ac:chgData name="Vikas Yadav" userId="5153e35783f740b8" providerId="LiveId" clId="{ADDA9D58-03BF-48EA-9DF1-EB27FDF5133A}" dt="2024-11-29T16:34:53.699" v="3728" actId="478"/>
          <ac:picMkLst>
            <pc:docMk/>
            <pc:sldMk cId="2980227459" sldId="274"/>
            <ac:picMk id="12" creationId="{01A51AC9-7A23-B2F9-88FB-4268372202E8}"/>
          </ac:picMkLst>
        </pc:picChg>
        <pc:picChg chg="add mod">
          <ac:chgData name="Vikas Yadav" userId="5153e35783f740b8" providerId="LiveId" clId="{ADDA9D58-03BF-48EA-9DF1-EB27FDF5133A}" dt="2024-11-29T16:39:16.383" v="3768" actId="1076"/>
          <ac:picMkLst>
            <pc:docMk/>
            <pc:sldMk cId="2980227459" sldId="274"/>
            <ac:picMk id="14" creationId="{30EBBFD4-7EAD-7B7B-17F6-0C274804023C}"/>
          </ac:picMkLst>
        </pc:picChg>
      </pc:sldChg>
      <pc:sldChg chg="addSp delSp modSp add mod modTransition">
        <pc:chgData name="Vikas Yadav" userId="5153e35783f740b8" providerId="LiveId" clId="{ADDA9D58-03BF-48EA-9DF1-EB27FDF5133A}" dt="2024-12-01T16:46:50.304" v="10155" actId="20577"/>
        <pc:sldMkLst>
          <pc:docMk/>
          <pc:sldMk cId="2389682505" sldId="275"/>
        </pc:sldMkLst>
        <pc:spChg chg="del">
          <ac:chgData name="Vikas Yadav" userId="5153e35783f740b8" providerId="LiveId" clId="{ADDA9D58-03BF-48EA-9DF1-EB27FDF5133A}" dt="2024-11-29T16:40:47.304" v="3772" actId="478"/>
          <ac:spMkLst>
            <pc:docMk/>
            <pc:sldMk cId="2389682505" sldId="275"/>
            <ac:spMk id="2" creationId="{6AF002AA-8641-A28C-1CBC-BBAB3F22015F}"/>
          </ac:spMkLst>
        </pc:spChg>
        <pc:spChg chg="add mod">
          <ac:chgData name="Vikas Yadav" userId="5153e35783f740b8" providerId="LiveId" clId="{ADDA9D58-03BF-48EA-9DF1-EB27FDF5133A}" dt="2024-11-29T16:42:53.049" v="3808" actId="20577"/>
          <ac:spMkLst>
            <pc:docMk/>
            <pc:sldMk cId="2389682505" sldId="275"/>
            <ac:spMk id="4" creationId="{F50018E8-8220-FE4A-F430-19193F826A0F}"/>
          </ac:spMkLst>
        </pc:spChg>
        <pc:spChg chg="del mod">
          <ac:chgData name="Vikas Yadav" userId="5153e35783f740b8" providerId="LiveId" clId="{ADDA9D58-03BF-48EA-9DF1-EB27FDF5133A}" dt="2024-11-29T16:40:44.263" v="3771" actId="478"/>
          <ac:spMkLst>
            <pc:docMk/>
            <pc:sldMk cId="2389682505" sldId="275"/>
            <ac:spMk id="5" creationId="{21C748D6-9CDA-E75B-D802-E5230487D065}"/>
          </ac:spMkLst>
        </pc:spChg>
        <pc:spChg chg="add del mod">
          <ac:chgData name="Vikas Yadav" userId="5153e35783f740b8" providerId="LiveId" clId="{ADDA9D58-03BF-48EA-9DF1-EB27FDF5133A}" dt="2024-12-01T16:46:50.304" v="10155" actId="20577"/>
          <ac:spMkLst>
            <pc:docMk/>
            <pc:sldMk cId="2389682505" sldId="275"/>
            <ac:spMk id="8" creationId="{5E1B1B10-FFD5-FB48-0685-B7434C527AF4}"/>
          </ac:spMkLst>
        </pc:spChg>
        <pc:picChg chg="mod">
          <ac:chgData name="Vikas Yadav" userId="5153e35783f740b8" providerId="LiveId" clId="{ADDA9D58-03BF-48EA-9DF1-EB27FDF5133A}" dt="2024-11-29T16:41:44.120" v="3790" actId="1076"/>
          <ac:picMkLst>
            <pc:docMk/>
            <pc:sldMk cId="2389682505" sldId="275"/>
            <ac:picMk id="3" creationId="{017A6E1F-0123-5945-2725-0E19184CB200}"/>
          </ac:picMkLst>
        </pc:picChg>
        <pc:picChg chg="del">
          <ac:chgData name="Vikas Yadav" userId="5153e35783f740b8" providerId="LiveId" clId="{ADDA9D58-03BF-48EA-9DF1-EB27FDF5133A}" dt="2024-11-29T16:40:33.357" v="3769" actId="478"/>
          <ac:picMkLst>
            <pc:docMk/>
            <pc:sldMk cId="2389682505" sldId="275"/>
            <ac:picMk id="7" creationId="{4469E914-0BDB-30E4-F38B-7F73A79DA19A}"/>
          </ac:picMkLst>
        </pc:picChg>
        <pc:picChg chg="add mod">
          <ac:chgData name="Vikas Yadav" userId="5153e35783f740b8" providerId="LiveId" clId="{ADDA9D58-03BF-48EA-9DF1-EB27FDF5133A}" dt="2024-12-01T14:08:18.285" v="9308" actId="14100"/>
          <ac:picMkLst>
            <pc:docMk/>
            <pc:sldMk cId="2389682505" sldId="275"/>
            <ac:picMk id="9" creationId="{C99C88CC-5131-1A52-972D-4CE29FEEB348}"/>
          </ac:picMkLst>
        </pc:picChg>
        <pc:picChg chg="del">
          <ac:chgData name="Vikas Yadav" userId="5153e35783f740b8" providerId="LiveId" clId="{ADDA9D58-03BF-48EA-9DF1-EB27FDF5133A}" dt="2024-11-29T16:40:33.357" v="3769" actId="478"/>
          <ac:picMkLst>
            <pc:docMk/>
            <pc:sldMk cId="2389682505" sldId="275"/>
            <ac:picMk id="10" creationId="{F7FF49AE-5394-DBD5-E343-647FEA84B56D}"/>
          </ac:picMkLst>
        </pc:picChg>
        <pc:picChg chg="del">
          <ac:chgData name="Vikas Yadav" userId="5153e35783f740b8" providerId="LiveId" clId="{ADDA9D58-03BF-48EA-9DF1-EB27FDF5133A}" dt="2024-11-29T16:40:33.357" v="3769" actId="478"/>
          <ac:picMkLst>
            <pc:docMk/>
            <pc:sldMk cId="2389682505" sldId="275"/>
            <ac:picMk id="12" creationId="{CEBB58A1-6E31-989E-0154-1B96BDED5A30}"/>
          </ac:picMkLst>
        </pc:picChg>
      </pc:sldChg>
      <pc:sldChg chg="addSp delSp modSp add mod modTransition">
        <pc:chgData name="Vikas Yadav" userId="5153e35783f740b8" providerId="LiveId" clId="{ADDA9D58-03BF-48EA-9DF1-EB27FDF5133A}" dt="2024-12-01T14:36:08.454" v="10002"/>
        <pc:sldMkLst>
          <pc:docMk/>
          <pc:sldMk cId="3602713020" sldId="276"/>
        </pc:sldMkLst>
        <pc:spChg chg="add mod">
          <ac:chgData name="Vikas Yadav" userId="5153e35783f740b8" providerId="LiveId" clId="{ADDA9D58-03BF-48EA-9DF1-EB27FDF5133A}" dt="2024-11-29T16:52:37.042" v="3855" actId="20577"/>
          <ac:spMkLst>
            <pc:docMk/>
            <pc:sldMk cId="3602713020" sldId="276"/>
            <ac:spMk id="2" creationId="{0E76F7A2-C1B0-F6C9-5845-8EA2AD7261B3}"/>
          </ac:spMkLst>
        </pc:spChg>
        <pc:spChg chg="mod">
          <ac:chgData name="Vikas Yadav" userId="5153e35783f740b8" providerId="LiveId" clId="{ADDA9D58-03BF-48EA-9DF1-EB27FDF5133A}" dt="2024-11-29T16:52:08.986" v="3836" actId="20577"/>
          <ac:spMkLst>
            <pc:docMk/>
            <pc:sldMk cId="3602713020" sldId="276"/>
            <ac:spMk id="4" creationId="{5B229770-2F6B-04B4-88EC-16F0A5E8561A}"/>
          </ac:spMkLst>
        </pc:spChg>
        <pc:spChg chg="mod">
          <ac:chgData name="Vikas Yadav" userId="5153e35783f740b8" providerId="LiveId" clId="{ADDA9D58-03BF-48EA-9DF1-EB27FDF5133A}" dt="2024-12-01T14:12:29.465" v="9798" actId="20577"/>
          <ac:spMkLst>
            <pc:docMk/>
            <pc:sldMk cId="3602713020" sldId="276"/>
            <ac:spMk id="8" creationId="{AE3489B3-4F0D-9D1D-0D4A-E10E8392AC65}"/>
          </ac:spMkLst>
        </pc:spChg>
        <pc:picChg chg="add mod">
          <ac:chgData name="Vikas Yadav" userId="5153e35783f740b8" providerId="LiveId" clId="{ADDA9D58-03BF-48EA-9DF1-EB27FDF5133A}" dt="2024-11-30T09:21:37.949" v="4831" actId="14100"/>
          <ac:picMkLst>
            <pc:docMk/>
            <pc:sldMk cId="3602713020" sldId="276"/>
            <ac:picMk id="6" creationId="{5B39B0DF-044D-3A3B-BCF0-EAC5F6B12627}"/>
          </ac:picMkLst>
        </pc:picChg>
        <pc:picChg chg="del">
          <ac:chgData name="Vikas Yadav" userId="5153e35783f740b8" providerId="LiveId" clId="{ADDA9D58-03BF-48EA-9DF1-EB27FDF5133A}" dt="2024-11-29T16:52:15.336" v="3837" actId="478"/>
          <ac:picMkLst>
            <pc:docMk/>
            <pc:sldMk cId="3602713020" sldId="276"/>
            <ac:picMk id="9" creationId="{01A27512-EFBA-857E-2927-444EAA902CC4}"/>
          </ac:picMkLst>
        </pc:picChg>
      </pc:sldChg>
      <pc:sldChg chg="addSp delSp modSp add mod modTransition">
        <pc:chgData name="Vikas Yadav" userId="5153e35783f740b8" providerId="LiveId" clId="{ADDA9D58-03BF-48EA-9DF1-EB27FDF5133A}" dt="2024-12-01T14:36:08.454" v="10002"/>
        <pc:sldMkLst>
          <pc:docMk/>
          <pc:sldMk cId="1705224896" sldId="277"/>
        </pc:sldMkLst>
        <pc:spChg chg="add mod">
          <ac:chgData name="Vikas Yadav" userId="5153e35783f740b8" providerId="LiveId" clId="{ADDA9D58-03BF-48EA-9DF1-EB27FDF5133A}" dt="2024-12-01T13:16:10.671" v="6828" actId="14100"/>
          <ac:spMkLst>
            <pc:docMk/>
            <pc:sldMk cId="1705224896" sldId="277"/>
            <ac:spMk id="2" creationId="{3F28BC10-B2D9-D8E0-72DA-6E183F3EC7E5}"/>
          </ac:spMkLst>
        </pc:spChg>
        <pc:spChg chg="del mod">
          <ac:chgData name="Vikas Yadav" userId="5153e35783f740b8" providerId="LiveId" clId="{ADDA9D58-03BF-48EA-9DF1-EB27FDF5133A}" dt="2024-11-29T17:05:19.952" v="3869" actId="478"/>
          <ac:spMkLst>
            <pc:docMk/>
            <pc:sldMk cId="1705224896" sldId="277"/>
            <ac:spMk id="4" creationId="{47EF99E0-1602-3C0F-F619-268A426BD7EC}"/>
          </ac:spMkLst>
        </pc:spChg>
        <pc:spChg chg="mod">
          <ac:chgData name="Vikas Yadav" userId="5153e35783f740b8" providerId="LiveId" clId="{ADDA9D58-03BF-48EA-9DF1-EB27FDF5133A}" dt="2024-12-01T14:13:33.798" v="9933" actId="20577"/>
          <ac:spMkLst>
            <pc:docMk/>
            <pc:sldMk cId="1705224896" sldId="277"/>
            <ac:spMk id="8" creationId="{4645086D-9DEF-9A73-47D8-D2D6EA71A035}"/>
          </ac:spMkLst>
        </pc:spChg>
        <pc:picChg chg="add del">
          <ac:chgData name="Vikas Yadav" userId="5153e35783f740b8" providerId="LiveId" clId="{ADDA9D58-03BF-48EA-9DF1-EB27FDF5133A}" dt="2024-11-29T17:05:14.137" v="3866" actId="478"/>
          <ac:picMkLst>
            <pc:docMk/>
            <pc:sldMk cId="1705224896" sldId="277"/>
            <ac:picMk id="3" creationId="{62F2FAA5-1C65-F8E2-855A-F657B7D8FBF9}"/>
          </ac:picMkLst>
        </pc:picChg>
        <pc:picChg chg="add mod">
          <ac:chgData name="Vikas Yadav" userId="5153e35783f740b8" providerId="LiveId" clId="{ADDA9D58-03BF-48EA-9DF1-EB27FDF5133A}" dt="2024-12-01T13:16:15.816" v="6842" actId="1035"/>
          <ac:picMkLst>
            <pc:docMk/>
            <pc:sldMk cId="1705224896" sldId="277"/>
            <ac:picMk id="6" creationId="{858FE90E-7259-934B-8C80-B465938D056F}"/>
          </ac:picMkLst>
        </pc:picChg>
        <pc:picChg chg="del">
          <ac:chgData name="Vikas Yadav" userId="5153e35783f740b8" providerId="LiveId" clId="{ADDA9D58-03BF-48EA-9DF1-EB27FDF5133A}" dt="2024-11-29T17:05:05.343" v="3862" actId="478"/>
          <ac:picMkLst>
            <pc:docMk/>
            <pc:sldMk cId="1705224896" sldId="277"/>
            <ac:picMk id="9" creationId="{C03DAD90-F8E0-56FC-6B49-ABFBFBE6E291}"/>
          </ac:picMkLst>
        </pc:picChg>
      </pc:sldChg>
      <pc:sldChg chg="addSp delSp modSp add mod modTransition">
        <pc:chgData name="Vikas Yadav" userId="5153e35783f740b8" providerId="LiveId" clId="{ADDA9D58-03BF-48EA-9DF1-EB27FDF5133A}" dt="2024-12-01T14:36:08.454" v="10002"/>
        <pc:sldMkLst>
          <pc:docMk/>
          <pc:sldMk cId="1499199590" sldId="278"/>
        </pc:sldMkLst>
        <pc:spChg chg="del">
          <ac:chgData name="Vikas Yadav" userId="5153e35783f740b8" providerId="LiveId" clId="{ADDA9D58-03BF-48EA-9DF1-EB27FDF5133A}" dt="2024-11-29T17:09:00.668" v="3908" actId="478"/>
          <ac:spMkLst>
            <pc:docMk/>
            <pc:sldMk cId="1499199590" sldId="278"/>
            <ac:spMk id="2" creationId="{AEBEDD7A-8967-8544-E48F-531814C47E8C}"/>
          </ac:spMkLst>
        </pc:spChg>
        <pc:spChg chg="add mod">
          <ac:chgData name="Vikas Yadav" userId="5153e35783f740b8" providerId="LiveId" clId="{ADDA9D58-03BF-48EA-9DF1-EB27FDF5133A}" dt="2024-11-29T17:16:59.116" v="4006" actId="1076"/>
          <ac:spMkLst>
            <pc:docMk/>
            <pc:sldMk cId="1499199590" sldId="278"/>
            <ac:spMk id="5" creationId="{50D9FC28-A17D-B1DD-C1C2-3C3BB4121D31}"/>
          </ac:spMkLst>
        </pc:spChg>
        <pc:spChg chg="del mod">
          <ac:chgData name="Vikas Yadav" userId="5153e35783f740b8" providerId="LiveId" clId="{ADDA9D58-03BF-48EA-9DF1-EB27FDF5133A}" dt="2024-11-29T17:09:03.492" v="3911" actId="478"/>
          <ac:spMkLst>
            <pc:docMk/>
            <pc:sldMk cId="1499199590" sldId="278"/>
            <ac:spMk id="8" creationId="{1FE110A9-E8EE-E8B6-3003-64BB4308CD76}"/>
          </ac:spMkLst>
        </pc:spChg>
        <pc:picChg chg="del">
          <ac:chgData name="Vikas Yadav" userId="5153e35783f740b8" providerId="LiveId" clId="{ADDA9D58-03BF-48EA-9DF1-EB27FDF5133A}" dt="2024-11-29T17:08:59.636" v="3907" actId="478"/>
          <ac:picMkLst>
            <pc:docMk/>
            <pc:sldMk cId="1499199590" sldId="278"/>
            <ac:picMk id="6" creationId="{53DB4F4A-B5C1-BF53-88B1-F4619C47109A}"/>
          </ac:picMkLst>
        </pc:picChg>
        <pc:picChg chg="add mod">
          <ac:chgData name="Vikas Yadav" userId="5153e35783f740b8" providerId="LiveId" clId="{ADDA9D58-03BF-48EA-9DF1-EB27FDF5133A}" dt="2024-12-01T04:27:37.325" v="4908" actId="1076"/>
          <ac:picMkLst>
            <pc:docMk/>
            <pc:sldMk cId="1499199590" sldId="278"/>
            <ac:picMk id="7" creationId="{72072A34-F6E8-19F5-A739-D71076489962}"/>
          </ac:picMkLst>
        </pc:picChg>
        <pc:picChg chg="add mod">
          <ac:chgData name="Vikas Yadav" userId="5153e35783f740b8" providerId="LiveId" clId="{ADDA9D58-03BF-48EA-9DF1-EB27FDF5133A}" dt="2024-11-29T17:17:04.038" v="4008" actId="1076"/>
          <ac:picMkLst>
            <pc:docMk/>
            <pc:sldMk cId="1499199590" sldId="278"/>
            <ac:picMk id="9" creationId="{B17349DF-0791-B021-5171-5945A61F3DEA}"/>
          </ac:picMkLst>
        </pc:picChg>
      </pc:sldChg>
      <pc:sldChg chg="addSp modSp add mod modTransition">
        <pc:chgData name="Vikas Yadav" userId="5153e35783f740b8" providerId="LiveId" clId="{ADDA9D58-03BF-48EA-9DF1-EB27FDF5133A}" dt="2024-12-01T14:36:08.454" v="10002"/>
        <pc:sldMkLst>
          <pc:docMk/>
          <pc:sldMk cId="2157618515" sldId="279"/>
        </pc:sldMkLst>
        <pc:spChg chg="add mod">
          <ac:chgData name="Vikas Yadav" userId="5153e35783f740b8" providerId="LiveId" clId="{ADDA9D58-03BF-48EA-9DF1-EB27FDF5133A}" dt="2024-11-29T17:27:16.174" v="4036" actId="20577"/>
          <ac:spMkLst>
            <pc:docMk/>
            <pc:sldMk cId="2157618515" sldId="279"/>
            <ac:spMk id="4" creationId="{400890F1-2763-E271-B6DA-368A08D2658A}"/>
          </ac:spMkLst>
        </pc:spChg>
        <pc:picChg chg="add mod">
          <ac:chgData name="Vikas Yadav" userId="5153e35783f740b8" providerId="LiveId" clId="{ADDA9D58-03BF-48EA-9DF1-EB27FDF5133A}" dt="2024-11-29T17:27:26.884" v="4037" actId="1076"/>
          <ac:picMkLst>
            <pc:docMk/>
            <pc:sldMk cId="2157618515" sldId="279"/>
            <ac:picMk id="6" creationId="{717BC49B-523D-C454-0E7A-2D37987A9D86}"/>
          </ac:picMkLst>
        </pc:picChg>
      </pc:sldChg>
      <pc:sldChg chg="addSp modSp add mod modTransition">
        <pc:chgData name="Vikas Yadav" userId="5153e35783f740b8" providerId="LiveId" clId="{ADDA9D58-03BF-48EA-9DF1-EB27FDF5133A}" dt="2024-12-01T14:36:08.454" v="10002"/>
        <pc:sldMkLst>
          <pc:docMk/>
          <pc:sldMk cId="2891562359" sldId="280"/>
        </pc:sldMkLst>
        <pc:spChg chg="add mod">
          <ac:chgData name="Vikas Yadav" userId="5153e35783f740b8" providerId="LiveId" clId="{ADDA9D58-03BF-48EA-9DF1-EB27FDF5133A}" dt="2024-11-29T17:31:07.926" v="4143" actId="20577"/>
          <ac:spMkLst>
            <pc:docMk/>
            <pc:sldMk cId="2891562359" sldId="280"/>
            <ac:spMk id="4" creationId="{F5AAB174-BCA3-5102-CBDB-FDEBE66797C3}"/>
          </ac:spMkLst>
        </pc:spChg>
        <pc:spChg chg="add mod">
          <ac:chgData name="Vikas Yadav" userId="5153e35783f740b8" providerId="LiveId" clId="{ADDA9D58-03BF-48EA-9DF1-EB27FDF5133A}" dt="2024-11-29T17:35:58.389" v="4178" actId="1076"/>
          <ac:spMkLst>
            <pc:docMk/>
            <pc:sldMk cId="2891562359" sldId="280"/>
            <ac:spMk id="7" creationId="{E3C3D449-8A21-33A3-8207-5F8DE102E4ED}"/>
          </ac:spMkLst>
        </pc:spChg>
        <pc:spChg chg="add ord">
          <ac:chgData name="Vikas Yadav" userId="5153e35783f740b8" providerId="LiveId" clId="{ADDA9D58-03BF-48EA-9DF1-EB27FDF5133A}" dt="2024-11-29T17:36:16.375" v="4180" actId="167"/>
          <ac:spMkLst>
            <pc:docMk/>
            <pc:sldMk cId="2891562359" sldId="280"/>
            <ac:spMk id="8" creationId="{68B87536-6386-2662-52A8-25EDACEBF163}"/>
          </ac:spMkLst>
        </pc:spChg>
        <pc:picChg chg="add mod">
          <ac:chgData name="Vikas Yadav" userId="5153e35783f740b8" providerId="LiveId" clId="{ADDA9D58-03BF-48EA-9DF1-EB27FDF5133A}" dt="2024-11-29T17:34:57.907" v="4149" actId="14100"/>
          <ac:picMkLst>
            <pc:docMk/>
            <pc:sldMk cId="2891562359" sldId="280"/>
            <ac:picMk id="6" creationId="{4E7D5847-DB47-685C-E8DF-43F90D09FD40}"/>
          </ac:picMkLst>
        </pc:picChg>
      </pc:sldChg>
      <pc:sldChg chg="addSp modSp add mod modTransition">
        <pc:chgData name="Vikas Yadav" userId="5153e35783f740b8" providerId="LiveId" clId="{ADDA9D58-03BF-48EA-9DF1-EB27FDF5133A}" dt="2024-12-01T14:36:08.454" v="10002"/>
        <pc:sldMkLst>
          <pc:docMk/>
          <pc:sldMk cId="575907469" sldId="281"/>
        </pc:sldMkLst>
        <pc:spChg chg="add mod">
          <ac:chgData name="Vikas Yadav" userId="5153e35783f740b8" providerId="LiveId" clId="{ADDA9D58-03BF-48EA-9DF1-EB27FDF5133A}" dt="2024-11-29T17:40:00.258" v="4218" actId="20577"/>
          <ac:spMkLst>
            <pc:docMk/>
            <pc:sldMk cId="575907469" sldId="281"/>
            <ac:spMk id="7" creationId="{6AC17FA3-4FCD-9F05-6E94-46BC25F5D76D}"/>
          </ac:spMkLst>
        </pc:spChg>
        <pc:picChg chg="add mod">
          <ac:chgData name="Vikas Yadav" userId="5153e35783f740b8" providerId="LiveId" clId="{ADDA9D58-03BF-48EA-9DF1-EB27FDF5133A}" dt="2024-11-29T17:39:35.730" v="4201" actId="1038"/>
          <ac:picMkLst>
            <pc:docMk/>
            <pc:sldMk cId="575907469" sldId="281"/>
            <ac:picMk id="4" creationId="{1AC02A66-E8C6-3D8A-1CC3-1B1E71852082}"/>
          </ac:picMkLst>
        </pc:picChg>
        <pc:picChg chg="add mod">
          <ac:chgData name="Vikas Yadav" userId="5153e35783f740b8" providerId="LiveId" clId="{ADDA9D58-03BF-48EA-9DF1-EB27FDF5133A}" dt="2024-11-30T05:25:31.063" v="4826" actId="14100"/>
          <ac:picMkLst>
            <pc:docMk/>
            <pc:sldMk cId="575907469" sldId="281"/>
            <ac:picMk id="6" creationId="{03F7C4F3-F4AF-A5F0-409D-F011926DBAC1}"/>
          </ac:picMkLst>
        </pc:picChg>
      </pc:sldChg>
      <pc:sldChg chg="addSp delSp modSp add mod modTransition">
        <pc:chgData name="Vikas Yadav" userId="5153e35783f740b8" providerId="LiveId" clId="{ADDA9D58-03BF-48EA-9DF1-EB27FDF5133A}" dt="2024-12-01T14:36:08.454" v="10002"/>
        <pc:sldMkLst>
          <pc:docMk/>
          <pc:sldMk cId="4101823644" sldId="282"/>
        </pc:sldMkLst>
        <pc:spChg chg="add mod">
          <ac:chgData name="Vikas Yadav" userId="5153e35783f740b8" providerId="LiveId" clId="{ADDA9D58-03BF-48EA-9DF1-EB27FDF5133A}" dt="2024-11-30T09:34:11.556" v="4832" actId="20577"/>
          <ac:spMkLst>
            <pc:docMk/>
            <pc:sldMk cId="4101823644" sldId="282"/>
            <ac:spMk id="4" creationId="{886A2736-CC6F-6C1E-D6D4-77BD950F3E38}"/>
          </ac:spMkLst>
        </pc:spChg>
        <pc:picChg chg="add mod">
          <ac:chgData name="Vikas Yadav" userId="5153e35783f740b8" providerId="LiveId" clId="{ADDA9D58-03BF-48EA-9DF1-EB27FDF5133A}" dt="2024-11-29T17:44:47.632" v="4269" actId="14100"/>
          <ac:picMkLst>
            <pc:docMk/>
            <pc:sldMk cId="4101823644" sldId="282"/>
            <ac:picMk id="6" creationId="{9589E658-DC2C-D53A-E9F3-C06460DE54DA}"/>
          </ac:picMkLst>
        </pc:picChg>
        <pc:inkChg chg="add del">
          <ac:chgData name="Vikas Yadav" userId="5153e35783f740b8" providerId="LiveId" clId="{ADDA9D58-03BF-48EA-9DF1-EB27FDF5133A}" dt="2024-11-29T17:45:03.507" v="4271" actId="9405"/>
          <ac:inkMkLst>
            <pc:docMk/>
            <pc:sldMk cId="4101823644" sldId="282"/>
            <ac:inkMk id="7" creationId="{A6FF8755-A258-FC0E-BEC0-DFDB2EDBB5F5}"/>
          </ac:inkMkLst>
        </pc:inkChg>
        <pc:inkChg chg="add del">
          <ac:chgData name="Vikas Yadav" userId="5153e35783f740b8" providerId="LiveId" clId="{ADDA9D58-03BF-48EA-9DF1-EB27FDF5133A}" dt="2024-11-29T17:45:23.701" v="4273" actId="9405"/>
          <ac:inkMkLst>
            <pc:docMk/>
            <pc:sldMk cId="4101823644" sldId="282"/>
            <ac:inkMk id="8" creationId="{AB576CF5-D47F-9B3B-1679-C99154C9E4BE}"/>
          </ac:inkMkLst>
        </pc:inkChg>
        <pc:inkChg chg="add">
          <ac:chgData name="Vikas Yadav" userId="5153e35783f740b8" providerId="LiveId" clId="{ADDA9D58-03BF-48EA-9DF1-EB27FDF5133A}" dt="2024-11-29T17:45:33.134" v="4274" actId="9405"/>
          <ac:inkMkLst>
            <pc:docMk/>
            <pc:sldMk cId="4101823644" sldId="282"/>
            <ac:inkMk id="9" creationId="{797AA24F-AE3A-54AB-DE86-925A00A8BBF3}"/>
          </ac:inkMkLst>
        </pc:inkChg>
        <pc:inkChg chg="add">
          <ac:chgData name="Vikas Yadav" userId="5153e35783f740b8" providerId="LiveId" clId="{ADDA9D58-03BF-48EA-9DF1-EB27FDF5133A}" dt="2024-11-29T17:45:41.447" v="4275" actId="9405"/>
          <ac:inkMkLst>
            <pc:docMk/>
            <pc:sldMk cId="4101823644" sldId="282"/>
            <ac:inkMk id="10" creationId="{A5CE73B4-8AB3-0749-231F-C4CBCB21195F}"/>
          </ac:inkMkLst>
        </pc:inkChg>
        <pc:inkChg chg="add del">
          <ac:chgData name="Vikas Yadav" userId="5153e35783f740b8" providerId="LiveId" clId="{ADDA9D58-03BF-48EA-9DF1-EB27FDF5133A}" dt="2024-11-29T17:45:49.909" v="4277" actId="9405"/>
          <ac:inkMkLst>
            <pc:docMk/>
            <pc:sldMk cId="4101823644" sldId="282"/>
            <ac:inkMk id="11" creationId="{4FA3CF3D-B299-479C-5551-923AC0B35E9D}"/>
          </ac:inkMkLst>
        </pc:inkChg>
        <pc:inkChg chg="add">
          <ac:chgData name="Vikas Yadav" userId="5153e35783f740b8" providerId="LiveId" clId="{ADDA9D58-03BF-48EA-9DF1-EB27FDF5133A}" dt="2024-11-29T17:45:52.140" v="4278" actId="9405"/>
          <ac:inkMkLst>
            <pc:docMk/>
            <pc:sldMk cId="4101823644" sldId="282"/>
            <ac:inkMk id="12" creationId="{9830A8D5-F6FE-E0E4-B3CD-A8070D1C94FF}"/>
          </ac:inkMkLst>
        </pc:inkChg>
        <pc:inkChg chg="add">
          <ac:chgData name="Vikas Yadav" userId="5153e35783f740b8" providerId="LiveId" clId="{ADDA9D58-03BF-48EA-9DF1-EB27FDF5133A}" dt="2024-11-29T17:45:56.731" v="4279" actId="9405"/>
          <ac:inkMkLst>
            <pc:docMk/>
            <pc:sldMk cId="4101823644" sldId="282"/>
            <ac:inkMk id="13" creationId="{3E80A699-B66F-9210-08DB-9E45F75D0175}"/>
          </ac:inkMkLst>
        </pc:inkChg>
        <pc:inkChg chg="add">
          <ac:chgData name="Vikas Yadav" userId="5153e35783f740b8" providerId="LiveId" clId="{ADDA9D58-03BF-48EA-9DF1-EB27FDF5133A}" dt="2024-11-29T17:46:02.500" v="4280" actId="9405"/>
          <ac:inkMkLst>
            <pc:docMk/>
            <pc:sldMk cId="4101823644" sldId="282"/>
            <ac:inkMk id="14" creationId="{1A56876A-6905-65E3-021A-577CAF317F55}"/>
          </ac:inkMkLst>
        </pc:inkChg>
        <pc:inkChg chg="add">
          <ac:chgData name="Vikas Yadav" userId="5153e35783f740b8" providerId="LiveId" clId="{ADDA9D58-03BF-48EA-9DF1-EB27FDF5133A}" dt="2024-11-29T17:46:08.695" v="4281" actId="9405"/>
          <ac:inkMkLst>
            <pc:docMk/>
            <pc:sldMk cId="4101823644" sldId="282"/>
            <ac:inkMk id="15" creationId="{5BAA9DBA-3300-B8B9-46A7-402A938FA475}"/>
          </ac:inkMkLst>
        </pc:inkChg>
        <pc:inkChg chg="add">
          <ac:chgData name="Vikas Yadav" userId="5153e35783f740b8" providerId="LiveId" clId="{ADDA9D58-03BF-48EA-9DF1-EB27FDF5133A}" dt="2024-11-29T17:46:15.779" v="4282" actId="9405"/>
          <ac:inkMkLst>
            <pc:docMk/>
            <pc:sldMk cId="4101823644" sldId="282"/>
            <ac:inkMk id="16" creationId="{24096B56-07CC-4F23-71AA-22820B5CEA36}"/>
          </ac:inkMkLst>
        </pc:inkChg>
        <pc:inkChg chg="add">
          <ac:chgData name="Vikas Yadav" userId="5153e35783f740b8" providerId="LiveId" clId="{ADDA9D58-03BF-48EA-9DF1-EB27FDF5133A}" dt="2024-11-29T17:46:22.849" v="4283" actId="9405"/>
          <ac:inkMkLst>
            <pc:docMk/>
            <pc:sldMk cId="4101823644" sldId="282"/>
            <ac:inkMk id="17" creationId="{9474A056-0160-2D79-B73E-E6AB5DF9FBD1}"/>
          </ac:inkMkLst>
        </pc:inkChg>
        <pc:inkChg chg="add">
          <ac:chgData name="Vikas Yadav" userId="5153e35783f740b8" providerId="LiveId" clId="{ADDA9D58-03BF-48EA-9DF1-EB27FDF5133A}" dt="2024-11-29T17:46:31.221" v="4284" actId="9405"/>
          <ac:inkMkLst>
            <pc:docMk/>
            <pc:sldMk cId="4101823644" sldId="282"/>
            <ac:inkMk id="18" creationId="{B2A07760-BC00-31C2-E590-9B2304CE1C88}"/>
          </ac:inkMkLst>
        </pc:inkChg>
        <pc:inkChg chg="add">
          <ac:chgData name="Vikas Yadav" userId="5153e35783f740b8" providerId="LiveId" clId="{ADDA9D58-03BF-48EA-9DF1-EB27FDF5133A}" dt="2024-11-29T17:46:37.306" v="4285" actId="9405"/>
          <ac:inkMkLst>
            <pc:docMk/>
            <pc:sldMk cId="4101823644" sldId="282"/>
            <ac:inkMk id="19" creationId="{15F6C4BD-D302-3EA3-976A-DB3339B71D71}"/>
          </ac:inkMkLst>
        </pc:inkChg>
      </pc:sldChg>
      <pc:sldChg chg="addSp modSp add mod modTransition">
        <pc:chgData name="Vikas Yadav" userId="5153e35783f740b8" providerId="LiveId" clId="{ADDA9D58-03BF-48EA-9DF1-EB27FDF5133A}" dt="2024-12-01T14:36:08.454" v="10002"/>
        <pc:sldMkLst>
          <pc:docMk/>
          <pc:sldMk cId="2319213336" sldId="283"/>
        </pc:sldMkLst>
        <pc:spChg chg="add mod">
          <ac:chgData name="Vikas Yadav" userId="5153e35783f740b8" providerId="LiveId" clId="{ADDA9D58-03BF-48EA-9DF1-EB27FDF5133A}" dt="2024-11-29T17:49:05.280" v="4329" actId="14100"/>
          <ac:spMkLst>
            <pc:docMk/>
            <pc:sldMk cId="2319213336" sldId="283"/>
            <ac:spMk id="4" creationId="{325B537E-4988-516C-0DC8-9197BB3D89AF}"/>
          </ac:spMkLst>
        </pc:spChg>
        <pc:picChg chg="add mod">
          <ac:chgData name="Vikas Yadav" userId="5153e35783f740b8" providerId="LiveId" clId="{ADDA9D58-03BF-48EA-9DF1-EB27FDF5133A}" dt="2024-11-30T12:53:11.339" v="4900" actId="1076"/>
          <ac:picMkLst>
            <pc:docMk/>
            <pc:sldMk cId="2319213336" sldId="283"/>
            <ac:picMk id="6" creationId="{7233CDDE-CF66-4DDE-F295-15060E84BF97}"/>
          </ac:picMkLst>
        </pc:picChg>
      </pc:sldChg>
      <pc:sldChg chg="addSp delSp modSp add mod modTransition">
        <pc:chgData name="Vikas Yadav" userId="5153e35783f740b8" providerId="LiveId" clId="{ADDA9D58-03BF-48EA-9DF1-EB27FDF5133A}" dt="2024-12-01T14:36:08.454" v="10002"/>
        <pc:sldMkLst>
          <pc:docMk/>
          <pc:sldMk cId="4016476225" sldId="284"/>
        </pc:sldMkLst>
        <pc:spChg chg="add mod">
          <ac:chgData name="Vikas Yadav" userId="5153e35783f740b8" providerId="LiveId" clId="{ADDA9D58-03BF-48EA-9DF1-EB27FDF5133A}" dt="2024-11-29T17:52:58.730" v="4376" actId="20577"/>
          <ac:spMkLst>
            <pc:docMk/>
            <pc:sldMk cId="4016476225" sldId="284"/>
            <ac:spMk id="4" creationId="{E07F2F4D-6404-F57C-9145-EC405A40D800}"/>
          </ac:spMkLst>
        </pc:spChg>
        <pc:picChg chg="add del mod">
          <ac:chgData name="Vikas Yadav" userId="5153e35783f740b8" providerId="LiveId" clId="{ADDA9D58-03BF-48EA-9DF1-EB27FDF5133A}" dt="2024-11-29T17:54:06.005" v="4383" actId="478"/>
          <ac:picMkLst>
            <pc:docMk/>
            <pc:sldMk cId="4016476225" sldId="284"/>
            <ac:picMk id="6" creationId="{E7C9FDD5-BD16-97D7-DFFB-6613D01490D9}"/>
          </ac:picMkLst>
        </pc:picChg>
        <pc:picChg chg="add mod">
          <ac:chgData name="Vikas Yadav" userId="5153e35783f740b8" providerId="LiveId" clId="{ADDA9D58-03BF-48EA-9DF1-EB27FDF5133A}" dt="2024-11-29T17:54:52.623" v="4392" actId="1076"/>
          <ac:picMkLst>
            <pc:docMk/>
            <pc:sldMk cId="4016476225" sldId="284"/>
            <ac:picMk id="8" creationId="{AAC6C890-944C-E62C-095E-0626B798E4DD}"/>
          </ac:picMkLst>
        </pc:picChg>
      </pc:sldChg>
      <pc:sldChg chg="addSp modSp add mod modTransition">
        <pc:chgData name="Vikas Yadav" userId="5153e35783f740b8" providerId="LiveId" clId="{ADDA9D58-03BF-48EA-9DF1-EB27FDF5133A}" dt="2024-12-01T14:36:08.454" v="10002"/>
        <pc:sldMkLst>
          <pc:docMk/>
          <pc:sldMk cId="94892527" sldId="285"/>
        </pc:sldMkLst>
        <pc:spChg chg="add mod">
          <ac:chgData name="Vikas Yadav" userId="5153e35783f740b8" providerId="LiveId" clId="{ADDA9D58-03BF-48EA-9DF1-EB27FDF5133A}" dt="2024-11-29T18:01:07.053" v="4447" actId="20577"/>
          <ac:spMkLst>
            <pc:docMk/>
            <pc:sldMk cId="94892527" sldId="285"/>
            <ac:spMk id="4" creationId="{8C16AEDB-AA2A-A1AB-4685-2139003AF50A}"/>
          </ac:spMkLst>
        </pc:spChg>
        <pc:picChg chg="add mod">
          <ac:chgData name="Vikas Yadav" userId="5153e35783f740b8" providerId="LiveId" clId="{ADDA9D58-03BF-48EA-9DF1-EB27FDF5133A}" dt="2024-11-29T18:03:21.082" v="4457" actId="14100"/>
          <ac:picMkLst>
            <pc:docMk/>
            <pc:sldMk cId="94892527" sldId="285"/>
            <ac:picMk id="6" creationId="{24DD51F2-FCFE-9129-26EE-0A254C3AED03}"/>
          </ac:picMkLst>
        </pc:picChg>
      </pc:sldChg>
      <pc:sldChg chg="addSp modSp add mod modTransition">
        <pc:chgData name="Vikas Yadav" userId="5153e35783f740b8" providerId="LiveId" clId="{ADDA9D58-03BF-48EA-9DF1-EB27FDF5133A}" dt="2024-12-01T14:36:08.454" v="10002"/>
        <pc:sldMkLst>
          <pc:docMk/>
          <pc:sldMk cId="3035364451" sldId="286"/>
        </pc:sldMkLst>
        <pc:picChg chg="add mod">
          <ac:chgData name="Vikas Yadav" userId="5153e35783f740b8" providerId="LiveId" clId="{ADDA9D58-03BF-48EA-9DF1-EB27FDF5133A}" dt="2024-11-29T18:03:25.395" v="4459" actId="14100"/>
          <ac:picMkLst>
            <pc:docMk/>
            <pc:sldMk cId="3035364451" sldId="286"/>
            <ac:picMk id="4" creationId="{26ACD476-B385-2C9A-9266-6DA0F8A76625}"/>
          </ac:picMkLst>
        </pc:picChg>
      </pc:sldChg>
      <pc:sldChg chg="addSp delSp modSp add mod modTransition">
        <pc:chgData name="Vikas Yadav" userId="5153e35783f740b8" providerId="LiveId" clId="{ADDA9D58-03BF-48EA-9DF1-EB27FDF5133A}" dt="2024-12-01T14:36:08.454" v="10002"/>
        <pc:sldMkLst>
          <pc:docMk/>
          <pc:sldMk cId="155241390" sldId="287"/>
        </pc:sldMkLst>
        <pc:picChg chg="del">
          <ac:chgData name="Vikas Yadav" userId="5153e35783f740b8" providerId="LiveId" clId="{ADDA9D58-03BF-48EA-9DF1-EB27FDF5133A}" dt="2024-11-29T18:03:43.863" v="4461" actId="478"/>
          <ac:picMkLst>
            <pc:docMk/>
            <pc:sldMk cId="155241390" sldId="287"/>
            <ac:picMk id="4" creationId="{B7EC2F56-06A9-E3EB-282B-594DA17ED530}"/>
          </ac:picMkLst>
        </pc:picChg>
        <pc:picChg chg="add mod">
          <ac:chgData name="Vikas Yadav" userId="5153e35783f740b8" providerId="LiveId" clId="{ADDA9D58-03BF-48EA-9DF1-EB27FDF5133A}" dt="2024-11-29T18:05:50.234" v="4484" actId="14100"/>
          <ac:picMkLst>
            <pc:docMk/>
            <pc:sldMk cId="155241390" sldId="287"/>
            <ac:picMk id="5" creationId="{DFB2469A-9896-3C99-98F4-BBD0156B1A0A}"/>
          </ac:picMkLst>
        </pc:picChg>
        <pc:picChg chg="add mod">
          <ac:chgData name="Vikas Yadav" userId="5153e35783f740b8" providerId="LiveId" clId="{ADDA9D58-03BF-48EA-9DF1-EB27FDF5133A}" dt="2024-11-29T18:05:47.122" v="4483" actId="14100"/>
          <ac:picMkLst>
            <pc:docMk/>
            <pc:sldMk cId="155241390" sldId="287"/>
            <ac:picMk id="7" creationId="{40F49D58-0BA1-A6CD-35F8-033E72EB6F82}"/>
          </ac:picMkLst>
        </pc:picChg>
      </pc:sldChg>
      <pc:sldChg chg="addSp delSp modSp add mod ord modTransition">
        <pc:chgData name="Vikas Yadav" userId="5153e35783f740b8" providerId="LiveId" clId="{ADDA9D58-03BF-48EA-9DF1-EB27FDF5133A}" dt="2024-12-01T16:41:38.076" v="10058"/>
        <pc:sldMkLst>
          <pc:docMk/>
          <pc:sldMk cId="3958950389" sldId="288"/>
        </pc:sldMkLst>
        <pc:spChg chg="add mod">
          <ac:chgData name="Vikas Yadav" userId="5153e35783f740b8" providerId="LiveId" clId="{ADDA9D58-03BF-48EA-9DF1-EB27FDF5133A}" dt="2024-12-01T14:20:55.788" v="9989" actId="1038"/>
          <ac:spMkLst>
            <pc:docMk/>
            <pc:sldMk cId="3958950389" sldId="288"/>
            <ac:spMk id="2" creationId="{CFE0A132-3533-C761-615F-0735AB118B9D}"/>
          </ac:spMkLst>
        </pc:spChg>
        <pc:spChg chg="add del mod">
          <ac:chgData name="Vikas Yadav" userId="5153e35783f740b8" providerId="LiveId" clId="{ADDA9D58-03BF-48EA-9DF1-EB27FDF5133A}" dt="2024-11-30T02:49:02.721" v="4518" actId="478"/>
          <ac:spMkLst>
            <pc:docMk/>
            <pc:sldMk cId="3958950389" sldId="288"/>
            <ac:spMk id="6" creationId="{23E018E4-BD90-F9FF-959A-E9947C5CB89F}"/>
          </ac:spMkLst>
        </pc:spChg>
        <pc:spChg chg="add del mod">
          <ac:chgData name="Vikas Yadav" userId="5153e35783f740b8" providerId="LiveId" clId="{ADDA9D58-03BF-48EA-9DF1-EB27FDF5133A}" dt="2024-11-30T02:49:44.274" v="4525" actId="478"/>
          <ac:spMkLst>
            <pc:docMk/>
            <pc:sldMk cId="3958950389" sldId="288"/>
            <ac:spMk id="9" creationId="{BA54250F-19F1-0FFA-9517-8D1C62DA1452}"/>
          </ac:spMkLst>
        </pc:spChg>
        <pc:picChg chg="add del mod">
          <ac:chgData name="Vikas Yadav" userId="5153e35783f740b8" providerId="LiveId" clId="{ADDA9D58-03BF-48EA-9DF1-EB27FDF5133A}" dt="2024-11-30T02:49:02.721" v="4518" actId="478"/>
          <ac:picMkLst>
            <pc:docMk/>
            <pc:sldMk cId="3958950389" sldId="288"/>
            <ac:picMk id="5" creationId="{C9BE2059-1CCD-3F8C-629E-1AB5077F1D28}"/>
          </ac:picMkLst>
        </pc:picChg>
        <pc:picChg chg="add del mod">
          <ac:chgData name="Vikas Yadav" userId="5153e35783f740b8" providerId="LiveId" clId="{ADDA9D58-03BF-48EA-9DF1-EB27FDF5133A}" dt="2024-12-01T14:20:52.326" v="9982" actId="1038"/>
          <ac:picMkLst>
            <pc:docMk/>
            <pc:sldMk cId="3958950389" sldId="288"/>
            <ac:picMk id="8" creationId="{A7750B49-0809-C7D3-2BA6-26F83FBD4F4C}"/>
          </ac:picMkLst>
        </pc:picChg>
      </pc:sldChg>
      <pc:sldChg chg="addSp delSp modSp add mod ord modTransition">
        <pc:chgData name="Vikas Yadav" userId="5153e35783f740b8" providerId="LiveId" clId="{ADDA9D58-03BF-48EA-9DF1-EB27FDF5133A}" dt="2024-12-02T03:00:38.070" v="10555"/>
        <pc:sldMkLst>
          <pc:docMk/>
          <pc:sldMk cId="2677435363" sldId="289"/>
        </pc:sldMkLst>
        <pc:picChg chg="add del mod">
          <ac:chgData name="Vikas Yadav" userId="5153e35783f740b8" providerId="LiveId" clId="{ADDA9D58-03BF-48EA-9DF1-EB27FDF5133A}" dt="2024-12-02T02:59:57.921" v="10554" actId="478"/>
          <ac:picMkLst>
            <pc:docMk/>
            <pc:sldMk cId="2677435363" sldId="289"/>
            <ac:picMk id="4" creationId="{10244EB0-5B07-80D9-4A5B-C8E3421E3B0E}"/>
          </ac:picMkLst>
        </pc:picChg>
        <pc:picChg chg="add mod">
          <ac:chgData name="Vikas Yadav" userId="5153e35783f740b8" providerId="LiveId" clId="{ADDA9D58-03BF-48EA-9DF1-EB27FDF5133A}" dt="2024-12-02T03:00:38.070" v="10555"/>
          <ac:picMkLst>
            <pc:docMk/>
            <pc:sldMk cId="2677435363" sldId="289"/>
            <ac:picMk id="5" creationId="{0350DD04-0D2C-CA7A-6987-B8554EE064D6}"/>
          </ac:picMkLst>
        </pc:picChg>
      </pc:sldChg>
      <pc:sldChg chg="addSp delSp modSp add mod ord modTransition">
        <pc:chgData name="Vikas Yadav" userId="5153e35783f740b8" providerId="LiveId" clId="{ADDA9D58-03BF-48EA-9DF1-EB27FDF5133A}" dt="2024-12-01T16:41:59.076" v="10062"/>
        <pc:sldMkLst>
          <pc:docMk/>
          <pc:sldMk cId="526499438" sldId="290"/>
        </pc:sldMkLst>
        <pc:picChg chg="add del mod">
          <ac:chgData name="Vikas Yadav" userId="5153e35783f740b8" providerId="LiveId" clId="{ADDA9D58-03BF-48EA-9DF1-EB27FDF5133A}" dt="2024-11-30T04:17:05.681" v="4539" actId="478"/>
          <ac:picMkLst>
            <pc:docMk/>
            <pc:sldMk cId="526499438" sldId="290"/>
            <ac:picMk id="4" creationId="{BC1C443E-4608-FD17-860B-9DE08C16A5E5}"/>
          </ac:picMkLst>
        </pc:picChg>
        <pc:picChg chg="add mod">
          <ac:chgData name="Vikas Yadav" userId="5153e35783f740b8" providerId="LiveId" clId="{ADDA9D58-03BF-48EA-9DF1-EB27FDF5133A}" dt="2024-11-30T04:17:40.054" v="4544" actId="14100"/>
          <ac:picMkLst>
            <pc:docMk/>
            <pc:sldMk cId="526499438" sldId="290"/>
            <ac:picMk id="6" creationId="{FEDCED0D-A1BB-F7DA-EFA5-FE33E8389600}"/>
          </ac:picMkLst>
        </pc:picChg>
      </pc:sldChg>
      <pc:sldChg chg="addSp modSp add mod ord modTransition">
        <pc:chgData name="Vikas Yadav" userId="5153e35783f740b8" providerId="LiveId" clId="{ADDA9D58-03BF-48EA-9DF1-EB27FDF5133A}" dt="2024-12-01T16:42:09.463" v="10064"/>
        <pc:sldMkLst>
          <pc:docMk/>
          <pc:sldMk cId="3797792985" sldId="291"/>
        </pc:sldMkLst>
        <pc:picChg chg="add mod">
          <ac:chgData name="Vikas Yadav" userId="5153e35783f740b8" providerId="LiveId" clId="{ADDA9D58-03BF-48EA-9DF1-EB27FDF5133A}" dt="2024-11-30T04:18:52.859" v="4549" actId="14100"/>
          <ac:picMkLst>
            <pc:docMk/>
            <pc:sldMk cId="3797792985" sldId="291"/>
            <ac:picMk id="4" creationId="{863F9552-B099-A149-4DAC-D5A7005583AC}"/>
          </ac:picMkLst>
        </pc:picChg>
      </pc:sldChg>
      <pc:sldChg chg="addSp delSp modSp add mod modTransition">
        <pc:chgData name="Vikas Yadav" userId="5153e35783f740b8" providerId="LiveId" clId="{ADDA9D58-03BF-48EA-9DF1-EB27FDF5133A}" dt="2024-12-02T03:07:57.669" v="10582" actId="1076"/>
        <pc:sldMkLst>
          <pc:docMk/>
          <pc:sldMk cId="1189197126" sldId="292"/>
        </pc:sldMkLst>
        <pc:spChg chg="add mod">
          <ac:chgData name="Vikas Yadav" userId="5153e35783f740b8" providerId="LiveId" clId="{ADDA9D58-03BF-48EA-9DF1-EB27FDF5133A}" dt="2024-12-01T16:48:50.445" v="10184" actId="20577"/>
          <ac:spMkLst>
            <pc:docMk/>
            <pc:sldMk cId="1189197126" sldId="292"/>
            <ac:spMk id="2" creationId="{E1291890-6A36-BF8B-E7FB-5D3D4B5B18F7}"/>
          </ac:spMkLst>
        </pc:spChg>
        <pc:spChg chg="add del mod">
          <ac:chgData name="Vikas Yadav" userId="5153e35783f740b8" providerId="LiveId" clId="{ADDA9D58-03BF-48EA-9DF1-EB27FDF5133A}" dt="2024-12-02T02:59:55.626" v="10551"/>
          <ac:spMkLst>
            <pc:docMk/>
            <pc:sldMk cId="1189197126" sldId="292"/>
            <ac:spMk id="4" creationId="{9BAF0C57-8BFA-E47F-B62F-026D16E42EE5}"/>
          </ac:spMkLst>
        </pc:spChg>
        <pc:spChg chg="add del mod">
          <ac:chgData name="Vikas Yadav" userId="5153e35783f740b8" providerId="LiveId" clId="{ADDA9D58-03BF-48EA-9DF1-EB27FDF5133A}" dt="2024-12-02T02:59:55.626" v="10553"/>
          <ac:spMkLst>
            <pc:docMk/>
            <pc:sldMk cId="1189197126" sldId="292"/>
            <ac:spMk id="5" creationId="{BC9BABF5-804F-0614-E4F5-8547F5784675}"/>
          </ac:spMkLst>
        </pc:spChg>
        <pc:spChg chg="add mod">
          <ac:chgData name="Vikas Yadav" userId="5153e35783f740b8" providerId="LiveId" clId="{ADDA9D58-03BF-48EA-9DF1-EB27FDF5133A}" dt="2024-12-02T03:07:57.669" v="10582" actId="1076"/>
          <ac:spMkLst>
            <pc:docMk/>
            <pc:sldMk cId="1189197126" sldId="292"/>
            <ac:spMk id="6" creationId="{74B3317E-9C70-5167-D0DF-23702CD50CBB}"/>
          </ac:spMkLst>
        </pc:spChg>
        <pc:picChg chg="mod">
          <ac:chgData name="Vikas Yadav" userId="5153e35783f740b8" providerId="LiveId" clId="{ADDA9D58-03BF-48EA-9DF1-EB27FDF5133A}" dt="2024-11-30T04:29:25.296" v="4601" actId="1076"/>
          <ac:picMkLst>
            <pc:docMk/>
            <pc:sldMk cId="1189197126" sldId="292"/>
            <ac:picMk id="3" creationId="{BED6CE46-43D7-B381-80E5-72D78535FD0A}"/>
          </ac:picMkLst>
        </pc:picChg>
      </pc:sldChg>
      <pc:sldChg chg="addSp modSp add mod modTransition">
        <pc:chgData name="Vikas Yadav" userId="5153e35783f740b8" providerId="LiveId" clId="{ADDA9D58-03BF-48EA-9DF1-EB27FDF5133A}" dt="2024-12-01T14:36:08.454" v="10002"/>
        <pc:sldMkLst>
          <pc:docMk/>
          <pc:sldMk cId="836552064" sldId="293"/>
        </pc:sldMkLst>
        <pc:spChg chg="add mod">
          <ac:chgData name="Vikas Yadav" userId="5153e35783f740b8" providerId="LiveId" clId="{ADDA9D58-03BF-48EA-9DF1-EB27FDF5133A}" dt="2024-12-01T14:15:04.746" v="9971" actId="14100"/>
          <ac:spMkLst>
            <pc:docMk/>
            <pc:sldMk cId="836552064" sldId="293"/>
            <ac:spMk id="2" creationId="{F15113A2-FFFA-1AC1-9845-904E9267205F}"/>
          </ac:spMkLst>
        </pc:spChg>
      </pc:sldChg>
      <pc:sldChg chg="add del">
        <pc:chgData name="Vikas Yadav" userId="5153e35783f740b8" providerId="LiveId" clId="{ADDA9D58-03BF-48EA-9DF1-EB27FDF5133A}" dt="2024-12-01T14:15:09.574" v="9972" actId="47"/>
        <pc:sldMkLst>
          <pc:docMk/>
          <pc:sldMk cId="1526563490" sldId="294"/>
        </pc:sldMkLst>
      </pc:sldChg>
      <pc:sldChg chg="addSp delSp modSp add mod">
        <pc:chgData name="Vikas Yadav" userId="5153e35783f740b8" providerId="LiveId" clId="{ADDA9D58-03BF-48EA-9DF1-EB27FDF5133A}" dt="2024-12-02T03:23:15.502" v="10747" actId="1076"/>
        <pc:sldMkLst>
          <pc:docMk/>
          <pc:sldMk cId="4294700126" sldId="294"/>
        </pc:sldMkLst>
        <pc:spChg chg="mod">
          <ac:chgData name="Vikas Yadav" userId="5153e35783f740b8" providerId="LiveId" clId="{ADDA9D58-03BF-48EA-9DF1-EB27FDF5133A}" dt="2024-12-02T03:22:30.028" v="10629" actId="1076"/>
          <ac:spMkLst>
            <pc:docMk/>
            <pc:sldMk cId="4294700126" sldId="294"/>
            <ac:spMk id="2" creationId="{47BF3035-720F-9DF8-32D3-F259F40EF390}"/>
          </ac:spMkLst>
        </pc:spChg>
        <pc:spChg chg="add del mod">
          <ac:chgData name="Vikas Yadav" userId="5153e35783f740b8" providerId="LiveId" clId="{ADDA9D58-03BF-48EA-9DF1-EB27FDF5133A}" dt="2024-12-02T03:16:57.549" v="10591" actId="478"/>
          <ac:spMkLst>
            <pc:docMk/>
            <pc:sldMk cId="4294700126" sldId="294"/>
            <ac:spMk id="4" creationId="{6CAA3808-84E8-623E-7517-7CC99F1AC4EC}"/>
          </ac:spMkLst>
        </pc:spChg>
        <pc:spChg chg="add">
          <ac:chgData name="Vikas Yadav" userId="5153e35783f740b8" providerId="LiveId" clId="{ADDA9D58-03BF-48EA-9DF1-EB27FDF5133A}" dt="2024-12-02T03:16:09.392" v="10584"/>
          <ac:spMkLst>
            <pc:docMk/>
            <pc:sldMk cId="4294700126" sldId="294"/>
            <ac:spMk id="5" creationId="{AB58DE32-20DF-8210-4C7A-7C818F38B092}"/>
          </ac:spMkLst>
        </pc:spChg>
        <pc:spChg chg="add">
          <ac:chgData name="Vikas Yadav" userId="5153e35783f740b8" providerId="LiveId" clId="{ADDA9D58-03BF-48EA-9DF1-EB27FDF5133A}" dt="2024-12-02T03:16:09.392" v="10584"/>
          <ac:spMkLst>
            <pc:docMk/>
            <pc:sldMk cId="4294700126" sldId="294"/>
            <ac:spMk id="6" creationId="{9B4D32E1-4171-579E-9A00-0CC9D3A6EDD7}"/>
          </ac:spMkLst>
        </pc:spChg>
        <pc:spChg chg="add">
          <ac:chgData name="Vikas Yadav" userId="5153e35783f740b8" providerId="LiveId" clId="{ADDA9D58-03BF-48EA-9DF1-EB27FDF5133A}" dt="2024-12-02T03:16:09.392" v="10584"/>
          <ac:spMkLst>
            <pc:docMk/>
            <pc:sldMk cId="4294700126" sldId="294"/>
            <ac:spMk id="7" creationId="{1EB14DA6-765E-105B-BE69-6B88105FB3D8}"/>
          </ac:spMkLst>
        </pc:spChg>
        <pc:spChg chg="add">
          <ac:chgData name="Vikas Yadav" userId="5153e35783f740b8" providerId="LiveId" clId="{ADDA9D58-03BF-48EA-9DF1-EB27FDF5133A}" dt="2024-12-02T03:16:09.392" v="10584"/>
          <ac:spMkLst>
            <pc:docMk/>
            <pc:sldMk cId="4294700126" sldId="294"/>
            <ac:spMk id="8" creationId="{4DEB51B8-FCAB-D60C-1B48-D2E3C296411B}"/>
          </ac:spMkLst>
        </pc:spChg>
        <pc:spChg chg="add">
          <ac:chgData name="Vikas Yadav" userId="5153e35783f740b8" providerId="LiveId" clId="{ADDA9D58-03BF-48EA-9DF1-EB27FDF5133A}" dt="2024-12-02T03:16:09.392" v="10584"/>
          <ac:spMkLst>
            <pc:docMk/>
            <pc:sldMk cId="4294700126" sldId="294"/>
            <ac:spMk id="9" creationId="{4ACF29A6-0609-D0A7-1104-CD5D6C53E58E}"/>
          </ac:spMkLst>
        </pc:spChg>
        <pc:spChg chg="add">
          <ac:chgData name="Vikas Yadav" userId="5153e35783f740b8" providerId="LiveId" clId="{ADDA9D58-03BF-48EA-9DF1-EB27FDF5133A}" dt="2024-12-02T03:16:09.392" v="10584"/>
          <ac:spMkLst>
            <pc:docMk/>
            <pc:sldMk cId="4294700126" sldId="294"/>
            <ac:spMk id="10" creationId="{15451068-6482-C246-D335-404D114AA4D9}"/>
          </ac:spMkLst>
        </pc:spChg>
        <pc:spChg chg="add">
          <ac:chgData name="Vikas Yadav" userId="5153e35783f740b8" providerId="LiveId" clId="{ADDA9D58-03BF-48EA-9DF1-EB27FDF5133A}" dt="2024-12-02T03:16:09.392" v="10584"/>
          <ac:spMkLst>
            <pc:docMk/>
            <pc:sldMk cId="4294700126" sldId="294"/>
            <ac:spMk id="11" creationId="{223FE3D4-BE85-74E5-EF52-7F077547BD18}"/>
          </ac:spMkLst>
        </pc:spChg>
        <pc:spChg chg="add">
          <ac:chgData name="Vikas Yadav" userId="5153e35783f740b8" providerId="LiveId" clId="{ADDA9D58-03BF-48EA-9DF1-EB27FDF5133A}" dt="2024-12-02T03:16:09.392" v="10584"/>
          <ac:spMkLst>
            <pc:docMk/>
            <pc:sldMk cId="4294700126" sldId="294"/>
            <ac:spMk id="12" creationId="{3E3AEB35-B3D9-A7CD-93C0-21B1F7570658}"/>
          </ac:spMkLst>
        </pc:spChg>
        <pc:spChg chg="add">
          <ac:chgData name="Vikas Yadav" userId="5153e35783f740b8" providerId="LiveId" clId="{ADDA9D58-03BF-48EA-9DF1-EB27FDF5133A}" dt="2024-12-02T03:16:09.392" v="10584"/>
          <ac:spMkLst>
            <pc:docMk/>
            <pc:sldMk cId="4294700126" sldId="294"/>
            <ac:spMk id="13" creationId="{BC486C13-B839-1582-57CF-A7BD1AB14B14}"/>
          </ac:spMkLst>
        </pc:spChg>
        <pc:spChg chg="add">
          <ac:chgData name="Vikas Yadav" userId="5153e35783f740b8" providerId="LiveId" clId="{ADDA9D58-03BF-48EA-9DF1-EB27FDF5133A}" dt="2024-12-02T03:16:09.392" v="10584"/>
          <ac:spMkLst>
            <pc:docMk/>
            <pc:sldMk cId="4294700126" sldId="294"/>
            <ac:spMk id="14" creationId="{F80EC046-EB1E-FCF7-F0CF-3871B6201F68}"/>
          </ac:spMkLst>
        </pc:spChg>
        <pc:spChg chg="add">
          <ac:chgData name="Vikas Yadav" userId="5153e35783f740b8" providerId="LiveId" clId="{ADDA9D58-03BF-48EA-9DF1-EB27FDF5133A}" dt="2024-12-02T03:16:09.392" v="10584"/>
          <ac:spMkLst>
            <pc:docMk/>
            <pc:sldMk cId="4294700126" sldId="294"/>
            <ac:spMk id="15" creationId="{E0FE6790-F970-2EAC-15DA-BD114892752A}"/>
          </ac:spMkLst>
        </pc:spChg>
        <pc:spChg chg="add">
          <ac:chgData name="Vikas Yadav" userId="5153e35783f740b8" providerId="LiveId" clId="{ADDA9D58-03BF-48EA-9DF1-EB27FDF5133A}" dt="2024-12-02T03:16:09.392" v="10584"/>
          <ac:spMkLst>
            <pc:docMk/>
            <pc:sldMk cId="4294700126" sldId="294"/>
            <ac:spMk id="16" creationId="{0E2CC8BB-73EE-0B11-149B-8E83C1D369EE}"/>
          </ac:spMkLst>
        </pc:spChg>
        <pc:spChg chg="add">
          <ac:chgData name="Vikas Yadav" userId="5153e35783f740b8" providerId="LiveId" clId="{ADDA9D58-03BF-48EA-9DF1-EB27FDF5133A}" dt="2024-12-02T03:16:09.392" v="10584"/>
          <ac:spMkLst>
            <pc:docMk/>
            <pc:sldMk cId="4294700126" sldId="294"/>
            <ac:spMk id="17" creationId="{6D27049A-7C65-10AD-3AF9-0295226A7B4A}"/>
          </ac:spMkLst>
        </pc:spChg>
        <pc:spChg chg="add">
          <ac:chgData name="Vikas Yadav" userId="5153e35783f740b8" providerId="LiveId" clId="{ADDA9D58-03BF-48EA-9DF1-EB27FDF5133A}" dt="2024-12-02T03:16:09.392" v="10584"/>
          <ac:spMkLst>
            <pc:docMk/>
            <pc:sldMk cId="4294700126" sldId="294"/>
            <ac:spMk id="18" creationId="{B4E6178A-7120-E49E-C3C5-385A7CF52190}"/>
          </ac:spMkLst>
        </pc:spChg>
        <pc:spChg chg="add">
          <ac:chgData name="Vikas Yadav" userId="5153e35783f740b8" providerId="LiveId" clId="{ADDA9D58-03BF-48EA-9DF1-EB27FDF5133A}" dt="2024-12-02T03:16:09.392" v="10584"/>
          <ac:spMkLst>
            <pc:docMk/>
            <pc:sldMk cId="4294700126" sldId="294"/>
            <ac:spMk id="19" creationId="{781A71BC-AEF8-E04A-159F-2685FC6409FE}"/>
          </ac:spMkLst>
        </pc:spChg>
        <pc:spChg chg="add mod">
          <ac:chgData name="Vikas Yadav" userId="5153e35783f740b8" providerId="LiveId" clId="{ADDA9D58-03BF-48EA-9DF1-EB27FDF5133A}" dt="2024-12-02T03:16:14.407" v="10586" actId="767"/>
          <ac:spMkLst>
            <pc:docMk/>
            <pc:sldMk cId="4294700126" sldId="294"/>
            <ac:spMk id="20" creationId="{27121512-DBCD-C091-4812-7894533EEC0F}"/>
          </ac:spMkLst>
        </pc:spChg>
        <pc:spChg chg="add">
          <ac:chgData name="Vikas Yadav" userId="5153e35783f740b8" providerId="LiveId" clId="{ADDA9D58-03BF-48EA-9DF1-EB27FDF5133A}" dt="2024-12-02T03:16:18.181" v="10587"/>
          <ac:spMkLst>
            <pc:docMk/>
            <pc:sldMk cId="4294700126" sldId="294"/>
            <ac:spMk id="21" creationId="{84A9F5A3-1D22-6885-E931-F5E83B76E1F5}"/>
          </ac:spMkLst>
        </pc:spChg>
        <pc:spChg chg="add">
          <ac:chgData name="Vikas Yadav" userId="5153e35783f740b8" providerId="LiveId" clId="{ADDA9D58-03BF-48EA-9DF1-EB27FDF5133A}" dt="2024-12-02T03:16:18.181" v="10587"/>
          <ac:spMkLst>
            <pc:docMk/>
            <pc:sldMk cId="4294700126" sldId="294"/>
            <ac:spMk id="22" creationId="{87AF6647-D623-F1DE-D19C-3CC3A52FA9E2}"/>
          </ac:spMkLst>
        </pc:spChg>
        <pc:spChg chg="add">
          <ac:chgData name="Vikas Yadav" userId="5153e35783f740b8" providerId="LiveId" clId="{ADDA9D58-03BF-48EA-9DF1-EB27FDF5133A}" dt="2024-12-02T03:16:18.181" v="10587"/>
          <ac:spMkLst>
            <pc:docMk/>
            <pc:sldMk cId="4294700126" sldId="294"/>
            <ac:spMk id="23" creationId="{1124B950-FA7D-17AD-942C-0726EC83EE57}"/>
          </ac:spMkLst>
        </pc:spChg>
        <pc:spChg chg="add">
          <ac:chgData name="Vikas Yadav" userId="5153e35783f740b8" providerId="LiveId" clId="{ADDA9D58-03BF-48EA-9DF1-EB27FDF5133A}" dt="2024-12-02T03:16:18.181" v="10587"/>
          <ac:spMkLst>
            <pc:docMk/>
            <pc:sldMk cId="4294700126" sldId="294"/>
            <ac:spMk id="24" creationId="{8E99CEF1-04ED-538D-A689-A7384EF34B1D}"/>
          </ac:spMkLst>
        </pc:spChg>
        <pc:spChg chg="add">
          <ac:chgData name="Vikas Yadav" userId="5153e35783f740b8" providerId="LiveId" clId="{ADDA9D58-03BF-48EA-9DF1-EB27FDF5133A}" dt="2024-12-02T03:16:18.181" v="10587"/>
          <ac:spMkLst>
            <pc:docMk/>
            <pc:sldMk cId="4294700126" sldId="294"/>
            <ac:spMk id="25" creationId="{771D7871-20C6-3B3D-2268-7EA8570A7064}"/>
          </ac:spMkLst>
        </pc:spChg>
        <pc:spChg chg="add">
          <ac:chgData name="Vikas Yadav" userId="5153e35783f740b8" providerId="LiveId" clId="{ADDA9D58-03BF-48EA-9DF1-EB27FDF5133A}" dt="2024-12-02T03:16:18.181" v="10587"/>
          <ac:spMkLst>
            <pc:docMk/>
            <pc:sldMk cId="4294700126" sldId="294"/>
            <ac:spMk id="26" creationId="{CAE53DFB-07AD-E116-0021-68EEFFA51F58}"/>
          </ac:spMkLst>
        </pc:spChg>
        <pc:spChg chg="add">
          <ac:chgData name="Vikas Yadav" userId="5153e35783f740b8" providerId="LiveId" clId="{ADDA9D58-03BF-48EA-9DF1-EB27FDF5133A}" dt="2024-12-02T03:16:18.181" v="10587"/>
          <ac:spMkLst>
            <pc:docMk/>
            <pc:sldMk cId="4294700126" sldId="294"/>
            <ac:spMk id="27" creationId="{4F146D83-49F9-6FF4-A651-5A3EFA203C9C}"/>
          </ac:spMkLst>
        </pc:spChg>
        <pc:spChg chg="add">
          <ac:chgData name="Vikas Yadav" userId="5153e35783f740b8" providerId="LiveId" clId="{ADDA9D58-03BF-48EA-9DF1-EB27FDF5133A}" dt="2024-12-02T03:16:18.181" v="10587"/>
          <ac:spMkLst>
            <pc:docMk/>
            <pc:sldMk cId="4294700126" sldId="294"/>
            <ac:spMk id="28" creationId="{E18E36DE-FBEF-7665-80F5-EDF5DB02774B}"/>
          </ac:spMkLst>
        </pc:spChg>
        <pc:spChg chg="add">
          <ac:chgData name="Vikas Yadav" userId="5153e35783f740b8" providerId="LiveId" clId="{ADDA9D58-03BF-48EA-9DF1-EB27FDF5133A}" dt="2024-12-02T03:16:18.181" v="10587"/>
          <ac:spMkLst>
            <pc:docMk/>
            <pc:sldMk cId="4294700126" sldId="294"/>
            <ac:spMk id="29" creationId="{C013C3BA-AA27-5D8F-32A1-6E7C892191FD}"/>
          </ac:spMkLst>
        </pc:spChg>
        <pc:spChg chg="add">
          <ac:chgData name="Vikas Yadav" userId="5153e35783f740b8" providerId="LiveId" clId="{ADDA9D58-03BF-48EA-9DF1-EB27FDF5133A}" dt="2024-12-02T03:16:18.181" v="10587"/>
          <ac:spMkLst>
            <pc:docMk/>
            <pc:sldMk cId="4294700126" sldId="294"/>
            <ac:spMk id="30" creationId="{4E0E5226-AFF4-7035-8C12-72C82C8A7D04}"/>
          </ac:spMkLst>
        </pc:spChg>
        <pc:spChg chg="add">
          <ac:chgData name="Vikas Yadav" userId="5153e35783f740b8" providerId="LiveId" clId="{ADDA9D58-03BF-48EA-9DF1-EB27FDF5133A}" dt="2024-12-02T03:16:18.181" v="10587"/>
          <ac:spMkLst>
            <pc:docMk/>
            <pc:sldMk cId="4294700126" sldId="294"/>
            <ac:spMk id="31" creationId="{1763F659-615B-234C-B35E-3604FA4B5C02}"/>
          </ac:spMkLst>
        </pc:spChg>
        <pc:spChg chg="add">
          <ac:chgData name="Vikas Yadav" userId="5153e35783f740b8" providerId="LiveId" clId="{ADDA9D58-03BF-48EA-9DF1-EB27FDF5133A}" dt="2024-12-02T03:16:18.181" v="10587"/>
          <ac:spMkLst>
            <pc:docMk/>
            <pc:sldMk cId="4294700126" sldId="294"/>
            <ac:spMk id="32" creationId="{3C1E43D2-01FB-3EF3-6FDC-0AAE657AE7DC}"/>
          </ac:spMkLst>
        </pc:spChg>
        <pc:spChg chg="add">
          <ac:chgData name="Vikas Yadav" userId="5153e35783f740b8" providerId="LiveId" clId="{ADDA9D58-03BF-48EA-9DF1-EB27FDF5133A}" dt="2024-12-02T03:16:18.181" v="10587"/>
          <ac:spMkLst>
            <pc:docMk/>
            <pc:sldMk cId="4294700126" sldId="294"/>
            <ac:spMk id="33" creationId="{151C2F07-9675-767C-5592-188A0746966A}"/>
          </ac:spMkLst>
        </pc:spChg>
        <pc:spChg chg="add">
          <ac:chgData name="Vikas Yadav" userId="5153e35783f740b8" providerId="LiveId" clId="{ADDA9D58-03BF-48EA-9DF1-EB27FDF5133A}" dt="2024-12-02T03:16:18.181" v="10587"/>
          <ac:spMkLst>
            <pc:docMk/>
            <pc:sldMk cId="4294700126" sldId="294"/>
            <ac:spMk id="34" creationId="{AA709E0D-FC83-1A99-9B08-E10489C1E31F}"/>
          </ac:spMkLst>
        </pc:spChg>
        <pc:spChg chg="add">
          <ac:chgData name="Vikas Yadav" userId="5153e35783f740b8" providerId="LiveId" clId="{ADDA9D58-03BF-48EA-9DF1-EB27FDF5133A}" dt="2024-12-02T03:16:18.181" v="10587"/>
          <ac:spMkLst>
            <pc:docMk/>
            <pc:sldMk cId="4294700126" sldId="294"/>
            <ac:spMk id="35" creationId="{F4739704-8019-5847-FD30-6F645A12439E}"/>
          </ac:spMkLst>
        </pc:spChg>
        <pc:spChg chg="add">
          <ac:chgData name="Vikas Yadav" userId="5153e35783f740b8" providerId="LiveId" clId="{ADDA9D58-03BF-48EA-9DF1-EB27FDF5133A}" dt="2024-12-02T03:16:45.669" v="10589"/>
          <ac:spMkLst>
            <pc:docMk/>
            <pc:sldMk cId="4294700126" sldId="294"/>
            <ac:spMk id="36" creationId="{F600689C-8642-4A33-7DD3-244C08E4C9C3}"/>
          </ac:spMkLst>
        </pc:spChg>
        <pc:spChg chg="add">
          <ac:chgData name="Vikas Yadav" userId="5153e35783f740b8" providerId="LiveId" clId="{ADDA9D58-03BF-48EA-9DF1-EB27FDF5133A}" dt="2024-12-02T03:16:53.357" v="10590"/>
          <ac:spMkLst>
            <pc:docMk/>
            <pc:sldMk cId="4294700126" sldId="294"/>
            <ac:spMk id="37" creationId="{271120E9-703C-864E-FFAE-80FBAA6E99AD}"/>
          </ac:spMkLst>
        </pc:spChg>
        <pc:spChg chg="add mod">
          <ac:chgData name="Vikas Yadav" userId="5153e35783f740b8" providerId="LiveId" clId="{ADDA9D58-03BF-48EA-9DF1-EB27FDF5133A}" dt="2024-12-02T03:17:02.214" v="10592" actId="767"/>
          <ac:spMkLst>
            <pc:docMk/>
            <pc:sldMk cId="4294700126" sldId="294"/>
            <ac:spMk id="38" creationId="{F092FA89-0F22-B82F-1EC8-2BE7F8BD9D15}"/>
          </ac:spMkLst>
        </pc:spChg>
        <pc:spChg chg="add">
          <ac:chgData name="Vikas Yadav" userId="5153e35783f740b8" providerId="LiveId" clId="{ADDA9D58-03BF-48EA-9DF1-EB27FDF5133A}" dt="2024-12-02T03:17:04.712" v="10593"/>
          <ac:spMkLst>
            <pc:docMk/>
            <pc:sldMk cId="4294700126" sldId="294"/>
            <ac:spMk id="39" creationId="{443E28BF-6E61-B975-16FD-66C8CBCB6C77}"/>
          </ac:spMkLst>
        </pc:spChg>
        <pc:spChg chg="add del mod">
          <ac:chgData name="Vikas Yadav" userId="5153e35783f740b8" providerId="LiveId" clId="{ADDA9D58-03BF-48EA-9DF1-EB27FDF5133A}" dt="2024-12-02T03:18:40.791" v="10599"/>
          <ac:spMkLst>
            <pc:docMk/>
            <pc:sldMk cId="4294700126" sldId="294"/>
            <ac:spMk id="40" creationId="{33DB4CE4-ACC4-19C0-611D-2598705A7F98}"/>
          </ac:spMkLst>
        </pc:spChg>
        <pc:spChg chg="add">
          <ac:chgData name="Vikas Yadav" userId="5153e35783f740b8" providerId="LiveId" clId="{ADDA9D58-03BF-48EA-9DF1-EB27FDF5133A}" dt="2024-12-02T03:18:33.401" v="10597"/>
          <ac:spMkLst>
            <pc:docMk/>
            <pc:sldMk cId="4294700126" sldId="294"/>
            <ac:spMk id="41" creationId="{745AB462-A5AA-C9FC-0E74-80933F1407BF}"/>
          </ac:spMkLst>
        </pc:spChg>
        <pc:spChg chg="add">
          <ac:chgData name="Vikas Yadav" userId="5153e35783f740b8" providerId="LiveId" clId="{ADDA9D58-03BF-48EA-9DF1-EB27FDF5133A}" dt="2024-12-02T03:18:45.455" v="10600"/>
          <ac:spMkLst>
            <pc:docMk/>
            <pc:sldMk cId="4294700126" sldId="294"/>
            <ac:spMk id="42" creationId="{B1660F99-2B97-5E7B-C222-2C3EB52F2A90}"/>
          </ac:spMkLst>
        </pc:spChg>
        <pc:spChg chg="add mod">
          <ac:chgData name="Vikas Yadav" userId="5153e35783f740b8" providerId="LiveId" clId="{ADDA9D58-03BF-48EA-9DF1-EB27FDF5133A}" dt="2024-12-02T03:23:15.502" v="10747" actId="1076"/>
          <ac:spMkLst>
            <pc:docMk/>
            <pc:sldMk cId="4294700126" sldId="294"/>
            <ac:spMk id="43" creationId="{CE259DA7-BB40-3486-9E01-6BF38F5DC2F3}"/>
          </ac:spMkLst>
        </pc:spChg>
        <pc:spChg chg="add">
          <ac:chgData name="Vikas Yadav" userId="5153e35783f740b8" providerId="LiveId" clId="{ADDA9D58-03BF-48EA-9DF1-EB27FDF5133A}" dt="2024-12-02T03:18:56.542" v="10603"/>
          <ac:spMkLst>
            <pc:docMk/>
            <pc:sldMk cId="4294700126" sldId="294"/>
            <ac:spMk id="44" creationId="{F274EB84-858D-A0BA-BC42-33F5876C809B}"/>
          </ac:spMkLst>
        </pc:spChg>
        <pc:spChg chg="add mod">
          <ac:chgData name="Vikas Yadav" userId="5153e35783f740b8" providerId="LiveId" clId="{ADDA9D58-03BF-48EA-9DF1-EB27FDF5133A}" dt="2024-12-02T03:19:22.972" v="10610" actId="21"/>
          <ac:spMkLst>
            <pc:docMk/>
            <pc:sldMk cId="4294700126" sldId="294"/>
            <ac:spMk id="45" creationId="{52DC58F1-E5E2-D43C-FB2A-448D635C537E}"/>
          </ac:spMkLst>
        </pc:spChg>
        <pc:spChg chg="add">
          <ac:chgData name="Vikas Yadav" userId="5153e35783f740b8" providerId="LiveId" clId="{ADDA9D58-03BF-48EA-9DF1-EB27FDF5133A}" dt="2024-12-02T03:20:16.129" v="10611"/>
          <ac:spMkLst>
            <pc:docMk/>
            <pc:sldMk cId="4294700126" sldId="294"/>
            <ac:spMk id="46" creationId="{C0538B45-54D1-D69D-475C-C32B3A7B40E4}"/>
          </ac:spMkLst>
        </pc:spChg>
      </pc:sldChg>
      <pc:sldChg chg="add del">
        <pc:chgData name="Vikas Yadav" userId="5153e35783f740b8" providerId="LiveId" clId="{ADDA9D58-03BF-48EA-9DF1-EB27FDF5133A}" dt="2024-12-01T14:15:10.936" v="9973" actId="47"/>
        <pc:sldMkLst>
          <pc:docMk/>
          <pc:sldMk cId="3754817102" sldId="295"/>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153e35783f740b8/Documents/Desktop/CODE%20%20BASICS%20RESUME%20PROJECTS/CB_PROJECT_13/excel_data_viz.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5153e35783f740b8/Documents/Desktop/CODE%20%20BASICS%20RESUME%20PROJECTS/CB_PROJECT_13/excel_data_viz.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5153e35783f740b8/Documents/Desktop/CODE%20%20BASICS%20RESUME%20PROJECTS/CB_PROJECT_13/excel_data_viz.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0.14665048118985127"/>
          <c:y val="0.2061574074074074"/>
          <c:w val="0.85334951881014875"/>
          <c:h val="0.53980424321959752"/>
        </c:manualLayout>
      </c:layout>
      <c:barChart>
        <c:barDir val="col"/>
        <c:grouping val="clustered"/>
        <c:varyColors val="0"/>
        <c:ser>
          <c:idx val="0"/>
          <c:order val="0"/>
          <c:tx>
            <c:strRef>
              <c:f>'PRIMARY AND SECODARY QUESTIONS'!$C$2</c:f>
              <c:strCache>
                <c:ptCount val="1"/>
                <c:pt idx="0">
                  <c:v>PCT_OF_TRIPS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'PRIMARY AND SECODARY QUESTIONS'!$B$3:$B$8</c:f>
              <c:strCache>
                <c:ptCount val="6"/>
                <c:pt idx="0">
                  <c:v>Jaipur</c:v>
                </c:pt>
                <c:pt idx="1">
                  <c:v>Lucknow</c:v>
                </c:pt>
                <c:pt idx="2">
                  <c:v>Surat</c:v>
                </c:pt>
                <c:pt idx="3">
                  <c:v>Visakhapatnam</c:v>
                </c:pt>
                <c:pt idx="4">
                  <c:v>Coimbatore</c:v>
                </c:pt>
                <c:pt idx="5">
                  <c:v>Mysore</c:v>
                </c:pt>
              </c:strCache>
            </c:strRef>
          </c:cat>
          <c:val>
            <c:numRef>
              <c:f>'PRIMARY AND SECODARY QUESTIONS'!$C$3:$C$8</c:f>
              <c:numCache>
                <c:formatCode>0.00%</c:formatCode>
                <c:ptCount val="6"/>
                <c:pt idx="0">
                  <c:v>0.18049999999999999</c:v>
                </c:pt>
                <c:pt idx="1">
                  <c:v>0.151</c:v>
                </c:pt>
                <c:pt idx="2">
                  <c:v>0.1288</c:v>
                </c:pt>
                <c:pt idx="3">
                  <c:v>6.6600000000000006E-2</c:v>
                </c:pt>
                <c:pt idx="4">
                  <c:v>4.9599999999999998E-2</c:v>
                </c:pt>
                <c:pt idx="5">
                  <c:v>3.8100000000000002E-2</c:v>
                </c:pt>
              </c:numCache>
            </c:numRef>
          </c:val>
          <c:extLst>
            <c:ext xmlns:c16="http://schemas.microsoft.com/office/drawing/2014/chart" uri="{C3380CC4-5D6E-409C-BE32-E72D297353CC}">
              <c16:uniqueId val="{00000000-BE30-4EB3-8D8E-A7F3E3EED48E}"/>
            </c:ext>
          </c:extLst>
        </c:ser>
        <c:dLbls>
          <c:dLblPos val="outEnd"/>
          <c:showLegendKey val="0"/>
          <c:showVal val="1"/>
          <c:showCatName val="0"/>
          <c:showSerName val="0"/>
          <c:showPercent val="0"/>
          <c:showBubbleSize val="0"/>
        </c:dLbls>
        <c:gapWidth val="267"/>
        <c:overlap val="-43"/>
        <c:axId val="810230015"/>
        <c:axId val="810227135"/>
      </c:barChart>
      <c:catAx>
        <c:axId val="810230015"/>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810227135"/>
        <c:crosses val="autoZero"/>
        <c:auto val="1"/>
        <c:lblAlgn val="ctr"/>
        <c:lblOffset val="100"/>
        <c:noMultiLvlLbl val="0"/>
      </c:catAx>
      <c:valAx>
        <c:axId val="810227135"/>
        <c:scaling>
          <c:orientation val="minMax"/>
        </c:scaling>
        <c:delete val="0"/>
        <c:axPos val="l"/>
        <c:majorGridlines>
          <c:spPr>
            <a:ln w="9525" cap="flat" cmpd="sng" algn="ctr">
              <a:solidFill>
                <a:schemeClr val="dk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810230015"/>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6950736188231"/>
          <c:y val="6.2459882605372732E-2"/>
          <c:w val="0.83286295117536457"/>
          <c:h val="0.71784273878165517"/>
        </c:manualLayout>
      </c:layout>
      <c:scatterChart>
        <c:scatterStyle val="lineMarker"/>
        <c:varyColors val="0"/>
        <c:ser>
          <c:idx val="0"/>
          <c:order val="0"/>
          <c:spPr>
            <a:ln w="25400">
              <a:noFill/>
            </a:ln>
            <a:effectLst/>
          </c:spPr>
          <c:marker>
            <c:symbol val="circle"/>
            <c:size val="4"/>
            <c:spPr>
              <a:solidFill>
                <a:schemeClr val="accent1"/>
              </a:solidFill>
              <a:ln w="9525" cap="flat" cmpd="sng" algn="ctr">
                <a:solidFill>
                  <a:schemeClr val="accent1"/>
                </a:solidFill>
                <a:round/>
              </a:ln>
              <a:effectLst/>
            </c:spPr>
          </c:marker>
          <c:xVal>
            <c:numRef>
              <c:f>'PRIMARY AND SECODARY QUESTIONS'!$C$11:$C$20</c:f>
              <c:numCache>
                <c:formatCode>General</c:formatCode>
                <c:ptCount val="10"/>
                <c:pt idx="0">
                  <c:v>23.52</c:v>
                </c:pt>
                <c:pt idx="1">
                  <c:v>14.98</c:v>
                </c:pt>
                <c:pt idx="2">
                  <c:v>16.5</c:v>
                </c:pt>
                <c:pt idx="3">
                  <c:v>30.02</c:v>
                </c:pt>
                <c:pt idx="4">
                  <c:v>24.07</c:v>
                </c:pt>
                <c:pt idx="5">
                  <c:v>12.51</c:v>
                </c:pt>
                <c:pt idx="6">
                  <c:v>16.5</c:v>
                </c:pt>
                <c:pt idx="7">
                  <c:v>11</c:v>
                </c:pt>
                <c:pt idx="8">
                  <c:v>11.52</c:v>
                </c:pt>
                <c:pt idx="9">
                  <c:v>22.55</c:v>
                </c:pt>
              </c:numCache>
            </c:numRef>
          </c:xVal>
          <c:yVal>
            <c:numRef>
              <c:f>'PRIMARY AND SECODARY QUESTIONS'!$D$11:$D$20</c:f>
              <c:numCache>
                <c:formatCode>General</c:formatCode>
                <c:ptCount val="10"/>
                <c:pt idx="0">
                  <c:v>283.69</c:v>
                </c:pt>
                <c:pt idx="1">
                  <c:v>166.98</c:v>
                </c:pt>
                <c:pt idx="2">
                  <c:v>179.84</c:v>
                </c:pt>
                <c:pt idx="3">
                  <c:v>483.92</c:v>
                </c:pt>
                <c:pt idx="4">
                  <c:v>335.25</c:v>
                </c:pt>
                <c:pt idx="5">
                  <c:v>147.18</c:v>
                </c:pt>
                <c:pt idx="6">
                  <c:v>249.71</c:v>
                </c:pt>
                <c:pt idx="7">
                  <c:v>117.27</c:v>
                </c:pt>
                <c:pt idx="8">
                  <c:v>118.57</c:v>
                </c:pt>
                <c:pt idx="9">
                  <c:v>282.67</c:v>
                </c:pt>
              </c:numCache>
            </c:numRef>
          </c:yVal>
          <c:smooth val="0"/>
          <c:extLst>
            <c:ext xmlns:c16="http://schemas.microsoft.com/office/drawing/2014/chart" uri="{C3380CC4-5D6E-409C-BE32-E72D297353CC}">
              <c16:uniqueId val="{00000000-D5A4-4A56-81F7-6837CE01D452}"/>
            </c:ext>
          </c:extLst>
        </c:ser>
        <c:dLbls>
          <c:showLegendKey val="0"/>
          <c:showVal val="0"/>
          <c:showCatName val="0"/>
          <c:showSerName val="0"/>
          <c:showPercent val="0"/>
          <c:showBubbleSize val="0"/>
        </c:dLbls>
        <c:axId val="867515071"/>
        <c:axId val="867513631"/>
      </c:scatterChart>
      <c:valAx>
        <c:axId val="867515071"/>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IN" dirty="0"/>
                  <a:t>Average Distance</a:t>
                </a:r>
              </a:p>
            </c:rich>
          </c:tx>
          <c:layout>
            <c:manualLayout>
              <c:xMode val="edge"/>
              <c:yMode val="edge"/>
              <c:x val="0.44541410093276784"/>
              <c:y val="0.87508057859124389"/>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867513631"/>
        <c:crosses val="autoZero"/>
        <c:crossBetween val="midCat"/>
      </c:valAx>
      <c:valAx>
        <c:axId val="867513631"/>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IN" dirty="0"/>
                  <a:t>Average</a:t>
                </a:r>
                <a:r>
                  <a:rPr lang="en-IN" baseline="0" dirty="0"/>
                  <a:t> Fare</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867515071"/>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[excel_data_viz.xlsx]Sheet1!PivotTable15</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Chandigarh</c:v>
                </c:pt>
                <c:pt idx="1">
                  <c:v>Coimbatore</c:v>
                </c:pt>
                <c:pt idx="2">
                  <c:v>Indore</c:v>
                </c:pt>
                <c:pt idx="3">
                  <c:v>Jaipur</c:v>
                </c:pt>
                <c:pt idx="4">
                  <c:v>Kochi</c:v>
                </c:pt>
                <c:pt idx="5">
                  <c:v>Lucknow</c:v>
                </c:pt>
                <c:pt idx="6">
                  <c:v>Mysore</c:v>
                </c:pt>
                <c:pt idx="7">
                  <c:v>Surat</c:v>
                </c:pt>
                <c:pt idx="8">
                  <c:v>Vadodara</c:v>
                </c:pt>
                <c:pt idx="9">
                  <c:v>Visakhapatnam</c:v>
                </c:pt>
              </c:strCache>
            </c:strRef>
          </c:cat>
          <c:val>
            <c:numRef>
              <c:f>Sheet1!$B$5:$B$15</c:f>
              <c:numCache>
                <c:formatCode>0.00%</c:formatCode>
                <c:ptCount val="10"/>
                <c:pt idx="0">
                  <c:v>0.51090000000000002</c:v>
                </c:pt>
                <c:pt idx="1">
                  <c:v>0.59589999999999999</c:v>
                </c:pt>
                <c:pt idx="2">
                  <c:v>0.49930000000000002</c:v>
                </c:pt>
                <c:pt idx="3">
                  <c:v>0.42259999999999998</c:v>
                </c:pt>
                <c:pt idx="4">
                  <c:v>0.45200000000000001</c:v>
                </c:pt>
                <c:pt idx="5">
                  <c:v>0.77170000000000005</c:v>
                </c:pt>
                <c:pt idx="6">
                  <c:v>0.39560000000000001</c:v>
                </c:pt>
                <c:pt idx="7">
                  <c:v>0.68910000000000005</c:v>
                </c:pt>
                <c:pt idx="8">
                  <c:v>0.63419999999999999</c:v>
                </c:pt>
                <c:pt idx="9">
                  <c:v>0.5323</c:v>
                </c:pt>
              </c:numCache>
            </c:numRef>
          </c:val>
          <c:extLst>
            <c:ext xmlns:c16="http://schemas.microsoft.com/office/drawing/2014/chart" uri="{C3380CC4-5D6E-409C-BE32-E72D297353CC}">
              <c16:uniqueId val="{00000000-3985-4830-8723-CF4D8E3EA490}"/>
            </c:ext>
          </c:extLst>
        </c:ser>
        <c:ser>
          <c:idx val="1"/>
          <c:order val="1"/>
          <c:tx>
            <c:strRef>
              <c:f>Sheet1!$C$3:$C$4</c:f>
              <c:strCache>
                <c:ptCount val="1"/>
                <c:pt idx="0">
                  <c:v>Weekend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Sheet1!$A$5:$A$15</c:f>
              <c:strCache>
                <c:ptCount val="10"/>
                <c:pt idx="0">
                  <c:v>Chandigarh</c:v>
                </c:pt>
                <c:pt idx="1">
                  <c:v>Coimbatore</c:v>
                </c:pt>
                <c:pt idx="2">
                  <c:v>Indore</c:v>
                </c:pt>
                <c:pt idx="3">
                  <c:v>Jaipur</c:v>
                </c:pt>
                <c:pt idx="4">
                  <c:v>Kochi</c:v>
                </c:pt>
                <c:pt idx="5">
                  <c:v>Lucknow</c:v>
                </c:pt>
                <c:pt idx="6">
                  <c:v>Mysore</c:v>
                </c:pt>
                <c:pt idx="7">
                  <c:v>Surat</c:v>
                </c:pt>
                <c:pt idx="8">
                  <c:v>Vadodara</c:v>
                </c:pt>
                <c:pt idx="9">
                  <c:v>Visakhapatnam</c:v>
                </c:pt>
              </c:strCache>
            </c:strRef>
          </c:cat>
          <c:val>
            <c:numRef>
              <c:f>Sheet1!$C$5:$C$15</c:f>
              <c:numCache>
                <c:formatCode>0.00%</c:formatCode>
                <c:ptCount val="10"/>
                <c:pt idx="0">
                  <c:v>0.48909999999999998</c:v>
                </c:pt>
                <c:pt idx="1">
                  <c:v>0.40410000000000001</c:v>
                </c:pt>
                <c:pt idx="2">
                  <c:v>0.50070000000000003</c:v>
                </c:pt>
                <c:pt idx="3">
                  <c:v>0.57740000000000002</c:v>
                </c:pt>
                <c:pt idx="4">
                  <c:v>0.54800000000000004</c:v>
                </c:pt>
                <c:pt idx="5">
                  <c:v>0.2283</c:v>
                </c:pt>
                <c:pt idx="6">
                  <c:v>0.60440000000000005</c:v>
                </c:pt>
                <c:pt idx="7">
                  <c:v>0.31090000000000001</c:v>
                </c:pt>
                <c:pt idx="8">
                  <c:v>0.36580000000000001</c:v>
                </c:pt>
                <c:pt idx="9">
                  <c:v>0.4677</c:v>
                </c:pt>
              </c:numCache>
            </c:numRef>
          </c:val>
          <c:extLst>
            <c:ext xmlns:c16="http://schemas.microsoft.com/office/drawing/2014/chart" uri="{C3380CC4-5D6E-409C-BE32-E72D297353CC}">
              <c16:uniqueId val="{00000001-3985-4830-8723-CF4D8E3EA490}"/>
            </c:ext>
          </c:extLst>
        </c:ser>
        <c:dLbls>
          <c:showLegendKey val="0"/>
          <c:showVal val="0"/>
          <c:showCatName val="0"/>
          <c:showSerName val="0"/>
          <c:showPercent val="0"/>
          <c:showBubbleSize val="0"/>
        </c:dLbls>
        <c:gapWidth val="100"/>
        <c:overlap val="-24"/>
        <c:axId val="470498159"/>
        <c:axId val="858388767"/>
      </c:barChart>
      <c:catAx>
        <c:axId val="470498159"/>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58388767"/>
        <c:crosses val="autoZero"/>
        <c:auto val="1"/>
        <c:lblAlgn val="ctr"/>
        <c:lblOffset val="100"/>
        <c:noMultiLvlLbl val="0"/>
      </c:catAx>
      <c:valAx>
        <c:axId val="858388767"/>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704981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lumMod val="65000"/>
        <a:lumOff val="35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09:54:57.501"/>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1,'2918'0,"-2858"3,65 10,-55-4,79 11,-43-5,149 3,2678-21,-1576 5,-1330-2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5:41.4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0,'1755'0,"-1732"0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5:52.1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27,'13'-5,"1"0,-1 1,1 1,1 1,-1 0,0 0,0 2,19 0,2 0,604-4,-385 5,-227 1,55 9,10 1,57-12,28 1,-91 11,8 0,-62-11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5:56.7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1,'1980'0,"-1944"0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6:02.4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0,'1535'0,"-1505"0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6:08.69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0 144,'650'0,"-629"-1,0-1,-1-1,1-1,34-12,-34 10,1 0,0 1,42-4,13 11,-58 0,-1-1,0 0,1-2,-1 0,0-1,0-1,32-9,14-12,103-23,-135 39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6:15.7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56,'3'-2,"0"0,1 1,-1-1,0 1,1-1,-1 1,1 0,0 0,-1 1,1-1,0 1,5 0,3-1,442-11,-313 13,857 0,-988-1,0-1,0 0,0 0,0-1,0-1,0 1,15-8,-1-1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6:22.8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0,'0'1,"0"0,1 0,0 0,-1 0,1 0,-1 0,1 0,0-1,0 1,-1 0,1 0,0-1,0 1,0-1,0 1,0-1,0 1,0-1,0 1,0-1,0 0,0 0,0 0,0 1,0-1,2 0,36 4,-32-4,522 8,-310-10,367 2,-549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6:31.2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1,'29'7,"1"-1,-1-2,1-1,-1-1,38-2,-7 1,862 2,-520-4,-366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6:37.30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27,'3'-3,"-1"1,1 0,1 0,-1 0,0 1,0-1,1 1,-1 0,0 0,1 0,-1 0,7 0,49-3,-36 4,47-3,0 4,129 18,-97-4,0-5,111-2,437-9,-623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09:55:02.21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1 105,'4089'0,"-3920"-14,1 1,-103 12,83-12,-35 3,185 7,-144 6,9-2,177-3,-316-1,0-1,-1-1,26-8,-25 6,1 0,45-4,278 9,-173 4,1378-2,-1527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09:55:25.82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117 130,'0'68,"1"83,-1-147,1-1,-1 1,1 0,-1 0,1 0,1-1,-1 1,0 0,1-1,0 1,-1-1,2 0,-1 1,0-1,1 0,-1 0,1-1,0 1,0 0,0-1,0 0,0 0,0 0,1 0,6 3,7 0,-1 0,1-2,0 1,31 0,-34-3,685 13,-527-17,709-2,-1863 5,938-2,0-1,0-3,1-2,0-1,0-3,-70-28,52 15,15 6,-2 1,-62-14,101 30,1 0,-1-1,1 0,0 0,0-1,0 0,-11-8,18 11,-1 0,0 0,1 0,0 0,-1-1,1 1,0 0,-1-1,1 1,0-1,0 1,0-1,0 0,1 1,-1-1,0 0,1 0,-1 0,1 1,0-1,-1 0,1 0,0 0,0 0,0 0,0 1,1-1,-1 0,0 0,1 0,0 1,-1-1,1 0,0 0,0 1,0-1,0 1,0-1,0 1,0-1,2-1,2-1,-1-1,1 2,0-1,0 0,0 1,0 0,1 0,-1 1,1-1,0 1,6-1,73-13,-62 12,78-8,102 0,104 13,-113 2,55 14,-158-8,-47-4,-1 2,0 2,43 15,-36-10,1-3,73 8,106-4,-228-15,207 24,-139-13,116 3,1390-15,-1543 3,-1 1,0 2,1 2,45 15,-43-11,0-2,1-2,52 5,335-11,-196-3,2144 2,-2359-1,1 2,0 0,0 0,0 1,-1 1,15 4,-23-5,1 0,-1 0,1 0,-1 0,0 1,0 0,0 0,-1 0,1 0,-1 1,0-1,0 1,0 0,0 0,0 0,-1 0,0 0,0 1,2 5,-1-3,-1 1,0-1,0 1,-1 0,0 0,0 0,-1 0,0-1,-1 1,1 0,-4 14,2-18,1 1,-1-1,0 1,-1-1,1 0,-1 0,1 0,-1 0,-1 0,1 0,0-1,-1 0,0 0,0 0,0 0,0 0,0-1,0 1,-9 2,-27 8,-56 11,47-12,-2-2,-58 4,42-7,-49 2,-160-7,127-4,-2023 2,2106-3,-109-20,109 12,-113-4,163 13,-1 1,1-2,0-1,0 0,-17-6,11 3,-35-7,-6 8,1 2,-82 6,28 1,-2320-3,2394-2,-53-9,-28-2,69 12,14 1,1-1,0-2,-52-11,-202-67,269 71,0-1,0 0,1-2,1-1,0-1,-39-34,-3-1,48 40,1 1,-1 0,-23-7,29 12,-1 0,1 0,0-1,0 0,1-1,0 0,0 0,0-1,1-1,-12-12,18 18,1-1,-1 1,1-1,0 1,0-1,0 1,0-1,0 0,0 0,1 1,0-1,-1 0,1 0,0 0,0 1,1-1,-1 0,0 0,1 0,0 1,0-1,0 0,0 1,0-1,0 1,1-1,-1 1,1-1,0 1,-1 0,1 0,0 0,0 0,0 0,4-2,2-2,0 0,0 1,1 0,-1 0,1 1,0 0,1 1,17-5,15 1,-29 6,0-1,0 0,0-2,0 1,16-8,-16 6,0 0,0 1,0 1,1 0,0 0,17 0,87 3,-64 1,2152 2,-1333-4,-715 15,-105-7,56 0,2789-8,-2702 14,-4 0,753-14,-936 1,-1 0,1 1,-1 0,0 0,0 1,1 0,-1 0,0 1,0 0,-1 0,14 9,-16-8,0 0,0 0,0 1,-1 0,1 0,-1 0,0 0,0 1,-1-1,0 1,0 0,0 0,-1 1,0-1,2 10,1 15,-2 0,-1 1,-1-1,-7 54,1 15,6-35,13 77,-14-140,0 0,0-1,0 1,0 0,0 0,0-1,-1 1,1 0,0-1,-1 1,1 0,-1-1,0 1,0-1,1 1,-1-1,0 1,0-1,-1 1,1-1,0 0,0 0,0 1,-1-1,1 0,-1 0,1-1,-1 1,1 0,-1 0,0-1,1 1,-1-1,0 1,1-1,-4 1,-7 0,-1 0,1 0,-1-1,-14-2,9 1,-6 2,0 1,1 0,-1 2,-31 10,22-6,-43 5,-269-7,191-8,-44 2,178-4,20 4,0 0,-1 0,1 0,0 0,-1-1,1 1,0 0,0 0,-1 0,1-1,0 1,0 0,-1 0,1-1,0 1,0 0,0-1,0 1,-1 0,1 0,0-1,0 1,0 0,0-1,0 1,0 0,0-1,0 0,1 0,-1-1,1 1,0 0,0-1,0 1,0 0,1 0,-1 0,0 0,0 0,1 0,-1 0,0 0,1 0,-1 1,1-1,-1 1,1-1,1 0,232-73,-25 38,-183 33,45-5,-31 4,0-1,60-16,-16 0,22-6,-104 26,0 0,0 0,0 0,0-1,0 1,0-1,0 1,0-1,-1 0,1 0,-1-1,1 1,-1 0,0-1,0 0,0 1,0-1,-1 0,1 0,1-4,-2 4,-1-1,0 1,0 0,0-1,0 1,0-1,-1 1,1-1,-1 1,0 0,0-1,0 1,0 0,-1 0,0 0,1 0,-1 0,-4-5,-1 0,-1 0,1 0,-1 1,0 0,-1 1,0 0,0 0,0 1,-1 0,1 0,-1 1,0 1,-1-1,1 2,0-1,-1 2,-12-2,-20 1,0 1,-80 9,121-8,-27 2,0 2,1 0,-1 2,1 1,1 1,-1 2,-44 21,-52 25,101-45,-1-2,0 0,0-2,-44 8,-102 3,168-18,-445 7,254-10,-5758 3,5914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09:55:40.81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6132 82,'3'-3,"1"1,0 1,-1-1,1 1,0-1,0 1,0 0,0 0,0 1,0-1,0 1,4 0,5-1,26-4,-2 2,-1-2,70-19,-77 16,0 1,1 2,0 1,0 1,0 2,0 1,0 1,0 1,0 2,45 12,157 29,-78-17,-103-21,1-2,-1-2,74-6,-24 1,358 2,-483 1,-44 9,8-2,34-4,0 1,-35 12,34-9,0-1,-37 4,-370-3,263-11,157 3,-13-2,1 3,0 0,0 1,0 2,-39 10,32-5,0-2,0 0,0-2,-61 0,65-6,30 1,-1 0,0 0,0 0,0 0,0 0,1 0,-1 0,0 0,0-1,0 1,0 0,1 0,-1 0,0 0,0 0,0 0,0 0,1 0,-1-1,0 1,0 0,0 0,0 0,0 0,0 0,0-1,0 1,0 0,1 0,-1 0,0 0,0-1,0 1,0 0,0 0,0 0,0 0,0-1,0 1,0 0,0 0,0 0,0-1,0 1,-1 0,1 0,0 0,0 0,0 0,0-1,0 1,0 0,0 0,0 0,-1 0,1 0,0-1,0 1,0 0,0 0,0 0,-1 0,1 0,0 0,0 0,0 0,0 0,-1 0,1 0,16-8,0 2,1 0,0 1,0 1,0 0,19-1,-6 0,73-9,140-3,107 18,-120 2,-50-3,-532 13,-32 0,359-13,-24 1,45-2,6 0,26-3,167-27,-96 13,134-6,-35 26,-1137-2,909-1,22-2,14-2,15-1,34-2,1 4,103 3,-80 3,1235-1,-2149-1,845 0,88 0,130-16,-205 14,0 1,0 1,0 1,0 2,0 0,-1 1,26 8,-18-5,0-1,-1-2,35 0,-18-2,-42-1,0-1,1 1,-1 0,0 0,0 0,1 0,-1 1,0 0,0 0,0 0,-1 0,1 1,0-1,-1 1,0 0,0 0,1 0,-2 1,1-1,0 1,-1-1,0 1,1 0,-1 0,-1 0,1 0,-1 0,0 1,2 7,1 11,-2 1,0 0,-2 0,-2 34,0-15,2 74,-2 67,2-177,-1 0,1-1,-1 1,-1 0,1-1,-1 1,-1-1,1 0,-1 0,0 0,0 0,-1 0,1 0,-1-1,-1 0,1 0,-1 0,0 0,0-1,0 0,-1 0,1 0,-1 0,0-1,0 0,0-1,-1 1,1-1,-9 2,-29 5,-1-2,-73 3,-94-10,87-2,-4400 2,4488 2,-51 8,-16 3,-394-11,255-4,103 0,-154 5,284-2,0 1,0 1,-1-1,2 2,-16 6,-32 9,3-12,0-2,0-3,-63-5,13 0,-1245 3,1316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13:23:34.570"/>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52,'0'1,"1"0,-1-1,0 1,1 0,-1-1,1 1,-1-1,1 1,-1-1,1 1,-1-1,1 1,0-1,-1 1,1-1,-1 0,1 1,0-1,0 0,-1 0,1 1,0-1,-1 0,2 0,24 4,-22-3,119 9,191-8,-147-4,-152 2,67 0,131-16,-3-10,-143 19,1 2,104 6,-56 1,480-2,-439-13,5 0,1295 14,-1433-1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13:23:38.898"/>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0 107,'551'0,"-531"-1,1-2,-1 0,0-1,33-11,-28 7,1 2,28-5,27 0,-38 4,55-2,-46 8,75-12,-49 4,2 4,108 7,-56 0,-50-2,2-2,0 4,149 22,-157-12,0-3,140-3,-188-4,-1 0,1 2,50 14,-47-10,1-1,48 4,226-11,-3 0,-164 12,41 1,-146-13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13:23:42.035"/>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28,'0'0,"1"-1,-1 0,0 1,1-1,-1 1,0-1,1 1,-1-1,1 1,-1-1,1 1,-1-1,1 1,0-1,-1 1,1 0,-1-1,1 1,0 0,-1 0,1 0,0-1,-1 1,2 0,22-4,-21 3,77-7,0 4,88 6,-12 11,39 0,1879-12,-959-3,-1087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01T13:23:46.554"/>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29,'1'-1,"-1"0,1 0,-1 0,1 0,-1 0,1 0,0 0,0 1,-1-1,1 0,0 1,0-1,0 0,-1 1,1-1,0 1,0-1,0 1,0 0,0-1,0 1,0 0,0 0,0 0,0-1,0 1,0 0,1 0,-1 1,1-1,2-1,108-8,160 6,-146 4,306 0,-408 1,0 1,-1 1,0 1,0 0,32 14,-26-9,1-1,44 7,24-9,159-7,-108-3,-84 3,-2 2,95 16,-67-4,141 5,95-19,-135-2,623 2,-782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29T17:45:33.1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2,'369'-2,"398"4,-581 11,-25-2,-135-8,-1 0,0 2,30 9,37 8,-62-18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D29D5-3C4F-4FEE-86B4-3009921B0A48}" type="datetimeFigureOut">
              <a:rPr lang="en-IN" smtClean="0"/>
              <a:t>02-12-2024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8F259F-8924-4962-A835-1E23CC5768C3}" type="slidenum">
              <a:rPr lang="en-IN" smtClean="0"/>
              <a:t>‹#›</a:t>
            </a:fld>
            <a:endParaRPr lang="en-IN" dirty="0"/>
          </a:p>
        </p:txBody>
      </p:sp>
    </p:spTree>
    <p:extLst>
      <p:ext uri="{BB962C8B-B14F-4D97-AF65-F5344CB8AC3E}">
        <p14:creationId xmlns:p14="http://schemas.microsoft.com/office/powerpoint/2010/main" val="451483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8F259F-8924-4962-A835-1E23CC5768C3}" type="slidenum">
              <a:rPr lang="en-IN" smtClean="0"/>
              <a:t>6</a:t>
            </a:fld>
            <a:endParaRPr lang="en-IN" dirty="0"/>
          </a:p>
        </p:txBody>
      </p:sp>
    </p:spTree>
    <p:extLst>
      <p:ext uri="{BB962C8B-B14F-4D97-AF65-F5344CB8AC3E}">
        <p14:creationId xmlns:p14="http://schemas.microsoft.com/office/powerpoint/2010/main" val="2718881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8C743-6B25-1D51-2EF5-B8CA79DD4C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BA4DC-51E1-A0EF-59EE-E231EF3CC3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480743-7556-2839-5094-6C3913B57E9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01BC07E-73B0-2847-6454-6FDD3BE0FE2C}"/>
              </a:ext>
            </a:extLst>
          </p:cNvPr>
          <p:cNvSpPr>
            <a:spLocks noGrp="1"/>
          </p:cNvSpPr>
          <p:nvPr>
            <p:ph type="sldNum" sz="quarter" idx="5"/>
          </p:nvPr>
        </p:nvSpPr>
        <p:spPr/>
        <p:txBody>
          <a:bodyPr/>
          <a:lstStyle/>
          <a:p>
            <a:fld id="{5C8F259F-8924-4962-A835-1E23CC5768C3}" type="slidenum">
              <a:rPr lang="en-IN" smtClean="0"/>
              <a:t>15</a:t>
            </a:fld>
            <a:endParaRPr lang="en-IN" dirty="0"/>
          </a:p>
        </p:txBody>
      </p:sp>
    </p:spTree>
    <p:extLst>
      <p:ext uri="{BB962C8B-B14F-4D97-AF65-F5344CB8AC3E}">
        <p14:creationId xmlns:p14="http://schemas.microsoft.com/office/powerpoint/2010/main" val="40182495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9F000-4A14-FE9D-03D5-6512CC0D8D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1649BB-306D-FCD8-3BEC-7B79C5072A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075918-6AEE-5840-D611-7F3BB5CB7A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5816FE2-B382-7B49-E081-FBC56646C9EA}"/>
              </a:ext>
            </a:extLst>
          </p:cNvPr>
          <p:cNvSpPr>
            <a:spLocks noGrp="1"/>
          </p:cNvSpPr>
          <p:nvPr>
            <p:ph type="sldNum" sz="quarter" idx="5"/>
          </p:nvPr>
        </p:nvSpPr>
        <p:spPr/>
        <p:txBody>
          <a:bodyPr/>
          <a:lstStyle/>
          <a:p>
            <a:fld id="{5C8F259F-8924-4962-A835-1E23CC5768C3}" type="slidenum">
              <a:rPr lang="en-IN" smtClean="0"/>
              <a:t>16</a:t>
            </a:fld>
            <a:endParaRPr lang="en-IN" dirty="0"/>
          </a:p>
        </p:txBody>
      </p:sp>
    </p:spTree>
    <p:extLst>
      <p:ext uri="{BB962C8B-B14F-4D97-AF65-F5344CB8AC3E}">
        <p14:creationId xmlns:p14="http://schemas.microsoft.com/office/powerpoint/2010/main" val="3867982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24E6D-3778-9C2A-594C-38977F8A2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E611F2-5406-745D-BE46-38BFFA7418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680B4-D70E-E4D8-8013-6FF94DD862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B351CF-E104-5A77-AE30-0868D79523C8}"/>
              </a:ext>
            </a:extLst>
          </p:cNvPr>
          <p:cNvSpPr>
            <a:spLocks noGrp="1"/>
          </p:cNvSpPr>
          <p:nvPr>
            <p:ph type="sldNum" sz="quarter" idx="5"/>
          </p:nvPr>
        </p:nvSpPr>
        <p:spPr/>
        <p:txBody>
          <a:bodyPr/>
          <a:lstStyle/>
          <a:p>
            <a:fld id="{5C8F259F-8924-4962-A835-1E23CC5768C3}" type="slidenum">
              <a:rPr lang="en-IN" smtClean="0"/>
              <a:t>17</a:t>
            </a:fld>
            <a:endParaRPr lang="en-IN" dirty="0"/>
          </a:p>
        </p:txBody>
      </p:sp>
    </p:spTree>
    <p:extLst>
      <p:ext uri="{BB962C8B-B14F-4D97-AF65-F5344CB8AC3E}">
        <p14:creationId xmlns:p14="http://schemas.microsoft.com/office/powerpoint/2010/main" val="1979689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61560-C8CA-CF29-1242-1C535A70D7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86AE6F-12EE-9CC9-1B77-61081A4B42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400E26-1A61-05FE-25D0-784C95BE903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2366C85-6EFB-723E-D04C-EE5F24BECD2D}"/>
              </a:ext>
            </a:extLst>
          </p:cNvPr>
          <p:cNvSpPr>
            <a:spLocks noGrp="1"/>
          </p:cNvSpPr>
          <p:nvPr>
            <p:ph type="sldNum" sz="quarter" idx="5"/>
          </p:nvPr>
        </p:nvSpPr>
        <p:spPr/>
        <p:txBody>
          <a:bodyPr/>
          <a:lstStyle/>
          <a:p>
            <a:fld id="{5C8F259F-8924-4962-A835-1E23CC5768C3}" type="slidenum">
              <a:rPr lang="en-IN" smtClean="0"/>
              <a:t>18</a:t>
            </a:fld>
            <a:endParaRPr lang="en-IN" dirty="0"/>
          </a:p>
        </p:txBody>
      </p:sp>
    </p:spTree>
    <p:extLst>
      <p:ext uri="{BB962C8B-B14F-4D97-AF65-F5344CB8AC3E}">
        <p14:creationId xmlns:p14="http://schemas.microsoft.com/office/powerpoint/2010/main" val="4191444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29DC6-C653-39DA-B8C4-A909522160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EC0A0-DDD3-7B8F-00F6-7BD2642551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8044E0-F908-AE1C-44DC-DA7C37CD93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E63CF4-B4F9-F517-59CF-72889B1C0D2C}"/>
              </a:ext>
            </a:extLst>
          </p:cNvPr>
          <p:cNvSpPr>
            <a:spLocks noGrp="1"/>
          </p:cNvSpPr>
          <p:nvPr>
            <p:ph type="sldNum" sz="quarter" idx="5"/>
          </p:nvPr>
        </p:nvSpPr>
        <p:spPr/>
        <p:txBody>
          <a:bodyPr/>
          <a:lstStyle/>
          <a:p>
            <a:fld id="{5C8F259F-8924-4962-A835-1E23CC5768C3}" type="slidenum">
              <a:rPr lang="en-IN" smtClean="0"/>
              <a:t>19</a:t>
            </a:fld>
            <a:endParaRPr lang="en-IN" dirty="0"/>
          </a:p>
        </p:txBody>
      </p:sp>
    </p:spTree>
    <p:extLst>
      <p:ext uri="{BB962C8B-B14F-4D97-AF65-F5344CB8AC3E}">
        <p14:creationId xmlns:p14="http://schemas.microsoft.com/office/powerpoint/2010/main" val="3070282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C84C3-774C-7365-D91C-0D4ED00BAD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DE5722-E609-A255-6C9C-02DF46269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F1588A-E085-DE64-53D0-DD1550B05AA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05FF05-2DE5-1F13-0C09-A5C68EEC7671}"/>
              </a:ext>
            </a:extLst>
          </p:cNvPr>
          <p:cNvSpPr>
            <a:spLocks noGrp="1"/>
          </p:cNvSpPr>
          <p:nvPr>
            <p:ph type="sldNum" sz="quarter" idx="5"/>
          </p:nvPr>
        </p:nvSpPr>
        <p:spPr/>
        <p:txBody>
          <a:bodyPr/>
          <a:lstStyle/>
          <a:p>
            <a:fld id="{5C8F259F-8924-4962-A835-1E23CC5768C3}" type="slidenum">
              <a:rPr lang="en-IN" smtClean="0"/>
              <a:t>20</a:t>
            </a:fld>
            <a:endParaRPr lang="en-IN" dirty="0"/>
          </a:p>
        </p:txBody>
      </p:sp>
    </p:spTree>
    <p:extLst>
      <p:ext uri="{BB962C8B-B14F-4D97-AF65-F5344CB8AC3E}">
        <p14:creationId xmlns:p14="http://schemas.microsoft.com/office/powerpoint/2010/main" val="396468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53F88-AF18-5C82-0E05-B990FE8C06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7B968C-4CE3-4AAA-CB8A-0A77A6CA14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6B5AF2-C2A2-901E-313D-2201D6D5BB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28FF6B8-40C3-2DBD-2A53-7F09396720C4}"/>
              </a:ext>
            </a:extLst>
          </p:cNvPr>
          <p:cNvSpPr>
            <a:spLocks noGrp="1"/>
          </p:cNvSpPr>
          <p:nvPr>
            <p:ph type="sldNum" sz="quarter" idx="5"/>
          </p:nvPr>
        </p:nvSpPr>
        <p:spPr/>
        <p:txBody>
          <a:bodyPr/>
          <a:lstStyle/>
          <a:p>
            <a:fld id="{5C8F259F-8924-4962-A835-1E23CC5768C3}" type="slidenum">
              <a:rPr lang="en-IN" smtClean="0"/>
              <a:t>21</a:t>
            </a:fld>
            <a:endParaRPr lang="en-IN" dirty="0"/>
          </a:p>
        </p:txBody>
      </p:sp>
    </p:spTree>
    <p:extLst>
      <p:ext uri="{BB962C8B-B14F-4D97-AF65-F5344CB8AC3E}">
        <p14:creationId xmlns:p14="http://schemas.microsoft.com/office/powerpoint/2010/main" val="1655333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21742-62BD-815B-C78B-72D20DD77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968EE9-E0A8-C412-1FFD-2CD45B2B9C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2D119C-6993-7870-E8B0-07CBEC0E56D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8E3EBBA-6E7F-38CD-EF84-7F261AA4DC69}"/>
              </a:ext>
            </a:extLst>
          </p:cNvPr>
          <p:cNvSpPr>
            <a:spLocks noGrp="1"/>
          </p:cNvSpPr>
          <p:nvPr>
            <p:ph type="sldNum" sz="quarter" idx="5"/>
          </p:nvPr>
        </p:nvSpPr>
        <p:spPr/>
        <p:txBody>
          <a:bodyPr/>
          <a:lstStyle/>
          <a:p>
            <a:fld id="{5C8F259F-8924-4962-A835-1E23CC5768C3}" type="slidenum">
              <a:rPr lang="en-IN" smtClean="0"/>
              <a:t>22</a:t>
            </a:fld>
            <a:endParaRPr lang="en-IN" dirty="0"/>
          </a:p>
        </p:txBody>
      </p:sp>
    </p:spTree>
    <p:extLst>
      <p:ext uri="{BB962C8B-B14F-4D97-AF65-F5344CB8AC3E}">
        <p14:creationId xmlns:p14="http://schemas.microsoft.com/office/powerpoint/2010/main" val="310175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29BA8-85C2-F5C8-8762-29E4BB822B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6BCE1F-C06A-0578-82E4-0878CF44FD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B2B99B-3626-E22A-A1D0-918A2FA2D9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1002CA9-1922-C2C4-A59B-90E2767EAB34}"/>
              </a:ext>
            </a:extLst>
          </p:cNvPr>
          <p:cNvSpPr>
            <a:spLocks noGrp="1"/>
          </p:cNvSpPr>
          <p:nvPr>
            <p:ph type="sldNum" sz="quarter" idx="5"/>
          </p:nvPr>
        </p:nvSpPr>
        <p:spPr/>
        <p:txBody>
          <a:bodyPr/>
          <a:lstStyle/>
          <a:p>
            <a:fld id="{5C8F259F-8924-4962-A835-1E23CC5768C3}" type="slidenum">
              <a:rPr lang="en-IN" smtClean="0"/>
              <a:t>23</a:t>
            </a:fld>
            <a:endParaRPr lang="en-IN" dirty="0"/>
          </a:p>
        </p:txBody>
      </p:sp>
    </p:spTree>
    <p:extLst>
      <p:ext uri="{BB962C8B-B14F-4D97-AF65-F5344CB8AC3E}">
        <p14:creationId xmlns:p14="http://schemas.microsoft.com/office/powerpoint/2010/main" val="13437066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39E11-99E9-63B2-8814-DB8CE7CF7C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8ACF0-BA6F-B545-DAE6-5434CACC8F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BF3FB9-71C3-6F90-D5B8-23946B020E9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15B90D8-0520-C081-5F93-4B903AFFFF5B}"/>
              </a:ext>
            </a:extLst>
          </p:cNvPr>
          <p:cNvSpPr>
            <a:spLocks noGrp="1"/>
          </p:cNvSpPr>
          <p:nvPr>
            <p:ph type="sldNum" sz="quarter" idx="5"/>
          </p:nvPr>
        </p:nvSpPr>
        <p:spPr/>
        <p:txBody>
          <a:bodyPr/>
          <a:lstStyle/>
          <a:p>
            <a:fld id="{5C8F259F-8924-4962-A835-1E23CC5768C3}" type="slidenum">
              <a:rPr lang="en-IN" smtClean="0"/>
              <a:t>24</a:t>
            </a:fld>
            <a:endParaRPr lang="en-IN" dirty="0"/>
          </a:p>
        </p:txBody>
      </p:sp>
    </p:spTree>
    <p:extLst>
      <p:ext uri="{BB962C8B-B14F-4D97-AF65-F5344CB8AC3E}">
        <p14:creationId xmlns:p14="http://schemas.microsoft.com/office/powerpoint/2010/main" val="1400597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7B6F0-39BA-E87F-BCFA-F457BB5D9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D56F7-A17C-FC75-300A-3570B5E965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2AC8E0-4A3F-C80D-13F0-35B58BFF7EC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3BE8AD5-0170-5F43-30E9-90003DBBAC33}"/>
              </a:ext>
            </a:extLst>
          </p:cNvPr>
          <p:cNvSpPr>
            <a:spLocks noGrp="1"/>
          </p:cNvSpPr>
          <p:nvPr>
            <p:ph type="sldNum" sz="quarter" idx="5"/>
          </p:nvPr>
        </p:nvSpPr>
        <p:spPr/>
        <p:txBody>
          <a:bodyPr/>
          <a:lstStyle/>
          <a:p>
            <a:fld id="{5C8F259F-8924-4962-A835-1E23CC5768C3}" type="slidenum">
              <a:rPr lang="en-IN" smtClean="0"/>
              <a:t>7</a:t>
            </a:fld>
            <a:endParaRPr lang="en-IN" dirty="0"/>
          </a:p>
        </p:txBody>
      </p:sp>
    </p:spTree>
    <p:extLst>
      <p:ext uri="{BB962C8B-B14F-4D97-AF65-F5344CB8AC3E}">
        <p14:creationId xmlns:p14="http://schemas.microsoft.com/office/powerpoint/2010/main" val="3684009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C50C-0CE2-A228-4F58-D33872C2BC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9F54A3-4023-B852-7348-0D3642AFFC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C50AB1-4197-1ACB-DF9A-069162168EA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637D028-635F-6163-B7FD-8D992DEB546C}"/>
              </a:ext>
            </a:extLst>
          </p:cNvPr>
          <p:cNvSpPr>
            <a:spLocks noGrp="1"/>
          </p:cNvSpPr>
          <p:nvPr>
            <p:ph type="sldNum" sz="quarter" idx="5"/>
          </p:nvPr>
        </p:nvSpPr>
        <p:spPr/>
        <p:txBody>
          <a:bodyPr/>
          <a:lstStyle/>
          <a:p>
            <a:fld id="{5C8F259F-8924-4962-A835-1E23CC5768C3}" type="slidenum">
              <a:rPr lang="en-IN" smtClean="0"/>
              <a:t>25</a:t>
            </a:fld>
            <a:endParaRPr lang="en-IN" dirty="0"/>
          </a:p>
        </p:txBody>
      </p:sp>
    </p:spTree>
    <p:extLst>
      <p:ext uri="{BB962C8B-B14F-4D97-AF65-F5344CB8AC3E}">
        <p14:creationId xmlns:p14="http://schemas.microsoft.com/office/powerpoint/2010/main" val="2582297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02A7C-BEA0-B971-4771-D67B7A068A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E10B1-AF7B-23C0-5785-5838453F4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3AA46-A6BE-12C6-40DE-6755E22048B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763D4E1-1CF2-6264-BDB2-CDEB0C42BF7E}"/>
              </a:ext>
            </a:extLst>
          </p:cNvPr>
          <p:cNvSpPr>
            <a:spLocks noGrp="1"/>
          </p:cNvSpPr>
          <p:nvPr>
            <p:ph type="sldNum" sz="quarter" idx="5"/>
          </p:nvPr>
        </p:nvSpPr>
        <p:spPr/>
        <p:txBody>
          <a:bodyPr/>
          <a:lstStyle/>
          <a:p>
            <a:fld id="{5C8F259F-8924-4962-A835-1E23CC5768C3}" type="slidenum">
              <a:rPr lang="en-IN" smtClean="0"/>
              <a:t>26</a:t>
            </a:fld>
            <a:endParaRPr lang="en-IN" dirty="0"/>
          </a:p>
        </p:txBody>
      </p:sp>
    </p:spTree>
    <p:extLst>
      <p:ext uri="{BB962C8B-B14F-4D97-AF65-F5344CB8AC3E}">
        <p14:creationId xmlns:p14="http://schemas.microsoft.com/office/powerpoint/2010/main" val="32237609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B5B36-8AA7-4DE6-CD07-26D20AACC7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70A96-1C59-9D97-90BC-4C529217C1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ED3DC7-EBFD-0D6E-FA87-5702706B560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A822235-044D-F5A8-E6EC-FF2A77BD4E09}"/>
              </a:ext>
            </a:extLst>
          </p:cNvPr>
          <p:cNvSpPr>
            <a:spLocks noGrp="1"/>
          </p:cNvSpPr>
          <p:nvPr>
            <p:ph type="sldNum" sz="quarter" idx="5"/>
          </p:nvPr>
        </p:nvSpPr>
        <p:spPr/>
        <p:txBody>
          <a:bodyPr/>
          <a:lstStyle/>
          <a:p>
            <a:fld id="{5C8F259F-8924-4962-A835-1E23CC5768C3}" type="slidenum">
              <a:rPr lang="en-IN" smtClean="0"/>
              <a:t>27</a:t>
            </a:fld>
            <a:endParaRPr lang="en-IN" dirty="0"/>
          </a:p>
        </p:txBody>
      </p:sp>
    </p:spTree>
    <p:extLst>
      <p:ext uri="{BB962C8B-B14F-4D97-AF65-F5344CB8AC3E}">
        <p14:creationId xmlns:p14="http://schemas.microsoft.com/office/powerpoint/2010/main" val="3353913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63B7C-113D-705B-60C7-EEC386ABC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606BC1-3FD0-8F4B-6082-C185D284D9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DB1654-716D-9E7B-0852-0CE4A0403B6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1C60187-E619-F18E-0DC0-7A8FB9C13208}"/>
              </a:ext>
            </a:extLst>
          </p:cNvPr>
          <p:cNvSpPr>
            <a:spLocks noGrp="1"/>
          </p:cNvSpPr>
          <p:nvPr>
            <p:ph type="sldNum" sz="quarter" idx="5"/>
          </p:nvPr>
        </p:nvSpPr>
        <p:spPr/>
        <p:txBody>
          <a:bodyPr/>
          <a:lstStyle/>
          <a:p>
            <a:fld id="{5C8F259F-8924-4962-A835-1E23CC5768C3}" type="slidenum">
              <a:rPr lang="en-IN" smtClean="0"/>
              <a:t>28</a:t>
            </a:fld>
            <a:endParaRPr lang="en-IN" dirty="0"/>
          </a:p>
        </p:txBody>
      </p:sp>
    </p:spTree>
    <p:extLst>
      <p:ext uri="{BB962C8B-B14F-4D97-AF65-F5344CB8AC3E}">
        <p14:creationId xmlns:p14="http://schemas.microsoft.com/office/powerpoint/2010/main" val="35958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4E68E-8E24-1C90-DFA9-3E640804B6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FC7A1-A7A4-6721-6DD7-8057CB14EF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5A4E89-24C8-8B24-A9B8-55BCEEBF871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92F89CB-F75A-D5E2-4E0D-A5B299C940A8}"/>
              </a:ext>
            </a:extLst>
          </p:cNvPr>
          <p:cNvSpPr>
            <a:spLocks noGrp="1"/>
          </p:cNvSpPr>
          <p:nvPr>
            <p:ph type="sldNum" sz="quarter" idx="5"/>
          </p:nvPr>
        </p:nvSpPr>
        <p:spPr/>
        <p:txBody>
          <a:bodyPr/>
          <a:lstStyle/>
          <a:p>
            <a:fld id="{5C8F259F-8924-4962-A835-1E23CC5768C3}" type="slidenum">
              <a:rPr lang="en-IN" smtClean="0"/>
              <a:t>29</a:t>
            </a:fld>
            <a:endParaRPr lang="en-IN" dirty="0"/>
          </a:p>
        </p:txBody>
      </p:sp>
    </p:spTree>
    <p:extLst>
      <p:ext uri="{BB962C8B-B14F-4D97-AF65-F5344CB8AC3E}">
        <p14:creationId xmlns:p14="http://schemas.microsoft.com/office/powerpoint/2010/main" val="8525545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68AE1-B2DC-83DB-79EF-934AC84B52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E316F9-4CFE-C513-F207-C2879CE14C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661068-C91A-83B8-5734-1AA5E0455D3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B254DC1-7F8A-49B5-D3B6-3146F686FB06}"/>
              </a:ext>
            </a:extLst>
          </p:cNvPr>
          <p:cNvSpPr>
            <a:spLocks noGrp="1"/>
          </p:cNvSpPr>
          <p:nvPr>
            <p:ph type="sldNum" sz="quarter" idx="5"/>
          </p:nvPr>
        </p:nvSpPr>
        <p:spPr/>
        <p:txBody>
          <a:bodyPr/>
          <a:lstStyle/>
          <a:p>
            <a:fld id="{5C8F259F-8924-4962-A835-1E23CC5768C3}" type="slidenum">
              <a:rPr lang="en-IN" smtClean="0"/>
              <a:t>30</a:t>
            </a:fld>
            <a:endParaRPr lang="en-IN" dirty="0"/>
          </a:p>
        </p:txBody>
      </p:sp>
    </p:spTree>
    <p:extLst>
      <p:ext uri="{BB962C8B-B14F-4D97-AF65-F5344CB8AC3E}">
        <p14:creationId xmlns:p14="http://schemas.microsoft.com/office/powerpoint/2010/main" val="1155297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24CED1-0285-0BED-CB16-B9FC934455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AB3CDB-CBD7-0F30-E250-F22C86D3B4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06C234-9ABF-37B0-2F71-45DCA9EED6A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928B8E-52FA-1877-8F2D-CA97A891DF13}"/>
              </a:ext>
            </a:extLst>
          </p:cNvPr>
          <p:cNvSpPr>
            <a:spLocks noGrp="1"/>
          </p:cNvSpPr>
          <p:nvPr>
            <p:ph type="sldNum" sz="quarter" idx="5"/>
          </p:nvPr>
        </p:nvSpPr>
        <p:spPr/>
        <p:txBody>
          <a:bodyPr/>
          <a:lstStyle/>
          <a:p>
            <a:fld id="{5C8F259F-8924-4962-A835-1E23CC5768C3}" type="slidenum">
              <a:rPr lang="en-IN" smtClean="0"/>
              <a:t>31</a:t>
            </a:fld>
            <a:endParaRPr lang="en-IN" dirty="0"/>
          </a:p>
        </p:txBody>
      </p:sp>
    </p:spTree>
    <p:extLst>
      <p:ext uri="{BB962C8B-B14F-4D97-AF65-F5344CB8AC3E}">
        <p14:creationId xmlns:p14="http://schemas.microsoft.com/office/powerpoint/2010/main" val="1343719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4D70-1108-6A86-FF0B-A90CCA6FE7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6FCE5-9EC3-8926-F952-1D81A7E57F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7E94B-DA67-3050-07E1-19E8A160E7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DB58591-5478-F238-54E8-678C93CAE8DF}"/>
              </a:ext>
            </a:extLst>
          </p:cNvPr>
          <p:cNvSpPr>
            <a:spLocks noGrp="1"/>
          </p:cNvSpPr>
          <p:nvPr>
            <p:ph type="sldNum" sz="quarter" idx="5"/>
          </p:nvPr>
        </p:nvSpPr>
        <p:spPr/>
        <p:txBody>
          <a:bodyPr/>
          <a:lstStyle/>
          <a:p>
            <a:fld id="{5C8F259F-8924-4962-A835-1E23CC5768C3}" type="slidenum">
              <a:rPr lang="en-IN" smtClean="0"/>
              <a:t>32</a:t>
            </a:fld>
            <a:endParaRPr lang="en-IN" dirty="0"/>
          </a:p>
        </p:txBody>
      </p:sp>
    </p:spTree>
    <p:extLst>
      <p:ext uri="{BB962C8B-B14F-4D97-AF65-F5344CB8AC3E}">
        <p14:creationId xmlns:p14="http://schemas.microsoft.com/office/powerpoint/2010/main" val="4279934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059F9-943C-445D-7FEC-CC7EFAA175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3D2340-09A7-296E-935A-CCB549BBC1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172E1E-7316-42CB-1B20-20676AEFC7B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F270F97-4BCC-A57B-F936-6F6F623C335C}"/>
              </a:ext>
            </a:extLst>
          </p:cNvPr>
          <p:cNvSpPr>
            <a:spLocks noGrp="1"/>
          </p:cNvSpPr>
          <p:nvPr>
            <p:ph type="sldNum" sz="quarter" idx="5"/>
          </p:nvPr>
        </p:nvSpPr>
        <p:spPr/>
        <p:txBody>
          <a:bodyPr/>
          <a:lstStyle/>
          <a:p>
            <a:fld id="{5C8F259F-8924-4962-A835-1E23CC5768C3}" type="slidenum">
              <a:rPr lang="en-IN" smtClean="0"/>
              <a:t>33</a:t>
            </a:fld>
            <a:endParaRPr lang="en-IN" dirty="0"/>
          </a:p>
        </p:txBody>
      </p:sp>
    </p:spTree>
    <p:extLst>
      <p:ext uri="{BB962C8B-B14F-4D97-AF65-F5344CB8AC3E}">
        <p14:creationId xmlns:p14="http://schemas.microsoft.com/office/powerpoint/2010/main" val="2187324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6B6C5-5455-2939-1B92-F84BE71D5B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851C90-5E38-95F5-BA00-3E08C3E26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8EAD5E-36E6-284A-AA0A-0D97E2F8065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770861-96AF-F955-036E-38442E770AE1}"/>
              </a:ext>
            </a:extLst>
          </p:cNvPr>
          <p:cNvSpPr>
            <a:spLocks noGrp="1"/>
          </p:cNvSpPr>
          <p:nvPr>
            <p:ph type="sldNum" sz="quarter" idx="5"/>
          </p:nvPr>
        </p:nvSpPr>
        <p:spPr/>
        <p:txBody>
          <a:bodyPr/>
          <a:lstStyle/>
          <a:p>
            <a:fld id="{5C8F259F-8924-4962-A835-1E23CC5768C3}" type="slidenum">
              <a:rPr lang="en-IN" smtClean="0"/>
              <a:t>34</a:t>
            </a:fld>
            <a:endParaRPr lang="en-IN" dirty="0"/>
          </a:p>
        </p:txBody>
      </p:sp>
    </p:spTree>
    <p:extLst>
      <p:ext uri="{BB962C8B-B14F-4D97-AF65-F5344CB8AC3E}">
        <p14:creationId xmlns:p14="http://schemas.microsoft.com/office/powerpoint/2010/main" val="378959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1F07A-7162-53C3-E120-4D46B16B0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3C417-9173-955D-014B-2F1336DAE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1B5917-C5B0-8300-05BF-4B352F6A93F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89E861-1439-2C4A-0991-76051F97FF8A}"/>
              </a:ext>
            </a:extLst>
          </p:cNvPr>
          <p:cNvSpPr>
            <a:spLocks noGrp="1"/>
          </p:cNvSpPr>
          <p:nvPr>
            <p:ph type="sldNum" sz="quarter" idx="5"/>
          </p:nvPr>
        </p:nvSpPr>
        <p:spPr/>
        <p:txBody>
          <a:bodyPr/>
          <a:lstStyle/>
          <a:p>
            <a:fld id="{5C8F259F-8924-4962-A835-1E23CC5768C3}" type="slidenum">
              <a:rPr lang="en-IN" smtClean="0"/>
              <a:t>8</a:t>
            </a:fld>
            <a:endParaRPr lang="en-IN" dirty="0"/>
          </a:p>
        </p:txBody>
      </p:sp>
    </p:spTree>
    <p:extLst>
      <p:ext uri="{BB962C8B-B14F-4D97-AF65-F5344CB8AC3E}">
        <p14:creationId xmlns:p14="http://schemas.microsoft.com/office/powerpoint/2010/main" val="35953532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1078A-6C8E-CD37-0014-01E03C99B5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6D1988-EFA1-A3FC-A0C8-27E193257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66AB8-0242-9289-11FC-F33D58302DD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F7AF542-3D7A-3538-068F-AD3BFBBE6AD7}"/>
              </a:ext>
            </a:extLst>
          </p:cNvPr>
          <p:cNvSpPr>
            <a:spLocks noGrp="1"/>
          </p:cNvSpPr>
          <p:nvPr>
            <p:ph type="sldNum" sz="quarter" idx="5"/>
          </p:nvPr>
        </p:nvSpPr>
        <p:spPr/>
        <p:txBody>
          <a:bodyPr/>
          <a:lstStyle/>
          <a:p>
            <a:fld id="{5C8F259F-8924-4962-A835-1E23CC5768C3}" type="slidenum">
              <a:rPr lang="en-IN" smtClean="0"/>
              <a:t>35</a:t>
            </a:fld>
            <a:endParaRPr lang="en-IN" dirty="0"/>
          </a:p>
        </p:txBody>
      </p:sp>
    </p:spTree>
    <p:extLst>
      <p:ext uri="{BB962C8B-B14F-4D97-AF65-F5344CB8AC3E}">
        <p14:creationId xmlns:p14="http://schemas.microsoft.com/office/powerpoint/2010/main" val="41436442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6D75C-C8DA-FA2B-E90A-FF81F8E7B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872BA9-6062-5CD3-3268-768BA6A604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C3C3B-7E7D-7036-45F7-CC782F49F1A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E65BEC4-6296-1F15-9C33-19EEE7B661CC}"/>
              </a:ext>
            </a:extLst>
          </p:cNvPr>
          <p:cNvSpPr>
            <a:spLocks noGrp="1"/>
          </p:cNvSpPr>
          <p:nvPr>
            <p:ph type="sldNum" sz="quarter" idx="5"/>
          </p:nvPr>
        </p:nvSpPr>
        <p:spPr/>
        <p:txBody>
          <a:bodyPr/>
          <a:lstStyle/>
          <a:p>
            <a:fld id="{5C8F259F-8924-4962-A835-1E23CC5768C3}" type="slidenum">
              <a:rPr lang="en-IN" smtClean="0"/>
              <a:t>36</a:t>
            </a:fld>
            <a:endParaRPr lang="en-IN" dirty="0"/>
          </a:p>
        </p:txBody>
      </p:sp>
    </p:spTree>
    <p:extLst>
      <p:ext uri="{BB962C8B-B14F-4D97-AF65-F5344CB8AC3E}">
        <p14:creationId xmlns:p14="http://schemas.microsoft.com/office/powerpoint/2010/main" val="2027754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A9ED3-B2E0-7095-D35D-3E2A4AFB6D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BE9D3-9084-15EE-6E62-FA3E89E03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FE21A4-6542-EF82-8BFD-B374BEE4467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BD2214-5807-3F18-C41D-359C900C0F3D}"/>
              </a:ext>
            </a:extLst>
          </p:cNvPr>
          <p:cNvSpPr>
            <a:spLocks noGrp="1"/>
          </p:cNvSpPr>
          <p:nvPr>
            <p:ph type="sldNum" sz="quarter" idx="5"/>
          </p:nvPr>
        </p:nvSpPr>
        <p:spPr/>
        <p:txBody>
          <a:bodyPr/>
          <a:lstStyle/>
          <a:p>
            <a:fld id="{5C8F259F-8924-4962-A835-1E23CC5768C3}" type="slidenum">
              <a:rPr lang="en-IN" smtClean="0"/>
              <a:t>37</a:t>
            </a:fld>
            <a:endParaRPr lang="en-IN" dirty="0"/>
          </a:p>
        </p:txBody>
      </p:sp>
    </p:spTree>
    <p:extLst>
      <p:ext uri="{BB962C8B-B14F-4D97-AF65-F5344CB8AC3E}">
        <p14:creationId xmlns:p14="http://schemas.microsoft.com/office/powerpoint/2010/main" val="20625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2B8B-276F-7EDE-64ED-740CA22FD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FB021-82E0-2BC3-D615-A3565FF80A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F4C307-EDC6-3492-EE78-20C5B3BC1A9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C19692E-A75D-5980-3A4C-EBAEE23C6AFB}"/>
              </a:ext>
            </a:extLst>
          </p:cNvPr>
          <p:cNvSpPr>
            <a:spLocks noGrp="1"/>
          </p:cNvSpPr>
          <p:nvPr>
            <p:ph type="sldNum" sz="quarter" idx="5"/>
          </p:nvPr>
        </p:nvSpPr>
        <p:spPr/>
        <p:txBody>
          <a:bodyPr/>
          <a:lstStyle/>
          <a:p>
            <a:fld id="{5C8F259F-8924-4962-A835-1E23CC5768C3}" type="slidenum">
              <a:rPr lang="en-IN" smtClean="0"/>
              <a:t>9</a:t>
            </a:fld>
            <a:endParaRPr lang="en-IN" dirty="0"/>
          </a:p>
        </p:txBody>
      </p:sp>
    </p:spTree>
    <p:extLst>
      <p:ext uri="{BB962C8B-B14F-4D97-AF65-F5344CB8AC3E}">
        <p14:creationId xmlns:p14="http://schemas.microsoft.com/office/powerpoint/2010/main" val="1822777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E4017-16F1-0EFC-93A0-98A8B98C1C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CB6E61-36BF-CC44-2305-280804B49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8F0B8E-8C04-0C03-54B0-2746C169EB1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4AA1EBB-40E5-59AC-6B10-627371F915AE}"/>
              </a:ext>
            </a:extLst>
          </p:cNvPr>
          <p:cNvSpPr>
            <a:spLocks noGrp="1"/>
          </p:cNvSpPr>
          <p:nvPr>
            <p:ph type="sldNum" sz="quarter" idx="5"/>
          </p:nvPr>
        </p:nvSpPr>
        <p:spPr/>
        <p:txBody>
          <a:bodyPr/>
          <a:lstStyle/>
          <a:p>
            <a:fld id="{5C8F259F-8924-4962-A835-1E23CC5768C3}" type="slidenum">
              <a:rPr lang="en-IN" smtClean="0"/>
              <a:t>10</a:t>
            </a:fld>
            <a:endParaRPr lang="en-IN" dirty="0"/>
          </a:p>
        </p:txBody>
      </p:sp>
    </p:spTree>
    <p:extLst>
      <p:ext uri="{BB962C8B-B14F-4D97-AF65-F5344CB8AC3E}">
        <p14:creationId xmlns:p14="http://schemas.microsoft.com/office/powerpoint/2010/main" val="2938181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C8D87-DC1F-F164-F452-B28ADA194B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02CD96-510F-8C6B-0077-E58513F184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57F816-DD9E-9DBB-BC90-3378C60497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8F14149-2D14-D28D-36A3-C1D174B7B27D}"/>
              </a:ext>
            </a:extLst>
          </p:cNvPr>
          <p:cNvSpPr>
            <a:spLocks noGrp="1"/>
          </p:cNvSpPr>
          <p:nvPr>
            <p:ph type="sldNum" sz="quarter" idx="5"/>
          </p:nvPr>
        </p:nvSpPr>
        <p:spPr/>
        <p:txBody>
          <a:bodyPr/>
          <a:lstStyle/>
          <a:p>
            <a:fld id="{5C8F259F-8924-4962-A835-1E23CC5768C3}" type="slidenum">
              <a:rPr lang="en-IN" smtClean="0"/>
              <a:t>11</a:t>
            </a:fld>
            <a:endParaRPr lang="en-IN" dirty="0"/>
          </a:p>
        </p:txBody>
      </p:sp>
    </p:spTree>
    <p:extLst>
      <p:ext uri="{BB962C8B-B14F-4D97-AF65-F5344CB8AC3E}">
        <p14:creationId xmlns:p14="http://schemas.microsoft.com/office/powerpoint/2010/main" val="1032391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9FED2-FB16-6DD2-B357-2AC8EE7FF3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DD762A-187C-A52E-4E04-224171ADBE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7A8908-F645-3571-2D00-5A91D648495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101437C-7309-5548-B77A-1F7FF2BB9309}"/>
              </a:ext>
            </a:extLst>
          </p:cNvPr>
          <p:cNvSpPr>
            <a:spLocks noGrp="1"/>
          </p:cNvSpPr>
          <p:nvPr>
            <p:ph type="sldNum" sz="quarter" idx="5"/>
          </p:nvPr>
        </p:nvSpPr>
        <p:spPr/>
        <p:txBody>
          <a:bodyPr/>
          <a:lstStyle/>
          <a:p>
            <a:fld id="{5C8F259F-8924-4962-A835-1E23CC5768C3}" type="slidenum">
              <a:rPr lang="en-IN" smtClean="0"/>
              <a:t>12</a:t>
            </a:fld>
            <a:endParaRPr lang="en-IN" dirty="0"/>
          </a:p>
        </p:txBody>
      </p:sp>
    </p:spTree>
    <p:extLst>
      <p:ext uri="{BB962C8B-B14F-4D97-AF65-F5344CB8AC3E}">
        <p14:creationId xmlns:p14="http://schemas.microsoft.com/office/powerpoint/2010/main" val="45954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F47DF-39B7-5A5D-D6D2-81D58AA2C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A2AB1-903A-EB7D-4F97-5994B7534B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0638D3-15EF-D251-F4AA-6D3F0E5921F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6713F04-4C9C-0CC6-0483-0809FADFCDB1}"/>
              </a:ext>
            </a:extLst>
          </p:cNvPr>
          <p:cNvSpPr>
            <a:spLocks noGrp="1"/>
          </p:cNvSpPr>
          <p:nvPr>
            <p:ph type="sldNum" sz="quarter" idx="5"/>
          </p:nvPr>
        </p:nvSpPr>
        <p:spPr/>
        <p:txBody>
          <a:bodyPr/>
          <a:lstStyle/>
          <a:p>
            <a:fld id="{5C8F259F-8924-4962-A835-1E23CC5768C3}" type="slidenum">
              <a:rPr lang="en-IN" smtClean="0"/>
              <a:t>13</a:t>
            </a:fld>
            <a:endParaRPr lang="en-IN" dirty="0"/>
          </a:p>
        </p:txBody>
      </p:sp>
    </p:spTree>
    <p:extLst>
      <p:ext uri="{BB962C8B-B14F-4D97-AF65-F5344CB8AC3E}">
        <p14:creationId xmlns:p14="http://schemas.microsoft.com/office/powerpoint/2010/main" val="3970259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84201-E147-7713-842D-D6567D3EAE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58A451-6ED4-4D39-766F-69DDC0ACB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84BA08-34B7-62E3-B117-71F0B44711B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62C1665-4897-BBA0-A642-4DD30C7F9DFD}"/>
              </a:ext>
            </a:extLst>
          </p:cNvPr>
          <p:cNvSpPr>
            <a:spLocks noGrp="1"/>
          </p:cNvSpPr>
          <p:nvPr>
            <p:ph type="sldNum" sz="quarter" idx="5"/>
          </p:nvPr>
        </p:nvSpPr>
        <p:spPr/>
        <p:txBody>
          <a:bodyPr/>
          <a:lstStyle/>
          <a:p>
            <a:fld id="{5C8F259F-8924-4962-A835-1E23CC5768C3}" type="slidenum">
              <a:rPr lang="en-IN" smtClean="0"/>
              <a:t>14</a:t>
            </a:fld>
            <a:endParaRPr lang="en-IN" dirty="0"/>
          </a:p>
        </p:txBody>
      </p:sp>
    </p:spTree>
    <p:extLst>
      <p:ext uri="{BB962C8B-B14F-4D97-AF65-F5344CB8AC3E}">
        <p14:creationId xmlns:p14="http://schemas.microsoft.com/office/powerpoint/2010/main" val="3991346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27A2-6502-F275-1D3E-E3214B09FF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6AB9FE-B6DB-AA1A-7681-C2C6DC74BF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99F546-2430-6C81-84DD-B4DB68ED2FDB}"/>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5" name="Footer Placeholder 4">
            <a:extLst>
              <a:ext uri="{FF2B5EF4-FFF2-40B4-BE49-F238E27FC236}">
                <a16:creationId xmlns:a16="http://schemas.microsoft.com/office/drawing/2014/main" id="{38A329AC-B5D3-9302-DE6B-BCB2D7C4C8E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2CE8929-162E-9C7E-C33E-CB146C32630F}"/>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4553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30C7-C2A2-1EDF-1827-7208A83D1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DE9D0C-57C0-4E60-6A7A-AEFA83B898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461B1A-7953-1E07-1DBC-F735342A1E9C}"/>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5" name="Footer Placeholder 4">
            <a:extLst>
              <a:ext uri="{FF2B5EF4-FFF2-40B4-BE49-F238E27FC236}">
                <a16:creationId xmlns:a16="http://schemas.microsoft.com/office/drawing/2014/main" id="{CC9831F6-B8E5-B33D-72D1-1785A2114A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3877B7-E0A1-3451-9961-446CAAF9FC87}"/>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88423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6BF980-5138-ECA1-CBEB-F6EE6301BE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9BF006-08B9-4E68-859C-6C542D783F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419963-3C64-F36D-4D69-7F6AB1CE4641}"/>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5" name="Footer Placeholder 4">
            <a:extLst>
              <a:ext uri="{FF2B5EF4-FFF2-40B4-BE49-F238E27FC236}">
                <a16:creationId xmlns:a16="http://schemas.microsoft.com/office/drawing/2014/main" id="{2F9E6E56-7588-DDD8-0B89-270FFD50B6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EFE3D82-9482-DD97-0CCD-3D86F3B092AE}"/>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400441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E6C32-55E4-387D-D03B-ED1A2171AD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882A8-277F-7995-152E-D782AD628D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EACC9F-D6A6-FD6F-8CBA-D396FF0585D4}"/>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5" name="Footer Placeholder 4">
            <a:extLst>
              <a:ext uri="{FF2B5EF4-FFF2-40B4-BE49-F238E27FC236}">
                <a16:creationId xmlns:a16="http://schemas.microsoft.com/office/drawing/2014/main" id="{362DE9C4-A802-CB6F-ED86-9F30D490003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C65C5CC-FD8C-2E44-00D3-C6DF617D7927}"/>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170450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93C6-BD8A-6BC9-B2A7-6AD5565E2A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09E314-B696-37A5-8B16-8A37173F7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1CEC0-B3FC-4FE1-74FB-2CD437E2642B}"/>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5" name="Footer Placeholder 4">
            <a:extLst>
              <a:ext uri="{FF2B5EF4-FFF2-40B4-BE49-F238E27FC236}">
                <a16:creationId xmlns:a16="http://schemas.microsoft.com/office/drawing/2014/main" id="{1C069E29-5F89-42F1-227D-625C588FBB5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9DB38B0-EF11-3B5F-B7C0-6D978402C34D}"/>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2073964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432F8-303C-1708-3454-4A55512094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3B759E-D64C-E757-7434-1843FB6DB3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7307E8-82A0-8E7E-FA95-8D5493DAD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84DAEE-26DA-DD48-C5C5-5F59496608C6}"/>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6" name="Footer Placeholder 5">
            <a:extLst>
              <a:ext uri="{FF2B5EF4-FFF2-40B4-BE49-F238E27FC236}">
                <a16:creationId xmlns:a16="http://schemas.microsoft.com/office/drawing/2014/main" id="{3969D2DE-430F-F684-4189-A688598F72F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778CAD7-F094-398D-5F7B-BE01EE4CCB13}"/>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722065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1A3F1-2D3F-C9DD-F9E6-089ABA3E01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763A3F-C88D-3148-C974-CE674FE92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D38EB4-ABF1-A9C4-E22E-A722EFD3C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823E27-87F7-C9B7-4850-7AB165BBE2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75F000-622F-8061-CABD-D1201CBD90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6F7ED4-F879-81D3-26F6-01115C30E07D}"/>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8" name="Footer Placeholder 7">
            <a:extLst>
              <a:ext uri="{FF2B5EF4-FFF2-40B4-BE49-F238E27FC236}">
                <a16:creationId xmlns:a16="http://schemas.microsoft.com/office/drawing/2014/main" id="{CCD46183-6349-9E83-89D6-A4E8A5447AC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17026A51-6852-05CC-CD8D-E36431807C88}"/>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1946895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F89D1-8221-25D8-3BE6-4A2FD59305D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59B7F2-4E33-FC7D-3FF8-764537FFDE60}"/>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4" name="Footer Placeholder 3">
            <a:extLst>
              <a:ext uri="{FF2B5EF4-FFF2-40B4-BE49-F238E27FC236}">
                <a16:creationId xmlns:a16="http://schemas.microsoft.com/office/drawing/2014/main" id="{6E2E9663-F889-11AF-0BD1-0C6579E7181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84ADF27A-4CE4-B47E-B35F-78DE4918BDAA}"/>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202655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CFB11-B94E-EBA5-1B59-A1ED032FA63C}"/>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3" name="Footer Placeholder 2">
            <a:extLst>
              <a:ext uri="{FF2B5EF4-FFF2-40B4-BE49-F238E27FC236}">
                <a16:creationId xmlns:a16="http://schemas.microsoft.com/office/drawing/2014/main" id="{B4FDDAFB-1A85-F7B9-392A-1D9919F56A9F}"/>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27FFFBD7-30DB-1399-ACE8-5A1B8D341D91}"/>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113200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DCD15-E90E-15D0-7E51-303A43D0D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CE3CA-B472-07BF-10F4-BAF5AE1C97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88716B1-6CFB-B3EA-1C70-D06D27BD3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C6CE12-E002-E2FB-35E3-8378AB405B37}"/>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6" name="Footer Placeholder 5">
            <a:extLst>
              <a:ext uri="{FF2B5EF4-FFF2-40B4-BE49-F238E27FC236}">
                <a16:creationId xmlns:a16="http://schemas.microsoft.com/office/drawing/2014/main" id="{F4F9CB9E-27EF-AB9C-940B-3AA7A7CE7EA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A808C5D-0DB8-41A4-0F23-A3FFB229552F}"/>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254862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3CD9-F4DC-0FC9-7887-19E5EAF606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D1B1BE-AED2-782C-F82F-0F1689E16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E3CFF3A-E932-53E6-E749-67BFA5CAF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F0ED05-0EC9-6C0A-53B6-0B0759BBE350}"/>
              </a:ext>
            </a:extLst>
          </p:cNvPr>
          <p:cNvSpPr>
            <a:spLocks noGrp="1"/>
          </p:cNvSpPr>
          <p:nvPr>
            <p:ph type="dt" sz="half" idx="10"/>
          </p:nvPr>
        </p:nvSpPr>
        <p:spPr/>
        <p:txBody>
          <a:bodyPr/>
          <a:lstStyle/>
          <a:p>
            <a:fld id="{418096DC-8405-4068-8850-1E9CC28CBA90}" type="datetimeFigureOut">
              <a:rPr lang="en-IN" smtClean="0"/>
              <a:t>02-12-2024</a:t>
            </a:fld>
            <a:endParaRPr lang="en-IN" dirty="0"/>
          </a:p>
        </p:txBody>
      </p:sp>
      <p:sp>
        <p:nvSpPr>
          <p:cNvPr id="6" name="Footer Placeholder 5">
            <a:extLst>
              <a:ext uri="{FF2B5EF4-FFF2-40B4-BE49-F238E27FC236}">
                <a16:creationId xmlns:a16="http://schemas.microsoft.com/office/drawing/2014/main" id="{D77245EB-BEE7-B064-B2C8-E047E5445A1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2C2C9F-2C1E-A8A7-FE98-A4AB7E8DD7D4}"/>
              </a:ext>
            </a:extLst>
          </p:cNvPr>
          <p:cNvSpPr>
            <a:spLocks noGrp="1"/>
          </p:cNvSpPr>
          <p:nvPr>
            <p:ph type="sldNum" sz="quarter" idx="12"/>
          </p:nvPr>
        </p:nvSpPr>
        <p:spPr/>
        <p:txBody>
          <a:bodyPr/>
          <a:lstStyle/>
          <a:p>
            <a:fld id="{E64DB329-358C-4E75-9AC9-9BB69CF636E4}" type="slidenum">
              <a:rPr lang="en-IN" smtClean="0"/>
              <a:t>‹#›</a:t>
            </a:fld>
            <a:endParaRPr lang="en-IN" dirty="0"/>
          </a:p>
        </p:txBody>
      </p:sp>
    </p:spTree>
    <p:extLst>
      <p:ext uri="{BB962C8B-B14F-4D97-AF65-F5344CB8AC3E}">
        <p14:creationId xmlns:p14="http://schemas.microsoft.com/office/powerpoint/2010/main" val="149787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7AEB3E-84AA-86C6-E934-5E119DAA2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89784D3-3A90-3F49-2FED-ADB0C4D8C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95A61-DE91-FC75-EFFD-14C8DE6BED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8096DC-8405-4068-8850-1E9CC28CBA90}" type="datetimeFigureOut">
              <a:rPr lang="en-IN" smtClean="0"/>
              <a:t>02-12-2024</a:t>
            </a:fld>
            <a:endParaRPr lang="en-IN" dirty="0"/>
          </a:p>
        </p:txBody>
      </p:sp>
      <p:sp>
        <p:nvSpPr>
          <p:cNvPr id="5" name="Footer Placeholder 4">
            <a:extLst>
              <a:ext uri="{FF2B5EF4-FFF2-40B4-BE49-F238E27FC236}">
                <a16:creationId xmlns:a16="http://schemas.microsoft.com/office/drawing/2014/main" id="{B56DF0C1-6F36-E723-B4F7-705846D0C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760806E-F4A1-8066-733D-0CD734C0CA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4DB329-358C-4E75-9AC9-9BB69CF636E4}" type="slidenum">
              <a:rPr lang="en-IN" smtClean="0"/>
              <a:t>‹#›</a:t>
            </a:fld>
            <a:endParaRPr lang="en-IN" dirty="0"/>
          </a:p>
        </p:txBody>
      </p:sp>
    </p:spTree>
    <p:extLst>
      <p:ext uri="{BB962C8B-B14F-4D97-AF65-F5344CB8AC3E}">
        <p14:creationId xmlns:p14="http://schemas.microsoft.com/office/powerpoint/2010/main" val="3179289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g"/><Relationship Id="rId7" Type="http://schemas.openxmlformats.org/officeDocument/2006/relationships/customXml" Target="../ink/ink6.xml"/><Relationship Id="rId12"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23.png"/><Relationship Id="rId4" Type="http://schemas.openxmlformats.org/officeDocument/2006/relationships/image" Target="../media/image16.png"/><Relationship Id="rId9" Type="http://schemas.openxmlformats.org/officeDocument/2006/relationships/customXml" Target="../ink/ink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jp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jpg"/><Relationship Id="rId7"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hyperlink" Target="https://wiki.communitydata.science/Community_Data_Science_Workshops_(Fall_2014)/Day_2_SQL_project"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customXml" Target="../ink/ink13.xml"/><Relationship Id="rId18" Type="http://schemas.openxmlformats.org/officeDocument/2006/relationships/image" Target="../media/image530.png"/><Relationship Id="rId3" Type="http://schemas.openxmlformats.org/officeDocument/2006/relationships/image" Target="../media/image1.jpg"/><Relationship Id="rId21" Type="http://schemas.openxmlformats.org/officeDocument/2006/relationships/customXml" Target="../ink/ink17.xml"/><Relationship Id="rId7" Type="http://schemas.openxmlformats.org/officeDocument/2006/relationships/customXml" Target="../ink/ink10.xml"/><Relationship Id="rId12" Type="http://schemas.openxmlformats.org/officeDocument/2006/relationships/image" Target="../media/image500.png"/><Relationship Id="rId17" Type="http://schemas.openxmlformats.org/officeDocument/2006/relationships/customXml" Target="../ink/ink15.xml"/><Relationship Id="rId2" Type="http://schemas.openxmlformats.org/officeDocument/2006/relationships/notesSlide" Target="../notesSlides/notesSlide20.xml"/><Relationship Id="rId16" Type="http://schemas.openxmlformats.org/officeDocument/2006/relationships/image" Target="../media/image520.png"/><Relationship Id="rId20" Type="http://schemas.openxmlformats.org/officeDocument/2006/relationships/image" Target="../media/image540.png"/><Relationship Id="rId1" Type="http://schemas.openxmlformats.org/officeDocument/2006/relationships/slideLayout" Target="../slideLayouts/slideLayout7.xml"/><Relationship Id="rId6" Type="http://schemas.openxmlformats.org/officeDocument/2006/relationships/image" Target="../media/image470.png"/><Relationship Id="rId11" Type="http://schemas.openxmlformats.org/officeDocument/2006/relationships/customXml" Target="../ink/ink12.xml"/><Relationship Id="rId24" Type="http://schemas.openxmlformats.org/officeDocument/2006/relationships/image" Target="../media/image560.png"/><Relationship Id="rId5" Type="http://schemas.openxmlformats.org/officeDocument/2006/relationships/customXml" Target="../ink/ink9.xml"/><Relationship Id="rId15" Type="http://schemas.openxmlformats.org/officeDocument/2006/relationships/customXml" Target="../ink/ink14.xml"/><Relationship Id="rId23" Type="http://schemas.openxmlformats.org/officeDocument/2006/relationships/customXml" Target="../ink/ink18.xml"/><Relationship Id="rId10" Type="http://schemas.openxmlformats.org/officeDocument/2006/relationships/image" Target="../media/image490.png"/><Relationship Id="rId19" Type="http://schemas.openxmlformats.org/officeDocument/2006/relationships/customXml" Target="../ink/ink16.xml"/><Relationship Id="rId4" Type="http://schemas.openxmlformats.org/officeDocument/2006/relationships/image" Target="../media/image54.png"/><Relationship Id="rId9" Type="http://schemas.openxmlformats.org/officeDocument/2006/relationships/customXml" Target="../ink/ink11.xml"/><Relationship Id="rId14" Type="http://schemas.openxmlformats.org/officeDocument/2006/relationships/image" Target="../media/image510.png"/><Relationship Id="rId22" Type="http://schemas.openxmlformats.org/officeDocument/2006/relationships/image" Target="../media/image550.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hyperlink" Target="https://blog.hametbenoit.info/2019/11/04/power-bi-the-new-exe-installer-command-lines/" TargetMode="Externa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5.jpg"/><Relationship Id="rId4" Type="http://schemas.openxmlformats.org/officeDocument/2006/relationships/hyperlink" Target="https://wiki.communitydata.science/Community_Data_Science_Workshops_(Fall_2014)/Day_2_SQL_proje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2.png"/><Relationship Id="rId12" Type="http://schemas.openxmlformats.org/officeDocument/2006/relationships/customXml" Target="../ink/ink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14.png"/><Relationship Id="rId5" Type="http://schemas.openxmlformats.org/officeDocument/2006/relationships/chart" Target="../charts/chart2.xml"/><Relationship Id="rId10" Type="http://schemas.openxmlformats.org/officeDocument/2006/relationships/customXml" Target="../ink/ink3.xml"/><Relationship Id="rId4" Type="http://schemas.openxmlformats.org/officeDocument/2006/relationships/image" Target="../media/image7.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118C4-295B-D913-C9E3-FE2BBE59720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4D9484C-FD9B-CD36-335D-FEABD8AB5C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293A820-6FEB-DE88-3340-A12856D78F83}"/>
              </a:ext>
            </a:extLst>
          </p:cNvPr>
          <p:cNvPicPr>
            <a:picLocks noChangeAspect="1"/>
          </p:cNvPicPr>
          <p:nvPr/>
        </p:nvPicPr>
        <p:blipFill>
          <a:blip r:embed="rId3">
            <a:alphaModFix amt="62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59CE11D-C20A-C796-5FF7-9AE79E4398A5}"/>
              </a:ext>
            </a:extLst>
          </p:cNvPr>
          <p:cNvSpPr txBox="1"/>
          <p:nvPr/>
        </p:nvSpPr>
        <p:spPr>
          <a:xfrm>
            <a:off x="5448300" y="2743200"/>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4536AC59-0785-02DD-A75F-30F0029A3205}"/>
              </a:ext>
            </a:extLst>
          </p:cNvPr>
          <p:cNvSpPr txBox="1"/>
          <p:nvPr/>
        </p:nvSpPr>
        <p:spPr>
          <a:xfrm>
            <a:off x="974217" y="309771"/>
            <a:ext cx="10243566" cy="707886"/>
          </a:xfrm>
          <a:prstGeom prst="rect">
            <a:avLst/>
          </a:prstGeom>
          <a:noFill/>
        </p:spPr>
        <p:txBody>
          <a:bodyPr wrap="square" rtlCol="0">
            <a:spAutoFit/>
          </a:bodyPr>
          <a:lstStyle/>
          <a:p>
            <a:pPr algn="ctr"/>
            <a:r>
              <a:rPr lang="en-IN" sz="4000" b="1" dirty="0">
                <a:solidFill>
                  <a:schemeClr val="bg1"/>
                </a:solidFill>
                <a:latin typeface="Segoe UI" panose="020B0502040204020203" pitchFamily="34" charset="0"/>
                <a:cs typeface="Segoe UI" panose="020B0502040204020203" pitchFamily="34" charset="0"/>
              </a:rPr>
              <a:t>RESUME PROJECT CHALLENGE #13</a:t>
            </a:r>
          </a:p>
        </p:txBody>
      </p:sp>
      <p:pic>
        <p:nvPicPr>
          <p:cNvPr id="7" name="Picture 6">
            <a:extLst>
              <a:ext uri="{FF2B5EF4-FFF2-40B4-BE49-F238E27FC236}">
                <a16:creationId xmlns:a16="http://schemas.microsoft.com/office/drawing/2014/main" id="{3ABB68C2-FDEA-942B-C8EB-14ED1159BA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120" y="156972"/>
            <a:ext cx="1327183" cy="1187196"/>
          </a:xfrm>
          <a:prstGeom prst="rect">
            <a:avLst/>
          </a:prstGeom>
        </p:spPr>
      </p:pic>
    </p:spTree>
    <p:extLst>
      <p:ext uri="{BB962C8B-B14F-4D97-AF65-F5344CB8AC3E}">
        <p14:creationId xmlns:p14="http://schemas.microsoft.com/office/powerpoint/2010/main" val="105253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04404-D3F5-F028-43CC-EAFEE885032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D459468-DE3C-F413-B261-D18D9F4D02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6878814-EA23-6D43-31E8-80F8F5440374}"/>
              </a:ext>
            </a:extLst>
          </p:cNvPr>
          <p:cNvSpPr txBox="1"/>
          <p:nvPr/>
        </p:nvSpPr>
        <p:spPr>
          <a:xfrm>
            <a:off x="422148" y="390513"/>
            <a:ext cx="11347704" cy="923330"/>
          </a:xfrm>
          <a:prstGeom prst="rect">
            <a:avLst/>
          </a:prstGeom>
          <a:noFill/>
        </p:spPr>
        <p:txBody>
          <a:bodyPr wrap="square" rtlCol="0">
            <a:spAutoFit/>
          </a:bodyPr>
          <a:lstStyle/>
          <a:p>
            <a:r>
              <a:rPr lang="en-US" b="1" u="sng" dirty="0">
                <a:solidFill>
                  <a:schemeClr val="bg1"/>
                </a:solidFill>
              </a:rPr>
              <a:t> QUESTION 5:</a:t>
            </a:r>
          </a:p>
          <a:p>
            <a:endParaRPr lang="en-US" b="1" u="sng" dirty="0">
              <a:solidFill>
                <a:schemeClr val="bg1"/>
              </a:solidFill>
            </a:endParaRPr>
          </a:p>
          <a:p>
            <a:r>
              <a:rPr lang="en-US" b="1" dirty="0">
                <a:solidFill>
                  <a:schemeClr val="bg1"/>
                </a:solidFill>
              </a:rPr>
              <a:t>WEEKEND VS WEEKDAY TRIP DEMAND BY CITY</a:t>
            </a:r>
            <a:endParaRPr lang="en-IN" b="1" dirty="0">
              <a:solidFill>
                <a:schemeClr val="bg1"/>
              </a:solidFill>
            </a:endParaRPr>
          </a:p>
        </p:txBody>
      </p:sp>
      <p:sp>
        <p:nvSpPr>
          <p:cNvPr id="8" name="TextBox 7">
            <a:extLst>
              <a:ext uri="{FF2B5EF4-FFF2-40B4-BE49-F238E27FC236}">
                <a16:creationId xmlns:a16="http://schemas.microsoft.com/office/drawing/2014/main" id="{A727C538-8489-E584-8089-AB0C226619CF}"/>
              </a:ext>
            </a:extLst>
          </p:cNvPr>
          <p:cNvSpPr txBox="1"/>
          <p:nvPr/>
        </p:nvSpPr>
        <p:spPr>
          <a:xfrm>
            <a:off x="176784" y="5463324"/>
            <a:ext cx="11838432" cy="1200329"/>
          </a:xfrm>
          <a:prstGeom prst="rect">
            <a:avLst/>
          </a:prstGeom>
          <a:noFill/>
        </p:spPr>
        <p:txBody>
          <a:bodyPr wrap="square" rtlCol="0">
            <a:spAutoFit/>
          </a:bodyPr>
          <a:lstStyle/>
          <a:p>
            <a:r>
              <a:rPr lang="en-IN" b="1" u="sng" dirty="0">
                <a:solidFill>
                  <a:schemeClr val="bg1"/>
                </a:solidFill>
              </a:rPr>
              <a:t>INSIGHTS:</a:t>
            </a:r>
          </a:p>
          <a:p>
            <a:r>
              <a:rPr lang="en-US" b="1" dirty="0">
                <a:solidFill>
                  <a:schemeClr val="bg1"/>
                </a:solidFill>
              </a:rPr>
              <a:t>We can see that there is a balance between weekend and weekday trips in some cities, whereas in tourism-based cities like Jaipur,Kochi,Mysore weekend trips are higher than weekday trips. However, in Lucknow, Surat, and Vadodara, we observe a significant difference, with the majority of trips occurring on weekdays.</a:t>
            </a:r>
            <a:endParaRPr lang="en-IN" b="1" dirty="0">
              <a:solidFill>
                <a:schemeClr val="bg1"/>
              </a:solidFill>
            </a:endParaRPr>
          </a:p>
        </p:txBody>
      </p:sp>
      <p:pic>
        <p:nvPicPr>
          <p:cNvPr id="5" name="Picture 4">
            <a:extLst>
              <a:ext uri="{FF2B5EF4-FFF2-40B4-BE49-F238E27FC236}">
                <a16:creationId xmlns:a16="http://schemas.microsoft.com/office/drawing/2014/main" id="{46207708-2752-FDEE-2612-C24B7A8A2229}"/>
              </a:ext>
            </a:extLst>
          </p:cNvPr>
          <p:cNvPicPr>
            <a:picLocks noChangeAspect="1"/>
          </p:cNvPicPr>
          <p:nvPr/>
        </p:nvPicPr>
        <p:blipFill>
          <a:blip r:embed="rId4"/>
          <a:stretch>
            <a:fillRect/>
          </a:stretch>
        </p:blipFill>
        <p:spPr>
          <a:xfrm>
            <a:off x="608076" y="1477599"/>
            <a:ext cx="3438144" cy="3759863"/>
          </a:xfrm>
          <a:prstGeom prst="rect">
            <a:avLst/>
          </a:prstGeom>
        </p:spPr>
      </p:pic>
      <p:graphicFrame>
        <p:nvGraphicFramePr>
          <p:cNvPr id="2" name="Chart 1">
            <a:extLst>
              <a:ext uri="{FF2B5EF4-FFF2-40B4-BE49-F238E27FC236}">
                <a16:creationId xmlns:a16="http://schemas.microsoft.com/office/drawing/2014/main" id="{47374821-5A5E-B7AD-CAA3-31401B8BCECF}"/>
              </a:ext>
            </a:extLst>
          </p:cNvPr>
          <p:cNvGraphicFramePr>
            <a:graphicFrameLocks/>
          </p:cNvGraphicFramePr>
          <p:nvPr>
            <p:extLst>
              <p:ext uri="{D42A27DB-BD31-4B8C-83A1-F6EECF244321}">
                <p14:modId xmlns:p14="http://schemas.microsoft.com/office/powerpoint/2010/main" val="636316078"/>
              </p:ext>
            </p:extLst>
          </p:nvPr>
        </p:nvGraphicFramePr>
        <p:xfrm>
          <a:off x="4654296" y="1477599"/>
          <a:ext cx="7360920" cy="387248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40448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B95F4-798B-DE16-91CE-6F7CD15A72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3435E2B-5EDC-5723-0925-AA8A78911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114A377-976C-EBC3-9B17-14E14D425D32}"/>
              </a:ext>
            </a:extLst>
          </p:cNvPr>
          <p:cNvSpPr txBox="1"/>
          <p:nvPr/>
        </p:nvSpPr>
        <p:spPr>
          <a:xfrm>
            <a:off x="393192" y="465678"/>
            <a:ext cx="11402568" cy="1200329"/>
          </a:xfrm>
          <a:prstGeom prst="rect">
            <a:avLst/>
          </a:prstGeom>
          <a:noFill/>
        </p:spPr>
        <p:txBody>
          <a:bodyPr wrap="square" rtlCol="0">
            <a:spAutoFit/>
          </a:bodyPr>
          <a:lstStyle/>
          <a:p>
            <a:r>
              <a:rPr lang="en-US" b="1" u="sng" dirty="0">
                <a:solidFill>
                  <a:schemeClr val="bg1"/>
                </a:solidFill>
              </a:rPr>
              <a:t> QUESTION 6:</a:t>
            </a:r>
          </a:p>
          <a:p>
            <a:endParaRPr lang="en-US" b="1" u="sng" dirty="0">
              <a:solidFill>
                <a:schemeClr val="bg1"/>
              </a:solidFill>
            </a:endParaRPr>
          </a:p>
          <a:p>
            <a:r>
              <a:rPr lang="en-US" b="1" dirty="0">
                <a:solidFill>
                  <a:schemeClr val="bg1"/>
                </a:solidFill>
              </a:rPr>
              <a:t>REPEAT PASSENGER FREQUENCY AND CITY CONTRIBUTIONS ANALYSIS. ANALYSE THE FREQUECY OF TRIPS TAKEN BY REPEAT PASSENGERS IN EACH CITY. PERCENT OF REPEAT PASSENGERS TAKING 2 TRIPS,3 TRIPS ETC</a:t>
            </a:r>
            <a:endParaRPr lang="en-IN" b="1" dirty="0">
              <a:solidFill>
                <a:schemeClr val="bg1"/>
              </a:solidFill>
            </a:endParaRPr>
          </a:p>
        </p:txBody>
      </p:sp>
      <p:sp>
        <p:nvSpPr>
          <p:cNvPr id="8" name="TextBox 7">
            <a:extLst>
              <a:ext uri="{FF2B5EF4-FFF2-40B4-BE49-F238E27FC236}">
                <a16:creationId xmlns:a16="http://schemas.microsoft.com/office/drawing/2014/main" id="{D7550EFA-1C2C-704F-459C-6C9FC50439DB}"/>
              </a:ext>
            </a:extLst>
          </p:cNvPr>
          <p:cNvSpPr txBox="1"/>
          <p:nvPr/>
        </p:nvSpPr>
        <p:spPr>
          <a:xfrm>
            <a:off x="548640" y="5455837"/>
            <a:ext cx="11247120" cy="923330"/>
          </a:xfrm>
          <a:prstGeom prst="rect">
            <a:avLst/>
          </a:prstGeom>
          <a:noFill/>
        </p:spPr>
        <p:txBody>
          <a:bodyPr wrap="square" rtlCol="0">
            <a:spAutoFit/>
          </a:bodyPr>
          <a:lstStyle/>
          <a:p>
            <a:r>
              <a:rPr lang="en-IN" b="1" dirty="0">
                <a:solidFill>
                  <a:schemeClr val="bg1"/>
                </a:solidFill>
              </a:rPr>
              <a:t>INSIGHTS:</a:t>
            </a:r>
          </a:p>
          <a:p>
            <a:r>
              <a:rPr lang="en-US" b="1" dirty="0">
                <a:solidFill>
                  <a:schemeClr val="bg1"/>
                </a:solidFill>
              </a:rPr>
              <a:t>We can see that Coimbatore, Lucknow, Surat, and Vadodara have a more loyal customer base, with the top two trip contributions coming from '5-Trips' and '6-Trips' monthly. Customers are enjoying the GoodCabs services</a:t>
            </a:r>
            <a:r>
              <a:rPr lang="en-US" dirty="0"/>
              <a:t>.</a:t>
            </a:r>
            <a:endParaRPr lang="en-IN" b="1" dirty="0">
              <a:solidFill>
                <a:schemeClr val="bg1"/>
              </a:solidFill>
            </a:endParaRPr>
          </a:p>
        </p:txBody>
      </p:sp>
      <p:pic>
        <p:nvPicPr>
          <p:cNvPr id="6" name="Picture 5">
            <a:extLst>
              <a:ext uri="{FF2B5EF4-FFF2-40B4-BE49-F238E27FC236}">
                <a16:creationId xmlns:a16="http://schemas.microsoft.com/office/drawing/2014/main" id="{E88914B5-305C-FFAA-3A0B-107162CFE34A}"/>
              </a:ext>
            </a:extLst>
          </p:cNvPr>
          <p:cNvPicPr>
            <a:picLocks noChangeAspect="1"/>
          </p:cNvPicPr>
          <p:nvPr/>
        </p:nvPicPr>
        <p:blipFill>
          <a:blip r:embed="rId4"/>
          <a:stretch>
            <a:fillRect/>
          </a:stretch>
        </p:blipFill>
        <p:spPr>
          <a:xfrm>
            <a:off x="662030" y="1875200"/>
            <a:ext cx="6863482" cy="3254584"/>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93EB35E9-EF23-7A8D-615D-EDB46E90E718}"/>
                  </a:ext>
                </a:extLst>
              </p14:cNvPr>
              <p14:cNvContentPartPr/>
              <p14:nvPr/>
            </p14:nvContentPartPr>
            <p14:xfrm>
              <a:off x="3364992" y="2705976"/>
              <a:ext cx="1436040" cy="28800"/>
            </p14:xfrm>
          </p:contentPart>
        </mc:Choice>
        <mc:Fallback xmlns="">
          <p:pic>
            <p:nvPicPr>
              <p:cNvPr id="7" name="Ink 6">
                <a:extLst>
                  <a:ext uri="{FF2B5EF4-FFF2-40B4-BE49-F238E27FC236}">
                    <a16:creationId xmlns:a16="http://schemas.microsoft.com/office/drawing/2014/main" id="{93EB35E9-EF23-7A8D-615D-EDB46E90E718}"/>
                  </a:ext>
                </a:extLst>
              </p:cNvPr>
              <p:cNvPicPr/>
              <p:nvPr/>
            </p:nvPicPr>
            <p:blipFill>
              <a:blip r:embed="rId6"/>
              <a:stretch>
                <a:fillRect/>
              </a:stretch>
            </p:blipFill>
            <p:spPr>
              <a:xfrm>
                <a:off x="3328992" y="2634336"/>
                <a:ext cx="15076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C4325776-EAB2-BE8D-2165-7D2B2F8E5D67}"/>
                  </a:ext>
                </a:extLst>
              </p14:cNvPr>
              <p14:cNvContentPartPr/>
              <p14:nvPr/>
            </p14:nvContentPartPr>
            <p14:xfrm>
              <a:off x="3364992" y="4350816"/>
              <a:ext cx="1363320" cy="47880"/>
            </p14:xfrm>
          </p:contentPart>
        </mc:Choice>
        <mc:Fallback xmlns="">
          <p:pic>
            <p:nvPicPr>
              <p:cNvPr id="9" name="Ink 8">
                <a:extLst>
                  <a:ext uri="{FF2B5EF4-FFF2-40B4-BE49-F238E27FC236}">
                    <a16:creationId xmlns:a16="http://schemas.microsoft.com/office/drawing/2014/main" id="{C4325776-EAB2-BE8D-2165-7D2B2F8E5D67}"/>
                  </a:ext>
                </a:extLst>
              </p:cNvPr>
              <p:cNvPicPr/>
              <p:nvPr/>
            </p:nvPicPr>
            <p:blipFill>
              <a:blip r:embed="rId8"/>
              <a:stretch>
                <a:fillRect/>
              </a:stretch>
            </p:blipFill>
            <p:spPr>
              <a:xfrm>
                <a:off x="3328992" y="4279176"/>
                <a:ext cx="14349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EAC005DD-C785-3E03-D020-33ED2BD7706D}"/>
                  </a:ext>
                </a:extLst>
              </p14:cNvPr>
              <p14:cNvContentPartPr/>
              <p14:nvPr/>
            </p14:nvContentPartPr>
            <p14:xfrm>
              <a:off x="3364992" y="4671576"/>
              <a:ext cx="1417680" cy="10800"/>
            </p14:xfrm>
          </p:contentPart>
        </mc:Choice>
        <mc:Fallback xmlns="">
          <p:pic>
            <p:nvPicPr>
              <p:cNvPr id="10" name="Ink 9">
                <a:extLst>
                  <a:ext uri="{FF2B5EF4-FFF2-40B4-BE49-F238E27FC236}">
                    <a16:creationId xmlns:a16="http://schemas.microsoft.com/office/drawing/2014/main" id="{EAC005DD-C785-3E03-D020-33ED2BD7706D}"/>
                  </a:ext>
                </a:extLst>
              </p:cNvPr>
              <p:cNvPicPr/>
              <p:nvPr/>
            </p:nvPicPr>
            <p:blipFill>
              <a:blip r:embed="rId10"/>
              <a:stretch>
                <a:fillRect/>
              </a:stretch>
            </p:blipFill>
            <p:spPr>
              <a:xfrm>
                <a:off x="3328992" y="4599936"/>
                <a:ext cx="148932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46ACDCBA-6AB6-BC26-1846-75463A5B1DB5}"/>
                  </a:ext>
                </a:extLst>
              </p14:cNvPr>
              <p14:cNvContentPartPr/>
              <p14:nvPr/>
            </p14:nvContentPartPr>
            <p14:xfrm>
              <a:off x="3337632" y="3820896"/>
              <a:ext cx="1353240" cy="47880"/>
            </p14:xfrm>
          </p:contentPart>
        </mc:Choice>
        <mc:Fallback xmlns="">
          <p:pic>
            <p:nvPicPr>
              <p:cNvPr id="11" name="Ink 10">
                <a:extLst>
                  <a:ext uri="{FF2B5EF4-FFF2-40B4-BE49-F238E27FC236}">
                    <a16:creationId xmlns:a16="http://schemas.microsoft.com/office/drawing/2014/main" id="{46ACDCBA-6AB6-BC26-1846-75463A5B1DB5}"/>
                  </a:ext>
                </a:extLst>
              </p:cNvPr>
              <p:cNvPicPr/>
              <p:nvPr/>
            </p:nvPicPr>
            <p:blipFill>
              <a:blip r:embed="rId12"/>
              <a:stretch>
                <a:fillRect/>
              </a:stretch>
            </p:blipFill>
            <p:spPr>
              <a:xfrm>
                <a:off x="3301632" y="3749256"/>
                <a:ext cx="1424880" cy="191520"/>
              </a:xfrm>
              <a:prstGeom prst="rect">
                <a:avLst/>
              </a:prstGeom>
            </p:spPr>
          </p:pic>
        </mc:Fallback>
      </mc:AlternateContent>
    </p:spTree>
    <p:extLst>
      <p:ext uri="{BB962C8B-B14F-4D97-AF65-F5344CB8AC3E}">
        <p14:creationId xmlns:p14="http://schemas.microsoft.com/office/powerpoint/2010/main" val="2903851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52CCA-AEBB-7D0E-1581-B42101BB858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E3B0349-26FD-562A-BDDC-BCEAD97729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 y="0"/>
            <a:ext cx="12192000" cy="6858000"/>
          </a:xfrm>
          <a:prstGeom prst="rect">
            <a:avLst/>
          </a:prstGeom>
        </p:spPr>
      </p:pic>
      <p:sp>
        <p:nvSpPr>
          <p:cNvPr id="4" name="TextBox 3">
            <a:extLst>
              <a:ext uri="{FF2B5EF4-FFF2-40B4-BE49-F238E27FC236}">
                <a16:creationId xmlns:a16="http://schemas.microsoft.com/office/drawing/2014/main" id="{600C925F-EA2B-0FD2-6512-3950D13BB54E}"/>
              </a:ext>
            </a:extLst>
          </p:cNvPr>
          <p:cNvSpPr txBox="1"/>
          <p:nvPr/>
        </p:nvSpPr>
        <p:spPr>
          <a:xfrm>
            <a:off x="1019556" y="387055"/>
            <a:ext cx="11347704" cy="954107"/>
          </a:xfrm>
          <a:prstGeom prst="rect">
            <a:avLst/>
          </a:prstGeom>
          <a:noFill/>
        </p:spPr>
        <p:txBody>
          <a:bodyPr wrap="square" rtlCol="0">
            <a:spAutoFit/>
          </a:bodyPr>
          <a:lstStyle/>
          <a:p>
            <a:r>
              <a:rPr lang="en-US" b="1" u="sng" dirty="0">
                <a:solidFill>
                  <a:schemeClr val="bg1"/>
                </a:solidFill>
              </a:rPr>
              <a:t> QUESTION 7: </a:t>
            </a:r>
          </a:p>
          <a:p>
            <a:endParaRPr lang="en-US" b="1" u="sng" dirty="0">
              <a:solidFill>
                <a:schemeClr val="bg1"/>
              </a:solidFill>
            </a:endParaRPr>
          </a:p>
          <a:p>
            <a:r>
              <a:rPr lang="en-US" sz="2000" b="1" dirty="0">
                <a:solidFill>
                  <a:schemeClr val="bg1"/>
                </a:solidFill>
              </a:rPr>
              <a:t>MONTHLY TARGET ACHIEVEMENTS ANALSIS OF NEW PASSENGERS:</a:t>
            </a:r>
            <a:endParaRPr lang="en-IN" sz="2400" b="1" dirty="0">
              <a:solidFill>
                <a:schemeClr val="bg1"/>
              </a:solidFill>
            </a:endParaRPr>
          </a:p>
        </p:txBody>
      </p:sp>
      <p:sp>
        <p:nvSpPr>
          <p:cNvPr id="8" name="TextBox 7">
            <a:extLst>
              <a:ext uri="{FF2B5EF4-FFF2-40B4-BE49-F238E27FC236}">
                <a16:creationId xmlns:a16="http://schemas.microsoft.com/office/drawing/2014/main" id="{479E2562-310A-56BF-4D23-59DADDFB9026}"/>
              </a:ext>
            </a:extLst>
          </p:cNvPr>
          <p:cNvSpPr txBox="1"/>
          <p:nvPr/>
        </p:nvSpPr>
        <p:spPr>
          <a:xfrm>
            <a:off x="656215" y="4403578"/>
            <a:ext cx="7059168" cy="1477328"/>
          </a:xfrm>
          <a:prstGeom prst="rect">
            <a:avLst/>
          </a:prstGeom>
          <a:noFill/>
        </p:spPr>
        <p:txBody>
          <a:bodyPr wrap="square" rtlCol="0">
            <a:spAutoFit/>
          </a:bodyPr>
          <a:lstStyle/>
          <a:p>
            <a:r>
              <a:rPr lang="en-IN" b="1" u="sng" dirty="0">
                <a:solidFill>
                  <a:schemeClr val="bg1"/>
                </a:solidFill>
              </a:rPr>
              <a:t>INSIGHTS:</a:t>
            </a:r>
          </a:p>
          <a:p>
            <a:r>
              <a:rPr lang="en-US" b="1" dirty="0">
                <a:solidFill>
                  <a:schemeClr val="bg1"/>
                </a:solidFill>
              </a:rPr>
              <a:t>We can see that the acquisition is not going well for GoodCabs, as they are failing to achieve their targets in tourism based cities. However, some improvement is observed in February, April, and May.</a:t>
            </a:r>
            <a:endParaRPr lang="en-IN" b="1" dirty="0">
              <a:solidFill>
                <a:schemeClr val="bg1"/>
              </a:solidFill>
            </a:endParaRPr>
          </a:p>
          <a:p>
            <a:endParaRPr lang="en-IN" b="1" dirty="0">
              <a:solidFill>
                <a:schemeClr val="bg1"/>
              </a:solidFill>
            </a:endParaRPr>
          </a:p>
        </p:txBody>
      </p:sp>
      <p:sp>
        <p:nvSpPr>
          <p:cNvPr id="2" name="TextBox 1">
            <a:extLst>
              <a:ext uri="{FF2B5EF4-FFF2-40B4-BE49-F238E27FC236}">
                <a16:creationId xmlns:a16="http://schemas.microsoft.com/office/drawing/2014/main" id="{01F46E8F-B44A-E7D6-0837-6118731C888E}"/>
              </a:ext>
            </a:extLst>
          </p:cNvPr>
          <p:cNvSpPr txBox="1"/>
          <p:nvPr/>
        </p:nvSpPr>
        <p:spPr>
          <a:xfrm>
            <a:off x="923544" y="1341162"/>
            <a:ext cx="5207508" cy="338554"/>
          </a:xfrm>
          <a:prstGeom prst="rect">
            <a:avLst/>
          </a:prstGeom>
          <a:noFill/>
        </p:spPr>
        <p:txBody>
          <a:bodyPr wrap="square" rtlCol="0">
            <a:spAutoFit/>
          </a:bodyPr>
          <a:lstStyle/>
          <a:p>
            <a:r>
              <a:rPr lang="en-IN" sz="1600" b="1" u="sng" dirty="0">
                <a:solidFill>
                  <a:schemeClr val="bg1"/>
                </a:solidFill>
              </a:rPr>
              <a:t>TOURISM</a:t>
            </a:r>
            <a:r>
              <a:rPr lang="en-IN" sz="1400" u="sng" dirty="0"/>
              <a:t> </a:t>
            </a:r>
            <a:r>
              <a:rPr lang="en-IN" sz="1600" b="1" u="sng" dirty="0">
                <a:solidFill>
                  <a:schemeClr val="bg1"/>
                </a:solidFill>
              </a:rPr>
              <a:t>BASED</a:t>
            </a:r>
            <a:r>
              <a:rPr lang="en-IN" sz="1400" u="sng" dirty="0"/>
              <a:t> </a:t>
            </a:r>
            <a:r>
              <a:rPr lang="en-IN" sz="1600" b="1" u="sng" dirty="0">
                <a:solidFill>
                  <a:schemeClr val="bg1"/>
                </a:solidFill>
              </a:rPr>
              <a:t>CITIES</a:t>
            </a:r>
          </a:p>
        </p:txBody>
      </p:sp>
      <p:pic>
        <p:nvPicPr>
          <p:cNvPr id="6" name="Picture 5">
            <a:extLst>
              <a:ext uri="{FF2B5EF4-FFF2-40B4-BE49-F238E27FC236}">
                <a16:creationId xmlns:a16="http://schemas.microsoft.com/office/drawing/2014/main" id="{7F25383A-429B-9AB3-A479-FEF753073D47}"/>
              </a:ext>
            </a:extLst>
          </p:cNvPr>
          <p:cNvPicPr>
            <a:picLocks noChangeAspect="1"/>
          </p:cNvPicPr>
          <p:nvPr/>
        </p:nvPicPr>
        <p:blipFill>
          <a:blip r:embed="rId4"/>
          <a:stretch>
            <a:fillRect/>
          </a:stretch>
        </p:blipFill>
        <p:spPr>
          <a:xfrm>
            <a:off x="923544" y="1740448"/>
            <a:ext cx="3262255" cy="1834076"/>
          </a:xfrm>
          <a:prstGeom prst="rect">
            <a:avLst/>
          </a:prstGeom>
        </p:spPr>
      </p:pic>
      <p:pic>
        <p:nvPicPr>
          <p:cNvPr id="9" name="Picture 8">
            <a:extLst>
              <a:ext uri="{FF2B5EF4-FFF2-40B4-BE49-F238E27FC236}">
                <a16:creationId xmlns:a16="http://schemas.microsoft.com/office/drawing/2014/main" id="{30878C13-21B6-C550-5A1E-CE684BD66BB9}"/>
              </a:ext>
            </a:extLst>
          </p:cNvPr>
          <p:cNvPicPr>
            <a:picLocks noChangeAspect="1"/>
          </p:cNvPicPr>
          <p:nvPr/>
        </p:nvPicPr>
        <p:blipFill>
          <a:blip r:embed="rId5"/>
          <a:stretch>
            <a:fillRect/>
          </a:stretch>
        </p:blipFill>
        <p:spPr>
          <a:xfrm>
            <a:off x="7780825" y="3808182"/>
            <a:ext cx="3101610" cy="1961681"/>
          </a:xfrm>
          <a:prstGeom prst="rect">
            <a:avLst/>
          </a:prstGeom>
        </p:spPr>
      </p:pic>
      <p:pic>
        <p:nvPicPr>
          <p:cNvPr id="11" name="Picture 10">
            <a:extLst>
              <a:ext uri="{FF2B5EF4-FFF2-40B4-BE49-F238E27FC236}">
                <a16:creationId xmlns:a16="http://schemas.microsoft.com/office/drawing/2014/main" id="{397B4B02-BD6F-D95B-3257-1B97D23FBB6B}"/>
              </a:ext>
            </a:extLst>
          </p:cNvPr>
          <p:cNvPicPr>
            <a:picLocks noChangeAspect="1"/>
          </p:cNvPicPr>
          <p:nvPr/>
        </p:nvPicPr>
        <p:blipFill>
          <a:blip r:embed="rId6"/>
          <a:stretch>
            <a:fillRect/>
          </a:stretch>
        </p:blipFill>
        <p:spPr>
          <a:xfrm>
            <a:off x="4423276" y="1740448"/>
            <a:ext cx="3166244" cy="1834076"/>
          </a:xfrm>
          <a:prstGeom prst="rect">
            <a:avLst/>
          </a:prstGeom>
        </p:spPr>
      </p:pic>
      <p:pic>
        <p:nvPicPr>
          <p:cNvPr id="13" name="Picture 12">
            <a:extLst>
              <a:ext uri="{FF2B5EF4-FFF2-40B4-BE49-F238E27FC236}">
                <a16:creationId xmlns:a16="http://schemas.microsoft.com/office/drawing/2014/main" id="{6E0E1610-C3BA-8791-894B-11D2D02F2A1E}"/>
              </a:ext>
            </a:extLst>
          </p:cNvPr>
          <p:cNvPicPr>
            <a:picLocks noChangeAspect="1"/>
          </p:cNvPicPr>
          <p:nvPr/>
        </p:nvPicPr>
        <p:blipFill>
          <a:blip r:embed="rId7"/>
          <a:stretch>
            <a:fillRect/>
          </a:stretch>
        </p:blipFill>
        <p:spPr>
          <a:xfrm>
            <a:off x="7780826" y="1742696"/>
            <a:ext cx="3101609" cy="1834076"/>
          </a:xfrm>
          <a:prstGeom prst="rect">
            <a:avLst/>
          </a:prstGeom>
        </p:spPr>
      </p:pic>
    </p:spTree>
    <p:extLst>
      <p:ext uri="{BB962C8B-B14F-4D97-AF65-F5344CB8AC3E}">
        <p14:creationId xmlns:p14="http://schemas.microsoft.com/office/powerpoint/2010/main" val="1703495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26BB3-4251-4090-CBDE-2C0452EFA4F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DF98FB-BC20-7350-0ED6-0166176F7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599ADF3B-54A9-C534-55BF-CB814830C91A}"/>
              </a:ext>
            </a:extLst>
          </p:cNvPr>
          <p:cNvSpPr txBox="1"/>
          <p:nvPr/>
        </p:nvSpPr>
        <p:spPr>
          <a:xfrm>
            <a:off x="700590" y="5157100"/>
            <a:ext cx="10948865" cy="923330"/>
          </a:xfrm>
          <a:prstGeom prst="rect">
            <a:avLst/>
          </a:prstGeom>
          <a:noFill/>
        </p:spPr>
        <p:txBody>
          <a:bodyPr wrap="square" rtlCol="0">
            <a:spAutoFit/>
          </a:bodyPr>
          <a:lstStyle/>
          <a:p>
            <a:r>
              <a:rPr lang="en-IN" b="1" dirty="0">
                <a:solidFill>
                  <a:schemeClr val="bg1"/>
                </a:solidFill>
              </a:rPr>
              <a:t>INSIGHTS:</a:t>
            </a:r>
          </a:p>
          <a:p>
            <a:r>
              <a:rPr lang="en-US" b="1" dirty="0">
                <a:solidFill>
                  <a:schemeClr val="bg1"/>
                </a:solidFill>
              </a:rPr>
              <a:t>Coimbatore, Indore, and Surat are performing well, whereas Lucknow and Vadodara are struggling in March, May, and June. Vishakapatnam needs close attention, as new passengers are not opting for GoodCabs.</a:t>
            </a:r>
            <a:endParaRPr lang="en-IN" b="1" dirty="0">
              <a:solidFill>
                <a:schemeClr val="bg1"/>
              </a:solidFill>
            </a:endParaRPr>
          </a:p>
        </p:txBody>
      </p:sp>
      <p:sp>
        <p:nvSpPr>
          <p:cNvPr id="2" name="TextBox 1">
            <a:extLst>
              <a:ext uri="{FF2B5EF4-FFF2-40B4-BE49-F238E27FC236}">
                <a16:creationId xmlns:a16="http://schemas.microsoft.com/office/drawing/2014/main" id="{3AF3A340-98B3-4064-AE22-CAEB5A3451FB}"/>
              </a:ext>
            </a:extLst>
          </p:cNvPr>
          <p:cNvSpPr txBox="1"/>
          <p:nvPr/>
        </p:nvSpPr>
        <p:spPr>
          <a:xfrm>
            <a:off x="640081" y="510278"/>
            <a:ext cx="5207508" cy="338554"/>
          </a:xfrm>
          <a:prstGeom prst="rect">
            <a:avLst/>
          </a:prstGeom>
          <a:noFill/>
        </p:spPr>
        <p:txBody>
          <a:bodyPr wrap="square" rtlCol="0">
            <a:spAutoFit/>
          </a:bodyPr>
          <a:lstStyle/>
          <a:p>
            <a:r>
              <a:rPr lang="en-IN" sz="1600" b="1" u="sng" dirty="0">
                <a:solidFill>
                  <a:schemeClr val="bg1"/>
                </a:solidFill>
              </a:rPr>
              <a:t>BUSSINESS</a:t>
            </a:r>
            <a:r>
              <a:rPr lang="en-IN" sz="1400" u="sng" dirty="0"/>
              <a:t> </a:t>
            </a:r>
            <a:r>
              <a:rPr lang="en-IN" sz="1600" b="1" u="sng" dirty="0">
                <a:solidFill>
                  <a:schemeClr val="bg1"/>
                </a:solidFill>
              </a:rPr>
              <a:t>BASED</a:t>
            </a:r>
            <a:r>
              <a:rPr lang="en-IN" sz="1400" u="sng" dirty="0"/>
              <a:t> </a:t>
            </a:r>
            <a:r>
              <a:rPr lang="en-IN" sz="1600" b="1" u="sng" dirty="0">
                <a:solidFill>
                  <a:schemeClr val="bg1"/>
                </a:solidFill>
              </a:rPr>
              <a:t>CITIES:</a:t>
            </a:r>
          </a:p>
        </p:txBody>
      </p:sp>
      <p:pic>
        <p:nvPicPr>
          <p:cNvPr id="7" name="Picture 6">
            <a:extLst>
              <a:ext uri="{FF2B5EF4-FFF2-40B4-BE49-F238E27FC236}">
                <a16:creationId xmlns:a16="http://schemas.microsoft.com/office/drawing/2014/main" id="{CC60EFA9-D299-5D22-2A1F-F81BC9375C30}"/>
              </a:ext>
            </a:extLst>
          </p:cNvPr>
          <p:cNvPicPr>
            <a:picLocks noChangeAspect="1"/>
          </p:cNvPicPr>
          <p:nvPr/>
        </p:nvPicPr>
        <p:blipFill>
          <a:blip r:embed="rId4"/>
          <a:stretch>
            <a:fillRect/>
          </a:stretch>
        </p:blipFill>
        <p:spPr>
          <a:xfrm>
            <a:off x="731521" y="952650"/>
            <a:ext cx="3093988" cy="1836270"/>
          </a:xfrm>
          <a:prstGeom prst="rect">
            <a:avLst/>
          </a:prstGeom>
        </p:spPr>
      </p:pic>
      <p:pic>
        <p:nvPicPr>
          <p:cNvPr id="12" name="Picture 11">
            <a:extLst>
              <a:ext uri="{FF2B5EF4-FFF2-40B4-BE49-F238E27FC236}">
                <a16:creationId xmlns:a16="http://schemas.microsoft.com/office/drawing/2014/main" id="{9F0CA15C-218B-4FC5-3393-B501532E1B96}"/>
              </a:ext>
            </a:extLst>
          </p:cNvPr>
          <p:cNvPicPr>
            <a:picLocks noChangeAspect="1"/>
          </p:cNvPicPr>
          <p:nvPr/>
        </p:nvPicPr>
        <p:blipFill>
          <a:blip r:embed="rId5"/>
          <a:stretch>
            <a:fillRect/>
          </a:stretch>
        </p:blipFill>
        <p:spPr>
          <a:xfrm>
            <a:off x="3942769" y="967592"/>
            <a:ext cx="3048264" cy="1836270"/>
          </a:xfrm>
          <a:prstGeom prst="rect">
            <a:avLst/>
          </a:prstGeom>
        </p:spPr>
      </p:pic>
      <p:pic>
        <p:nvPicPr>
          <p:cNvPr id="15" name="Picture 14">
            <a:extLst>
              <a:ext uri="{FF2B5EF4-FFF2-40B4-BE49-F238E27FC236}">
                <a16:creationId xmlns:a16="http://schemas.microsoft.com/office/drawing/2014/main" id="{4EDAB311-F608-BE33-A470-6D0BFF7261DB}"/>
              </a:ext>
            </a:extLst>
          </p:cNvPr>
          <p:cNvPicPr>
            <a:picLocks noChangeAspect="1"/>
          </p:cNvPicPr>
          <p:nvPr/>
        </p:nvPicPr>
        <p:blipFill>
          <a:blip r:embed="rId6"/>
          <a:stretch>
            <a:fillRect/>
          </a:stretch>
        </p:blipFill>
        <p:spPr>
          <a:xfrm>
            <a:off x="7108293" y="967592"/>
            <a:ext cx="3279291" cy="1821328"/>
          </a:xfrm>
          <a:prstGeom prst="rect">
            <a:avLst/>
          </a:prstGeom>
        </p:spPr>
      </p:pic>
      <p:pic>
        <p:nvPicPr>
          <p:cNvPr id="17" name="Picture 16">
            <a:extLst>
              <a:ext uri="{FF2B5EF4-FFF2-40B4-BE49-F238E27FC236}">
                <a16:creationId xmlns:a16="http://schemas.microsoft.com/office/drawing/2014/main" id="{509DAE39-AC20-CDA7-548A-BC40E816D817}"/>
              </a:ext>
            </a:extLst>
          </p:cNvPr>
          <p:cNvPicPr>
            <a:picLocks noChangeAspect="1"/>
          </p:cNvPicPr>
          <p:nvPr/>
        </p:nvPicPr>
        <p:blipFill>
          <a:blip r:embed="rId7"/>
          <a:stretch>
            <a:fillRect/>
          </a:stretch>
        </p:blipFill>
        <p:spPr>
          <a:xfrm>
            <a:off x="731521" y="2906898"/>
            <a:ext cx="3093988" cy="1836270"/>
          </a:xfrm>
          <a:prstGeom prst="rect">
            <a:avLst/>
          </a:prstGeom>
        </p:spPr>
      </p:pic>
      <p:pic>
        <p:nvPicPr>
          <p:cNvPr id="19" name="Picture 18">
            <a:extLst>
              <a:ext uri="{FF2B5EF4-FFF2-40B4-BE49-F238E27FC236}">
                <a16:creationId xmlns:a16="http://schemas.microsoft.com/office/drawing/2014/main" id="{A9F72EB2-B62B-9B02-8711-D697BC520631}"/>
              </a:ext>
            </a:extLst>
          </p:cNvPr>
          <p:cNvPicPr>
            <a:picLocks noChangeAspect="1"/>
          </p:cNvPicPr>
          <p:nvPr/>
        </p:nvPicPr>
        <p:blipFill>
          <a:blip r:embed="rId8"/>
          <a:stretch>
            <a:fillRect/>
          </a:stretch>
        </p:blipFill>
        <p:spPr>
          <a:xfrm>
            <a:off x="3942769" y="2906898"/>
            <a:ext cx="3048264" cy="1836270"/>
          </a:xfrm>
          <a:prstGeom prst="rect">
            <a:avLst/>
          </a:prstGeom>
        </p:spPr>
      </p:pic>
      <p:pic>
        <p:nvPicPr>
          <p:cNvPr id="21" name="Picture 20">
            <a:extLst>
              <a:ext uri="{FF2B5EF4-FFF2-40B4-BE49-F238E27FC236}">
                <a16:creationId xmlns:a16="http://schemas.microsoft.com/office/drawing/2014/main" id="{77B7F2E2-1A8F-8F64-589B-0E495F0C7B44}"/>
              </a:ext>
            </a:extLst>
          </p:cNvPr>
          <p:cNvPicPr>
            <a:picLocks noChangeAspect="1"/>
          </p:cNvPicPr>
          <p:nvPr/>
        </p:nvPicPr>
        <p:blipFill>
          <a:blip r:embed="rId9"/>
          <a:stretch>
            <a:fillRect/>
          </a:stretch>
        </p:blipFill>
        <p:spPr>
          <a:xfrm>
            <a:off x="7108293" y="2906898"/>
            <a:ext cx="3279291" cy="1836270"/>
          </a:xfrm>
          <a:prstGeom prst="rect">
            <a:avLst/>
          </a:prstGeom>
        </p:spPr>
      </p:pic>
    </p:spTree>
    <p:extLst>
      <p:ext uri="{BB962C8B-B14F-4D97-AF65-F5344CB8AC3E}">
        <p14:creationId xmlns:p14="http://schemas.microsoft.com/office/powerpoint/2010/main" val="2694590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C85DF-70CC-0304-AFA4-0392378E2B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006E12B-BA7C-D872-B2AA-4A00EC981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67879848-F187-5D28-AE2A-1A04F4F02EE9}"/>
              </a:ext>
            </a:extLst>
          </p:cNvPr>
          <p:cNvSpPr txBox="1"/>
          <p:nvPr/>
        </p:nvSpPr>
        <p:spPr>
          <a:xfrm>
            <a:off x="649224" y="3992802"/>
            <a:ext cx="6757416" cy="1477328"/>
          </a:xfrm>
          <a:prstGeom prst="rect">
            <a:avLst/>
          </a:prstGeom>
          <a:noFill/>
        </p:spPr>
        <p:txBody>
          <a:bodyPr wrap="square" rtlCol="0">
            <a:spAutoFit/>
          </a:bodyPr>
          <a:lstStyle/>
          <a:p>
            <a:r>
              <a:rPr lang="en-IN" b="1" dirty="0">
                <a:solidFill>
                  <a:schemeClr val="bg1"/>
                </a:solidFill>
              </a:rPr>
              <a:t>INSIGHTS:</a:t>
            </a:r>
          </a:p>
          <a:p>
            <a:r>
              <a:rPr lang="en-IN" b="1" dirty="0">
                <a:solidFill>
                  <a:schemeClr val="bg1"/>
                </a:solidFill>
              </a:rPr>
              <a:t>Mysore and Jaipur are full filling their targets,whereas Chandigarh,Kochi need to improve.</a:t>
            </a:r>
          </a:p>
          <a:p>
            <a:endParaRPr lang="en-IN" b="1" dirty="0">
              <a:solidFill>
                <a:schemeClr val="bg1"/>
              </a:solidFill>
            </a:endParaRPr>
          </a:p>
          <a:p>
            <a:endParaRPr lang="en-IN" b="1" dirty="0">
              <a:solidFill>
                <a:schemeClr val="bg1"/>
              </a:solidFill>
            </a:endParaRPr>
          </a:p>
        </p:txBody>
      </p:sp>
      <p:sp>
        <p:nvSpPr>
          <p:cNvPr id="2" name="TextBox 1">
            <a:extLst>
              <a:ext uri="{FF2B5EF4-FFF2-40B4-BE49-F238E27FC236}">
                <a16:creationId xmlns:a16="http://schemas.microsoft.com/office/drawing/2014/main" id="{EA6561A8-8CF3-D254-749C-88538913E394}"/>
              </a:ext>
            </a:extLst>
          </p:cNvPr>
          <p:cNvSpPr txBox="1"/>
          <p:nvPr/>
        </p:nvSpPr>
        <p:spPr>
          <a:xfrm>
            <a:off x="649224" y="533359"/>
            <a:ext cx="11617452" cy="400110"/>
          </a:xfrm>
          <a:prstGeom prst="rect">
            <a:avLst/>
          </a:prstGeom>
          <a:noFill/>
        </p:spPr>
        <p:txBody>
          <a:bodyPr wrap="square" rtlCol="0">
            <a:spAutoFit/>
          </a:bodyPr>
          <a:lstStyle/>
          <a:p>
            <a:r>
              <a:rPr lang="en-US" sz="2000" b="1" dirty="0">
                <a:solidFill>
                  <a:schemeClr val="bg1"/>
                </a:solidFill>
              </a:rPr>
              <a:t>MONTHLY TARGET ACHIEVEMENTS ANALYSIS OF TRIPS:</a:t>
            </a:r>
            <a:endParaRPr lang="en-IN" sz="2400" b="1" dirty="0">
              <a:solidFill>
                <a:schemeClr val="bg1"/>
              </a:solidFill>
            </a:endParaRPr>
          </a:p>
        </p:txBody>
      </p:sp>
      <p:sp>
        <p:nvSpPr>
          <p:cNvPr id="7" name="TextBox 6">
            <a:extLst>
              <a:ext uri="{FF2B5EF4-FFF2-40B4-BE49-F238E27FC236}">
                <a16:creationId xmlns:a16="http://schemas.microsoft.com/office/drawing/2014/main" id="{F7527987-C319-AF15-A070-C8B679141219}"/>
              </a:ext>
            </a:extLst>
          </p:cNvPr>
          <p:cNvSpPr txBox="1"/>
          <p:nvPr/>
        </p:nvSpPr>
        <p:spPr>
          <a:xfrm>
            <a:off x="649224" y="1097496"/>
            <a:ext cx="6172200" cy="369332"/>
          </a:xfrm>
          <a:prstGeom prst="rect">
            <a:avLst/>
          </a:prstGeom>
          <a:noFill/>
        </p:spPr>
        <p:txBody>
          <a:bodyPr wrap="square">
            <a:spAutoFit/>
          </a:bodyPr>
          <a:lstStyle/>
          <a:p>
            <a:r>
              <a:rPr lang="en-IN" sz="1800" b="1" u="sng" dirty="0">
                <a:solidFill>
                  <a:schemeClr val="bg1"/>
                </a:solidFill>
              </a:rPr>
              <a:t>TOURISM</a:t>
            </a:r>
            <a:r>
              <a:rPr lang="en-IN" sz="1600" u="sng" dirty="0"/>
              <a:t> </a:t>
            </a:r>
            <a:r>
              <a:rPr lang="en-IN" sz="1800" b="1" u="sng" dirty="0">
                <a:solidFill>
                  <a:schemeClr val="bg1"/>
                </a:solidFill>
              </a:rPr>
              <a:t>BASED</a:t>
            </a:r>
            <a:r>
              <a:rPr lang="en-IN" sz="1600" u="sng" dirty="0"/>
              <a:t> </a:t>
            </a:r>
            <a:r>
              <a:rPr lang="en-IN" sz="1800" b="1" u="sng" dirty="0">
                <a:solidFill>
                  <a:schemeClr val="bg1"/>
                </a:solidFill>
              </a:rPr>
              <a:t>CITIES</a:t>
            </a:r>
          </a:p>
        </p:txBody>
      </p:sp>
      <p:pic>
        <p:nvPicPr>
          <p:cNvPr id="10" name="Picture 9">
            <a:extLst>
              <a:ext uri="{FF2B5EF4-FFF2-40B4-BE49-F238E27FC236}">
                <a16:creationId xmlns:a16="http://schemas.microsoft.com/office/drawing/2014/main" id="{E06D7FEB-896D-A4F6-A836-49E1BB3C5553}"/>
              </a:ext>
            </a:extLst>
          </p:cNvPr>
          <p:cNvPicPr>
            <a:picLocks noChangeAspect="1"/>
          </p:cNvPicPr>
          <p:nvPr/>
        </p:nvPicPr>
        <p:blipFill>
          <a:blip r:embed="rId4"/>
          <a:stretch>
            <a:fillRect/>
          </a:stretch>
        </p:blipFill>
        <p:spPr>
          <a:xfrm>
            <a:off x="713232" y="1630855"/>
            <a:ext cx="3447288" cy="2081609"/>
          </a:xfrm>
          <a:prstGeom prst="rect">
            <a:avLst/>
          </a:prstGeom>
        </p:spPr>
      </p:pic>
      <p:pic>
        <p:nvPicPr>
          <p:cNvPr id="12" name="Picture 11">
            <a:extLst>
              <a:ext uri="{FF2B5EF4-FFF2-40B4-BE49-F238E27FC236}">
                <a16:creationId xmlns:a16="http://schemas.microsoft.com/office/drawing/2014/main" id="{FC45B91E-80FA-33FE-FFA1-FD8D6B98F025}"/>
              </a:ext>
            </a:extLst>
          </p:cNvPr>
          <p:cNvPicPr>
            <a:picLocks noChangeAspect="1"/>
          </p:cNvPicPr>
          <p:nvPr/>
        </p:nvPicPr>
        <p:blipFill>
          <a:blip r:embed="rId5"/>
          <a:stretch>
            <a:fillRect/>
          </a:stretch>
        </p:blipFill>
        <p:spPr>
          <a:xfrm>
            <a:off x="4291454" y="1630855"/>
            <a:ext cx="3197482" cy="2081608"/>
          </a:xfrm>
          <a:prstGeom prst="rect">
            <a:avLst/>
          </a:prstGeom>
        </p:spPr>
      </p:pic>
      <p:pic>
        <p:nvPicPr>
          <p:cNvPr id="14" name="Picture 13">
            <a:extLst>
              <a:ext uri="{FF2B5EF4-FFF2-40B4-BE49-F238E27FC236}">
                <a16:creationId xmlns:a16="http://schemas.microsoft.com/office/drawing/2014/main" id="{E33BC270-22E5-6F2B-69C2-336C0AFC807F}"/>
              </a:ext>
            </a:extLst>
          </p:cNvPr>
          <p:cNvPicPr>
            <a:picLocks noChangeAspect="1"/>
          </p:cNvPicPr>
          <p:nvPr/>
        </p:nvPicPr>
        <p:blipFill>
          <a:blip r:embed="rId6"/>
          <a:stretch>
            <a:fillRect/>
          </a:stretch>
        </p:blipFill>
        <p:spPr>
          <a:xfrm>
            <a:off x="7619870" y="1663351"/>
            <a:ext cx="3096898" cy="2049112"/>
          </a:xfrm>
          <a:prstGeom prst="rect">
            <a:avLst/>
          </a:prstGeom>
        </p:spPr>
      </p:pic>
      <p:pic>
        <p:nvPicPr>
          <p:cNvPr id="16" name="Picture 15">
            <a:extLst>
              <a:ext uri="{FF2B5EF4-FFF2-40B4-BE49-F238E27FC236}">
                <a16:creationId xmlns:a16="http://schemas.microsoft.com/office/drawing/2014/main" id="{38106E28-EF28-22F3-D4F6-954E25E393CC}"/>
              </a:ext>
            </a:extLst>
          </p:cNvPr>
          <p:cNvPicPr>
            <a:picLocks noChangeAspect="1"/>
          </p:cNvPicPr>
          <p:nvPr/>
        </p:nvPicPr>
        <p:blipFill>
          <a:blip r:embed="rId7"/>
          <a:stretch>
            <a:fillRect/>
          </a:stretch>
        </p:blipFill>
        <p:spPr>
          <a:xfrm>
            <a:off x="7619870" y="3865606"/>
            <a:ext cx="3096898" cy="2049111"/>
          </a:xfrm>
          <a:prstGeom prst="rect">
            <a:avLst/>
          </a:prstGeom>
        </p:spPr>
      </p:pic>
    </p:spTree>
    <p:extLst>
      <p:ext uri="{BB962C8B-B14F-4D97-AF65-F5344CB8AC3E}">
        <p14:creationId xmlns:p14="http://schemas.microsoft.com/office/powerpoint/2010/main" val="363942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4C41A-47ED-6AAD-FA40-002FAC5420C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2FF8486-F849-5D8B-B91B-BFA6215AF8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5564D7D2-80AE-DE37-D227-C78ACBA46A82}"/>
              </a:ext>
            </a:extLst>
          </p:cNvPr>
          <p:cNvSpPr txBox="1"/>
          <p:nvPr/>
        </p:nvSpPr>
        <p:spPr>
          <a:xfrm>
            <a:off x="740664" y="4966617"/>
            <a:ext cx="10241280" cy="2031325"/>
          </a:xfrm>
          <a:prstGeom prst="rect">
            <a:avLst/>
          </a:prstGeom>
          <a:noFill/>
        </p:spPr>
        <p:txBody>
          <a:bodyPr wrap="square" rtlCol="0">
            <a:spAutoFit/>
          </a:bodyPr>
          <a:lstStyle/>
          <a:p>
            <a:r>
              <a:rPr lang="en-IN" b="1" u="sng" dirty="0">
                <a:solidFill>
                  <a:schemeClr val="bg1"/>
                </a:solidFill>
              </a:rPr>
              <a:t>INSIGHTS:</a:t>
            </a:r>
          </a:p>
          <a:p>
            <a:endParaRPr lang="en-IN" b="1" dirty="0">
              <a:solidFill>
                <a:schemeClr val="bg1"/>
              </a:solidFill>
            </a:endParaRPr>
          </a:p>
          <a:p>
            <a:r>
              <a:rPr lang="en-US" b="1" dirty="0">
                <a:solidFill>
                  <a:schemeClr val="bg1"/>
                </a:solidFill>
              </a:rPr>
              <a:t>Lucknow and Vishakapatnam need attention, as there may be a lack of services during peak hours or poor route optimization. Revising the pricing strategy and improving service availability during high-demand periods could help address these issues</a:t>
            </a:r>
          </a:p>
          <a:p>
            <a:endParaRPr lang="en-IN" b="1" dirty="0">
              <a:solidFill>
                <a:schemeClr val="bg1"/>
              </a:solidFill>
            </a:endParaRPr>
          </a:p>
          <a:p>
            <a:endParaRPr lang="en-IN" b="1" dirty="0">
              <a:solidFill>
                <a:schemeClr val="bg1"/>
              </a:solidFill>
            </a:endParaRPr>
          </a:p>
        </p:txBody>
      </p:sp>
      <p:sp>
        <p:nvSpPr>
          <p:cNvPr id="5" name="TextBox 4">
            <a:extLst>
              <a:ext uri="{FF2B5EF4-FFF2-40B4-BE49-F238E27FC236}">
                <a16:creationId xmlns:a16="http://schemas.microsoft.com/office/drawing/2014/main" id="{554A480D-5011-E794-2DA0-EB42B2512461}"/>
              </a:ext>
            </a:extLst>
          </p:cNvPr>
          <p:cNvSpPr txBox="1"/>
          <p:nvPr/>
        </p:nvSpPr>
        <p:spPr>
          <a:xfrm>
            <a:off x="740664" y="429984"/>
            <a:ext cx="6172200" cy="369332"/>
          </a:xfrm>
          <a:prstGeom prst="rect">
            <a:avLst/>
          </a:prstGeom>
          <a:noFill/>
        </p:spPr>
        <p:txBody>
          <a:bodyPr wrap="square">
            <a:spAutoFit/>
          </a:bodyPr>
          <a:lstStyle/>
          <a:p>
            <a:r>
              <a:rPr lang="en-IN" sz="1800" b="1" u="sng" dirty="0">
                <a:solidFill>
                  <a:schemeClr val="bg1"/>
                </a:solidFill>
              </a:rPr>
              <a:t>BUSSINESS</a:t>
            </a:r>
            <a:r>
              <a:rPr lang="en-IN" sz="1600" u="sng" dirty="0"/>
              <a:t> </a:t>
            </a:r>
            <a:r>
              <a:rPr lang="en-IN" sz="1800" b="1" u="sng" dirty="0">
                <a:solidFill>
                  <a:schemeClr val="bg1"/>
                </a:solidFill>
              </a:rPr>
              <a:t>BASED</a:t>
            </a:r>
            <a:r>
              <a:rPr lang="en-IN" sz="1600" u="sng" dirty="0"/>
              <a:t> </a:t>
            </a:r>
            <a:r>
              <a:rPr lang="en-IN" sz="1800" b="1" u="sng" dirty="0">
                <a:solidFill>
                  <a:schemeClr val="bg1"/>
                </a:solidFill>
              </a:rPr>
              <a:t>CITIES</a:t>
            </a:r>
          </a:p>
        </p:txBody>
      </p:sp>
      <p:pic>
        <p:nvPicPr>
          <p:cNvPr id="7" name="Picture 6">
            <a:extLst>
              <a:ext uri="{FF2B5EF4-FFF2-40B4-BE49-F238E27FC236}">
                <a16:creationId xmlns:a16="http://schemas.microsoft.com/office/drawing/2014/main" id="{AE10760A-9B76-D3F7-98CB-60C9EFC1B1CE}"/>
              </a:ext>
            </a:extLst>
          </p:cNvPr>
          <p:cNvPicPr>
            <a:picLocks noChangeAspect="1"/>
          </p:cNvPicPr>
          <p:nvPr/>
        </p:nvPicPr>
        <p:blipFill>
          <a:blip r:embed="rId4"/>
          <a:stretch>
            <a:fillRect/>
          </a:stretch>
        </p:blipFill>
        <p:spPr>
          <a:xfrm>
            <a:off x="740664" y="1080460"/>
            <a:ext cx="3401568" cy="1927916"/>
          </a:xfrm>
          <a:prstGeom prst="rect">
            <a:avLst/>
          </a:prstGeom>
        </p:spPr>
      </p:pic>
      <p:pic>
        <p:nvPicPr>
          <p:cNvPr id="10" name="Picture 9">
            <a:extLst>
              <a:ext uri="{FF2B5EF4-FFF2-40B4-BE49-F238E27FC236}">
                <a16:creationId xmlns:a16="http://schemas.microsoft.com/office/drawing/2014/main" id="{15E4AA29-936E-579E-18BB-6E30104F0B78}"/>
              </a:ext>
            </a:extLst>
          </p:cNvPr>
          <p:cNvPicPr>
            <a:picLocks noChangeAspect="1"/>
          </p:cNvPicPr>
          <p:nvPr/>
        </p:nvPicPr>
        <p:blipFill>
          <a:blip r:embed="rId5"/>
          <a:stretch>
            <a:fillRect/>
          </a:stretch>
        </p:blipFill>
        <p:spPr>
          <a:xfrm>
            <a:off x="4289927" y="1089604"/>
            <a:ext cx="3327025" cy="1927916"/>
          </a:xfrm>
          <a:prstGeom prst="rect">
            <a:avLst/>
          </a:prstGeom>
        </p:spPr>
      </p:pic>
      <p:pic>
        <p:nvPicPr>
          <p:cNvPr id="12" name="Picture 11">
            <a:extLst>
              <a:ext uri="{FF2B5EF4-FFF2-40B4-BE49-F238E27FC236}">
                <a16:creationId xmlns:a16="http://schemas.microsoft.com/office/drawing/2014/main" id="{91734447-469E-677A-1FD9-CCB5EF101933}"/>
              </a:ext>
            </a:extLst>
          </p:cNvPr>
          <p:cNvPicPr>
            <a:picLocks noChangeAspect="1"/>
          </p:cNvPicPr>
          <p:nvPr/>
        </p:nvPicPr>
        <p:blipFill>
          <a:blip r:embed="rId6"/>
          <a:stretch>
            <a:fillRect/>
          </a:stretch>
        </p:blipFill>
        <p:spPr>
          <a:xfrm>
            <a:off x="7764647" y="1098748"/>
            <a:ext cx="3132091" cy="1918772"/>
          </a:xfrm>
          <a:prstGeom prst="rect">
            <a:avLst/>
          </a:prstGeom>
        </p:spPr>
      </p:pic>
      <p:pic>
        <p:nvPicPr>
          <p:cNvPr id="14" name="Picture 13">
            <a:extLst>
              <a:ext uri="{FF2B5EF4-FFF2-40B4-BE49-F238E27FC236}">
                <a16:creationId xmlns:a16="http://schemas.microsoft.com/office/drawing/2014/main" id="{D1C07D49-8A60-D115-C3EF-C4D6423E38BB}"/>
              </a:ext>
            </a:extLst>
          </p:cNvPr>
          <p:cNvPicPr>
            <a:picLocks noChangeAspect="1"/>
          </p:cNvPicPr>
          <p:nvPr/>
        </p:nvPicPr>
        <p:blipFill>
          <a:blip r:embed="rId7"/>
          <a:stretch>
            <a:fillRect/>
          </a:stretch>
        </p:blipFill>
        <p:spPr>
          <a:xfrm>
            <a:off x="740664" y="3200712"/>
            <a:ext cx="3401568" cy="1700471"/>
          </a:xfrm>
          <a:prstGeom prst="rect">
            <a:avLst/>
          </a:prstGeom>
        </p:spPr>
      </p:pic>
      <p:pic>
        <p:nvPicPr>
          <p:cNvPr id="16" name="Picture 15">
            <a:extLst>
              <a:ext uri="{FF2B5EF4-FFF2-40B4-BE49-F238E27FC236}">
                <a16:creationId xmlns:a16="http://schemas.microsoft.com/office/drawing/2014/main" id="{0CE9B3DB-4F21-CC30-17D2-D0A0A4ECD4DA}"/>
              </a:ext>
            </a:extLst>
          </p:cNvPr>
          <p:cNvPicPr>
            <a:picLocks noChangeAspect="1"/>
          </p:cNvPicPr>
          <p:nvPr/>
        </p:nvPicPr>
        <p:blipFill>
          <a:blip r:embed="rId8"/>
          <a:stretch>
            <a:fillRect/>
          </a:stretch>
        </p:blipFill>
        <p:spPr>
          <a:xfrm>
            <a:off x="4289926" y="3232719"/>
            <a:ext cx="3327025" cy="1668464"/>
          </a:xfrm>
          <a:prstGeom prst="rect">
            <a:avLst/>
          </a:prstGeom>
        </p:spPr>
      </p:pic>
      <p:pic>
        <p:nvPicPr>
          <p:cNvPr id="18" name="Picture 17">
            <a:extLst>
              <a:ext uri="{FF2B5EF4-FFF2-40B4-BE49-F238E27FC236}">
                <a16:creationId xmlns:a16="http://schemas.microsoft.com/office/drawing/2014/main" id="{95C9B3AC-C171-8910-1ACA-5A882F1E5060}"/>
              </a:ext>
            </a:extLst>
          </p:cNvPr>
          <p:cNvPicPr>
            <a:picLocks noChangeAspect="1"/>
          </p:cNvPicPr>
          <p:nvPr/>
        </p:nvPicPr>
        <p:blipFill>
          <a:blip r:embed="rId9"/>
          <a:stretch>
            <a:fillRect/>
          </a:stretch>
        </p:blipFill>
        <p:spPr>
          <a:xfrm>
            <a:off x="7779887" y="3232718"/>
            <a:ext cx="3116851" cy="1668463"/>
          </a:xfrm>
          <a:prstGeom prst="rect">
            <a:avLst/>
          </a:prstGeom>
        </p:spPr>
      </p:pic>
    </p:spTree>
    <p:extLst>
      <p:ext uri="{BB962C8B-B14F-4D97-AF65-F5344CB8AC3E}">
        <p14:creationId xmlns:p14="http://schemas.microsoft.com/office/powerpoint/2010/main" val="402446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EF7F6-CBD4-874F-4F0D-195D337A95A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50F8E93-430E-EF72-A9EC-812FC53CA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8684E398-FB02-9EC5-D22A-A73792B1AFB1}"/>
              </a:ext>
            </a:extLst>
          </p:cNvPr>
          <p:cNvSpPr txBox="1"/>
          <p:nvPr/>
        </p:nvSpPr>
        <p:spPr>
          <a:xfrm>
            <a:off x="649224" y="3749040"/>
            <a:ext cx="5358384" cy="1477328"/>
          </a:xfrm>
          <a:prstGeom prst="rect">
            <a:avLst/>
          </a:prstGeom>
          <a:noFill/>
        </p:spPr>
        <p:txBody>
          <a:bodyPr wrap="square" rtlCol="0">
            <a:spAutoFit/>
          </a:bodyPr>
          <a:lstStyle/>
          <a:p>
            <a:r>
              <a:rPr lang="en-IN" b="1" dirty="0">
                <a:solidFill>
                  <a:schemeClr val="bg1"/>
                </a:solidFill>
              </a:rPr>
              <a:t>INSIGHTS:</a:t>
            </a:r>
          </a:p>
          <a:p>
            <a:endParaRPr lang="en-IN" b="1" dirty="0">
              <a:solidFill>
                <a:schemeClr val="bg1"/>
              </a:solidFill>
            </a:endParaRPr>
          </a:p>
          <a:p>
            <a:r>
              <a:rPr lang="en-US" b="1" dirty="0">
                <a:solidFill>
                  <a:schemeClr val="bg1"/>
                </a:solidFill>
              </a:rPr>
              <a:t>Chandigarh and Kochi need to focus on improving customer satisfaction. Additionally, a noticeable trend is observed only in April, May, and June.</a:t>
            </a:r>
            <a:endParaRPr lang="en-IN" b="1" dirty="0">
              <a:solidFill>
                <a:schemeClr val="bg1"/>
              </a:solidFill>
            </a:endParaRPr>
          </a:p>
        </p:txBody>
      </p:sp>
      <p:sp>
        <p:nvSpPr>
          <p:cNvPr id="2" name="TextBox 1">
            <a:extLst>
              <a:ext uri="{FF2B5EF4-FFF2-40B4-BE49-F238E27FC236}">
                <a16:creationId xmlns:a16="http://schemas.microsoft.com/office/drawing/2014/main" id="{B7455678-D015-37DF-89F4-E99AF584A3D0}"/>
              </a:ext>
            </a:extLst>
          </p:cNvPr>
          <p:cNvSpPr txBox="1"/>
          <p:nvPr/>
        </p:nvSpPr>
        <p:spPr>
          <a:xfrm>
            <a:off x="649224" y="533359"/>
            <a:ext cx="11617452" cy="400110"/>
          </a:xfrm>
          <a:prstGeom prst="rect">
            <a:avLst/>
          </a:prstGeom>
          <a:noFill/>
        </p:spPr>
        <p:txBody>
          <a:bodyPr wrap="square" rtlCol="0">
            <a:spAutoFit/>
          </a:bodyPr>
          <a:lstStyle/>
          <a:p>
            <a:r>
              <a:rPr lang="en-US" sz="2000" b="1" dirty="0">
                <a:solidFill>
                  <a:schemeClr val="bg1"/>
                </a:solidFill>
              </a:rPr>
              <a:t>MONTHLY TARGET ACHIEVEMENTS ANALYSIS OF AVERAGE PASSENGER RATING:</a:t>
            </a:r>
            <a:endParaRPr lang="en-IN" sz="2400" b="1" dirty="0">
              <a:solidFill>
                <a:schemeClr val="bg1"/>
              </a:solidFill>
            </a:endParaRPr>
          </a:p>
        </p:txBody>
      </p:sp>
      <p:sp>
        <p:nvSpPr>
          <p:cNvPr id="5" name="TextBox 4">
            <a:extLst>
              <a:ext uri="{FF2B5EF4-FFF2-40B4-BE49-F238E27FC236}">
                <a16:creationId xmlns:a16="http://schemas.microsoft.com/office/drawing/2014/main" id="{8132164D-7AF9-65C3-DB71-C2DE9617E4BD}"/>
              </a:ext>
            </a:extLst>
          </p:cNvPr>
          <p:cNvSpPr txBox="1"/>
          <p:nvPr/>
        </p:nvSpPr>
        <p:spPr>
          <a:xfrm>
            <a:off x="649224" y="1097496"/>
            <a:ext cx="6172200" cy="369332"/>
          </a:xfrm>
          <a:prstGeom prst="rect">
            <a:avLst/>
          </a:prstGeom>
          <a:noFill/>
        </p:spPr>
        <p:txBody>
          <a:bodyPr wrap="square">
            <a:spAutoFit/>
          </a:bodyPr>
          <a:lstStyle/>
          <a:p>
            <a:r>
              <a:rPr lang="en-IN" sz="1800" b="1" u="sng" dirty="0">
                <a:solidFill>
                  <a:schemeClr val="bg1"/>
                </a:solidFill>
              </a:rPr>
              <a:t>TOURISM</a:t>
            </a:r>
            <a:r>
              <a:rPr lang="en-IN" sz="1600" u="sng" dirty="0"/>
              <a:t> </a:t>
            </a:r>
            <a:r>
              <a:rPr lang="en-IN" sz="1800" b="1" u="sng" dirty="0">
                <a:solidFill>
                  <a:schemeClr val="bg1"/>
                </a:solidFill>
              </a:rPr>
              <a:t>BASED</a:t>
            </a:r>
            <a:r>
              <a:rPr lang="en-IN" sz="1600" u="sng" dirty="0"/>
              <a:t> </a:t>
            </a:r>
            <a:r>
              <a:rPr lang="en-IN" sz="1800" b="1" u="sng" dirty="0">
                <a:solidFill>
                  <a:schemeClr val="bg1"/>
                </a:solidFill>
              </a:rPr>
              <a:t>CITIES</a:t>
            </a:r>
          </a:p>
        </p:txBody>
      </p:sp>
      <p:pic>
        <p:nvPicPr>
          <p:cNvPr id="7" name="Picture 6">
            <a:extLst>
              <a:ext uri="{FF2B5EF4-FFF2-40B4-BE49-F238E27FC236}">
                <a16:creationId xmlns:a16="http://schemas.microsoft.com/office/drawing/2014/main" id="{B21203D0-1656-7F6F-E75F-809D00C7F063}"/>
              </a:ext>
            </a:extLst>
          </p:cNvPr>
          <p:cNvPicPr>
            <a:picLocks noChangeAspect="1"/>
          </p:cNvPicPr>
          <p:nvPr/>
        </p:nvPicPr>
        <p:blipFill>
          <a:blip r:embed="rId4"/>
          <a:stretch>
            <a:fillRect/>
          </a:stretch>
        </p:blipFill>
        <p:spPr>
          <a:xfrm>
            <a:off x="790140" y="1517588"/>
            <a:ext cx="5107740" cy="2029540"/>
          </a:xfrm>
          <a:prstGeom prst="rect">
            <a:avLst/>
          </a:prstGeom>
        </p:spPr>
      </p:pic>
      <p:pic>
        <p:nvPicPr>
          <p:cNvPr id="10" name="Picture 9">
            <a:extLst>
              <a:ext uri="{FF2B5EF4-FFF2-40B4-BE49-F238E27FC236}">
                <a16:creationId xmlns:a16="http://schemas.microsoft.com/office/drawing/2014/main" id="{D864C621-3E0D-066E-7E41-E0A838F6D3CA}"/>
              </a:ext>
            </a:extLst>
          </p:cNvPr>
          <p:cNvPicPr>
            <a:picLocks noChangeAspect="1"/>
          </p:cNvPicPr>
          <p:nvPr/>
        </p:nvPicPr>
        <p:blipFill>
          <a:blip r:embed="rId5"/>
          <a:stretch>
            <a:fillRect/>
          </a:stretch>
        </p:blipFill>
        <p:spPr>
          <a:xfrm>
            <a:off x="6412126" y="1604004"/>
            <a:ext cx="4991532" cy="1856708"/>
          </a:xfrm>
          <a:prstGeom prst="rect">
            <a:avLst/>
          </a:prstGeom>
        </p:spPr>
      </p:pic>
      <p:pic>
        <p:nvPicPr>
          <p:cNvPr id="12" name="Picture 11">
            <a:extLst>
              <a:ext uri="{FF2B5EF4-FFF2-40B4-BE49-F238E27FC236}">
                <a16:creationId xmlns:a16="http://schemas.microsoft.com/office/drawing/2014/main" id="{A08D914C-843C-38B8-F8B7-799BDC2A31A6}"/>
              </a:ext>
            </a:extLst>
          </p:cNvPr>
          <p:cNvPicPr>
            <a:picLocks noChangeAspect="1"/>
          </p:cNvPicPr>
          <p:nvPr/>
        </p:nvPicPr>
        <p:blipFill>
          <a:blip r:embed="rId6"/>
          <a:stretch>
            <a:fillRect/>
          </a:stretch>
        </p:blipFill>
        <p:spPr>
          <a:xfrm>
            <a:off x="6412125" y="3593164"/>
            <a:ext cx="4991533" cy="2497321"/>
          </a:xfrm>
          <a:prstGeom prst="rect">
            <a:avLst/>
          </a:prstGeom>
        </p:spPr>
      </p:pic>
    </p:spTree>
    <p:extLst>
      <p:ext uri="{BB962C8B-B14F-4D97-AF65-F5344CB8AC3E}">
        <p14:creationId xmlns:p14="http://schemas.microsoft.com/office/powerpoint/2010/main" val="3218562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BCB44-7412-5BB1-C532-902AAD055D0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19EE77-9032-C0F9-84DD-7521E2D73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758A568A-571F-681C-E949-CD72AE609E90}"/>
              </a:ext>
            </a:extLst>
          </p:cNvPr>
          <p:cNvSpPr txBox="1"/>
          <p:nvPr/>
        </p:nvSpPr>
        <p:spPr>
          <a:xfrm>
            <a:off x="454152" y="4401145"/>
            <a:ext cx="5641848" cy="923330"/>
          </a:xfrm>
          <a:prstGeom prst="rect">
            <a:avLst/>
          </a:prstGeom>
          <a:noFill/>
        </p:spPr>
        <p:txBody>
          <a:bodyPr wrap="square" rtlCol="0">
            <a:spAutoFit/>
          </a:bodyPr>
          <a:lstStyle/>
          <a:p>
            <a:r>
              <a:rPr lang="en-IN" b="1" dirty="0">
                <a:solidFill>
                  <a:schemeClr val="bg1"/>
                </a:solidFill>
              </a:rPr>
              <a:t>INSIGHTS:</a:t>
            </a:r>
          </a:p>
          <a:p>
            <a:r>
              <a:rPr lang="en-IN" b="1" dirty="0">
                <a:solidFill>
                  <a:schemeClr val="bg1"/>
                </a:solidFill>
              </a:rPr>
              <a:t>The daily commuters are not satisfied with the cab service.</a:t>
            </a:r>
          </a:p>
        </p:txBody>
      </p:sp>
      <p:sp>
        <p:nvSpPr>
          <p:cNvPr id="2" name="TextBox 1">
            <a:extLst>
              <a:ext uri="{FF2B5EF4-FFF2-40B4-BE49-F238E27FC236}">
                <a16:creationId xmlns:a16="http://schemas.microsoft.com/office/drawing/2014/main" id="{3422EEDF-C6B7-133B-6D85-BE2E80E5F2A3}"/>
              </a:ext>
            </a:extLst>
          </p:cNvPr>
          <p:cNvSpPr txBox="1"/>
          <p:nvPr/>
        </p:nvSpPr>
        <p:spPr>
          <a:xfrm>
            <a:off x="649224" y="533359"/>
            <a:ext cx="11617452" cy="400110"/>
          </a:xfrm>
          <a:prstGeom prst="rect">
            <a:avLst/>
          </a:prstGeom>
          <a:noFill/>
        </p:spPr>
        <p:txBody>
          <a:bodyPr wrap="square" rtlCol="0">
            <a:spAutoFit/>
          </a:bodyPr>
          <a:lstStyle/>
          <a:p>
            <a:r>
              <a:rPr lang="en-US" sz="2000" b="1" dirty="0">
                <a:solidFill>
                  <a:schemeClr val="bg1"/>
                </a:solidFill>
              </a:rPr>
              <a:t>MONTHLY TARGET ACHIEVEMENTS ANALYSIS OF AVERAGE PASSENGER RATING:</a:t>
            </a:r>
            <a:endParaRPr lang="en-IN" sz="2400" b="1" dirty="0">
              <a:solidFill>
                <a:schemeClr val="bg1"/>
              </a:solidFill>
            </a:endParaRPr>
          </a:p>
        </p:txBody>
      </p:sp>
      <p:sp>
        <p:nvSpPr>
          <p:cNvPr id="5" name="TextBox 4">
            <a:extLst>
              <a:ext uri="{FF2B5EF4-FFF2-40B4-BE49-F238E27FC236}">
                <a16:creationId xmlns:a16="http://schemas.microsoft.com/office/drawing/2014/main" id="{A64AC7DB-2248-FB32-8B09-FA2A2C4956E0}"/>
              </a:ext>
            </a:extLst>
          </p:cNvPr>
          <p:cNvSpPr txBox="1"/>
          <p:nvPr/>
        </p:nvSpPr>
        <p:spPr>
          <a:xfrm>
            <a:off x="649224" y="1097496"/>
            <a:ext cx="6172200" cy="369332"/>
          </a:xfrm>
          <a:prstGeom prst="rect">
            <a:avLst/>
          </a:prstGeom>
          <a:noFill/>
        </p:spPr>
        <p:txBody>
          <a:bodyPr wrap="square">
            <a:spAutoFit/>
          </a:bodyPr>
          <a:lstStyle/>
          <a:p>
            <a:r>
              <a:rPr lang="en-IN" b="1" u="sng" dirty="0">
                <a:solidFill>
                  <a:schemeClr val="bg1"/>
                </a:solidFill>
              </a:rPr>
              <a:t>BUSSINESS</a:t>
            </a:r>
            <a:r>
              <a:rPr lang="en-IN" sz="1600" u="sng" dirty="0"/>
              <a:t> </a:t>
            </a:r>
            <a:r>
              <a:rPr lang="en-IN" sz="1800" b="1" u="sng" dirty="0">
                <a:solidFill>
                  <a:schemeClr val="bg1"/>
                </a:solidFill>
              </a:rPr>
              <a:t>BASED</a:t>
            </a:r>
            <a:r>
              <a:rPr lang="en-IN" sz="1600" u="sng" dirty="0"/>
              <a:t> </a:t>
            </a:r>
            <a:r>
              <a:rPr lang="en-IN" sz="1800" b="1" u="sng" dirty="0">
                <a:solidFill>
                  <a:schemeClr val="bg1"/>
                </a:solidFill>
              </a:rPr>
              <a:t>CITIES</a:t>
            </a:r>
          </a:p>
        </p:txBody>
      </p:sp>
      <p:pic>
        <p:nvPicPr>
          <p:cNvPr id="6" name="Picture 5">
            <a:extLst>
              <a:ext uri="{FF2B5EF4-FFF2-40B4-BE49-F238E27FC236}">
                <a16:creationId xmlns:a16="http://schemas.microsoft.com/office/drawing/2014/main" id="{FA094DAE-AACB-AFEE-53CF-76F7CABA576E}"/>
              </a:ext>
            </a:extLst>
          </p:cNvPr>
          <p:cNvPicPr>
            <a:picLocks noChangeAspect="1"/>
          </p:cNvPicPr>
          <p:nvPr/>
        </p:nvPicPr>
        <p:blipFill>
          <a:blip r:embed="rId4"/>
          <a:stretch>
            <a:fillRect/>
          </a:stretch>
        </p:blipFill>
        <p:spPr>
          <a:xfrm>
            <a:off x="649224" y="1630854"/>
            <a:ext cx="4968671" cy="2606266"/>
          </a:xfrm>
          <a:prstGeom prst="rect">
            <a:avLst/>
          </a:prstGeom>
        </p:spPr>
      </p:pic>
      <p:pic>
        <p:nvPicPr>
          <p:cNvPr id="11" name="Picture 10">
            <a:extLst>
              <a:ext uri="{FF2B5EF4-FFF2-40B4-BE49-F238E27FC236}">
                <a16:creationId xmlns:a16="http://schemas.microsoft.com/office/drawing/2014/main" id="{53017527-6E43-C113-52D5-6B71B24FFDCB}"/>
              </a:ext>
            </a:extLst>
          </p:cNvPr>
          <p:cNvPicPr>
            <a:picLocks noChangeAspect="1"/>
          </p:cNvPicPr>
          <p:nvPr/>
        </p:nvPicPr>
        <p:blipFill>
          <a:blip r:embed="rId5"/>
          <a:stretch>
            <a:fillRect/>
          </a:stretch>
        </p:blipFill>
        <p:spPr>
          <a:xfrm>
            <a:off x="5893307" y="1630854"/>
            <a:ext cx="4999153" cy="2606266"/>
          </a:xfrm>
          <a:prstGeom prst="rect">
            <a:avLst/>
          </a:prstGeom>
        </p:spPr>
      </p:pic>
      <p:pic>
        <p:nvPicPr>
          <p:cNvPr id="14" name="Picture 13">
            <a:extLst>
              <a:ext uri="{FF2B5EF4-FFF2-40B4-BE49-F238E27FC236}">
                <a16:creationId xmlns:a16="http://schemas.microsoft.com/office/drawing/2014/main" id="{30EBBFD4-7EAD-7B7B-17F6-0C274804023C}"/>
              </a:ext>
            </a:extLst>
          </p:cNvPr>
          <p:cNvPicPr>
            <a:picLocks noChangeAspect="1"/>
          </p:cNvPicPr>
          <p:nvPr/>
        </p:nvPicPr>
        <p:blipFill>
          <a:blip r:embed="rId6"/>
          <a:stretch>
            <a:fillRect/>
          </a:stretch>
        </p:blipFill>
        <p:spPr>
          <a:xfrm>
            <a:off x="5893307" y="4401145"/>
            <a:ext cx="4999153" cy="2260231"/>
          </a:xfrm>
          <a:prstGeom prst="rect">
            <a:avLst/>
          </a:prstGeom>
        </p:spPr>
      </p:pic>
    </p:spTree>
    <p:extLst>
      <p:ext uri="{BB962C8B-B14F-4D97-AF65-F5344CB8AC3E}">
        <p14:creationId xmlns:p14="http://schemas.microsoft.com/office/powerpoint/2010/main" val="298022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287F2-DE1C-16AB-8037-44526EB1D55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17A6E1F-0123-5945-2725-0E19184CB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5E1B1B10-FFD5-FB48-0685-B7434C527AF4}"/>
              </a:ext>
            </a:extLst>
          </p:cNvPr>
          <p:cNvSpPr txBox="1"/>
          <p:nvPr/>
        </p:nvSpPr>
        <p:spPr>
          <a:xfrm>
            <a:off x="320040" y="4913437"/>
            <a:ext cx="10972800" cy="923330"/>
          </a:xfrm>
          <a:prstGeom prst="rect">
            <a:avLst/>
          </a:prstGeom>
          <a:noFill/>
        </p:spPr>
        <p:txBody>
          <a:bodyPr wrap="square" rtlCol="0">
            <a:spAutoFit/>
          </a:bodyPr>
          <a:lstStyle/>
          <a:p>
            <a:r>
              <a:rPr lang="en-IN" b="1" dirty="0">
                <a:solidFill>
                  <a:schemeClr val="bg1"/>
                </a:solidFill>
              </a:rPr>
              <a:t>INSIGHTS: The two business based cities has the strongest passenger repeat rate.The daily commuters are preferring  GoodCabs.</a:t>
            </a:r>
          </a:p>
          <a:p>
            <a:endParaRPr lang="en-IN" b="1" dirty="0">
              <a:solidFill>
                <a:schemeClr val="bg1"/>
              </a:solidFill>
            </a:endParaRPr>
          </a:p>
        </p:txBody>
      </p:sp>
      <p:sp>
        <p:nvSpPr>
          <p:cNvPr id="4" name="TextBox 3">
            <a:extLst>
              <a:ext uri="{FF2B5EF4-FFF2-40B4-BE49-F238E27FC236}">
                <a16:creationId xmlns:a16="http://schemas.microsoft.com/office/drawing/2014/main" id="{F50018E8-8220-FE4A-F430-19193F826A0F}"/>
              </a:ext>
            </a:extLst>
          </p:cNvPr>
          <p:cNvSpPr txBox="1"/>
          <p:nvPr/>
        </p:nvSpPr>
        <p:spPr>
          <a:xfrm>
            <a:off x="320040" y="374904"/>
            <a:ext cx="11585448" cy="1569660"/>
          </a:xfrm>
          <a:prstGeom prst="rect">
            <a:avLst/>
          </a:prstGeom>
          <a:noFill/>
        </p:spPr>
        <p:txBody>
          <a:bodyPr wrap="square" rtlCol="0">
            <a:spAutoFit/>
          </a:bodyPr>
          <a:lstStyle/>
          <a:p>
            <a:r>
              <a:rPr lang="en-IN" sz="2000" b="1" dirty="0">
                <a:solidFill>
                  <a:schemeClr val="bg1"/>
                </a:solidFill>
              </a:rPr>
              <a:t>QUESTION</a:t>
            </a:r>
            <a:r>
              <a:rPr lang="en-IN" dirty="0"/>
              <a:t> </a:t>
            </a:r>
            <a:r>
              <a:rPr lang="en-IN" sz="2000" b="1" dirty="0">
                <a:solidFill>
                  <a:schemeClr val="bg1"/>
                </a:solidFill>
              </a:rPr>
              <a:t>8:</a:t>
            </a:r>
          </a:p>
          <a:p>
            <a:endParaRPr lang="en-IN" sz="2000" b="1" dirty="0">
              <a:solidFill>
                <a:schemeClr val="bg1"/>
              </a:solidFill>
            </a:endParaRPr>
          </a:p>
          <a:p>
            <a:r>
              <a:rPr lang="en-US" sz="2000" b="1" dirty="0">
                <a:solidFill>
                  <a:schemeClr val="bg1"/>
                </a:solidFill>
              </a:rPr>
              <a:t> </a:t>
            </a:r>
            <a:r>
              <a:rPr lang="en-US" b="1" dirty="0">
                <a:solidFill>
                  <a:schemeClr val="bg1"/>
                </a:solidFill>
              </a:rPr>
              <a:t>HIGHEST AND LOWEST REPEAT PASSENGER RATE FOR EACH CITY ACROSS THE SIX MONTH PERIOD.IDENTIFY THE TOP 2 AND BOTTOM 2 CITIES BASED ON  THEIR RPR TO DETERMINE THE LOCATIONS HAVE THE STRONGEST AND WEAKEST RATES.</a:t>
            </a:r>
            <a:endParaRPr lang="en-IN" sz="2000" b="1" dirty="0">
              <a:solidFill>
                <a:schemeClr val="bg1"/>
              </a:solidFill>
            </a:endParaRPr>
          </a:p>
        </p:txBody>
      </p:sp>
      <p:pic>
        <p:nvPicPr>
          <p:cNvPr id="9" name="Picture 8">
            <a:extLst>
              <a:ext uri="{FF2B5EF4-FFF2-40B4-BE49-F238E27FC236}">
                <a16:creationId xmlns:a16="http://schemas.microsoft.com/office/drawing/2014/main" id="{C99C88CC-5131-1A52-972D-4CE29FEEB348}"/>
              </a:ext>
            </a:extLst>
          </p:cNvPr>
          <p:cNvPicPr>
            <a:picLocks noChangeAspect="1"/>
          </p:cNvPicPr>
          <p:nvPr/>
        </p:nvPicPr>
        <p:blipFill>
          <a:blip r:embed="rId4"/>
          <a:stretch>
            <a:fillRect/>
          </a:stretch>
        </p:blipFill>
        <p:spPr>
          <a:xfrm>
            <a:off x="504780" y="2093976"/>
            <a:ext cx="4133940" cy="2651760"/>
          </a:xfrm>
          <a:prstGeom prst="rect">
            <a:avLst/>
          </a:prstGeom>
        </p:spPr>
      </p:pic>
    </p:spTree>
    <p:extLst>
      <p:ext uri="{BB962C8B-B14F-4D97-AF65-F5344CB8AC3E}">
        <p14:creationId xmlns:p14="http://schemas.microsoft.com/office/powerpoint/2010/main" val="2389682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520DF-C5CC-5E8F-4EAE-7593BBD0350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2660B37-033F-BF3D-1D6A-416E759B4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AE3489B3-4F0D-9D1D-0D4A-E10E8392AC65}"/>
              </a:ext>
            </a:extLst>
          </p:cNvPr>
          <p:cNvSpPr txBox="1"/>
          <p:nvPr/>
        </p:nvSpPr>
        <p:spPr>
          <a:xfrm>
            <a:off x="402336" y="5167295"/>
            <a:ext cx="9966960" cy="923330"/>
          </a:xfrm>
          <a:prstGeom prst="rect">
            <a:avLst/>
          </a:prstGeom>
          <a:noFill/>
        </p:spPr>
        <p:txBody>
          <a:bodyPr wrap="square" rtlCol="0">
            <a:spAutoFit/>
          </a:bodyPr>
          <a:lstStyle/>
          <a:p>
            <a:r>
              <a:rPr lang="en-IN" b="1" u="sng" dirty="0">
                <a:solidFill>
                  <a:schemeClr val="bg1"/>
                </a:solidFill>
              </a:rPr>
              <a:t>INSIGHTS:</a:t>
            </a:r>
          </a:p>
          <a:p>
            <a:r>
              <a:rPr lang="en-US" b="1" dirty="0">
                <a:solidFill>
                  <a:schemeClr val="bg1"/>
                </a:solidFill>
              </a:rPr>
              <a:t>Here, we observe an interesting trend tourists are returning to GoodCabs in May and June, whereas January and February have the lowest RPR%.</a:t>
            </a:r>
            <a:endParaRPr lang="en-IN" b="1" dirty="0">
              <a:solidFill>
                <a:schemeClr val="bg1"/>
              </a:solidFill>
            </a:endParaRPr>
          </a:p>
        </p:txBody>
      </p:sp>
      <p:sp>
        <p:nvSpPr>
          <p:cNvPr id="4" name="TextBox 3">
            <a:extLst>
              <a:ext uri="{FF2B5EF4-FFF2-40B4-BE49-F238E27FC236}">
                <a16:creationId xmlns:a16="http://schemas.microsoft.com/office/drawing/2014/main" id="{5B229770-2F6B-04B4-88EC-16F0A5E8561A}"/>
              </a:ext>
            </a:extLst>
          </p:cNvPr>
          <p:cNvSpPr txBox="1"/>
          <p:nvPr/>
        </p:nvSpPr>
        <p:spPr>
          <a:xfrm>
            <a:off x="303276" y="384048"/>
            <a:ext cx="11585448" cy="1015663"/>
          </a:xfrm>
          <a:prstGeom prst="rect">
            <a:avLst/>
          </a:prstGeom>
          <a:noFill/>
        </p:spPr>
        <p:txBody>
          <a:bodyPr wrap="square" rtlCol="0">
            <a:spAutoFit/>
          </a:bodyPr>
          <a:lstStyle/>
          <a:p>
            <a:r>
              <a:rPr lang="en-US" sz="2000" b="1" dirty="0">
                <a:solidFill>
                  <a:schemeClr val="bg1"/>
                </a:solidFill>
              </a:rPr>
              <a:t>SIMILARLY ANALYSE THE RPR% FOR MONTHS ACROSS ALL CITIES AND IDENTIFY THE MONTHS WITH HIGHEST AND LOWEST RPR ACROSS EACH CITY.</a:t>
            </a:r>
            <a:endParaRPr lang="en-IN" sz="2000" b="1" dirty="0">
              <a:solidFill>
                <a:schemeClr val="bg1"/>
              </a:solidFill>
            </a:endParaRPr>
          </a:p>
          <a:p>
            <a:endParaRPr lang="en-IN" sz="2000" b="1" dirty="0">
              <a:solidFill>
                <a:schemeClr val="bg1"/>
              </a:solidFill>
            </a:endParaRPr>
          </a:p>
        </p:txBody>
      </p:sp>
      <p:sp>
        <p:nvSpPr>
          <p:cNvPr id="2" name="TextBox 1">
            <a:extLst>
              <a:ext uri="{FF2B5EF4-FFF2-40B4-BE49-F238E27FC236}">
                <a16:creationId xmlns:a16="http://schemas.microsoft.com/office/drawing/2014/main" id="{0E76F7A2-C1B0-F6C9-5845-8EA2AD7261B3}"/>
              </a:ext>
            </a:extLst>
          </p:cNvPr>
          <p:cNvSpPr txBox="1"/>
          <p:nvPr/>
        </p:nvSpPr>
        <p:spPr>
          <a:xfrm>
            <a:off x="303276" y="1134072"/>
            <a:ext cx="6172200" cy="369332"/>
          </a:xfrm>
          <a:prstGeom prst="rect">
            <a:avLst/>
          </a:prstGeom>
          <a:noFill/>
        </p:spPr>
        <p:txBody>
          <a:bodyPr wrap="square">
            <a:spAutoFit/>
          </a:bodyPr>
          <a:lstStyle/>
          <a:p>
            <a:r>
              <a:rPr lang="en-IN" sz="1600" b="1" u="sng" dirty="0">
                <a:solidFill>
                  <a:schemeClr val="bg1"/>
                </a:solidFill>
              </a:rPr>
              <a:t>TOURISM</a:t>
            </a:r>
            <a:r>
              <a:rPr lang="en-IN" sz="1600" u="sng" dirty="0"/>
              <a:t> </a:t>
            </a:r>
            <a:r>
              <a:rPr lang="en-IN" sz="1800" b="1" u="sng" dirty="0">
                <a:solidFill>
                  <a:schemeClr val="bg1"/>
                </a:solidFill>
              </a:rPr>
              <a:t>BASED</a:t>
            </a:r>
            <a:r>
              <a:rPr lang="en-IN" sz="1600" u="sng" dirty="0"/>
              <a:t> </a:t>
            </a:r>
            <a:r>
              <a:rPr lang="en-IN" sz="1800" b="1" u="sng" dirty="0">
                <a:solidFill>
                  <a:schemeClr val="bg1"/>
                </a:solidFill>
              </a:rPr>
              <a:t>CITIES</a:t>
            </a:r>
          </a:p>
        </p:txBody>
      </p:sp>
      <p:pic>
        <p:nvPicPr>
          <p:cNvPr id="6" name="Picture 5">
            <a:extLst>
              <a:ext uri="{FF2B5EF4-FFF2-40B4-BE49-F238E27FC236}">
                <a16:creationId xmlns:a16="http://schemas.microsoft.com/office/drawing/2014/main" id="{5B39B0DF-044D-3A3B-BCF0-EAC5F6B12627}"/>
              </a:ext>
            </a:extLst>
          </p:cNvPr>
          <p:cNvPicPr>
            <a:picLocks noChangeAspect="1"/>
          </p:cNvPicPr>
          <p:nvPr/>
        </p:nvPicPr>
        <p:blipFill>
          <a:blip r:embed="rId4"/>
          <a:stretch>
            <a:fillRect/>
          </a:stretch>
        </p:blipFill>
        <p:spPr>
          <a:xfrm>
            <a:off x="685800" y="1655064"/>
            <a:ext cx="9592056" cy="3337560"/>
          </a:xfrm>
          <a:prstGeom prst="rect">
            <a:avLst/>
          </a:prstGeom>
        </p:spPr>
      </p:pic>
    </p:spTree>
    <p:extLst>
      <p:ext uri="{BB962C8B-B14F-4D97-AF65-F5344CB8AC3E}">
        <p14:creationId xmlns:p14="http://schemas.microsoft.com/office/powerpoint/2010/main" val="360271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65CCC-B64E-681B-4B17-1FF0965B69F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80A042D-9F6B-2B54-4ECB-99107AD01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D4D74EBA-094C-40BE-72AE-A930EA471255}"/>
              </a:ext>
            </a:extLst>
          </p:cNvPr>
          <p:cNvSpPr txBox="1"/>
          <p:nvPr/>
        </p:nvSpPr>
        <p:spPr>
          <a:xfrm>
            <a:off x="1650492" y="453182"/>
            <a:ext cx="7891272" cy="830997"/>
          </a:xfrm>
          <a:prstGeom prst="rect">
            <a:avLst/>
          </a:prstGeom>
          <a:noFill/>
        </p:spPr>
        <p:txBody>
          <a:bodyPr wrap="square" rtlCol="0">
            <a:spAutoFit/>
          </a:bodyPr>
          <a:lstStyle/>
          <a:p>
            <a:pPr algn="ctr"/>
            <a:r>
              <a:rPr lang="en-IN" sz="4800" b="1" u="sng" dirty="0">
                <a:solidFill>
                  <a:schemeClr val="bg1"/>
                </a:solidFill>
                <a:latin typeface="Segoe UI" panose="020B0502040204020203" pitchFamily="34" charset="0"/>
                <a:cs typeface="Segoe UI" panose="020B0502040204020203" pitchFamily="34" charset="0"/>
              </a:rPr>
              <a:t>CONTENTS</a:t>
            </a:r>
            <a:endParaRPr lang="en-IN" sz="4000" b="1" u="sng" dirty="0">
              <a:solidFill>
                <a:schemeClr val="bg1"/>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AF507947-24CA-15A9-75C7-C72A85C23831}"/>
              </a:ext>
            </a:extLst>
          </p:cNvPr>
          <p:cNvSpPr txBox="1"/>
          <p:nvPr/>
        </p:nvSpPr>
        <p:spPr>
          <a:xfrm>
            <a:off x="1330452" y="1535237"/>
            <a:ext cx="11067288" cy="4536370"/>
          </a:xfrm>
          <a:prstGeom prst="rect">
            <a:avLst/>
          </a:prstGeom>
          <a:noFill/>
        </p:spPr>
        <p:txBody>
          <a:bodyPr wrap="square" rtlCol="0">
            <a:spAutoFit/>
          </a:bodyPr>
          <a:lstStyle/>
          <a:p>
            <a:pPr>
              <a:lnSpc>
                <a:spcPct val="150000"/>
              </a:lnSpc>
            </a:pPr>
            <a:r>
              <a:rPr lang="en-IN" sz="2800" b="1" dirty="0">
                <a:solidFill>
                  <a:schemeClr val="bg1"/>
                </a:solidFill>
                <a:latin typeface="Segoe UI" panose="020B0502040204020203" pitchFamily="34" charset="0"/>
                <a:cs typeface="Segoe UI" panose="020B0502040204020203" pitchFamily="34" charset="0"/>
              </a:rPr>
              <a:t>     INTRODUCTION</a:t>
            </a:r>
          </a:p>
          <a:p>
            <a:pPr>
              <a:lnSpc>
                <a:spcPct val="150000"/>
              </a:lnSpc>
            </a:pPr>
            <a:r>
              <a:rPr lang="en-IN" sz="2800" b="1" dirty="0">
                <a:solidFill>
                  <a:schemeClr val="bg1"/>
                </a:solidFill>
                <a:latin typeface="Segoe UI" panose="020B0502040204020203" pitchFamily="34" charset="0"/>
                <a:cs typeface="Segoe UI" panose="020B0502040204020203" pitchFamily="34" charset="0"/>
              </a:rPr>
              <a:t>     PROBLEM STATEMENT</a:t>
            </a:r>
          </a:p>
          <a:p>
            <a:pPr>
              <a:lnSpc>
                <a:spcPct val="150000"/>
              </a:lnSpc>
            </a:pPr>
            <a:r>
              <a:rPr lang="en-IN" sz="2800" b="1" dirty="0">
                <a:solidFill>
                  <a:schemeClr val="bg1"/>
                </a:solidFill>
                <a:latin typeface="Segoe UI" panose="020B0502040204020203" pitchFamily="34" charset="0"/>
                <a:cs typeface="Segoe UI" panose="020B0502040204020203" pitchFamily="34" charset="0"/>
              </a:rPr>
              <a:t>     PRIMARY AND SECONDARY ANALYSIS QUESTIONS</a:t>
            </a:r>
          </a:p>
          <a:p>
            <a:pPr>
              <a:lnSpc>
                <a:spcPct val="150000"/>
              </a:lnSpc>
            </a:pPr>
            <a:r>
              <a:rPr lang="en-IN" sz="2800" b="1" dirty="0">
                <a:solidFill>
                  <a:schemeClr val="bg1"/>
                </a:solidFill>
                <a:latin typeface="Segoe UI" panose="020B0502040204020203" pitchFamily="34" charset="0"/>
                <a:cs typeface="Segoe UI" panose="020B0502040204020203" pitchFamily="34" charset="0"/>
              </a:rPr>
              <a:t>     AD-HOC REQUESTS       </a:t>
            </a:r>
          </a:p>
          <a:p>
            <a:pPr>
              <a:lnSpc>
                <a:spcPct val="150000"/>
              </a:lnSpc>
            </a:pPr>
            <a:r>
              <a:rPr lang="en-IN" sz="2800" b="1" dirty="0">
                <a:solidFill>
                  <a:schemeClr val="bg1"/>
                </a:solidFill>
                <a:latin typeface="Segoe UI" panose="020B0502040204020203" pitchFamily="34" charset="0"/>
                <a:cs typeface="Segoe UI" panose="020B0502040204020203" pitchFamily="34" charset="0"/>
              </a:rPr>
              <a:t>     DASHBOARDS         </a:t>
            </a:r>
          </a:p>
          <a:p>
            <a:pPr>
              <a:lnSpc>
                <a:spcPct val="150000"/>
              </a:lnSpc>
            </a:pPr>
            <a:r>
              <a:rPr lang="en-IN" sz="2800" b="1" dirty="0">
                <a:solidFill>
                  <a:schemeClr val="bg1"/>
                </a:solidFill>
                <a:latin typeface="Segoe UI" panose="020B0502040204020203" pitchFamily="34" charset="0"/>
                <a:cs typeface="Segoe UI" panose="020B0502040204020203" pitchFamily="34" charset="0"/>
              </a:rPr>
              <a:t>     DASHBOARD INSIGHTS     </a:t>
            </a:r>
          </a:p>
          <a:p>
            <a:pPr>
              <a:lnSpc>
                <a:spcPct val="150000"/>
              </a:lnSpc>
            </a:pPr>
            <a:r>
              <a:rPr lang="en-IN" sz="2800" b="1" dirty="0">
                <a:solidFill>
                  <a:schemeClr val="bg1"/>
                </a:solidFill>
                <a:latin typeface="Segoe UI" panose="020B0502040204020203" pitchFamily="34" charset="0"/>
                <a:cs typeface="Segoe UI" panose="020B0502040204020203" pitchFamily="34" charset="0"/>
              </a:rPr>
              <a:t>     RECOMENDATIONS   </a:t>
            </a:r>
          </a:p>
        </p:txBody>
      </p:sp>
      <p:sp>
        <p:nvSpPr>
          <p:cNvPr id="15" name="Flowchart: Magnetic Disk 14">
            <a:extLst>
              <a:ext uri="{FF2B5EF4-FFF2-40B4-BE49-F238E27FC236}">
                <a16:creationId xmlns:a16="http://schemas.microsoft.com/office/drawing/2014/main" id="{C8AD7586-8E5C-CDD3-6FEC-431107F7648A}"/>
              </a:ext>
            </a:extLst>
          </p:cNvPr>
          <p:cNvSpPr/>
          <p:nvPr/>
        </p:nvSpPr>
        <p:spPr>
          <a:xfrm>
            <a:off x="1173480" y="1826604"/>
            <a:ext cx="411480" cy="283464"/>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5" name="Flowchart: Magnetic Disk 4">
            <a:extLst>
              <a:ext uri="{FF2B5EF4-FFF2-40B4-BE49-F238E27FC236}">
                <a16:creationId xmlns:a16="http://schemas.microsoft.com/office/drawing/2014/main" id="{24BD3FED-9C67-99B7-6CCF-D298836A246C}"/>
              </a:ext>
            </a:extLst>
          </p:cNvPr>
          <p:cNvSpPr/>
          <p:nvPr/>
        </p:nvSpPr>
        <p:spPr>
          <a:xfrm>
            <a:off x="1173480" y="2470093"/>
            <a:ext cx="411480" cy="283464"/>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8" name="Flowchart: Magnetic Disk 7">
            <a:extLst>
              <a:ext uri="{FF2B5EF4-FFF2-40B4-BE49-F238E27FC236}">
                <a16:creationId xmlns:a16="http://schemas.microsoft.com/office/drawing/2014/main" id="{173A77E3-0565-EC05-8164-45B423276C54}"/>
              </a:ext>
            </a:extLst>
          </p:cNvPr>
          <p:cNvSpPr/>
          <p:nvPr/>
        </p:nvSpPr>
        <p:spPr>
          <a:xfrm>
            <a:off x="1160526" y="3062447"/>
            <a:ext cx="411480" cy="283464"/>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9" name="Flowchart: Magnetic Disk 8">
            <a:extLst>
              <a:ext uri="{FF2B5EF4-FFF2-40B4-BE49-F238E27FC236}">
                <a16:creationId xmlns:a16="http://schemas.microsoft.com/office/drawing/2014/main" id="{96A2169A-B9A1-137F-1805-90D49FC7F66F}"/>
              </a:ext>
            </a:extLst>
          </p:cNvPr>
          <p:cNvSpPr/>
          <p:nvPr/>
        </p:nvSpPr>
        <p:spPr>
          <a:xfrm>
            <a:off x="1160526" y="3735887"/>
            <a:ext cx="411480" cy="283464"/>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10" name="Flowchart: Magnetic Disk 9">
            <a:extLst>
              <a:ext uri="{FF2B5EF4-FFF2-40B4-BE49-F238E27FC236}">
                <a16:creationId xmlns:a16="http://schemas.microsoft.com/office/drawing/2014/main" id="{0F72B3BA-D662-20E4-C8F3-AB4BCBA2A703}"/>
              </a:ext>
            </a:extLst>
          </p:cNvPr>
          <p:cNvSpPr/>
          <p:nvPr/>
        </p:nvSpPr>
        <p:spPr>
          <a:xfrm>
            <a:off x="1173480" y="4374851"/>
            <a:ext cx="411480" cy="283464"/>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11" name="Flowchart: Magnetic Disk 10">
            <a:extLst>
              <a:ext uri="{FF2B5EF4-FFF2-40B4-BE49-F238E27FC236}">
                <a16:creationId xmlns:a16="http://schemas.microsoft.com/office/drawing/2014/main" id="{E032C5D7-2FEC-29F5-EBB2-9B4A7213557E}"/>
              </a:ext>
            </a:extLst>
          </p:cNvPr>
          <p:cNvSpPr/>
          <p:nvPr/>
        </p:nvSpPr>
        <p:spPr>
          <a:xfrm>
            <a:off x="1179576" y="5039299"/>
            <a:ext cx="411480" cy="283464"/>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17" name="Flowchart: Magnetic Disk 16">
            <a:extLst>
              <a:ext uri="{FF2B5EF4-FFF2-40B4-BE49-F238E27FC236}">
                <a16:creationId xmlns:a16="http://schemas.microsoft.com/office/drawing/2014/main" id="{AB3E3B7C-76AE-E823-E12A-2688BB928625}"/>
              </a:ext>
            </a:extLst>
          </p:cNvPr>
          <p:cNvSpPr/>
          <p:nvPr/>
        </p:nvSpPr>
        <p:spPr>
          <a:xfrm>
            <a:off x="1161288" y="5657079"/>
            <a:ext cx="411480" cy="283464"/>
          </a:xfrm>
          <a:prstGeom prst="flowChartMagneticDisk">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Tree>
    <p:extLst>
      <p:ext uri="{BB962C8B-B14F-4D97-AF65-F5344CB8AC3E}">
        <p14:creationId xmlns:p14="http://schemas.microsoft.com/office/powerpoint/2010/main" val="15996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A5F78-AD4E-2C62-61A1-7A29FC6B5E4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2F2FAA5-1C65-F8E2-855A-F657B7D8F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4645086D-9DEF-9A73-47D8-D2D6EA71A035}"/>
              </a:ext>
            </a:extLst>
          </p:cNvPr>
          <p:cNvSpPr txBox="1"/>
          <p:nvPr/>
        </p:nvSpPr>
        <p:spPr>
          <a:xfrm>
            <a:off x="740664" y="4965130"/>
            <a:ext cx="10040112" cy="923330"/>
          </a:xfrm>
          <a:prstGeom prst="rect">
            <a:avLst/>
          </a:prstGeom>
          <a:noFill/>
        </p:spPr>
        <p:txBody>
          <a:bodyPr wrap="square" rtlCol="0">
            <a:spAutoFit/>
          </a:bodyPr>
          <a:lstStyle/>
          <a:p>
            <a:r>
              <a:rPr lang="en-IN" b="1" dirty="0">
                <a:solidFill>
                  <a:schemeClr val="bg1"/>
                </a:solidFill>
              </a:rPr>
              <a:t>INSIGHTS:</a:t>
            </a:r>
          </a:p>
          <a:p>
            <a:r>
              <a:rPr lang="en-IN" b="1" dirty="0">
                <a:solidFill>
                  <a:schemeClr val="bg1"/>
                </a:solidFill>
              </a:rPr>
              <a:t>Similarly for business based cities we can observe the similar trend of repeat RPR%</a:t>
            </a:r>
          </a:p>
          <a:p>
            <a:endParaRPr lang="en-IN" b="1" dirty="0">
              <a:solidFill>
                <a:schemeClr val="bg1"/>
              </a:solidFill>
            </a:endParaRPr>
          </a:p>
        </p:txBody>
      </p:sp>
      <p:sp>
        <p:nvSpPr>
          <p:cNvPr id="2" name="TextBox 1">
            <a:extLst>
              <a:ext uri="{FF2B5EF4-FFF2-40B4-BE49-F238E27FC236}">
                <a16:creationId xmlns:a16="http://schemas.microsoft.com/office/drawing/2014/main" id="{3F28BC10-B2D9-D8E0-72DA-6E183F3EC7E5}"/>
              </a:ext>
            </a:extLst>
          </p:cNvPr>
          <p:cNvSpPr txBox="1"/>
          <p:nvPr/>
        </p:nvSpPr>
        <p:spPr>
          <a:xfrm>
            <a:off x="740664" y="539496"/>
            <a:ext cx="6349666" cy="369332"/>
          </a:xfrm>
          <a:prstGeom prst="rect">
            <a:avLst/>
          </a:prstGeom>
          <a:noFill/>
        </p:spPr>
        <p:txBody>
          <a:bodyPr wrap="square">
            <a:spAutoFit/>
          </a:bodyPr>
          <a:lstStyle/>
          <a:p>
            <a:r>
              <a:rPr lang="en-IN" b="1" u="sng" dirty="0">
                <a:solidFill>
                  <a:schemeClr val="bg1"/>
                </a:solidFill>
              </a:rPr>
              <a:t>BUSSINESS</a:t>
            </a:r>
            <a:r>
              <a:rPr lang="en-IN" sz="1600" u="sng" dirty="0"/>
              <a:t> </a:t>
            </a:r>
            <a:r>
              <a:rPr lang="en-IN" sz="1800" b="1" u="sng" dirty="0">
                <a:solidFill>
                  <a:schemeClr val="bg1"/>
                </a:solidFill>
              </a:rPr>
              <a:t>BASED</a:t>
            </a:r>
            <a:r>
              <a:rPr lang="en-IN" sz="1600" u="sng" dirty="0"/>
              <a:t> </a:t>
            </a:r>
            <a:r>
              <a:rPr lang="en-IN" sz="1800" b="1" u="sng" dirty="0">
                <a:solidFill>
                  <a:schemeClr val="bg1"/>
                </a:solidFill>
              </a:rPr>
              <a:t>CITIES</a:t>
            </a:r>
          </a:p>
        </p:txBody>
      </p:sp>
      <p:pic>
        <p:nvPicPr>
          <p:cNvPr id="6" name="Picture 5">
            <a:extLst>
              <a:ext uri="{FF2B5EF4-FFF2-40B4-BE49-F238E27FC236}">
                <a16:creationId xmlns:a16="http://schemas.microsoft.com/office/drawing/2014/main" id="{858FE90E-7259-934B-8C80-B465938D056F}"/>
              </a:ext>
            </a:extLst>
          </p:cNvPr>
          <p:cNvPicPr>
            <a:picLocks noChangeAspect="1"/>
          </p:cNvPicPr>
          <p:nvPr/>
        </p:nvPicPr>
        <p:blipFill>
          <a:blip r:embed="rId4"/>
          <a:stretch>
            <a:fillRect/>
          </a:stretch>
        </p:blipFill>
        <p:spPr>
          <a:xfrm>
            <a:off x="740664" y="1059087"/>
            <a:ext cx="10040112" cy="3640929"/>
          </a:xfrm>
          <a:prstGeom prst="rect">
            <a:avLst/>
          </a:prstGeom>
        </p:spPr>
      </p:pic>
    </p:spTree>
    <p:extLst>
      <p:ext uri="{BB962C8B-B14F-4D97-AF65-F5344CB8AC3E}">
        <p14:creationId xmlns:p14="http://schemas.microsoft.com/office/powerpoint/2010/main" val="1705224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99E8-C240-6892-CE31-99E68491252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F17C9E-C8C0-5ABC-A605-6068CE560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0D9FC28-A17D-B1DD-C1C2-3C3BB4121D31}"/>
              </a:ext>
            </a:extLst>
          </p:cNvPr>
          <p:cNvSpPr txBox="1"/>
          <p:nvPr/>
        </p:nvSpPr>
        <p:spPr>
          <a:xfrm>
            <a:off x="2445258" y="1573322"/>
            <a:ext cx="7000494" cy="830997"/>
          </a:xfrm>
          <a:prstGeom prst="rect">
            <a:avLst/>
          </a:prstGeom>
          <a:noFill/>
        </p:spPr>
        <p:txBody>
          <a:bodyPr wrap="square">
            <a:spAutoFit/>
          </a:bodyPr>
          <a:lstStyle/>
          <a:p>
            <a:pPr algn="ctr"/>
            <a:r>
              <a:rPr lang="en-IN" sz="4800" b="1" dirty="0">
                <a:solidFill>
                  <a:schemeClr val="bg1"/>
                </a:solidFill>
                <a:latin typeface="Segoe UI" panose="020B0502040204020203" pitchFamily="34" charset="0"/>
                <a:cs typeface="Segoe UI" panose="020B0502040204020203" pitchFamily="34" charset="0"/>
              </a:rPr>
              <a:t>AD-HOC REQUESTS</a:t>
            </a:r>
          </a:p>
        </p:txBody>
      </p:sp>
      <p:pic>
        <p:nvPicPr>
          <p:cNvPr id="7" name="Picture 6">
            <a:extLst>
              <a:ext uri="{FF2B5EF4-FFF2-40B4-BE49-F238E27FC236}">
                <a16:creationId xmlns:a16="http://schemas.microsoft.com/office/drawing/2014/main" id="{72072A34-F6E8-19F5-A739-D71076489962}"/>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341285" y="3223814"/>
            <a:ext cx="2367454" cy="245973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B17349DF-0791-B021-5171-5945A61F3DEA}"/>
              </a:ext>
            </a:extLst>
          </p:cNvPr>
          <p:cNvPicPr>
            <a:picLocks noChangeAspect="1"/>
          </p:cNvPicPr>
          <p:nvPr/>
        </p:nvPicPr>
        <p:blipFill>
          <a:blip r:embed="rId6">
            <a:alphaModFix/>
            <a:extLst>
              <a:ext uri="{28A0092B-C50C-407E-A947-70E740481C1C}">
                <a14:useLocalDpi xmlns:a14="http://schemas.microsoft.com/office/drawing/2010/main" val="0"/>
              </a:ext>
            </a:extLst>
          </a:blip>
          <a:stretch>
            <a:fillRect/>
          </a:stretch>
        </p:blipFill>
        <p:spPr>
          <a:xfrm>
            <a:off x="7050023" y="3429000"/>
            <a:ext cx="2053209" cy="2053209"/>
          </a:xfrm>
          <a:prstGeom prst="rect">
            <a:avLst/>
          </a:prstGeom>
          <a:ln>
            <a:noFill/>
          </a:ln>
          <a:effectLst>
            <a:softEdge rad="112500"/>
          </a:effectLst>
        </p:spPr>
      </p:pic>
    </p:spTree>
    <p:extLst>
      <p:ext uri="{BB962C8B-B14F-4D97-AF65-F5344CB8AC3E}">
        <p14:creationId xmlns:p14="http://schemas.microsoft.com/office/powerpoint/2010/main" val="1499199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AD0F1-DB2A-0FF8-94F9-1A17CC556A1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5CE73F0-DB64-5E04-DF61-58E3C65ED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00890F1-2763-E271-B6DA-368A08D2658A}"/>
              </a:ext>
            </a:extLst>
          </p:cNvPr>
          <p:cNvSpPr txBox="1"/>
          <p:nvPr/>
        </p:nvSpPr>
        <p:spPr>
          <a:xfrm>
            <a:off x="701040" y="666834"/>
            <a:ext cx="10789920" cy="2862322"/>
          </a:xfrm>
          <a:prstGeom prst="rect">
            <a:avLst/>
          </a:prstGeom>
          <a:noFill/>
        </p:spPr>
        <p:txBody>
          <a:bodyPr wrap="square">
            <a:spAutoFit/>
          </a:bodyPr>
          <a:lstStyle/>
          <a:p>
            <a:r>
              <a:rPr lang="en-IN" sz="2000" b="1" u="sng" dirty="0">
                <a:solidFill>
                  <a:schemeClr val="bg1"/>
                </a:solidFill>
              </a:rPr>
              <a:t>REQUEST 1:</a:t>
            </a:r>
          </a:p>
          <a:p>
            <a:r>
              <a:rPr lang="en-IN" sz="1600" dirty="0">
                <a:solidFill>
                  <a:schemeClr val="bg1"/>
                </a:solidFill>
              </a:rPr>
              <a:t>GENERATE A REPORT THAT DISPLAYS THE TOTAL TRIPS,AVERAGE FARE PER KM,AVERAGE FARE PER TRIP AND THE PERCENTAGE CONTRIBUTION OF EACH CITY'S TRIP.</a:t>
            </a:r>
          </a:p>
          <a:p>
            <a:r>
              <a:rPr lang="en-IN" sz="1600" dirty="0">
                <a:solidFill>
                  <a:schemeClr val="bg1"/>
                </a:solidFill>
              </a:rPr>
              <a:t>THIS REPORT WILL HELP IN ASSESSING TRIP,VOLUME,PRICING EFFICIENCY,AND EACH CITY'S CONTRIBUTION TO OVERALL TRIP COUNT.</a:t>
            </a:r>
          </a:p>
          <a:p>
            <a:r>
              <a:rPr lang="en-IN" sz="1600" dirty="0">
                <a:solidFill>
                  <a:schemeClr val="bg1"/>
                </a:solidFill>
              </a:rPr>
              <a:t>FIELDS:</a:t>
            </a:r>
          </a:p>
          <a:p>
            <a:pPr marL="285750" indent="-285750">
              <a:buFont typeface="Arial" panose="020B0604020202020204" pitchFamily="34" charset="0"/>
              <a:buChar char="•"/>
            </a:pPr>
            <a:r>
              <a:rPr lang="en-IN" sz="1600" dirty="0">
                <a:solidFill>
                  <a:schemeClr val="bg1"/>
                </a:solidFill>
              </a:rPr>
              <a:t>city_name</a:t>
            </a:r>
          </a:p>
          <a:p>
            <a:pPr marL="285750" indent="-285750">
              <a:buFont typeface="Arial" panose="020B0604020202020204" pitchFamily="34" charset="0"/>
              <a:buChar char="•"/>
            </a:pPr>
            <a:r>
              <a:rPr lang="en-IN" sz="1600" dirty="0">
                <a:solidFill>
                  <a:schemeClr val="bg1"/>
                </a:solidFill>
              </a:rPr>
              <a:t>total_trips</a:t>
            </a:r>
          </a:p>
          <a:p>
            <a:pPr marL="285750" indent="-285750">
              <a:buFont typeface="Arial" panose="020B0604020202020204" pitchFamily="34" charset="0"/>
              <a:buChar char="•"/>
            </a:pPr>
            <a:r>
              <a:rPr lang="en-IN" sz="1600" dirty="0">
                <a:solidFill>
                  <a:schemeClr val="bg1"/>
                </a:solidFill>
              </a:rPr>
              <a:t>avg_fare_per_km</a:t>
            </a:r>
          </a:p>
          <a:p>
            <a:pPr marL="285750" indent="-285750">
              <a:buFont typeface="Arial" panose="020B0604020202020204" pitchFamily="34" charset="0"/>
              <a:buChar char="•"/>
            </a:pPr>
            <a:r>
              <a:rPr lang="en-IN" sz="1600" dirty="0">
                <a:solidFill>
                  <a:schemeClr val="bg1"/>
                </a:solidFill>
              </a:rPr>
              <a:t>avg_fare_per_trip</a:t>
            </a:r>
          </a:p>
          <a:p>
            <a:pPr marL="285750" indent="-285750">
              <a:buFont typeface="Arial" panose="020B0604020202020204" pitchFamily="34" charset="0"/>
              <a:buChar char="•"/>
            </a:pPr>
            <a:r>
              <a:rPr lang="en-IN" sz="1600" dirty="0">
                <a:solidFill>
                  <a:schemeClr val="bg1"/>
                </a:solidFill>
              </a:rPr>
              <a:t>%_contribution_to_total_trips.</a:t>
            </a:r>
          </a:p>
        </p:txBody>
      </p:sp>
      <p:pic>
        <p:nvPicPr>
          <p:cNvPr id="6" name="Picture 5">
            <a:extLst>
              <a:ext uri="{FF2B5EF4-FFF2-40B4-BE49-F238E27FC236}">
                <a16:creationId xmlns:a16="http://schemas.microsoft.com/office/drawing/2014/main" id="{717BC49B-523D-C454-0E7A-2D37987A9D86}"/>
              </a:ext>
            </a:extLst>
          </p:cNvPr>
          <p:cNvPicPr>
            <a:picLocks noChangeAspect="1"/>
          </p:cNvPicPr>
          <p:nvPr/>
        </p:nvPicPr>
        <p:blipFill>
          <a:blip r:embed="rId4"/>
          <a:stretch>
            <a:fillRect/>
          </a:stretch>
        </p:blipFill>
        <p:spPr>
          <a:xfrm>
            <a:off x="5093208" y="2050637"/>
            <a:ext cx="6684264" cy="4290705"/>
          </a:xfrm>
          <a:prstGeom prst="rect">
            <a:avLst/>
          </a:prstGeom>
        </p:spPr>
      </p:pic>
    </p:spTree>
    <p:extLst>
      <p:ext uri="{BB962C8B-B14F-4D97-AF65-F5344CB8AC3E}">
        <p14:creationId xmlns:p14="http://schemas.microsoft.com/office/powerpoint/2010/main" val="2157618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40DF4-E6B1-3271-476B-34A8DBE05BF5}"/>
            </a:ext>
          </a:extLst>
        </p:cNvPr>
        <p:cNvGrpSpPr/>
        <p:nvPr/>
      </p:nvGrpSpPr>
      <p:grpSpPr>
        <a:xfrm>
          <a:off x="0" y="0"/>
          <a:ext cx="0" cy="0"/>
          <a:chOff x="0" y="0"/>
          <a:chExt cx="0" cy="0"/>
        </a:xfrm>
      </p:grpSpPr>
      <p:sp>
        <p:nvSpPr>
          <p:cNvPr id="8" name="Arrow: Right 7">
            <a:extLst>
              <a:ext uri="{FF2B5EF4-FFF2-40B4-BE49-F238E27FC236}">
                <a16:creationId xmlns:a16="http://schemas.microsoft.com/office/drawing/2014/main" id="{68B87536-6386-2662-52A8-25EDACEBF163}"/>
              </a:ext>
            </a:extLst>
          </p:cNvPr>
          <p:cNvSpPr/>
          <p:nvPr/>
        </p:nvSpPr>
        <p:spPr>
          <a:xfrm>
            <a:off x="546771" y="4461415"/>
            <a:ext cx="2836509" cy="6592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 name="Picture 2">
            <a:extLst>
              <a:ext uri="{FF2B5EF4-FFF2-40B4-BE49-F238E27FC236}">
                <a16:creationId xmlns:a16="http://schemas.microsoft.com/office/drawing/2014/main" id="{8B22F48C-C14B-B7C3-1CD5-5A69AF3814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5AAB174-BCA3-5102-CBDB-FDEBE66797C3}"/>
              </a:ext>
            </a:extLst>
          </p:cNvPr>
          <p:cNvSpPr txBox="1"/>
          <p:nvPr/>
        </p:nvSpPr>
        <p:spPr>
          <a:xfrm>
            <a:off x="301752" y="384048"/>
            <a:ext cx="11109960" cy="3693319"/>
          </a:xfrm>
          <a:prstGeom prst="rect">
            <a:avLst/>
          </a:prstGeom>
          <a:noFill/>
        </p:spPr>
        <p:txBody>
          <a:bodyPr wrap="square">
            <a:spAutoFit/>
          </a:bodyPr>
          <a:lstStyle/>
          <a:p>
            <a:r>
              <a:rPr lang="en-IN" b="1" u="sng" dirty="0">
                <a:solidFill>
                  <a:schemeClr val="bg1"/>
                </a:solidFill>
              </a:rPr>
              <a:t>REQUEST 2:</a:t>
            </a:r>
          </a:p>
          <a:p>
            <a:r>
              <a:rPr lang="en-IN" dirty="0">
                <a:solidFill>
                  <a:schemeClr val="bg1"/>
                </a:solidFill>
              </a:rPr>
              <a:t>GENERATE A REPORT THAT EVALUATES THE TARGET PERFORMANCE FOR TRIPS AT THE MONTHLY AND CITYLEVEL.</a:t>
            </a:r>
          </a:p>
          <a:p>
            <a:r>
              <a:rPr lang="en-IN" dirty="0">
                <a:solidFill>
                  <a:schemeClr val="bg1"/>
                </a:solidFill>
              </a:rPr>
              <a:t>FOR EACH CITY AND MONTH AND COMPARE THE ACTUAL TOTAL TRIPS WITH THE TARGET TRIPS AND CATEGORISE THE PERFROMANCE AS FOLLOWS .</a:t>
            </a:r>
          </a:p>
          <a:p>
            <a:r>
              <a:rPr lang="en-IN" dirty="0">
                <a:solidFill>
                  <a:schemeClr val="bg1"/>
                </a:solidFill>
              </a:rPr>
              <a:t>IF ACTUAL TRIPS ARE GREATER THAN TARGET TRIPS,MARK IT AS </a:t>
            </a:r>
            <a:r>
              <a:rPr lang="en-IN" b="1" dirty="0">
                <a:solidFill>
                  <a:schemeClr val="bg1"/>
                </a:solidFill>
              </a:rPr>
              <a:t>"ABOVE TARGET".  </a:t>
            </a:r>
          </a:p>
          <a:p>
            <a:r>
              <a:rPr lang="en-IN" dirty="0">
                <a:solidFill>
                  <a:schemeClr val="bg1"/>
                </a:solidFill>
              </a:rPr>
              <a:t>IF ACTUAL TRIPS ARE LESSER THAN TARGET TRIPS ,MARK IT AS </a:t>
            </a:r>
            <a:r>
              <a:rPr lang="en-IN" b="1" dirty="0">
                <a:solidFill>
                  <a:schemeClr val="bg1"/>
                </a:solidFill>
              </a:rPr>
              <a:t>"BELOW TARGET“. </a:t>
            </a:r>
          </a:p>
          <a:p>
            <a:r>
              <a:rPr lang="en-IN" dirty="0">
                <a:solidFill>
                  <a:schemeClr val="bg1"/>
                </a:solidFill>
              </a:rPr>
              <a:t>FIELDS:</a:t>
            </a:r>
          </a:p>
          <a:p>
            <a:pPr marL="285750" indent="-285750">
              <a:buFont typeface="Arial" panose="020B0604020202020204" pitchFamily="34" charset="0"/>
              <a:buChar char="•"/>
            </a:pPr>
            <a:r>
              <a:rPr lang="en-IN" dirty="0">
                <a:solidFill>
                  <a:schemeClr val="bg1"/>
                </a:solidFill>
              </a:rPr>
              <a:t>city_name </a:t>
            </a:r>
          </a:p>
          <a:p>
            <a:pPr marL="285750" indent="-285750">
              <a:buFont typeface="Arial" panose="020B0604020202020204" pitchFamily="34" charset="0"/>
              <a:buChar char="•"/>
            </a:pPr>
            <a:r>
              <a:rPr lang="en-IN" dirty="0">
                <a:solidFill>
                  <a:schemeClr val="bg1"/>
                </a:solidFill>
              </a:rPr>
              <a:t>month_name </a:t>
            </a:r>
          </a:p>
          <a:p>
            <a:pPr marL="285750" indent="-285750">
              <a:buFont typeface="Arial" panose="020B0604020202020204" pitchFamily="34" charset="0"/>
              <a:buChar char="•"/>
            </a:pPr>
            <a:r>
              <a:rPr lang="en-IN" dirty="0">
                <a:solidFill>
                  <a:schemeClr val="bg1"/>
                </a:solidFill>
              </a:rPr>
              <a:t>actual_trips </a:t>
            </a:r>
          </a:p>
          <a:p>
            <a:pPr marL="285750" indent="-285750">
              <a:buFont typeface="Arial" panose="020B0604020202020204" pitchFamily="34" charset="0"/>
              <a:buChar char="•"/>
            </a:pPr>
            <a:r>
              <a:rPr lang="en-IN" dirty="0">
                <a:solidFill>
                  <a:schemeClr val="bg1"/>
                </a:solidFill>
              </a:rPr>
              <a:t>target_trips </a:t>
            </a:r>
          </a:p>
          <a:p>
            <a:pPr marL="285750" indent="-285750">
              <a:buFont typeface="Arial" panose="020B0604020202020204" pitchFamily="34" charset="0"/>
              <a:buChar char="•"/>
            </a:pPr>
            <a:r>
              <a:rPr lang="en-IN" dirty="0">
                <a:solidFill>
                  <a:schemeClr val="bg1"/>
                </a:solidFill>
              </a:rPr>
              <a:t>performance_status </a:t>
            </a:r>
          </a:p>
          <a:p>
            <a:pPr marL="285750" indent="-285750">
              <a:buFont typeface="Arial" panose="020B0604020202020204" pitchFamily="34" charset="0"/>
              <a:buChar char="•"/>
            </a:pPr>
            <a:r>
              <a:rPr lang="en-IN" dirty="0">
                <a:solidFill>
                  <a:schemeClr val="bg1"/>
                </a:solidFill>
              </a:rPr>
              <a:t>%_difference</a:t>
            </a:r>
          </a:p>
        </p:txBody>
      </p:sp>
      <p:pic>
        <p:nvPicPr>
          <p:cNvPr id="6" name="Picture 5">
            <a:extLst>
              <a:ext uri="{FF2B5EF4-FFF2-40B4-BE49-F238E27FC236}">
                <a16:creationId xmlns:a16="http://schemas.microsoft.com/office/drawing/2014/main" id="{4E7D5847-DB47-685C-E8DF-43F90D09FD40}"/>
              </a:ext>
            </a:extLst>
          </p:cNvPr>
          <p:cNvPicPr>
            <a:picLocks noChangeAspect="1"/>
          </p:cNvPicPr>
          <p:nvPr/>
        </p:nvPicPr>
        <p:blipFill>
          <a:blip r:embed="rId4"/>
          <a:stretch>
            <a:fillRect/>
          </a:stretch>
        </p:blipFill>
        <p:spPr>
          <a:xfrm>
            <a:off x="3996761" y="2167128"/>
            <a:ext cx="6976039" cy="4521065"/>
          </a:xfrm>
          <a:prstGeom prst="rect">
            <a:avLst/>
          </a:prstGeom>
        </p:spPr>
      </p:pic>
      <p:sp>
        <p:nvSpPr>
          <p:cNvPr id="7" name="TextBox 6">
            <a:extLst>
              <a:ext uri="{FF2B5EF4-FFF2-40B4-BE49-F238E27FC236}">
                <a16:creationId xmlns:a16="http://schemas.microsoft.com/office/drawing/2014/main" id="{E3C3D449-8A21-33A3-8207-5F8DE102E4ED}"/>
              </a:ext>
            </a:extLst>
          </p:cNvPr>
          <p:cNvSpPr txBox="1"/>
          <p:nvPr/>
        </p:nvSpPr>
        <p:spPr>
          <a:xfrm>
            <a:off x="546771" y="4636008"/>
            <a:ext cx="2903220" cy="369332"/>
          </a:xfrm>
          <a:prstGeom prst="rect">
            <a:avLst/>
          </a:prstGeom>
          <a:noFill/>
        </p:spPr>
        <p:txBody>
          <a:bodyPr wrap="square" rtlCol="0">
            <a:spAutoFit/>
          </a:bodyPr>
          <a:lstStyle/>
          <a:p>
            <a:r>
              <a:rPr lang="en-IN" dirty="0">
                <a:solidFill>
                  <a:schemeClr val="bg1"/>
                </a:solidFill>
              </a:rPr>
              <a:t>TOURISM</a:t>
            </a:r>
            <a:r>
              <a:rPr lang="en-IN" dirty="0"/>
              <a:t> </a:t>
            </a:r>
            <a:r>
              <a:rPr lang="en-IN" dirty="0">
                <a:solidFill>
                  <a:schemeClr val="bg1"/>
                </a:solidFill>
              </a:rPr>
              <a:t>BASED CITY</a:t>
            </a:r>
          </a:p>
        </p:txBody>
      </p:sp>
    </p:spTree>
    <p:extLst>
      <p:ext uri="{BB962C8B-B14F-4D97-AF65-F5344CB8AC3E}">
        <p14:creationId xmlns:p14="http://schemas.microsoft.com/office/powerpoint/2010/main" val="2891562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59A48-0780-C2F1-4E0C-4D60C3A51D3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1EC23B1-A2AA-2106-1E4A-9C42101FF8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1AC02A66-E8C6-3D8A-1CC3-1B1E71852082}"/>
              </a:ext>
            </a:extLst>
          </p:cNvPr>
          <p:cNvPicPr>
            <a:picLocks noChangeAspect="1"/>
          </p:cNvPicPr>
          <p:nvPr/>
        </p:nvPicPr>
        <p:blipFill>
          <a:blip r:embed="rId4"/>
          <a:stretch>
            <a:fillRect/>
          </a:stretch>
        </p:blipFill>
        <p:spPr>
          <a:xfrm>
            <a:off x="3402860" y="426543"/>
            <a:ext cx="7551652" cy="4084674"/>
          </a:xfrm>
          <a:prstGeom prst="rect">
            <a:avLst/>
          </a:prstGeom>
        </p:spPr>
      </p:pic>
      <p:pic>
        <p:nvPicPr>
          <p:cNvPr id="6" name="Picture 5">
            <a:extLst>
              <a:ext uri="{FF2B5EF4-FFF2-40B4-BE49-F238E27FC236}">
                <a16:creationId xmlns:a16="http://schemas.microsoft.com/office/drawing/2014/main" id="{03F7C4F3-F4AF-A5F0-409D-F011926DBAC1}"/>
              </a:ext>
            </a:extLst>
          </p:cNvPr>
          <p:cNvPicPr>
            <a:picLocks noChangeAspect="1"/>
          </p:cNvPicPr>
          <p:nvPr/>
        </p:nvPicPr>
        <p:blipFill>
          <a:blip r:embed="rId5"/>
          <a:stretch>
            <a:fillRect/>
          </a:stretch>
        </p:blipFill>
        <p:spPr>
          <a:xfrm>
            <a:off x="3402860" y="4511217"/>
            <a:ext cx="7551652" cy="1928027"/>
          </a:xfrm>
          <a:prstGeom prst="rect">
            <a:avLst/>
          </a:prstGeom>
        </p:spPr>
      </p:pic>
      <p:sp>
        <p:nvSpPr>
          <p:cNvPr id="7" name="TextBox 6">
            <a:extLst>
              <a:ext uri="{FF2B5EF4-FFF2-40B4-BE49-F238E27FC236}">
                <a16:creationId xmlns:a16="http://schemas.microsoft.com/office/drawing/2014/main" id="{6AC17FA3-4FCD-9F05-6E94-46BC25F5D76D}"/>
              </a:ext>
            </a:extLst>
          </p:cNvPr>
          <p:cNvSpPr txBox="1"/>
          <p:nvPr/>
        </p:nvSpPr>
        <p:spPr>
          <a:xfrm>
            <a:off x="400467" y="667512"/>
            <a:ext cx="2903220" cy="369332"/>
          </a:xfrm>
          <a:prstGeom prst="rect">
            <a:avLst/>
          </a:prstGeom>
          <a:noFill/>
        </p:spPr>
        <p:txBody>
          <a:bodyPr wrap="square" rtlCol="0">
            <a:spAutoFit/>
          </a:bodyPr>
          <a:lstStyle/>
          <a:p>
            <a:r>
              <a:rPr lang="en-IN" dirty="0">
                <a:solidFill>
                  <a:schemeClr val="bg1"/>
                </a:solidFill>
              </a:rPr>
              <a:t>BUSSINESS</a:t>
            </a:r>
            <a:r>
              <a:rPr lang="en-IN" dirty="0"/>
              <a:t> </a:t>
            </a:r>
            <a:r>
              <a:rPr lang="en-IN" dirty="0">
                <a:solidFill>
                  <a:schemeClr val="bg1"/>
                </a:solidFill>
              </a:rPr>
              <a:t>BASED CITIES</a:t>
            </a:r>
          </a:p>
        </p:txBody>
      </p:sp>
    </p:spTree>
    <p:extLst>
      <p:ext uri="{BB962C8B-B14F-4D97-AF65-F5344CB8AC3E}">
        <p14:creationId xmlns:p14="http://schemas.microsoft.com/office/powerpoint/2010/main" val="575907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E7FF2-790A-6631-FC74-94D68AA8966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1E974C3-3669-251D-F56A-B6099120C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86A2736-CC6F-6C1E-D6D4-77BD950F3E38}"/>
              </a:ext>
            </a:extLst>
          </p:cNvPr>
          <p:cNvSpPr txBox="1"/>
          <p:nvPr/>
        </p:nvSpPr>
        <p:spPr>
          <a:xfrm>
            <a:off x="237744" y="634044"/>
            <a:ext cx="11064240" cy="3662541"/>
          </a:xfrm>
          <a:prstGeom prst="rect">
            <a:avLst/>
          </a:prstGeom>
          <a:noFill/>
        </p:spPr>
        <p:txBody>
          <a:bodyPr wrap="square">
            <a:spAutoFit/>
          </a:bodyPr>
          <a:lstStyle/>
          <a:p>
            <a:r>
              <a:rPr lang="en-IN" dirty="0">
                <a:solidFill>
                  <a:schemeClr val="bg1"/>
                </a:solidFill>
              </a:rPr>
              <a:t> </a:t>
            </a:r>
            <a:r>
              <a:rPr lang="en-IN" sz="2000" b="1" u="sng" dirty="0">
                <a:solidFill>
                  <a:schemeClr val="bg1"/>
                </a:solidFill>
              </a:rPr>
              <a:t>REQUEST-3:</a:t>
            </a:r>
          </a:p>
          <a:p>
            <a:endParaRPr lang="en-IN" sz="2000" b="1" u="sng" dirty="0">
              <a:solidFill>
                <a:schemeClr val="bg1"/>
              </a:solidFill>
            </a:endParaRPr>
          </a:p>
          <a:p>
            <a:r>
              <a:rPr lang="en-IN" sz="1600" dirty="0">
                <a:solidFill>
                  <a:schemeClr val="bg1"/>
                </a:solidFill>
              </a:rPr>
              <a:t>CITY-LEVEL REPEAT PASSENGER TRIP FREQUENCY REPORT.GENERATE A REPORT THAT SHOWS THE PERCENTAGE DISTRIBUTON OF REPEAT PASSENGERS BY THE NO OF TRIPS THEY HAVE TAKEN IN EACH CITY.CALCULATE THE PERCENTAGE OF REPEAT CUSTOMERS WHO TOOK 2-TRIPS,3-TRIPS,.. AND SO ON.EACH COLUMN SHOULD  REPRESENT A TRIP COUNT CATEGORY,DISPLAING THE PERCENTAGE OF REPEAT PASSENGERS WHO FALL INTO THAT CATEGORYOUT OF TOTAL REPEAT PASSENGERS FOR THAT CITY.</a:t>
            </a:r>
          </a:p>
          <a:p>
            <a:r>
              <a:rPr lang="en-IN" sz="1600" dirty="0">
                <a:solidFill>
                  <a:schemeClr val="bg1"/>
                </a:solidFill>
              </a:rPr>
              <a:t>FIELDS:</a:t>
            </a:r>
          </a:p>
          <a:p>
            <a:pPr marL="285750" indent="-285750">
              <a:buFont typeface="Arial" panose="020B0604020202020204" pitchFamily="34" charset="0"/>
              <a:buChar char="•"/>
            </a:pPr>
            <a:r>
              <a:rPr lang="en-IN" sz="1600" dirty="0">
                <a:solidFill>
                  <a:schemeClr val="bg1"/>
                </a:solidFill>
              </a:rPr>
              <a:t>city_name</a:t>
            </a:r>
          </a:p>
          <a:p>
            <a:pPr marL="285750" indent="-285750">
              <a:buFont typeface="Arial" panose="020B0604020202020204" pitchFamily="34" charset="0"/>
              <a:buChar char="•"/>
            </a:pPr>
            <a:r>
              <a:rPr lang="en-IN" sz="1600" dirty="0">
                <a:solidFill>
                  <a:schemeClr val="bg1"/>
                </a:solidFill>
              </a:rPr>
              <a:t>2-trips</a:t>
            </a:r>
          </a:p>
          <a:p>
            <a:pPr marL="285750" indent="-285750">
              <a:buFont typeface="Arial" panose="020B0604020202020204" pitchFamily="34" charset="0"/>
              <a:buChar char="•"/>
            </a:pPr>
            <a:r>
              <a:rPr lang="en-IN" sz="1600" dirty="0">
                <a:solidFill>
                  <a:schemeClr val="bg1"/>
                </a:solidFill>
              </a:rPr>
              <a:t>3-trips</a:t>
            </a:r>
          </a:p>
          <a:p>
            <a:pPr marL="285750" indent="-285750">
              <a:buFont typeface="Arial" panose="020B0604020202020204" pitchFamily="34" charset="0"/>
              <a:buChar char="•"/>
            </a:pPr>
            <a:r>
              <a:rPr lang="en-IN" sz="1600" dirty="0">
                <a:solidFill>
                  <a:schemeClr val="bg1"/>
                </a:solidFill>
              </a:rPr>
              <a:t>4-trips6-trips</a:t>
            </a:r>
          </a:p>
          <a:p>
            <a:pPr marL="285750" indent="-285750">
              <a:buFont typeface="Arial" panose="020B0604020202020204" pitchFamily="34" charset="0"/>
              <a:buChar char="•"/>
            </a:pPr>
            <a:r>
              <a:rPr lang="en-IN" sz="1600" dirty="0">
                <a:solidFill>
                  <a:schemeClr val="bg1"/>
                </a:solidFill>
              </a:rPr>
              <a:t>7-trips8-trips</a:t>
            </a:r>
          </a:p>
          <a:p>
            <a:pPr marL="285750" indent="-285750">
              <a:buFont typeface="Arial" panose="020B0604020202020204" pitchFamily="34" charset="0"/>
              <a:buChar char="•"/>
            </a:pPr>
            <a:r>
              <a:rPr lang="en-IN" sz="1600" dirty="0">
                <a:solidFill>
                  <a:schemeClr val="bg1"/>
                </a:solidFill>
              </a:rPr>
              <a:t>9-trips</a:t>
            </a:r>
          </a:p>
          <a:p>
            <a:pPr marL="285750" indent="-285750">
              <a:buFont typeface="Arial" panose="020B0604020202020204" pitchFamily="34" charset="0"/>
              <a:buChar char="•"/>
            </a:pPr>
            <a:r>
              <a:rPr lang="en-IN" sz="1600" dirty="0">
                <a:solidFill>
                  <a:schemeClr val="bg1"/>
                </a:solidFill>
              </a:rPr>
              <a:t>10-trips</a:t>
            </a:r>
          </a:p>
        </p:txBody>
      </p:sp>
      <p:pic>
        <p:nvPicPr>
          <p:cNvPr id="6" name="Picture 5">
            <a:extLst>
              <a:ext uri="{FF2B5EF4-FFF2-40B4-BE49-F238E27FC236}">
                <a16:creationId xmlns:a16="http://schemas.microsoft.com/office/drawing/2014/main" id="{9589E658-DC2C-D53A-E9F3-C06460DE54DA}"/>
              </a:ext>
            </a:extLst>
          </p:cNvPr>
          <p:cNvPicPr>
            <a:picLocks noChangeAspect="1"/>
          </p:cNvPicPr>
          <p:nvPr/>
        </p:nvPicPr>
        <p:blipFill>
          <a:blip r:embed="rId4"/>
          <a:stretch>
            <a:fillRect/>
          </a:stretch>
        </p:blipFill>
        <p:spPr>
          <a:xfrm>
            <a:off x="2624328" y="2465314"/>
            <a:ext cx="8677656" cy="4045214"/>
          </a:xfrm>
          <a:prstGeom prst="rect">
            <a:avLst/>
          </a:prstGeom>
        </p:spPr>
      </p:pic>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797AA24F-AE3A-54AB-DE86-925A00A8BBF3}"/>
                  </a:ext>
                </a:extLst>
              </p14:cNvPr>
              <p14:cNvContentPartPr/>
              <p14:nvPr/>
            </p14:nvContentPartPr>
            <p14:xfrm>
              <a:off x="4288392" y="3081096"/>
              <a:ext cx="625680" cy="28080"/>
            </p14:xfrm>
          </p:contentPart>
        </mc:Choice>
        <mc:Fallback xmlns="">
          <p:pic>
            <p:nvPicPr>
              <p:cNvPr id="9" name="Ink 8">
                <a:extLst>
                  <a:ext uri="{FF2B5EF4-FFF2-40B4-BE49-F238E27FC236}">
                    <a16:creationId xmlns:a16="http://schemas.microsoft.com/office/drawing/2014/main" id="{797AA24F-AE3A-54AB-DE86-925A00A8BBF3}"/>
                  </a:ext>
                </a:extLst>
              </p:cNvPr>
              <p:cNvPicPr/>
              <p:nvPr/>
            </p:nvPicPr>
            <p:blipFill>
              <a:blip r:embed="rId6"/>
              <a:stretch>
                <a:fillRect/>
              </a:stretch>
            </p:blipFill>
            <p:spPr>
              <a:xfrm>
                <a:off x="4234752" y="2973096"/>
                <a:ext cx="73332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5CE73B4-8AB3-0749-231F-C4CBCB21195F}"/>
                  </a:ext>
                </a:extLst>
              </p14:cNvPr>
              <p14:cNvContentPartPr/>
              <p14:nvPr/>
            </p14:nvContentPartPr>
            <p14:xfrm>
              <a:off x="7242192" y="3392136"/>
              <a:ext cx="640440" cy="360"/>
            </p14:xfrm>
          </p:contentPart>
        </mc:Choice>
        <mc:Fallback xmlns="">
          <p:pic>
            <p:nvPicPr>
              <p:cNvPr id="10" name="Ink 9">
                <a:extLst>
                  <a:ext uri="{FF2B5EF4-FFF2-40B4-BE49-F238E27FC236}">
                    <a16:creationId xmlns:a16="http://schemas.microsoft.com/office/drawing/2014/main" id="{A5CE73B4-8AB3-0749-231F-C4CBCB21195F}"/>
                  </a:ext>
                </a:extLst>
              </p:cNvPr>
              <p:cNvPicPr/>
              <p:nvPr/>
            </p:nvPicPr>
            <p:blipFill>
              <a:blip r:embed="rId8"/>
              <a:stretch>
                <a:fillRect/>
              </a:stretch>
            </p:blipFill>
            <p:spPr>
              <a:xfrm>
                <a:off x="7188192" y="3284136"/>
                <a:ext cx="7480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9830A8D5-F6FE-E0E4-B3CD-A8070D1C94FF}"/>
                  </a:ext>
                </a:extLst>
              </p14:cNvPr>
              <p14:cNvContentPartPr/>
              <p14:nvPr/>
            </p14:nvContentPartPr>
            <p14:xfrm>
              <a:off x="4288392" y="3702816"/>
              <a:ext cx="652320" cy="19080"/>
            </p14:xfrm>
          </p:contentPart>
        </mc:Choice>
        <mc:Fallback xmlns="">
          <p:pic>
            <p:nvPicPr>
              <p:cNvPr id="12" name="Ink 11">
                <a:extLst>
                  <a:ext uri="{FF2B5EF4-FFF2-40B4-BE49-F238E27FC236}">
                    <a16:creationId xmlns:a16="http://schemas.microsoft.com/office/drawing/2014/main" id="{9830A8D5-F6FE-E0E4-B3CD-A8070D1C94FF}"/>
                  </a:ext>
                </a:extLst>
              </p:cNvPr>
              <p:cNvPicPr/>
              <p:nvPr/>
            </p:nvPicPr>
            <p:blipFill>
              <a:blip r:embed="rId10"/>
              <a:stretch>
                <a:fillRect/>
              </a:stretch>
            </p:blipFill>
            <p:spPr>
              <a:xfrm>
                <a:off x="4234752" y="3594816"/>
                <a:ext cx="75996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3E80A699-B66F-9210-08DB-9E45F75D0175}"/>
                  </a:ext>
                </a:extLst>
              </p14:cNvPr>
              <p14:cNvContentPartPr/>
              <p14:nvPr/>
            </p14:nvContentPartPr>
            <p14:xfrm>
              <a:off x="4288392" y="4059936"/>
              <a:ext cx="726480" cy="360"/>
            </p14:xfrm>
          </p:contentPart>
        </mc:Choice>
        <mc:Fallback xmlns="">
          <p:pic>
            <p:nvPicPr>
              <p:cNvPr id="13" name="Ink 12">
                <a:extLst>
                  <a:ext uri="{FF2B5EF4-FFF2-40B4-BE49-F238E27FC236}">
                    <a16:creationId xmlns:a16="http://schemas.microsoft.com/office/drawing/2014/main" id="{3E80A699-B66F-9210-08DB-9E45F75D0175}"/>
                  </a:ext>
                </a:extLst>
              </p:cNvPr>
              <p:cNvPicPr/>
              <p:nvPr/>
            </p:nvPicPr>
            <p:blipFill>
              <a:blip r:embed="rId12"/>
              <a:stretch>
                <a:fillRect/>
              </a:stretch>
            </p:blipFill>
            <p:spPr>
              <a:xfrm>
                <a:off x="4234752" y="3952296"/>
                <a:ext cx="8341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1A56876A-6905-65E3-021A-577CAF317F55}"/>
                  </a:ext>
                </a:extLst>
              </p14:cNvPr>
              <p14:cNvContentPartPr/>
              <p14:nvPr/>
            </p14:nvContentPartPr>
            <p14:xfrm>
              <a:off x="4297392" y="4361616"/>
              <a:ext cx="564120" cy="360"/>
            </p14:xfrm>
          </p:contentPart>
        </mc:Choice>
        <mc:Fallback xmlns="">
          <p:pic>
            <p:nvPicPr>
              <p:cNvPr id="14" name="Ink 13">
                <a:extLst>
                  <a:ext uri="{FF2B5EF4-FFF2-40B4-BE49-F238E27FC236}">
                    <a16:creationId xmlns:a16="http://schemas.microsoft.com/office/drawing/2014/main" id="{1A56876A-6905-65E3-021A-577CAF317F55}"/>
                  </a:ext>
                </a:extLst>
              </p:cNvPr>
              <p:cNvPicPr/>
              <p:nvPr/>
            </p:nvPicPr>
            <p:blipFill>
              <a:blip r:embed="rId14"/>
              <a:stretch>
                <a:fillRect/>
              </a:stretch>
            </p:blipFill>
            <p:spPr>
              <a:xfrm>
                <a:off x="4243752" y="4253616"/>
                <a:ext cx="67176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5BAA9DBA-3300-B8B9-46A7-402A938FA475}"/>
                  </a:ext>
                </a:extLst>
              </p14:cNvPr>
              <p14:cNvContentPartPr/>
              <p14:nvPr/>
            </p14:nvContentPartPr>
            <p14:xfrm>
              <a:off x="7991712" y="4629816"/>
              <a:ext cx="516960" cy="52200"/>
            </p14:xfrm>
          </p:contentPart>
        </mc:Choice>
        <mc:Fallback xmlns="">
          <p:pic>
            <p:nvPicPr>
              <p:cNvPr id="15" name="Ink 14">
                <a:extLst>
                  <a:ext uri="{FF2B5EF4-FFF2-40B4-BE49-F238E27FC236}">
                    <a16:creationId xmlns:a16="http://schemas.microsoft.com/office/drawing/2014/main" id="{5BAA9DBA-3300-B8B9-46A7-402A938FA475}"/>
                  </a:ext>
                </a:extLst>
              </p:cNvPr>
              <p:cNvPicPr/>
              <p:nvPr/>
            </p:nvPicPr>
            <p:blipFill>
              <a:blip r:embed="rId16"/>
              <a:stretch>
                <a:fillRect/>
              </a:stretch>
            </p:blipFill>
            <p:spPr>
              <a:xfrm>
                <a:off x="7937712" y="4521816"/>
                <a:ext cx="62460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24096B56-07CC-4F23-71AA-22820B5CEA36}"/>
                  </a:ext>
                </a:extLst>
              </p14:cNvPr>
              <p14:cNvContentPartPr/>
              <p14:nvPr/>
            </p14:nvContentPartPr>
            <p14:xfrm>
              <a:off x="4260672" y="5008896"/>
              <a:ext cx="639720" cy="20520"/>
            </p14:xfrm>
          </p:contentPart>
        </mc:Choice>
        <mc:Fallback xmlns="">
          <p:pic>
            <p:nvPicPr>
              <p:cNvPr id="16" name="Ink 15">
                <a:extLst>
                  <a:ext uri="{FF2B5EF4-FFF2-40B4-BE49-F238E27FC236}">
                    <a16:creationId xmlns:a16="http://schemas.microsoft.com/office/drawing/2014/main" id="{24096B56-07CC-4F23-71AA-22820B5CEA36}"/>
                  </a:ext>
                </a:extLst>
              </p:cNvPr>
              <p:cNvPicPr/>
              <p:nvPr/>
            </p:nvPicPr>
            <p:blipFill>
              <a:blip r:embed="rId18"/>
              <a:stretch>
                <a:fillRect/>
              </a:stretch>
            </p:blipFill>
            <p:spPr>
              <a:xfrm>
                <a:off x="4207032" y="4900896"/>
                <a:ext cx="7473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9474A056-0160-2D79-B73E-E6AB5DF9FBD1}"/>
                  </a:ext>
                </a:extLst>
              </p14:cNvPr>
              <p14:cNvContentPartPr/>
              <p14:nvPr/>
            </p14:nvContentPartPr>
            <p14:xfrm>
              <a:off x="7269192" y="5349096"/>
              <a:ext cx="519480" cy="10440"/>
            </p14:xfrm>
          </p:contentPart>
        </mc:Choice>
        <mc:Fallback xmlns="">
          <p:pic>
            <p:nvPicPr>
              <p:cNvPr id="17" name="Ink 16">
                <a:extLst>
                  <a:ext uri="{FF2B5EF4-FFF2-40B4-BE49-F238E27FC236}">
                    <a16:creationId xmlns:a16="http://schemas.microsoft.com/office/drawing/2014/main" id="{9474A056-0160-2D79-B73E-E6AB5DF9FBD1}"/>
                  </a:ext>
                </a:extLst>
              </p:cNvPr>
              <p:cNvPicPr/>
              <p:nvPr/>
            </p:nvPicPr>
            <p:blipFill>
              <a:blip r:embed="rId20"/>
              <a:stretch>
                <a:fillRect/>
              </a:stretch>
            </p:blipFill>
            <p:spPr>
              <a:xfrm>
                <a:off x="7215552" y="5241096"/>
                <a:ext cx="6271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B2A07760-BC00-31C2-E590-9B2304CE1C88}"/>
                  </a:ext>
                </a:extLst>
              </p14:cNvPr>
              <p14:cNvContentPartPr/>
              <p14:nvPr/>
            </p14:nvContentPartPr>
            <p14:xfrm>
              <a:off x="8001072" y="5678136"/>
              <a:ext cx="588600" cy="10080"/>
            </p14:xfrm>
          </p:contentPart>
        </mc:Choice>
        <mc:Fallback xmlns="">
          <p:pic>
            <p:nvPicPr>
              <p:cNvPr id="18" name="Ink 17">
                <a:extLst>
                  <a:ext uri="{FF2B5EF4-FFF2-40B4-BE49-F238E27FC236}">
                    <a16:creationId xmlns:a16="http://schemas.microsoft.com/office/drawing/2014/main" id="{B2A07760-BC00-31C2-E590-9B2304CE1C88}"/>
                  </a:ext>
                </a:extLst>
              </p:cNvPr>
              <p:cNvPicPr/>
              <p:nvPr/>
            </p:nvPicPr>
            <p:blipFill>
              <a:blip r:embed="rId22"/>
              <a:stretch>
                <a:fillRect/>
              </a:stretch>
            </p:blipFill>
            <p:spPr>
              <a:xfrm>
                <a:off x="7947072" y="5570496"/>
                <a:ext cx="6962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9" name="Ink 18">
                <a:extLst>
                  <a:ext uri="{FF2B5EF4-FFF2-40B4-BE49-F238E27FC236}">
                    <a16:creationId xmlns:a16="http://schemas.microsoft.com/office/drawing/2014/main" id="{15F6C4BD-D302-3EA3-976A-DB3339B71D71}"/>
                  </a:ext>
                </a:extLst>
              </p14:cNvPr>
              <p14:cNvContentPartPr/>
              <p14:nvPr/>
            </p14:nvContentPartPr>
            <p14:xfrm>
              <a:off x="4297392" y="5970816"/>
              <a:ext cx="563040" cy="19440"/>
            </p14:xfrm>
          </p:contentPart>
        </mc:Choice>
        <mc:Fallback xmlns="">
          <p:pic>
            <p:nvPicPr>
              <p:cNvPr id="19" name="Ink 18">
                <a:extLst>
                  <a:ext uri="{FF2B5EF4-FFF2-40B4-BE49-F238E27FC236}">
                    <a16:creationId xmlns:a16="http://schemas.microsoft.com/office/drawing/2014/main" id="{15F6C4BD-D302-3EA3-976A-DB3339B71D71}"/>
                  </a:ext>
                </a:extLst>
              </p:cNvPr>
              <p:cNvPicPr/>
              <p:nvPr/>
            </p:nvPicPr>
            <p:blipFill>
              <a:blip r:embed="rId24"/>
              <a:stretch>
                <a:fillRect/>
              </a:stretch>
            </p:blipFill>
            <p:spPr>
              <a:xfrm>
                <a:off x="4243752" y="5862816"/>
                <a:ext cx="670680" cy="235080"/>
              </a:xfrm>
              <a:prstGeom prst="rect">
                <a:avLst/>
              </a:prstGeom>
            </p:spPr>
          </p:pic>
        </mc:Fallback>
      </mc:AlternateContent>
    </p:spTree>
    <p:extLst>
      <p:ext uri="{BB962C8B-B14F-4D97-AF65-F5344CB8AC3E}">
        <p14:creationId xmlns:p14="http://schemas.microsoft.com/office/powerpoint/2010/main" val="4101823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B9008-1FE9-BCE3-A2FB-54FF115512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EF744B0-B5BC-20DD-86A4-96A9E261B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325B537E-4988-516C-0DC8-9197BB3D89AF}"/>
              </a:ext>
            </a:extLst>
          </p:cNvPr>
          <p:cNvSpPr txBox="1"/>
          <p:nvPr/>
        </p:nvSpPr>
        <p:spPr>
          <a:xfrm>
            <a:off x="365760" y="435555"/>
            <a:ext cx="11320272" cy="2862322"/>
          </a:xfrm>
          <a:prstGeom prst="rect">
            <a:avLst/>
          </a:prstGeom>
          <a:noFill/>
        </p:spPr>
        <p:txBody>
          <a:bodyPr wrap="square">
            <a:spAutoFit/>
          </a:bodyPr>
          <a:lstStyle/>
          <a:p>
            <a:r>
              <a:rPr lang="en-IN" b="1" u="sng" dirty="0">
                <a:solidFill>
                  <a:schemeClr val="bg1"/>
                </a:solidFill>
              </a:rPr>
              <a:t>REQUEST 4:</a:t>
            </a:r>
          </a:p>
          <a:p>
            <a:endParaRPr lang="en-IN" b="1" u="sng" dirty="0">
              <a:solidFill>
                <a:schemeClr val="bg1"/>
              </a:solidFill>
            </a:endParaRPr>
          </a:p>
          <a:p>
            <a:r>
              <a:rPr lang="en-IN" dirty="0">
                <a:solidFill>
                  <a:schemeClr val="bg1"/>
                </a:solidFill>
              </a:rPr>
              <a:t>IDENTIFY CITIES WITH HIGHEST AND LOWEST TOTAL NEW PASSENGERS.GENERATE A REPORT THAT CALCULATES THE TOTAL NEW PASSENGERS FOR EACH CITY AND RANKS THEM BASED ON THIS VALUES.IDENTIFY THE TOP 3 CITIES WITH HIGHEST NUMBER OF NEW PASSENGERS AS WELL THE BOTTOM 3 CITIES WITH THE LOWEST NUMBER OF NEW PASSENGERS,CATEGORISING THEM AS TOP-3 OR BOTTOM 3 ACCORDINGLY</a:t>
            </a:r>
          </a:p>
          <a:p>
            <a:r>
              <a:rPr lang="en-IN" dirty="0">
                <a:solidFill>
                  <a:schemeClr val="bg1"/>
                </a:solidFill>
              </a:rPr>
              <a:t>FIELDS:</a:t>
            </a:r>
          </a:p>
          <a:p>
            <a:pPr marL="285750" indent="-285750">
              <a:buFont typeface="Arial" panose="020B0604020202020204" pitchFamily="34" charset="0"/>
              <a:buChar char="•"/>
            </a:pPr>
            <a:r>
              <a:rPr lang="en-IN" dirty="0">
                <a:solidFill>
                  <a:schemeClr val="bg1"/>
                </a:solidFill>
              </a:rPr>
              <a:t>city_name</a:t>
            </a:r>
          </a:p>
          <a:p>
            <a:pPr marL="285750" indent="-285750">
              <a:buFont typeface="Arial" panose="020B0604020202020204" pitchFamily="34" charset="0"/>
              <a:buChar char="•"/>
            </a:pPr>
            <a:r>
              <a:rPr lang="en-IN" dirty="0">
                <a:solidFill>
                  <a:schemeClr val="bg1"/>
                </a:solidFill>
              </a:rPr>
              <a:t>total_new_passengers</a:t>
            </a:r>
          </a:p>
          <a:p>
            <a:pPr marL="285750" indent="-285750">
              <a:buFont typeface="Arial" panose="020B0604020202020204" pitchFamily="34" charset="0"/>
              <a:buChar char="•"/>
            </a:pPr>
            <a:r>
              <a:rPr lang="en-IN" dirty="0">
                <a:solidFill>
                  <a:schemeClr val="bg1"/>
                </a:solidFill>
              </a:rPr>
              <a:t>city_category ("top-3,bottom-3")</a:t>
            </a:r>
          </a:p>
        </p:txBody>
      </p:sp>
      <p:pic>
        <p:nvPicPr>
          <p:cNvPr id="6" name="Picture 5">
            <a:extLst>
              <a:ext uri="{FF2B5EF4-FFF2-40B4-BE49-F238E27FC236}">
                <a16:creationId xmlns:a16="http://schemas.microsoft.com/office/drawing/2014/main" id="{7233CDDE-CF66-4DDE-F295-15060E84BF97}"/>
              </a:ext>
            </a:extLst>
          </p:cNvPr>
          <p:cNvPicPr>
            <a:picLocks noChangeAspect="1"/>
          </p:cNvPicPr>
          <p:nvPr/>
        </p:nvPicPr>
        <p:blipFill>
          <a:blip r:embed="rId4"/>
          <a:stretch>
            <a:fillRect/>
          </a:stretch>
        </p:blipFill>
        <p:spPr>
          <a:xfrm>
            <a:off x="5301092" y="2861594"/>
            <a:ext cx="6083187" cy="3118582"/>
          </a:xfrm>
          <a:prstGeom prst="rect">
            <a:avLst/>
          </a:prstGeom>
        </p:spPr>
      </p:pic>
    </p:spTree>
    <p:extLst>
      <p:ext uri="{BB962C8B-B14F-4D97-AF65-F5344CB8AC3E}">
        <p14:creationId xmlns:p14="http://schemas.microsoft.com/office/powerpoint/2010/main" val="2319213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40199-5E0F-9B99-020B-BC8A419AF71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BC4FBCA-9A3C-B8E9-90F0-0518A7CC5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07F2F4D-6404-F57C-9145-EC405A40D800}"/>
              </a:ext>
            </a:extLst>
          </p:cNvPr>
          <p:cNvSpPr txBox="1"/>
          <p:nvPr/>
        </p:nvSpPr>
        <p:spPr>
          <a:xfrm>
            <a:off x="457200" y="583198"/>
            <a:ext cx="10899648" cy="2862322"/>
          </a:xfrm>
          <a:prstGeom prst="rect">
            <a:avLst/>
          </a:prstGeom>
          <a:noFill/>
        </p:spPr>
        <p:txBody>
          <a:bodyPr wrap="square">
            <a:spAutoFit/>
          </a:bodyPr>
          <a:lstStyle/>
          <a:p>
            <a:r>
              <a:rPr lang="en-IN" dirty="0">
                <a:solidFill>
                  <a:schemeClr val="bg1"/>
                </a:solidFill>
              </a:rPr>
              <a:t> </a:t>
            </a:r>
            <a:r>
              <a:rPr lang="en-IN" b="1" u="sng" dirty="0">
                <a:solidFill>
                  <a:schemeClr val="bg1"/>
                </a:solidFill>
              </a:rPr>
              <a:t>REQUEST 5:</a:t>
            </a:r>
          </a:p>
          <a:p>
            <a:endParaRPr lang="en-IN" b="1" u="sng" dirty="0">
              <a:solidFill>
                <a:schemeClr val="bg1"/>
              </a:solidFill>
            </a:endParaRPr>
          </a:p>
          <a:p>
            <a:r>
              <a:rPr lang="en-IN" dirty="0">
                <a:solidFill>
                  <a:schemeClr val="bg1"/>
                </a:solidFill>
              </a:rPr>
              <a:t>IDENTIFY MONTH WITH HIGHEST REVENUE FOR EACH CITY.GENERATE A REPORT THAT IDENTIFIES THE MONTH WITH HIGHEST REVENUE FOR EACH CITY.FOR EACH CITY,DISPLAY THE MONTH NAME,THE REVENUE AMOUNT FOR THAT MONTH AND THE PERCENT CONTRIBUTION OF THAT REVENUE TO THE CITY'S TOTAL REVENUE.</a:t>
            </a:r>
          </a:p>
          <a:p>
            <a:r>
              <a:rPr lang="en-IN" dirty="0">
                <a:solidFill>
                  <a:schemeClr val="bg1"/>
                </a:solidFill>
              </a:rPr>
              <a:t>FIELDS</a:t>
            </a:r>
          </a:p>
          <a:p>
            <a:pPr marL="285750" indent="-285750">
              <a:buFont typeface="Arial" panose="020B0604020202020204" pitchFamily="34" charset="0"/>
              <a:buChar char="•"/>
            </a:pPr>
            <a:r>
              <a:rPr lang="en-IN" dirty="0">
                <a:solidFill>
                  <a:schemeClr val="bg1"/>
                </a:solidFill>
              </a:rPr>
              <a:t>city_name</a:t>
            </a:r>
          </a:p>
          <a:p>
            <a:pPr marL="285750" indent="-285750">
              <a:buFont typeface="Arial" panose="020B0604020202020204" pitchFamily="34" charset="0"/>
              <a:buChar char="•"/>
            </a:pPr>
            <a:r>
              <a:rPr lang="en-IN" dirty="0">
                <a:solidFill>
                  <a:schemeClr val="bg1"/>
                </a:solidFill>
              </a:rPr>
              <a:t>highest_revenue_month</a:t>
            </a:r>
          </a:p>
          <a:p>
            <a:pPr marL="285750" indent="-285750">
              <a:buFont typeface="Arial" panose="020B0604020202020204" pitchFamily="34" charset="0"/>
              <a:buChar char="•"/>
            </a:pPr>
            <a:r>
              <a:rPr lang="en-IN" dirty="0">
                <a:solidFill>
                  <a:schemeClr val="bg1"/>
                </a:solidFill>
              </a:rPr>
              <a:t>Revenue</a:t>
            </a:r>
          </a:p>
          <a:p>
            <a:pPr marL="285750" indent="-285750">
              <a:buFont typeface="Arial" panose="020B0604020202020204" pitchFamily="34" charset="0"/>
              <a:buChar char="•"/>
            </a:pPr>
            <a:r>
              <a:rPr lang="en-IN" dirty="0">
                <a:solidFill>
                  <a:schemeClr val="bg1"/>
                </a:solidFill>
              </a:rPr>
              <a:t>percent_contribution</a:t>
            </a:r>
          </a:p>
        </p:txBody>
      </p:sp>
      <p:pic>
        <p:nvPicPr>
          <p:cNvPr id="8" name="Picture 7">
            <a:extLst>
              <a:ext uri="{FF2B5EF4-FFF2-40B4-BE49-F238E27FC236}">
                <a16:creationId xmlns:a16="http://schemas.microsoft.com/office/drawing/2014/main" id="{AAC6C890-944C-E62C-095E-0626B798E4DD}"/>
              </a:ext>
            </a:extLst>
          </p:cNvPr>
          <p:cNvPicPr>
            <a:picLocks noChangeAspect="1"/>
          </p:cNvPicPr>
          <p:nvPr/>
        </p:nvPicPr>
        <p:blipFill>
          <a:blip r:embed="rId4"/>
          <a:stretch>
            <a:fillRect/>
          </a:stretch>
        </p:blipFill>
        <p:spPr>
          <a:xfrm>
            <a:off x="4010978" y="2238492"/>
            <a:ext cx="7519606" cy="3890006"/>
          </a:xfrm>
          <a:prstGeom prst="rect">
            <a:avLst/>
          </a:prstGeom>
        </p:spPr>
      </p:pic>
    </p:spTree>
    <p:extLst>
      <p:ext uri="{BB962C8B-B14F-4D97-AF65-F5344CB8AC3E}">
        <p14:creationId xmlns:p14="http://schemas.microsoft.com/office/powerpoint/2010/main" val="4016476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6EB56-D192-59D9-A995-A3FE89F3D22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515C3AF-48FE-5015-C0A2-5A8F82203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C16AEDB-AA2A-A1AB-4685-2139003AF50A}"/>
              </a:ext>
            </a:extLst>
          </p:cNvPr>
          <p:cNvSpPr txBox="1"/>
          <p:nvPr/>
        </p:nvSpPr>
        <p:spPr>
          <a:xfrm>
            <a:off x="390144" y="261819"/>
            <a:ext cx="11411712" cy="2862322"/>
          </a:xfrm>
          <a:prstGeom prst="rect">
            <a:avLst/>
          </a:prstGeom>
          <a:noFill/>
        </p:spPr>
        <p:txBody>
          <a:bodyPr wrap="square">
            <a:spAutoFit/>
          </a:bodyPr>
          <a:lstStyle/>
          <a:p>
            <a:r>
              <a:rPr lang="en-IN" b="1" u="sng" dirty="0">
                <a:solidFill>
                  <a:schemeClr val="bg1"/>
                </a:solidFill>
              </a:rPr>
              <a:t>REQUEST 6:</a:t>
            </a:r>
          </a:p>
          <a:p>
            <a:r>
              <a:rPr lang="en-IN" dirty="0">
                <a:solidFill>
                  <a:schemeClr val="bg1"/>
                </a:solidFill>
              </a:rPr>
              <a:t>REPEAT PASSENGER RATE ANALYSIS GENRATE A REPORT THAT CALCULATE TWO METRICS:THESE METRICS WILL</a:t>
            </a:r>
          </a:p>
          <a:p>
            <a:r>
              <a:rPr lang="en-IN" dirty="0">
                <a:solidFill>
                  <a:schemeClr val="bg1"/>
                </a:solidFill>
              </a:rPr>
              <a:t>PROVIDE INSIGHTS INTO MONTHLY REPEAT TRENDS AS WELL AS OVERALL REPEAT BEHAVIOUR OF EACH CITY</a:t>
            </a:r>
          </a:p>
          <a:p>
            <a:r>
              <a:rPr lang="en-IN" dirty="0">
                <a:solidFill>
                  <a:schemeClr val="bg1"/>
                </a:solidFill>
              </a:rPr>
              <a:t>FIELDS:</a:t>
            </a:r>
          </a:p>
          <a:p>
            <a:pPr marL="285750" indent="-285750">
              <a:buFont typeface="Arial" panose="020B0604020202020204" pitchFamily="34" charset="0"/>
              <a:buChar char="•"/>
            </a:pPr>
            <a:r>
              <a:rPr lang="en-IN" dirty="0">
                <a:solidFill>
                  <a:schemeClr val="bg1"/>
                </a:solidFill>
              </a:rPr>
              <a:t>city_name</a:t>
            </a:r>
          </a:p>
          <a:p>
            <a:pPr marL="285750" indent="-285750">
              <a:buFont typeface="Arial" panose="020B0604020202020204" pitchFamily="34" charset="0"/>
              <a:buChar char="•"/>
            </a:pPr>
            <a:r>
              <a:rPr lang="en-IN" dirty="0">
                <a:solidFill>
                  <a:schemeClr val="bg1"/>
                </a:solidFill>
              </a:rPr>
              <a:t>Month</a:t>
            </a:r>
          </a:p>
          <a:p>
            <a:pPr marL="285750" indent="-285750">
              <a:buFont typeface="Arial" panose="020B0604020202020204" pitchFamily="34" charset="0"/>
              <a:buChar char="•"/>
            </a:pPr>
            <a:r>
              <a:rPr lang="en-IN" dirty="0">
                <a:solidFill>
                  <a:schemeClr val="bg1"/>
                </a:solidFill>
              </a:rPr>
              <a:t>total_passengers</a:t>
            </a:r>
          </a:p>
          <a:p>
            <a:pPr marL="285750" indent="-285750">
              <a:buFont typeface="Arial" panose="020B0604020202020204" pitchFamily="34" charset="0"/>
              <a:buChar char="•"/>
            </a:pPr>
            <a:r>
              <a:rPr lang="en-IN" dirty="0">
                <a:solidFill>
                  <a:schemeClr val="bg1"/>
                </a:solidFill>
              </a:rPr>
              <a:t>repeat_passengers</a:t>
            </a:r>
          </a:p>
          <a:p>
            <a:pPr marL="285750" indent="-285750">
              <a:buFont typeface="Arial" panose="020B0604020202020204" pitchFamily="34" charset="0"/>
              <a:buChar char="•"/>
            </a:pPr>
            <a:r>
              <a:rPr lang="en-IN" dirty="0">
                <a:solidFill>
                  <a:schemeClr val="bg1"/>
                </a:solidFill>
              </a:rPr>
              <a:t>monthly_repeat_passengers_rate(%): REPEAT PASSENGER RATE AT THE  CITY AND MONTH LEVEL</a:t>
            </a:r>
          </a:p>
          <a:p>
            <a:pPr marL="285750" indent="-285750">
              <a:buFont typeface="Arial" panose="020B0604020202020204" pitchFamily="34" charset="0"/>
              <a:buChar char="•"/>
            </a:pPr>
            <a:r>
              <a:rPr lang="en-IN" dirty="0">
                <a:solidFill>
                  <a:schemeClr val="bg1"/>
                </a:solidFill>
              </a:rPr>
              <a:t>city_repeat_passengers_rate(%): Overall repeat passenger rate for each city,aggregated across months</a:t>
            </a:r>
          </a:p>
        </p:txBody>
      </p:sp>
      <p:pic>
        <p:nvPicPr>
          <p:cNvPr id="6" name="Picture 5">
            <a:extLst>
              <a:ext uri="{FF2B5EF4-FFF2-40B4-BE49-F238E27FC236}">
                <a16:creationId xmlns:a16="http://schemas.microsoft.com/office/drawing/2014/main" id="{24DD51F2-FCFE-9129-26EE-0A254C3AED03}"/>
              </a:ext>
            </a:extLst>
          </p:cNvPr>
          <p:cNvPicPr>
            <a:picLocks noChangeAspect="1"/>
          </p:cNvPicPr>
          <p:nvPr/>
        </p:nvPicPr>
        <p:blipFill>
          <a:blip r:embed="rId4"/>
          <a:stretch>
            <a:fillRect/>
          </a:stretch>
        </p:blipFill>
        <p:spPr>
          <a:xfrm>
            <a:off x="608586" y="3311560"/>
            <a:ext cx="10867134" cy="3025232"/>
          </a:xfrm>
          <a:prstGeom prst="rect">
            <a:avLst/>
          </a:prstGeom>
        </p:spPr>
      </p:pic>
    </p:spTree>
    <p:extLst>
      <p:ext uri="{BB962C8B-B14F-4D97-AF65-F5344CB8AC3E}">
        <p14:creationId xmlns:p14="http://schemas.microsoft.com/office/powerpoint/2010/main" val="948925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2B667-6866-BCD1-B8F5-82261A1320B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F59E816-F3FA-AFD8-B8F9-795E1698EB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26ACD476-B385-2C9A-9266-6DA0F8A76625}"/>
              </a:ext>
            </a:extLst>
          </p:cNvPr>
          <p:cNvPicPr>
            <a:picLocks noChangeAspect="1"/>
          </p:cNvPicPr>
          <p:nvPr/>
        </p:nvPicPr>
        <p:blipFill>
          <a:blip r:embed="rId4"/>
          <a:stretch>
            <a:fillRect/>
          </a:stretch>
        </p:blipFill>
        <p:spPr>
          <a:xfrm>
            <a:off x="1162560" y="270726"/>
            <a:ext cx="9755376" cy="6316547"/>
          </a:xfrm>
          <a:prstGeom prst="rect">
            <a:avLst/>
          </a:prstGeom>
        </p:spPr>
      </p:pic>
    </p:spTree>
    <p:extLst>
      <p:ext uri="{BB962C8B-B14F-4D97-AF65-F5344CB8AC3E}">
        <p14:creationId xmlns:p14="http://schemas.microsoft.com/office/powerpoint/2010/main" val="3035364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D0AA6-52B9-6EA3-EBBA-3F8DCCE7EE3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2E84C6F-5002-4F45-0054-7F6AD1DA9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12D3176F-EFC4-ADF4-1AB1-BE4D476098BE}"/>
              </a:ext>
            </a:extLst>
          </p:cNvPr>
          <p:cNvSpPr txBox="1"/>
          <p:nvPr/>
        </p:nvSpPr>
        <p:spPr>
          <a:xfrm>
            <a:off x="3577590" y="263390"/>
            <a:ext cx="6167628" cy="830997"/>
          </a:xfrm>
          <a:prstGeom prst="rect">
            <a:avLst/>
          </a:prstGeom>
          <a:noFill/>
        </p:spPr>
        <p:txBody>
          <a:bodyPr wrap="square">
            <a:spAutoFit/>
          </a:bodyPr>
          <a:lstStyle/>
          <a:p>
            <a:r>
              <a:rPr lang="en-IN" sz="4800" b="1" u="sng" dirty="0">
                <a:solidFill>
                  <a:schemeClr val="bg1"/>
                </a:solidFill>
                <a:latin typeface="Segoe UI" panose="020B0502040204020203" pitchFamily="34" charset="0"/>
                <a:cs typeface="Segoe UI" panose="020B0502040204020203" pitchFamily="34" charset="0"/>
              </a:rPr>
              <a:t>INTRODUCTION</a:t>
            </a:r>
          </a:p>
        </p:txBody>
      </p:sp>
      <p:sp>
        <p:nvSpPr>
          <p:cNvPr id="5" name="TextBox 4">
            <a:extLst>
              <a:ext uri="{FF2B5EF4-FFF2-40B4-BE49-F238E27FC236}">
                <a16:creationId xmlns:a16="http://schemas.microsoft.com/office/drawing/2014/main" id="{A5942B7F-6EBF-1641-1125-E4C8FE13DF81}"/>
              </a:ext>
            </a:extLst>
          </p:cNvPr>
          <p:cNvSpPr txBox="1"/>
          <p:nvPr/>
        </p:nvSpPr>
        <p:spPr>
          <a:xfrm>
            <a:off x="1024128" y="1513225"/>
            <a:ext cx="10405872" cy="3737946"/>
          </a:xfrm>
          <a:prstGeom prst="rect">
            <a:avLst/>
          </a:prstGeom>
          <a:noFill/>
        </p:spPr>
        <p:txBody>
          <a:bodyPr wrap="square" rtlCol="0">
            <a:spAutoFit/>
          </a:bodyPr>
          <a:lstStyle/>
          <a:p>
            <a:pPr>
              <a:lnSpc>
                <a:spcPct val="150000"/>
              </a:lnSpc>
            </a:pPr>
            <a:r>
              <a:rPr lang="en-US" sz="2000" dirty="0">
                <a:solidFill>
                  <a:schemeClr val="bg1"/>
                </a:solidFill>
              </a:rPr>
              <a:t>GoodCabs, a cab service company established two years ago, has gained a strong foothold in the Indian market by focusing on tier-2 cities. It primarily serves two types of cities in India: </a:t>
            </a:r>
            <a:r>
              <a:rPr lang="en-US" sz="2000" b="1" dirty="0">
                <a:solidFill>
                  <a:schemeClr val="bg1"/>
                </a:solidFill>
              </a:rPr>
              <a:t>tourism-based</a:t>
            </a:r>
            <a:r>
              <a:rPr lang="en-US" sz="2000" dirty="0">
                <a:solidFill>
                  <a:schemeClr val="bg1"/>
                </a:solidFill>
              </a:rPr>
              <a:t> and </a:t>
            </a:r>
            <a:r>
              <a:rPr lang="en-US" sz="2000" b="1" dirty="0">
                <a:solidFill>
                  <a:schemeClr val="bg1"/>
                </a:solidFill>
              </a:rPr>
              <a:t>business-based</a:t>
            </a:r>
            <a:r>
              <a:rPr lang="en-US" sz="2000" dirty="0">
                <a:solidFill>
                  <a:schemeClr val="bg1"/>
                </a:solidFill>
              </a:rPr>
              <a:t> cities. The company is committed to supporting local drivers, helping them earn a sustainable living in their hometowns while providing excellent service to passengers. GoodCabs continually strives to grow and improve passenger satisfaction.</a:t>
            </a:r>
          </a:p>
          <a:p>
            <a:pPr>
              <a:lnSpc>
                <a:spcPct val="150000"/>
              </a:lnSpc>
            </a:pPr>
            <a:r>
              <a:rPr lang="en-US" sz="2000" dirty="0">
                <a:solidFill>
                  <a:schemeClr val="bg1"/>
                </a:solidFill>
              </a:rPr>
              <a:t>It primarily operates in:</a:t>
            </a:r>
          </a:p>
          <a:p>
            <a:pPr>
              <a:lnSpc>
                <a:spcPct val="150000"/>
              </a:lnSpc>
              <a:buFont typeface="Arial" panose="020B0604020202020204" pitchFamily="34" charset="0"/>
              <a:buChar char="•"/>
            </a:pPr>
            <a:r>
              <a:rPr lang="en-US" sz="2000" b="1" dirty="0">
                <a:solidFill>
                  <a:schemeClr val="bg1"/>
                </a:solidFill>
              </a:rPr>
              <a:t>Tourism-based cities</a:t>
            </a:r>
            <a:r>
              <a:rPr lang="en-US" sz="2000" dirty="0">
                <a:solidFill>
                  <a:schemeClr val="bg1"/>
                </a:solidFill>
              </a:rPr>
              <a:t>: Jaipur, Mysore, Chandigarh, Kochi</a:t>
            </a:r>
          </a:p>
          <a:p>
            <a:pPr>
              <a:lnSpc>
                <a:spcPct val="150000"/>
              </a:lnSpc>
              <a:buFont typeface="Arial" panose="020B0604020202020204" pitchFamily="34" charset="0"/>
              <a:buChar char="•"/>
            </a:pPr>
            <a:r>
              <a:rPr lang="en-US" sz="2000" b="1" dirty="0">
                <a:solidFill>
                  <a:schemeClr val="bg1"/>
                </a:solidFill>
              </a:rPr>
              <a:t>Business-based cities</a:t>
            </a:r>
            <a:r>
              <a:rPr lang="en-US" sz="2000" dirty="0">
                <a:solidFill>
                  <a:schemeClr val="bg1"/>
                </a:solidFill>
              </a:rPr>
              <a:t>: Surat, Vadodara, Coimbatore, Indore, Lucknow, Visakhapatnam</a:t>
            </a:r>
          </a:p>
        </p:txBody>
      </p:sp>
    </p:spTree>
    <p:extLst>
      <p:ext uri="{BB962C8B-B14F-4D97-AF65-F5344CB8AC3E}">
        <p14:creationId xmlns:p14="http://schemas.microsoft.com/office/powerpoint/2010/main" val="993039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A5608-55C8-60D4-8AB6-A6824D3B165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E78B4E6-85C5-A5E0-9B5C-2F0D45F10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DFB2469A-9896-3C99-98F4-BBD0156B1A0A}"/>
              </a:ext>
            </a:extLst>
          </p:cNvPr>
          <p:cNvPicPr>
            <a:picLocks noChangeAspect="1"/>
          </p:cNvPicPr>
          <p:nvPr/>
        </p:nvPicPr>
        <p:blipFill>
          <a:blip r:embed="rId4"/>
          <a:stretch>
            <a:fillRect/>
          </a:stretch>
        </p:blipFill>
        <p:spPr>
          <a:xfrm>
            <a:off x="1513850" y="941832"/>
            <a:ext cx="9376654" cy="5777166"/>
          </a:xfrm>
          <a:prstGeom prst="rect">
            <a:avLst/>
          </a:prstGeom>
        </p:spPr>
      </p:pic>
      <p:pic>
        <p:nvPicPr>
          <p:cNvPr id="7" name="Picture 6">
            <a:extLst>
              <a:ext uri="{FF2B5EF4-FFF2-40B4-BE49-F238E27FC236}">
                <a16:creationId xmlns:a16="http://schemas.microsoft.com/office/drawing/2014/main" id="{40F49D58-0BA1-A6CD-35F8-033E72EB6F82}"/>
              </a:ext>
            </a:extLst>
          </p:cNvPr>
          <p:cNvPicPr>
            <a:picLocks noChangeAspect="1"/>
          </p:cNvPicPr>
          <p:nvPr/>
        </p:nvPicPr>
        <p:blipFill>
          <a:blip r:embed="rId5"/>
          <a:stretch>
            <a:fillRect/>
          </a:stretch>
        </p:blipFill>
        <p:spPr>
          <a:xfrm>
            <a:off x="1513850" y="411460"/>
            <a:ext cx="9376654" cy="530372"/>
          </a:xfrm>
          <a:prstGeom prst="rect">
            <a:avLst/>
          </a:prstGeom>
        </p:spPr>
      </p:pic>
    </p:spTree>
    <p:extLst>
      <p:ext uri="{BB962C8B-B14F-4D97-AF65-F5344CB8AC3E}">
        <p14:creationId xmlns:p14="http://schemas.microsoft.com/office/powerpoint/2010/main" val="155241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48BF-80AF-D02A-C19D-CC7F0DD7D6C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752CD37-AD6B-CCF6-F4F2-39BE5459A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CFE0A132-3533-C761-615F-0735AB118B9D}"/>
              </a:ext>
            </a:extLst>
          </p:cNvPr>
          <p:cNvSpPr txBox="1"/>
          <p:nvPr/>
        </p:nvSpPr>
        <p:spPr>
          <a:xfrm>
            <a:off x="2734056" y="2212169"/>
            <a:ext cx="6181344" cy="1015663"/>
          </a:xfrm>
          <a:prstGeom prst="rect">
            <a:avLst/>
          </a:prstGeom>
          <a:noFill/>
        </p:spPr>
        <p:txBody>
          <a:bodyPr wrap="square" rtlCol="0">
            <a:spAutoFit/>
          </a:bodyPr>
          <a:lstStyle/>
          <a:p>
            <a:pPr algn="ctr"/>
            <a:r>
              <a:rPr lang="en-IN" sz="6000" b="1" dirty="0">
                <a:solidFill>
                  <a:schemeClr val="bg1"/>
                </a:solidFill>
              </a:rPr>
              <a:t>DASHBOARDS</a:t>
            </a:r>
          </a:p>
        </p:txBody>
      </p:sp>
      <p:pic>
        <p:nvPicPr>
          <p:cNvPr id="8" name="Picture 7">
            <a:extLst>
              <a:ext uri="{FF2B5EF4-FFF2-40B4-BE49-F238E27FC236}">
                <a16:creationId xmlns:a16="http://schemas.microsoft.com/office/drawing/2014/main" id="{A7750B49-0809-C7D3-2BA6-26F83FBD4F4C}"/>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482547" y="3859448"/>
            <a:ext cx="2629498" cy="1828799"/>
          </a:xfrm>
          <a:prstGeom prst="rect">
            <a:avLst/>
          </a:prstGeom>
        </p:spPr>
      </p:pic>
    </p:spTree>
    <p:extLst>
      <p:ext uri="{BB962C8B-B14F-4D97-AF65-F5344CB8AC3E}">
        <p14:creationId xmlns:p14="http://schemas.microsoft.com/office/powerpoint/2010/main" val="3958950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00370-1395-5A00-F00C-CE523535345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1179FF-3520-9FCE-C260-2BA3DD9B5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0350DD04-0D2C-CA7A-6987-B8554EE06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8" y="0"/>
            <a:ext cx="12165904" cy="6858000"/>
          </a:xfrm>
          <a:prstGeom prst="rect">
            <a:avLst/>
          </a:prstGeom>
        </p:spPr>
      </p:pic>
    </p:spTree>
    <p:extLst>
      <p:ext uri="{BB962C8B-B14F-4D97-AF65-F5344CB8AC3E}">
        <p14:creationId xmlns:p14="http://schemas.microsoft.com/office/powerpoint/2010/main" val="26774353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3D88-A27D-BA33-A771-BB7C1D42D8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B7D1B0-CC41-2556-3322-FD895056CB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EDCED0D-A1BB-F7DA-EFA5-FE33E8389600}"/>
              </a:ext>
            </a:extLst>
          </p:cNvPr>
          <p:cNvPicPr>
            <a:picLocks noChangeAspect="1"/>
          </p:cNvPicPr>
          <p:nvPr/>
        </p:nvPicPr>
        <p:blipFill>
          <a:blip r:embed="rId4"/>
          <a:stretch>
            <a:fillRect/>
          </a:stretch>
        </p:blipFill>
        <p:spPr>
          <a:xfrm>
            <a:off x="0" y="0"/>
            <a:ext cx="12192000" cy="6857999"/>
          </a:xfrm>
          <a:prstGeom prst="rect">
            <a:avLst/>
          </a:prstGeom>
        </p:spPr>
      </p:pic>
    </p:spTree>
    <p:extLst>
      <p:ext uri="{BB962C8B-B14F-4D97-AF65-F5344CB8AC3E}">
        <p14:creationId xmlns:p14="http://schemas.microsoft.com/office/powerpoint/2010/main" val="526499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10C1F-356F-0582-ABB3-D1E725BEC06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ED7F02F-D331-8968-62A3-CE8423BB6B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863F9552-B099-A149-4DAC-D5A7005583AC}"/>
              </a:ext>
            </a:extLst>
          </p:cNvPr>
          <p:cNvPicPr>
            <a:picLocks noChangeAspect="1"/>
          </p:cNvPicPr>
          <p:nvPr/>
        </p:nvPicPr>
        <p:blipFill>
          <a:blip r:embed="rId4"/>
          <a:stretch>
            <a:fillRect/>
          </a:stretch>
        </p:blipFill>
        <p:spPr>
          <a:xfrm>
            <a:off x="0" y="0"/>
            <a:ext cx="12191999" cy="6857999"/>
          </a:xfrm>
          <a:prstGeom prst="rect">
            <a:avLst/>
          </a:prstGeom>
        </p:spPr>
      </p:pic>
    </p:spTree>
    <p:extLst>
      <p:ext uri="{BB962C8B-B14F-4D97-AF65-F5344CB8AC3E}">
        <p14:creationId xmlns:p14="http://schemas.microsoft.com/office/powerpoint/2010/main" val="3797792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D7AF2-6196-AAA3-D1FE-E6C78CC6CE8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ED6CE46-43D7-B381-80E5-72D78535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1291890-6A36-BF8B-E7FB-5D3D4B5B18F7}"/>
              </a:ext>
            </a:extLst>
          </p:cNvPr>
          <p:cNvSpPr txBox="1"/>
          <p:nvPr/>
        </p:nvSpPr>
        <p:spPr>
          <a:xfrm>
            <a:off x="1609344" y="219456"/>
            <a:ext cx="9299448" cy="707886"/>
          </a:xfrm>
          <a:prstGeom prst="rect">
            <a:avLst/>
          </a:prstGeom>
          <a:noFill/>
        </p:spPr>
        <p:txBody>
          <a:bodyPr wrap="square" rtlCol="0">
            <a:spAutoFit/>
          </a:bodyPr>
          <a:lstStyle/>
          <a:p>
            <a:pPr algn="ctr"/>
            <a:r>
              <a:rPr lang="en-IN" sz="4000" b="1" dirty="0">
                <a:solidFill>
                  <a:schemeClr val="bg1"/>
                </a:solidFill>
              </a:rPr>
              <a:t>DASHBOARD INSIGHTS</a:t>
            </a:r>
            <a:endParaRPr lang="en-IN" b="1" dirty="0">
              <a:solidFill>
                <a:schemeClr val="bg1"/>
              </a:solidFill>
            </a:endParaRPr>
          </a:p>
        </p:txBody>
      </p:sp>
      <p:sp>
        <p:nvSpPr>
          <p:cNvPr id="6" name="TextBox 5">
            <a:extLst>
              <a:ext uri="{FF2B5EF4-FFF2-40B4-BE49-F238E27FC236}">
                <a16:creationId xmlns:a16="http://schemas.microsoft.com/office/drawing/2014/main" id="{74B3317E-9C70-5167-D0DF-23702CD50CBB}"/>
              </a:ext>
            </a:extLst>
          </p:cNvPr>
          <p:cNvSpPr txBox="1"/>
          <p:nvPr/>
        </p:nvSpPr>
        <p:spPr>
          <a:xfrm>
            <a:off x="1152144" y="1461492"/>
            <a:ext cx="11798808" cy="4462760"/>
          </a:xfrm>
          <a:prstGeom prst="rect">
            <a:avLst/>
          </a:prstGeom>
          <a:noFill/>
        </p:spPr>
        <p:txBody>
          <a:bodyPr wrap="square" rtlCol="0">
            <a:spAutoFit/>
          </a:bodyPr>
          <a:lstStyle/>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rPr>
              <a:t>High Trip Volume:</a:t>
            </a:r>
          </a:p>
          <a:p>
            <a:pPr marR="0" lvl="0" fontAlgn="base">
              <a:lnSpc>
                <a:spcPct val="100000"/>
              </a:lnSpc>
              <a:spcBef>
                <a:spcPct val="0"/>
              </a:spcBef>
              <a:spcAft>
                <a:spcPct val="0"/>
              </a:spcAft>
              <a:buClrTx/>
              <a:buSzTx/>
              <a:tabLst/>
            </a:pPr>
            <a:r>
              <a:rPr lang="en-US" altLang="en-US" dirty="0">
                <a:solidFill>
                  <a:schemeClr val="bg1"/>
                </a:solidFill>
              </a:rPr>
              <a:t>	The maximum number of trips are originating from </a:t>
            </a:r>
            <a:r>
              <a:rPr lang="en-US" altLang="en-US" sz="2000" b="1" dirty="0">
                <a:solidFill>
                  <a:schemeClr val="bg1"/>
                </a:solidFill>
              </a:rPr>
              <a:t>Jaipur</a:t>
            </a:r>
            <a:r>
              <a:rPr lang="en-US" altLang="en-US" dirty="0">
                <a:solidFill>
                  <a:schemeClr val="bg1"/>
                </a:solidFill>
              </a:rPr>
              <a:t>, followed by </a:t>
            </a:r>
            <a:r>
              <a:rPr lang="en-US" altLang="en-US" sz="2000" b="1" dirty="0">
                <a:solidFill>
                  <a:schemeClr val="bg1"/>
                </a:solidFill>
              </a:rPr>
              <a:t>Lucknow</a:t>
            </a:r>
            <a:r>
              <a:rPr lang="en-US" altLang="en-US" dirty="0">
                <a:solidFill>
                  <a:schemeClr val="bg1"/>
                </a:solidFill>
              </a:rPr>
              <a:t> and </a:t>
            </a:r>
            <a:r>
              <a:rPr lang="en-US" altLang="en-US" sz="2000" b="1" dirty="0">
                <a:solidFill>
                  <a:schemeClr val="bg1"/>
                </a:solidFill>
              </a:rPr>
              <a:t>Surat</a:t>
            </a:r>
            <a:r>
              <a:rPr lang="en-US" altLang="en-US" dirty="0">
                <a:solidFill>
                  <a:schemeClr val="bg1"/>
                </a:solidFill>
              </a:rPr>
              <a:t>.</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rPr>
              <a:t>Monthly Trip Trend:</a:t>
            </a:r>
          </a:p>
          <a:p>
            <a:pPr marR="0" lvl="0" fontAlgn="base">
              <a:lnSpc>
                <a:spcPct val="100000"/>
              </a:lnSpc>
              <a:spcBef>
                <a:spcPct val="0"/>
              </a:spcBef>
              <a:spcAft>
                <a:spcPct val="0"/>
              </a:spcAft>
              <a:buClrTx/>
              <a:buSzTx/>
              <a:tabLst/>
            </a:pPr>
            <a:r>
              <a:rPr lang="en-US" altLang="en-US" dirty="0">
                <a:solidFill>
                  <a:schemeClr val="bg1"/>
                </a:solidFill>
              </a:rPr>
              <a:t>	The number of trips is </a:t>
            </a:r>
            <a:r>
              <a:rPr lang="en-US" altLang="en-US" sz="2000" b="1" dirty="0">
                <a:solidFill>
                  <a:schemeClr val="bg1"/>
                </a:solidFill>
              </a:rPr>
              <a:t>decreasing</a:t>
            </a:r>
            <a:r>
              <a:rPr lang="en-US" altLang="en-US" dirty="0">
                <a:solidFill>
                  <a:schemeClr val="bg1"/>
                </a:solidFill>
              </a:rPr>
              <a:t> month over month.</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rPr>
              <a:t>Customer Base:</a:t>
            </a:r>
          </a:p>
          <a:p>
            <a:pPr marR="0" lvl="0" fontAlgn="base">
              <a:lnSpc>
                <a:spcPct val="100000"/>
              </a:lnSpc>
              <a:spcBef>
                <a:spcPct val="0"/>
              </a:spcBef>
              <a:spcAft>
                <a:spcPct val="0"/>
              </a:spcAft>
              <a:buClrTx/>
              <a:buSzTx/>
              <a:tabLst/>
            </a:pPr>
            <a:r>
              <a:rPr lang="en-US" altLang="en-US" dirty="0">
                <a:solidFill>
                  <a:schemeClr val="bg1"/>
                </a:solidFill>
              </a:rPr>
              <a:t>	Most customers are from </a:t>
            </a:r>
            <a:r>
              <a:rPr lang="en-US" altLang="en-US" sz="2000" b="1" dirty="0">
                <a:solidFill>
                  <a:schemeClr val="bg1"/>
                </a:solidFill>
              </a:rPr>
              <a:t>Jaipur</a:t>
            </a:r>
            <a:r>
              <a:rPr lang="en-US" altLang="en-US" dirty="0">
                <a:solidFill>
                  <a:schemeClr val="bg1"/>
                </a:solidFill>
              </a:rPr>
              <a:t>, followed by </a:t>
            </a:r>
            <a:r>
              <a:rPr lang="en-US" altLang="en-US" sz="2000" b="1" dirty="0">
                <a:solidFill>
                  <a:schemeClr val="bg1"/>
                </a:solidFill>
              </a:rPr>
              <a:t>Kochi</a:t>
            </a:r>
            <a:r>
              <a:rPr lang="en-US" altLang="en-US" dirty="0">
                <a:solidFill>
                  <a:schemeClr val="bg1"/>
                </a:solidFill>
              </a:rPr>
              <a:t> and </a:t>
            </a:r>
            <a:r>
              <a:rPr lang="en-US" altLang="en-US" sz="2000" b="1" dirty="0">
                <a:solidFill>
                  <a:schemeClr val="bg1"/>
                </a:solidFill>
              </a:rPr>
              <a:t>Chandigarh</a:t>
            </a:r>
            <a:r>
              <a:rPr lang="en-US" altLang="en-US" dirty="0">
                <a:solidFill>
                  <a:schemeClr val="bg1"/>
                </a:solidFill>
              </a:rPr>
              <a:t>.</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rPr>
              <a:t>Revenue Contribution:</a:t>
            </a:r>
          </a:p>
          <a:p>
            <a:pPr marR="0" lvl="0" fontAlgn="base">
              <a:lnSpc>
                <a:spcPct val="100000"/>
              </a:lnSpc>
              <a:spcBef>
                <a:spcPct val="0"/>
              </a:spcBef>
              <a:spcAft>
                <a:spcPct val="0"/>
              </a:spcAft>
              <a:buClrTx/>
              <a:buSzTx/>
              <a:tabLst/>
            </a:pPr>
            <a:r>
              <a:rPr lang="en-US" altLang="en-US" dirty="0">
                <a:solidFill>
                  <a:schemeClr val="bg1"/>
                </a:solidFill>
              </a:rPr>
              <a:t>	Around </a:t>
            </a:r>
            <a:r>
              <a:rPr lang="en-US" altLang="en-US" sz="2000" b="1" dirty="0">
                <a:solidFill>
                  <a:schemeClr val="bg1"/>
                </a:solidFill>
              </a:rPr>
              <a:t>60%</a:t>
            </a:r>
            <a:r>
              <a:rPr lang="en-US" altLang="en-US" dirty="0">
                <a:solidFill>
                  <a:schemeClr val="bg1"/>
                </a:solidFill>
              </a:rPr>
              <a:t> of the company’s revenue comes from the cities of </a:t>
            </a:r>
            <a:r>
              <a:rPr lang="en-US" altLang="en-US" sz="2000" b="1" dirty="0">
                <a:solidFill>
                  <a:schemeClr val="bg1"/>
                </a:solidFill>
              </a:rPr>
              <a:t>Jaipur</a:t>
            </a:r>
            <a:r>
              <a:rPr lang="en-US" altLang="en-US" dirty="0">
                <a:solidFill>
                  <a:schemeClr val="bg1"/>
                </a:solidFill>
              </a:rPr>
              <a:t>, </a:t>
            </a:r>
            <a:r>
              <a:rPr lang="en-US" altLang="en-US" sz="2000" b="1" dirty="0">
                <a:solidFill>
                  <a:schemeClr val="bg1"/>
                </a:solidFill>
              </a:rPr>
              <a:t>Kochi</a:t>
            </a:r>
            <a:r>
              <a:rPr lang="en-US" altLang="en-US" dirty="0">
                <a:solidFill>
                  <a:schemeClr val="bg1"/>
                </a:solidFill>
              </a:rPr>
              <a:t>, and </a:t>
            </a:r>
            <a:r>
              <a:rPr lang="en-US" altLang="en-US" sz="2000" b="1" dirty="0">
                <a:solidFill>
                  <a:schemeClr val="bg1"/>
                </a:solidFill>
              </a:rPr>
              <a:t>Chandigarh</a:t>
            </a:r>
            <a:r>
              <a:rPr lang="en-US" altLang="en-US" dirty="0">
                <a:solidFill>
                  <a:schemeClr val="bg1"/>
                </a:solidFill>
              </a:rPr>
              <a:t>.</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rPr>
              <a:t>Revenue Trend:</a:t>
            </a:r>
          </a:p>
          <a:p>
            <a:pPr marR="0" lvl="0" fontAlgn="base">
              <a:lnSpc>
                <a:spcPct val="100000"/>
              </a:lnSpc>
              <a:spcBef>
                <a:spcPct val="0"/>
              </a:spcBef>
              <a:spcAft>
                <a:spcPct val="0"/>
              </a:spcAft>
              <a:buClrTx/>
              <a:buSzTx/>
              <a:tabLst/>
            </a:pPr>
            <a:r>
              <a:rPr lang="en-US" altLang="en-US" dirty="0">
                <a:solidFill>
                  <a:schemeClr val="bg1"/>
                </a:solidFill>
              </a:rPr>
              <a:t>	Revenue has shown a gradual </a:t>
            </a:r>
            <a:r>
              <a:rPr lang="en-US" altLang="en-US" sz="2000" b="1" dirty="0">
                <a:solidFill>
                  <a:schemeClr val="bg1"/>
                </a:solidFill>
              </a:rPr>
              <a:t>decline</a:t>
            </a:r>
            <a:r>
              <a:rPr lang="en-US" altLang="en-US" dirty="0">
                <a:solidFill>
                  <a:schemeClr val="bg1"/>
                </a:solidFill>
              </a:rPr>
              <a:t> over the past six months.</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rPr>
              <a:t>Repeat Passengers:</a:t>
            </a:r>
          </a:p>
          <a:p>
            <a:pPr marR="0" lvl="0" fontAlgn="base">
              <a:lnSpc>
                <a:spcPct val="100000"/>
              </a:lnSpc>
              <a:spcBef>
                <a:spcPct val="0"/>
              </a:spcBef>
              <a:spcAft>
                <a:spcPct val="0"/>
              </a:spcAft>
              <a:buClrTx/>
              <a:buSzTx/>
              <a:tabLst/>
            </a:pPr>
            <a:r>
              <a:rPr lang="en-US" altLang="en-US" dirty="0">
                <a:solidFill>
                  <a:schemeClr val="bg1"/>
                </a:solidFill>
              </a:rPr>
              <a:t>	The number of repeat passengers has </a:t>
            </a:r>
            <a:r>
              <a:rPr lang="en-US" altLang="en-US" sz="2000" b="1" dirty="0">
                <a:solidFill>
                  <a:schemeClr val="bg1"/>
                </a:solidFill>
              </a:rPr>
              <a:t>increased</a:t>
            </a:r>
            <a:r>
              <a:rPr lang="en-US" altLang="en-US" dirty="0">
                <a:solidFill>
                  <a:schemeClr val="bg1"/>
                </a:solidFill>
              </a:rPr>
              <a:t> gradually but dropped between </a:t>
            </a:r>
            <a:r>
              <a:rPr lang="en-US" altLang="en-US" sz="2000" b="1" dirty="0">
                <a:solidFill>
                  <a:schemeClr val="bg1"/>
                </a:solidFill>
              </a:rPr>
              <a:t>May</a:t>
            </a:r>
            <a:r>
              <a:rPr lang="en-US" altLang="en-US" dirty="0">
                <a:solidFill>
                  <a:schemeClr val="bg1"/>
                </a:solidFill>
              </a:rPr>
              <a:t> and </a:t>
            </a:r>
            <a:r>
              <a:rPr lang="en-US" altLang="en-US" sz="2000" b="1" dirty="0">
                <a:solidFill>
                  <a:schemeClr val="bg1"/>
                </a:solidFill>
              </a:rPr>
              <a:t>June</a:t>
            </a:r>
            <a:r>
              <a:rPr lang="en-US" altLang="en-US" dirty="0">
                <a:solidFill>
                  <a:schemeClr val="bg1"/>
                </a:solidFill>
              </a:rPr>
              <a:t>.</a:t>
            </a:r>
          </a:p>
          <a:p>
            <a:pPr marL="285750" marR="0" lvl="0" indent="-285750" fontAlgn="base">
              <a:lnSpc>
                <a:spcPct val="100000"/>
              </a:lnSpc>
              <a:spcBef>
                <a:spcPct val="0"/>
              </a:spcBef>
              <a:spcAft>
                <a:spcPct val="0"/>
              </a:spcAft>
              <a:buClrTx/>
              <a:buSzTx/>
              <a:buFont typeface="Arial" panose="020B0604020202020204" pitchFamily="34" charset="0"/>
              <a:buChar char="•"/>
              <a:tabLst/>
            </a:pPr>
            <a:r>
              <a:rPr lang="en-US" altLang="en-US" dirty="0">
                <a:solidFill>
                  <a:schemeClr val="bg1"/>
                </a:solidFill>
              </a:rPr>
              <a:t>New Passengers:</a:t>
            </a:r>
          </a:p>
          <a:p>
            <a:pPr marR="0" lvl="0" fontAlgn="base">
              <a:lnSpc>
                <a:spcPct val="100000"/>
              </a:lnSpc>
              <a:spcBef>
                <a:spcPct val="0"/>
              </a:spcBef>
              <a:spcAft>
                <a:spcPct val="0"/>
              </a:spcAft>
              <a:buClrTx/>
              <a:buSzTx/>
              <a:tabLst/>
            </a:pPr>
            <a:r>
              <a:rPr lang="en-US" altLang="en-US" dirty="0">
                <a:solidFill>
                  <a:schemeClr val="bg1"/>
                </a:solidFill>
              </a:rPr>
              <a:t>	The trend of new passengers has </a:t>
            </a:r>
            <a:r>
              <a:rPr lang="en-US" altLang="en-US" sz="2000" b="1" dirty="0">
                <a:solidFill>
                  <a:schemeClr val="bg1"/>
                </a:solidFill>
              </a:rPr>
              <a:t>declined</a:t>
            </a:r>
            <a:r>
              <a:rPr lang="en-US" altLang="en-US" dirty="0">
                <a:solidFill>
                  <a:schemeClr val="bg1"/>
                </a:solidFill>
              </a:rPr>
              <a:t>.</a:t>
            </a:r>
          </a:p>
          <a:p>
            <a:pPr marL="285750" marR="0" lvl="0" indent="-285750" fontAlgn="base">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endParaRPr>
          </a:p>
        </p:txBody>
      </p:sp>
    </p:spTree>
    <p:extLst>
      <p:ext uri="{BB962C8B-B14F-4D97-AF65-F5344CB8AC3E}">
        <p14:creationId xmlns:p14="http://schemas.microsoft.com/office/powerpoint/2010/main" val="11891971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CB9AA-0B01-6C40-B52F-9FAFA934350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9402A6D-1B1B-6B98-E5AE-6E65BEA0D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7BF3035-720F-9DF8-32D3-F259F40EF390}"/>
              </a:ext>
            </a:extLst>
          </p:cNvPr>
          <p:cNvSpPr txBox="1"/>
          <p:nvPr/>
        </p:nvSpPr>
        <p:spPr>
          <a:xfrm>
            <a:off x="1600200" y="0"/>
            <a:ext cx="9299448" cy="707886"/>
          </a:xfrm>
          <a:prstGeom prst="rect">
            <a:avLst/>
          </a:prstGeom>
          <a:noFill/>
        </p:spPr>
        <p:txBody>
          <a:bodyPr wrap="square" rtlCol="0">
            <a:spAutoFit/>
          </a:bodyPr>
          <a:lstStyle/>
          <a:p>
            <a:pPr algn="ctr"/>
            <a:r>
              <a:rPr lang="en-IN" sz="4000" b="1" dirty="0">
                <a:solidFill>
                  <a:schemeClr val="bg1"/>
                </a:solidFill>
              </a:rPr>
              <a:t>RECOMENDATIONS</a:t>
            </a:r>
            <a:endParaRPr lang="en-IN" b="1" dirty="0">
              <a:solidFill>
                <a:schemeClr val="bg1"/>
              </a:solidFill>
            </a:endParaRPr>
          </a:p>
        </p:txBody>
      </p:sp>
      <p:sp>
        <p:nvSpPr>
          <p:cNvPr id="43" name="TextBox 42">
            <a:extLst>
              <a:ext uri="{FF2B5EF4-FFF2-40B4-BE49-F238E27FC236}">
                <a16:creationId xmlns:a16="http://schemas.microsoft.com/office/drawing/2014/main" id="{CE259DA7-BB40-3486-9E01-6BF38F5DC2F3}"/>
              </a:ext>
            </a:extLst>
          </p:cNvPr>
          <p:cNvSpPr txBox="1"/>
          <p:nvPr/>
        </p:nvSpPr>
        <p:spPr>
          <a:xfrm>
            <a:off x="269748" y="1099941"/>
            <a:ext cx="11960352" cy="535531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Enhance services in tourism cities (Jaipur, Kochi, Mysore) by focusing on weekends and introducing seasonal offers and collaborations with local tourism boards and hotels.</a:t>
            </a:r>
          </a:p>
          <a:p>
            <a:pPr marL="285750" indent="-285750">
              <a:buFont typeface="Arial" panose="020B0604020202020204" pitchFamily="34" charset="0"/>
              <a:buChar char="•"/>
            </a:pPr>
            <a:r>
              <a:rPr lang="en-US" dirty="0">
                <a:solidFill>
                  <a:schemeClr val="bg1"/>
                </a:solidFill>
              </a:rPr>
              <a:t>Optimize weekday services in business cities (Lucknow, Surat, Vadodara) with better route planning and subscription plans for daily commuters.</a:t>
            </a:r>
          </a:p>
          <a:p>
            <a:pPr marL="285750" indent="-285750">
              <a:buFont typeface="Arial" panose="020B0604020202020204" pitchFamily="34" charset="0"/>
              <a:buChar char="•"/>
            </a:pPr>
            <a:r>
              <a:rPr lang="en-US" dirty="0">
                <a:solidFill>
                  <a:schemeClr val="bg1"/>
                </a:solidFill>
              </a:rPr>
              <a:t>Improve passenger experience in Vadodara by addressing issues like limited service availability and inconsistent ride quality.</a:t>
            </a:r>
          </a:p>
          <a:p>
            <a:pPr marL="285750" indent="-285750">
              <a:buFont typeface="Arial" panose="020B0604020202020204" pitchFamily="34" charset="0"/>
              <a:buChar char="•"/>
            </a:pPr>
            <a:r>
              <a:rPr lang="en-US" dirty="0">
                <a:solidFill>
                  <a:schemeClr val="bg1"/>
                </a:solidFill>
              </a:rPr>
              <a:t>Address driver dissatisfaction in Surat by optimizing ride distribution, reducing waiting times, and improving earnings.</a:t>
            </a:r>
          </a:p>
          <a:p>
            <a:pPr marL="285750" indent="-285750">
              <a:buFont typeface="Arial" panose="020B0604020202020204" pitchFamily="34" charset="0"/>
              <a:buChar char="•"/>
            </a:pPr>
            <a:r>
              <a:rPr lang="en-US" dirty="0">
                <a:solidFill>
                  <a:schemeClr val="bg1"/>
                </a:solidFill>
              </a:rPr>
              <a:t>Introduce loyalty programs and personalized discounts to increase repeat passenger retention in cities like Coimbatore and Surat.</a:t>
            </a:r>
          </a:p>
          <a:p>
            <a:pPr marL="285750" indent="-285750">
              <a:buFont typeface="Arial" panose="020B0604020202020204" pitchFamily="34" charset="0"/>
              <a:buChar char="•"/>
            </a:pPr>
            <a:r>
              <a:rPr lang="en-US" dirty="0">
                <a:solidFill>
                  <a:schemeClr val="bg1"/>
                </a:solidFill>
              </a:rPr>
              <a:t>Maintain strong repeat passenger rates in tourism cities with targeted marketing campaigns during peak months like May and June.</a:t>
            </a:r>
          </a:p>
          <a:p>
            <a:pPr marL="285750" indent="-285750">
              <a:buFont typeface="Arial" panose="020B0604020202020204" pitchFamily="34" charset="0"/>
              <a:buChar char="•"/>
            </a:pPr>
            <a:r>
              <a:rPr lang="en-US" dirty="0">
                <a:solidFill>
                  <a:schemeClr val="bg1"/>
                </a:solidFill>
              </a:rPr>
              <a:t>Conduct a pricing strategy review to address revenue decline and balance competitive pricing with profitability.</a:t>
            </a:r>
          </a:p>
          <a:p>
            <a:pPr marL="285750" indent="-285750">
              <a:buFont typeface="Arial" panose="020B0604020202020204" pitchFamily="34" charset="0"/>
              <a:buChar char="•"/>
            </a:pPr>
            <a:r>
              <a:rPr lang="en-US" dirty="0">
                <a:solidFill>
                  <a:schemeClr val="bg1"/>
                </a:solidFill>
              </a:rPr>
              <a:t>Focus on high-demand months (February, April, May) with special marketing campaigns to boost revenue.</a:t>
            </a:r>
          </a:p>
          <a:p>
            <a:pPr marL="285750" indent="-285750">
              <a:buFont typeface="Arial" panose="020B0604020202020204" pitchFamily="34" charset="0"/>
              <a:buChar char="•"/>
            </a:pPr>
            <a:r>
              <a:rPr lang="en-US" dirty="0">
                <a:solidFill>
                  <a:schemeClr val="bg1"/>
                </a:solidFill>
              </a:rPr>
              <a:t>Target underperforming cities like Lucknow and Vishakapatnam by improving service availability, expanding the fleet, and optimizing operations.</a:t>
            </a:r>
          </a:p>
          <a:p>
            <a:pPr marL="285750" indent="-285750">
              <a:buFont typeface="Arial" panose="020B0604020202020204" pitchFamily="34" charset="0"/>
              <a:buChar char="•"/>
            </a:pPr>
            <a:r>
              <a:rPr lang="en-US" dirty="0">
                <a:solidFill>
                  <a:schemeClr val="bg1"/>
                </a:solidFill>
              </a:rPr>
              <a:t>Incentivize top-performing drivers in cities like Jaipur and Mysore and enhance passenger amenities.</a:t>
            </a:r>
          </a:p>
          <a:p>
            <a:pPr marL="285750" indent="-285750">
              <a:buFont typeface="Arial" panose="020B0604020202020204" pitchFamily="34" charset="0"/>
              <a:buChar char="•"/>
            </a:pPr>
            <a:r>
              <a:rPr lang="en-US" dirty="0">
                <a:solidFill>
                  <a:schemeClr val="bg1"/>
                </a:solidFill>
              </a:rPr>
              <a:t>Improve customer satisfaction in Chandigarh and Kochi through feedback mechanisms and quality assurance programs.</a:t>
            </a:r>
          </a:p>
          <a:p>
            <a:pPr marL="285750" indent="-285750">
              <a:buFont typeface="Arial" panose="020B0604020202020204" pitchFamily="34" charset="0"/>
              <a:buChar char="•"/>
            </a:pPr>
            <a:r>
              <a:rPr lang="en-US" dirty="0">
                <a:solidFill>
                  <a:schemeClr val="bg1"/>
                </a:solidFill>
              </a:rPr>
              <a:t>Introduce demand-driven dynamic pricing and better route optimization in cities with peak-hour issues like Lucknow and Vishakapatnam.</a:t>
            </a:r>
          </a:p>
          <a:p>
            <a:pPr marL="285750" indent="-285750">
              <a:buFont typeface="Arial" panose="020B0604020202020204" pitchFamily="34" charset="0"/>
              <a:buChar char="•"/>
            </a:pPr>
            <a:r>
              <a:rPr lang="en-US" dirty="0">
                <a:solidFill>
                  <a:schemeClr val="bg1"/>
                </a:solidFill>
              </a:rPr>
              <a:t>Create discounted packages to boost travel during low-demand months like January and June.</a:t>
            </a:r>
          </a:p>
        </p:txBody>
      </p:sp>
    </p:spTree>
    <p:extLst>
      <p:ext uri="{BB962C8B-B14F-4D97-AF65-F5344CB8AC3E}">
        <p14:creationId xmlns:p14="http://schemas.microsoft.com/office/powerpoint/2010/main" val="4294700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D5F88-FD70-EC86-DC05-65DC3AD5E77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A5A86B-450C-3A4A-051D-AFB474C396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F15113A2-FFFA-1AC1-9845-904E9267205F}"/>
              </a:ext>
            </a:extLst>
          </p:cNvPr>
          <p:cNvSpPr/>
          <p:nvPr/>
        </p:nvSpPr>
        <p:spPr>
          <a:xfrm>
            <a:off x="2542032" y="2967335"/>
            <a:ext cx="7772400" cy="923330"/>
          </a:xfrm>
          <a:prstGeom prst="rect">
            <a:avLst/>
          </a:prstGeom>
          <a:noFill/>
        </p:spPr>
        <p:txBody>
          <a:bodyPr wrap="squar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THANK YOU</a:t>
            </a:r>
          </a:p>
        </p:txBody>
      </p:sp>
    </p:spTree>
    <p:extLst>
      <p:ext uri="{BB962C8B-B14F-4D97-AF65-F5344CB8AC3E}">
        <p14:creationId xmlns:p14="http://schemas.microsoft.com/office/powerpoint/2010/main" val="83655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DF9BD-1FC8-90C7-C7EF-25FBE94E7A9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986586B-DDDC-2D47-D568-4EACF94A4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9E71DEB9-4D53-2327-757F-7024632C579F}"/>
              </a:ext>
            </a:extLst>
          </p:cNvPr>
          <p:cNvSpPr txBox="1"/>
          <p:nvPr/>
        </p:nvSpPr>
        <p:spPr>
          <a:xfrm>
            <a:off x="3208782" y="475488"/>
            <a:ext cx="5774436" cy="1015663"/>
          </a:xfrm>
          <a:prstGeom prst="rect">
            <a:avLst/>
          </a:prstGeom>
          <a:noFill/>
        </p:spPr>
        <p:txBody>
          <a:bodyPr wrap="square" rtlCol="0">
            <a:spAutoFit/>
          </a:bodyPr>
          <a:lstStyle/>
          <a:p>
            <a:pPr algn="ctr"/>
            <a:r>
              <a:rPr lang="en-IN" sz="3600" b="1" u="sng" dirty="0">
                <a:solidFill>
                  <a:schemeClr val="bg1"/>
                </a:solidFill>
                <a:latin typeface="Segoe UI" panose="020B0502040204020203" pitchFamily="34" charset="0"/>
                <a:cs typeface="Segoe UI" panose="020B0502040204020203" pitchFamily="34" charset="0"/>
              </a:rPr>
              <a:t>PROBLEM</a:t>
            </a:r>
            <a:r>
              <a:rPr lang="en-IN" sz="2400" b="1" u="sng" dirty="0">
                <a:solidFill>
                  <a:schemeClr val="bg1"/>
                </a:solidFill>
                <a:latin typeface="Segoe UI" panose="020B0502040204020203" pitchFamily="34" charset="0"/>
                <a:cs typeface="Segoe UI" panose="020B0502040204020203" pitchFamily="34" charset="0"/>
              </a:rPr>
              <a:t> </a:t>
            </a:r>
            <a:r>
              <a:rPr lang="en-IN" sz="3600" b="1" u="sng" dirty="0">
                <a:solidFill>
                  <a:schemeClr val="bg1"/>
                </a:solidFill>
                <a:latin typeface="Segoe UI" panose="020B0502040204020203" pitchFamily="34" charset="0"/>
                <a:cs typeface="Segoe UI" panose="020B0502040204020203" pitchFamily="34" charset="0"/>
              </a:rPr>
              <a:t>STATEMENT</a:t>
            </a:r>
          </a:p>
          <a:p>
            <a:pPr algn="ctr"/>
            <a:endParaRPr lang="en-IN" sz="2400" dirty="0"/>
          </a:p>
        </p:txBody>
      </p:sp>
      <p:sp>
        <p:nvSpPr>
          <p:cNvPr id="6" name="TextBox 5">
            <a:extLst>
              <a:ext uri="{FF2B5EF4-FFF2-40B4-BE49-F238E27FC236}">
                <a16:creationId xmlns:a16="http://schemas.microsoft.com/office/drawing/2014/main" id="{0E90E054-5DC7-B617-FE57-953A15377D2F}"/>
              </a:ext>
            </a:extLst>
          </p:cNvPr>
          <p:cNvSpPr txBox="1"/>
          <p:nvPr/>
        </p:nvSpPr>
        <p:spPr>
          <a:xfrm>
            <a:off x="237744" y="1491151"/>
            <a:ext cx="11457432" cy="5170646"/>
          </a:xfrm>
          <a:prstGeom prst="rect">
            <a:avLst/>
          </a:prstGeom>
          <a:noFill/>
        </p:spPr>
        <p:txBody>
          <a:bodyPr wrap="square" rtlCol="0">
            <a:spAutoFit/>
          </a:bodyPr>
          <a:lstStyle/>
          <a:p>
            <a:pPr lvl="1">
              <a:lnSpc>
                <a:spcPct val="200000"/>
              </a:lnSpc>
            </a:pPr>
            <a:r>
              <a:rPr lang="en-US" sz="2400" dirty="0">
                <a:solidFill>
                  <a:schemeClr val="bg1"/>
                </a:solidFill>
              </a:rPr>
              <a:t>The CEO of the company Bruce Haryali want to assess the company’s performance using key metrics:</a:t>
            </a:r>
          </a:p>
          <a:p>
            <a:pPr marL="742950" lvl="1" indent="-285750">
              <a:lnSpc>
                <a:spcPct val="150000"/>
              </a:lnSpc>
              <a:buFont typeface="Arial" panose="020B0604020202020204" pitchFamily="34" charset="0"/>
              <a:buChar char="•"/>
            </a:pPr>
            <a:r>
              <a:rPr lang="en-US" sz="2400" dirty="0">
                <a:solidFill>
                  <a:schemeClr val="bg1"/>
                </a:solidFill>
              </a:rPr>
              <a:t>Trip volume</a:t>
            </a:r>
          </a:p>
          <a:p>
            <a:pPr marL="742950" lvl="1" indent="-285750">
              <a:lnSpc>
                <a:spcPct val="150000"/>
              </a:lnSpc>
              <a:buFont typeface="Arial" panose="020B0604020202020204" pitchFamily="34" charset="0"/>
              <a:buChar char="•"/>
            </a:pPr>
            <a:r>
              <a:rPr lang="en-US" sz="2400" dirty="0">
                <a:solidFill>
                  <a:schemeClr val="bg1"/>
                </a:solidFill>
              </a:rPr>
              <a:t>Revenue Growth</a:t>
            </a:r>
          </a:p>
          <a:p>
            <a:pPr marL="742950" lvl="1" indent="-285750">
              <a:lnSpc>
                <a:spcPct val="150000"/>
              </a:lnSpc>
              <a:buFont typeface="Arial" panose="020B0604020202020204" pitchFamily="34" charset="0"/>
              <a:buChar char="•"/>
            </a:pPr>
            <a:r>
              <a:rPr lang="en-US" sz="2400" dirty="0">
                <a:solidFill>
                  <a:schemeClr val="bg1"/>
                </a:solidFill>
              </a:rPr>
              <a:t>Passenger satisfaction</a:t>
            </a:r>
          </a:p>
          <a:p>
            <a:pPr marL="742950" lvl="1" indent="-285750">
              <a:lnSpc>
                <a:spcPct val="150000"/>
              </a:lnSpc>
              <a:buFont typeface="Arial" panose="020B0604020202020204" pitchFamily="34" charset="0"/>
              <a:buChar char="•"/>
            </a:pPr>
            <a:r>
              <a:rPr lang="en-US" sz="2400" dirty="0">
                <a:solidFill>
                  <a:schemeClr val="bg1"/>
                </a:solidFill>
              </a:rPr>
              <a:t>Repeat passenger rate</a:t>
            </a:r>
          </a:p>
          <a:p>
            <a:pPr marL="742950" lvl="1" indent="-285750">
              <a:lnSpc>
                <a:spcPct val="150000"/>
              </a:lnSpc>
              <a:buFont typeface="Arial" panose="020B0604020202020204" pitchFamily="34" charset="0"/>
              <a:buChar char="•"/>
            </a:pPr>
            <a:r>
              <a:rPr lang="en-US" sz="2400" dirty="0">
                <a:solidFill>
                  <a:schemeClr val="bg1"/>
                </a:solidFill>
              </a:rPr>
              <a:t>Trip distribution</a:t>
            </a:r>
          </a:p>
          <a:p>
            <a:pPr marL="742950" lvl="1" indent="-285750">
              <a:lnSpc>
                <a:spcPct val="150000"/>
              </a:lnSpc>
              <a:buFont typeface="Arial" panose="020B0604020202020204" pitchFamily="34" charset="0"/>
              <a:buChar char="•"/>
            </a:pPr>
            <a:r>
              <a:rPr lang="en-US" sz="2400" dirty="0">
                <a:solidFill>
                  <a:schemeClr val="bg1"/>
                </a:solidFill>
              </a:rPr>
              <a:t>Balance between new and repeat passengers</a:t>
            </a:r>
          </a:p>
          <a:p>
            <a:endParaRPr lang="en-IN" dirty="0"/>
          </a:p>
        </p:txBody>
      </p:sp>
    </p:spTree>
    <p:extLst>
      <p:ext uri="{BB962C8B-B14F-4D97-AF65-F5344CB8AC3E}">
        <p14:creationId xmlns:p14="http://schemas.microsoft.com/office/powerpoint/2010/main" val="1937279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E5AAB-BFB3-5A5E-5E54-857D2A39D67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BDDF638-ABE7-B469-4E49-F1843F704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
            <a:ext cx="12192000" cy="6858000"/>
          </a:xfrm>
          <a:prstGeom prst="rect">
            <a:avLst/>
          </a:prstGeom>
        </p:spPr>
      </p:pic>
      <p:sp>
        <p:nvSpPr>
          <p:cNvPr id="4" name="TextBox 3">
            <a:extLst>
              <a:ext uri="{FF2B5EF4-FFF2-40B4-BE49-F238E27FC236}">
                <a16:creationId xmlns:a16="http://schemas.microsoft.com/office/drawing/2014/main" id="{02DDF05B-C1C4-C76D-EF9E-F0FA1B35DE40}"/>
              </a:ext>
            </a:extLst>
          </p:cNvPr>
          <p:cNvSpPr txBox="1"/>
          <p:nvPr/>
        </p:nvSpPr>
        <p:spPr>
          <a:xfrm>
            <a:off x="1691640" y="1890796"/>
            <a:ext cx="10204704" cy="523220"/>
          </a:xfrm>
          <a:prstGeom prst="rect">
            <a:avLst/>
          </a:prstGeom>
          <a:noFill/>
        </p:spPr>
        <p:txBody>
          <a:bodyPr wrap="square">
            <a:spAutoFit/>
          </a:bodyPr>
          <a:lstStyle/>
          <a:p>
            <a:r>
              <a:rPr lang="en-IN" sz="2800" b="1" dirty="0">
                <a:solidFill>
                  <a:schemeClr val="bg1"/>
                </a:solidFill>
                <a:latin typeface="Segoe UI" panose="020B0502040204020203" pitchFamily="34" charset="0"/>
                <a:cs typeface="Segoe UI" panose="020B0502040204020203" pitchFamily="34" charset="0"/>
              </a:rPr>
              <a:t>PRIMARY AND SECONDARY ANALYSIS QUESTIONS</a:t>
            </a:r>
          </a:p>
        </p:txBody>
      </p:sp>
      <p:pic>
        <p:nvPicPr>
          <p:cNvPr id="6" name="Picture 5">
            <a:extLst>
              <a:ext uri="{FF2B5EF4-FFF2-40B4-BE49-F238E27FC236}">
                <a16:creationId xmlns:a16="http://schemas.microsoft.com/office/drawing/2014/main" id="{2E680A52-BB0B-F241-B946-50CBDD33FC8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499821" y="3214117"/>
            <a:ext cx="2367454" cy="2459736"/>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8B6930CA-6927-7ADC-BF51-85FEFFC2BC60}"/>
              </a:ext>
            </a:extLst>
          </p:cNvPr>
          <p:cNvPicPr>
            <a:picLocks noChangeAspect="1"/>
          </p:cNvPicPr>
          <p:nvPr/>
        </p:nvPicPr>
        <p:blipFill>
          <a:blip r:embed="rId5">
            <a:alphaModFix/>
            <a:extLst>
              <a:ext uri="{28A0092B-C50C-407E-A947-70E740481C1C}">
                <a14:useLocalDpi xmlns:a14="http://schemas.microsoft.com/office/drawing/2010/main" val="0"/>
              </a:ext>
            </a:extLst>
          </a:blip>
          <a:stretch>
            <a:fillRect/>
          </a:stretch>
        </p:blipFill>
        <p:spPr>
          <a:xfrm>
            <a:off x="7196327" y="3417380"/>
            <a:ext cx="2053209" cy="2053209"/>
          </a:xfrm>
          <a:prstGeom prst="rect">
            <a:avLst/>
          </a:prstGeom>
          <a:ln>
            <a:noFill/>
          </a:ln>
          <a:effectLst>
            <a:softEdge rad="112500"/>
          </a:effectLst>
        </p:spPr>
      </p:pic>
    </p:spTree>
    <p:extLst>
      <p:ext uri="{BB962C8B-B14F-4D97-AF65-F5344CB8AC3E}">
        <p14:creationId xmlns:p14="http://schemas.microsoft.com/office/powerpoint/2010/main" val="190764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52B2-D836-FD9E-4A80-B4DCC596F1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98C8BFC-75B3-EB26-E15A-ED45E9345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DE5442F-B63F-5F09-3E54-3F21F27A2607}"/>
              </a:ext>
            </a:extLst>
          </p:cNvPr>
          <p:cNvSpPr txBox="1"/>
          <p:nvPr/>
        </p:nvSpPr>
        <p:spPr>
          <a:xfrm>
            <a:off x="448056" y="667512"/>
            <a:ext cx="11347704" cy="954107"/>
          </a:xfrm>
          <a:prstGeom prst="rect">
            <a:avLst/>
          </a:prstGeom>
          <a:noFill/>
        </p:spPr>
        <p:txBody>
          <a:bodyPr wrap="square" rtlCol="0">
            <a:spAutoFit/>
          </a:bodyPr>
          <a:lstStyle/>
          <a:p>
            <a:r>
              <a:rPr lang="en-US" b="1" u="sng" dirty="0">
                <a:solidFill>
                  <a:schemeClr val="bg1"/>
                </a:solidFill>
              </a:rPr>
              <a:t> QUESTION 1:</a:t>
            </a:r>
          </a:p>
          <a:p>
            <a:endParaRPr lang="en-US" b="1" u="sng" dirty="0">
              <a:solidFill>
                <a:schemeClr val="bg1"/>
              </a:solidFill>
            </a:endParaRPr>
          </a:p>
          <a:p>
            <a:r>
              <a:rPr lang="en-US" b="1" dirty="0">
                <a:solidFill>
                  <a:schemeClr val="bg1"/>
                </a:solidFill>
              </a:rPr>
              <a:t>	</a:t>
            </a:r>
            <a:r>
              <a:rPr lang="en-US" sz="2000" b="1" dirty="0">
                <a:solidFill>
                  <a:schemeClr val="bg1"/>
                </a:solidFill>
              </a:rPr>
              <a:t>IDENTIFY THE TOP 3 AND BOTTOM 3 CITIES BY TOTAL TRIPS OVER THE ENTIRE ANALYSIS PERIOD</a:t>
            </a:r>
            <a:r>
              <a:rPr lang="en-US" b="1" dirty="0">
                <a:solidFill>
                  <a:schemeClr val="bg1"/>
                </a:solidFill>
              </a:rPr>
              <a:t>.</a:t>
            </a:r>
            <a:endParaRPr lang="en-IN" b="1" dirty="0">
              <a:solidFill>
                <a:schemeClr val="bg1"/>
              </a:solidFill>
            </a:endParaRPr>
          </a:p>
        </p:txBody>
      </p:sp>
      <p:pic>
        <p:nvPicPr>
          <p:cNvPr id="7" name="Picture 6">
            <a:extLst>
              <a:ext uri="{FF2B5EF4-FFF2-40B4-BE49-F238E27FC236}">
                <a16:creationId xmlns:a16="http://schemas.microsoft.com/office/drawing/2014/main" id="{4E56AE00-E2FF-3B08-30F9-1C973FE24289}"/>
              </a:ext>
            </a:extLst>
          </p:cNvPr>
          <p:cNvPicPr>
            <a:picLocks noChangeAspect="1"/>
          </p:cNvPicPr>
          <p:nvPr/>
        </p:nvPicPr>
        <p:blipFill>
          <a:blip r:embed="rId4"/>
          <a:stretch>
            <a:fillRect/>
          </a:stretch>
        </p:blipFill>
        <p:spPr>
          <a:xfrm>
            <a:off x="914400" y="2066544"/>
            <a:ext cx="3566160" cy="2958084"/>
          </a:xfrm>
          <a:prstGeom prst="rect">
            <a:avLst/>
          </a:prstGeom>
        </p:spPr>
      </p:pic>
      <p:sp>
        <p:nvSpPr>
          <p:cNvPr id="8" name="TextBox 7">
            <a:extLst>
              <a:ext uri="{FF2B5EF4-FFF2-40B4-BE49-F238E27FC236}">
                <a16:creationId xmlns:a16="http://schemas.microsoft.com/office/drawing/2014/main" id="{5B6F4D07-498D-EE2F-FD8A-31BE37C0BE07}"/>
              </a:ext>
            </a:extLst>
          </p:cNvPr>
          <p:cNvSpPr txBox="1"/>
          <p:nvPr/>
        </p:nvSpPr>
        <p:spPr>
          <a:xfrm>
            <a:off x="1019556" y="5129784"/>
            <a:ext cx="10483596" cy="1477328"/>
          </a:xfrm>
          <a:prstGeom prst="rect">
            <a:avLst/>
          </a:prstGeom>
          <a:noFill/>
        </p:spPr>
        <p:txBody>
          <a:bodyPr wrap="square" rtlCol="0">
            <a:spAutoFit/>
          </a:bodyPr>
          <a:lstStyle/>
          <a:p>
            <a:r>
              <a:rPr lang="en-IN" b="1" dirty="0">
                <a:solidFill>
                  <a:schemeClr val="bg1"/>
                </a:solidFill>
              </a:rPr>
              <a:t>INSIGHTS: </a:t>
            </a:r>
          </a:p>
          <a:p>
            <a:endParaRPr lang="en-IN" b="1" dirty="0">
              <a:solidFill>
                <a:schemeClr val="bg1"/>
              </a:solidFill>
            </a:endParaRPr>
          </a:p>
          <a:p>
            <a:r>
              <a:rPr lang="en-IN" b="1" dirty="0">
                <a:solidFill>
                  <a:schemeClr val="bg1"/>
                </a:solidFill>
              </a:rPr>
              <a:t>The maximum percent of trips are coming from a tourism based city whereas second and third cities are business based.</a:t>
            </a:r>
          </a:p>
          <a:p>
            <a:endParaRPr lang="en-IN" b="1" dirty="0">
              <a:solidFill>
                <a:schemeClr val="bg1"/>
              </a:solidFill>
            </a:endParaRPr>
          </a:p>
        </p:txBody>
      </p:sp>
      <p:graphicFrame>
        <p:nvGraphicFramePr>
          <p:cNvPr id="2" name="Chart 1">
            <a:extLst>
              <a:ext uri="{FF2B5EF4-FFF2-40B4-BE49-F238E27FC236}">
                <a16:creationId xmlns:a16="http://schemas.microsoft.com/office/drawing/2014/main" id="{774737A7-01ED-3A81-09B3-F70BC7524D1B}"/>
              </a:ext>
            </a:extLst>
          </p:cNvPr>
          <p:cNvGraphicFramePr>
            <a:graphicFrameLocks/>
          </p:cNvGraphicFramePr>
          <p:nvPr>
            <p:extLst>
              <p:ext uri="{D42A27DB-BD31-4B8C-83A1-F6EECF244321}">
                <p14:modId xmlns:p14="http://schemas.microsoft.com/office/powerpoint/2010/main" val="2523769650"/>
              </p:ext>
            </p:extLst>
          </p:nvPr>
        </p:nvGraphicFramePr>
        <p:xfrm>
          <a:off x="5647944" y="2080260"/>
          <a:ext cx="5629656" cy="294436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0595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0A502-B037-8DF4-2A34-B127CD2EF59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E28D7E0-B19F-B9AF-A681-6813E4025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55CDA0B-19CD-7EC1-BC62-A756E4AADAB6}"/>
              </a:ext>
            </a:extLst>
          </p:cNvPr>
          <p:cNvSpPr txBox="1"/>
          <p:nvPr/>
        </p:nvSpPr>
        <p:spPr>
          <a:xfrm>
            <a:off x="540096" y="485851"/>
            <a:ext cx="11128248" cy="1384995"/>
          </a:xfrm>
          <a:prstGeom prst="rect">
            <a:avLst/>
          </a:prstGeom>
          <a:noFill/>
        </p:spPr>
        <p:txBody>
          <a:bodyPr wrap="square" rtlCol="0">
            <a:spAutoFit/>
          </a:bodyPr>
          <a:lstStyle/>
          <a:p>
            <a:r>
              <a:rPr lang="en-US" b="1" u="sng" dirty="0">
                <a:solidFill>
                  <a:schemeClr val="bg1"/>
                </a:solidFill>
              </a:rPr>
              <a:t> QUESTION 2:</a:t>
            </a:r>
          </a:p>
          <a:p>
            <a:endParaRPr lang="en-US" b="1" u="sng" dirty="0">
              <a:solidFill>
                <a:schemeClr val="bg1"/>
              </a:solidFill>
            </a:endParaRPr>
          </a:p>
          <a:p>
            <a:r>
              <a:rPr lang="en-US" sz="1600" b="1" dirty="0">
                <a:solidFill>
                  <a:schemeClr val="bg1"/>
                </a:solidFill>
              </a:rPr>
              <a:t>CALCULATE THE AVERAGE FARE PER TRIP FOR EACH CITY AND COMPARE IT WITH THE CITY'S AVERAGE TRIP DISTANCE.</a:t>
            </a:r>
          </a:p>
          <a:p>
            <a:r>
              <a:rPr lang="en-US" sz="1600" b="1" dirty="0">
                <a:solidFill>
                  <a:schemeClr val="bg1"/>
                </a:solidFill>
              </a:rPr>
              <a:t>IDENTIFY THE CITIES WITH THE HIGHEST AND LOWEST AVERAGE FARE PER TRIP TO ASSESS PRICING EFFICIENCY ACROSS LOCATIONS.</a:t>
            </a:r>
            <a:endParaRPr lang="en-IN" b="1" dirty="0">
              <a:solidFill>
                <a:schemeClr val="bg1"/>
              </a:solidFill>
            </a:endParaRPr>
          </a:p>
        </p:txBody>
      </p:sp>
      <p:sp>
        <p:nvSpPr>
          <p:cNvPr id="8" name="TextBox 7">
            <a:extLst>
              <a:ext uri="{FF2B5EF4-FFF2-40B4-BE49-F238E27FC236}">
                <a16:creationId xmlns:a16="http://schemas.microsoft.com/office/drawing/2014/main" id="{0D3FDD6B-39BB-C222-6E58-062A9C8DEC92}"/>
              </a:ext>
            </a:extLst>
          </p:cNvPr>
          <p:cNvSpPr txBox="1"/>
          <p:nvPr/>
        </p:nvSpPr>
        <p:spPr>
          <a:xfrm>
            <a:off x="413928" y="5399187"/>
            <a:ext cx="11128248" cy="1138773"/>
          </a:xfrm>
          <a:prstGeom prst="rect">
            <a:avLst/>
          </a:prstGeom>
          <a:noFill/>
        </p:spPr>
        <p:txBody>
          <a:bodyPr wrap="square" rtlCol="0">
            <a:spAutoFit/>
          </a:bodyPr>
          <a:lstStyle/>
          <a:p>
            <a:r>
              <a:rPr lang="en-IN" b="1" dirty="0">
                <a:solidFill>
                  <a:schemeClr val="bg1"/>
                </a:solidFill>
              </a:rPr>
              <a:t>INSIGHTS: </a:t>
            </a:r>
          </a:p>
          <a:p>
            <a:r>
              <a:rPr lang="en-US" sz="1600" b="1" dirty="0">
                <a:solidFill>
                  <a:schemeClr val="bg1"/>
                </a:solidFill>
              </a:rPr>
              <a:t>There is a positive correlation between the average fare and the average distance. There is a deviation in Indore and Mysore, where the same average distance has a different average fare. Tourism-based cities have high-distance trips, whereas business-based cities tend to have shorter trips.</a:t>
            </a:r>
            <a:endParaRPr lang="en-IN" sz="1600" b="1" dirty="0">
              <a:solidFill>
                <a:schemeClr val="bg1"/>
              </a:solidFill>
            </a:endParaRPr>
          </a:p>
        </p:txBody>
      </p:sp>
      <p:pic>
        <p:nvPicPr>
          <p:cNvPr id="5" name="Picture 4">
            <a:extLst>
              <a:ext uri="{FF2B5EF4-FFF2-40B4-BE49-F238E27FC236}">
                <a16:creationId xmlns:a16="http://schemas.microsoft.com/office/drawing/2014/main" id="{18D1E12A-3344-26C8-1F85-2B427E71B345}"/>
              </a:ext>
            </a:extLst>
          </p:cNvPr>
          <p:cNvPicPr>
            <a:picLocks noChangeAspect="1"/>
          </p:cNvPicPr>
          <p:nvPr/>
        </p:nvPicPr>
        <p:blipFill>
          <a:blip r:embed="rId4"/>
          <a:stretch>
            <a:fillRect/>
          </a:stretch>
        </p:blipFill>
        <p:spPr>
          <a:xfrm>
            <a:off x="649824" y="2052507"/>
            <a:ext cx="4392626" cy="3195768"/>
          </a:xfrm>
          <a:prstGeom prst="rect">
            <a:avLst/>
          </a:prstGeom>
        </p:spPr>
      </p:pic>
      <p:graphicFrame>
        <p:nvGraphicFramePr>
          <p:cNvPr id="2" name="Chart 1">
            <a:extLst>
              <a:ext uri="{FF2B5EF4-FFF2-40B4-BE49-F238E27FC236}">
                <a16:creationId xmlns:a16="http://schemas.microsoft.com/office/drawing/2014/main" id="{B3C1A7BB-412D-A5C7-DE5D-57319051BFD4}"/>
              </a:ext>
            </a:extLst>
          </p:cNvPr>
          <p:cNvGraphicFramePr>
            <a:graphicFrameLocks/>
          </p:cNvGraphicFramePr>
          <p:nvPr>
            <p:extLst>
              <p:ext uri="{D42A27DB-BD31-4B8C-83A1-F6EECF244321}">
                <p14:modId xmlns:p14="http://schemas.microsoft.com/office/powerpoint/2010/main" val="193770393"/>
              </p:ext>
            </p:extLst>
          </p:nvPr>
        </p:nvGraphicFramePr>
        <p:xfrm>
          <a:off x="5582546" y="2052508"/>
          <a:ext cx="5810878" cy="3195768"/>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7CC0F49D-5F49-2071-0894-99B170BC8251}"/>
                  </a:ext>
                </a:extLst>
              </p14:cNvPr>
              <p14:cNvContentPartPr/>
              <p14:nvPr/>
            </p14:nvContentPartPr>
            <p14:xfrm>
              <a:off x="1124352" y="3492576"/>
              <a:ext cx="2880360" cy="28440"/>
            </p14:xfrm>
          </p:contentPart>
        </mc:Choice>
        <mc:Fallback xmlns="">
          <p:pic>
            <p:nvPicPr>
              <p:cNvPr id="9" name="Ink 8">
                <a:extLst>
                  <a:ext uri="{FF2B5EF4-FFF2-40B4-BE49-F238E27FC236}">
                    <a16:creationId xmlns:a16="http://schemas.microsoft.com/office/drawing/2014/main" id="{7CC0F49D-5F49-2071-0894-99B170BC8251}"/>
                  </a:ext>
                </a:extLst>
              </p:cNvPr>
              <p:cNvPicPr/>
              <p:nvPr/>
            </p:nvPicPr>
            <p:blipFill>
              <a:blip r:embed="rId7"/>
              <a:stretch>
                <a:fillRect/>
              </a:stretch>
            </p:blipFill>
            <p:spPr>
              <a:xfrm>
                <a:off x="1088712" y="3420936"/>
                <a:ext cx="295200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962D0697-6F3E-051A-E46C-996842668091}"/>
                  </a:ext>
                </a:extLst>
              </p14:cNvPr>
              <p14:cNvContentPartPr/>
              <p14:nvPr/>
            </p14:nvContentPartPr>
            <p14:xfrm>
              <a:off x="1115352" y="3693096"/>
              <a:ext cx="2911320" cy="37800"/>
            </p14:xfrm>
          </p:contentPart>
        </mc:Choice>
        <mc:Fallback xmlns="">
          <p:pic>
            <p:nvPicPr>
              <p:cNvPr id="10" name="Ink 9">
                <a:extLst>
                  <a:ext uri="{FF2B5EF4-FFF2-40B4-BE49-F238E27FC236}">
                    <a16:creationId xmlns:a16="http://schemas.microsoft.com/office/drawing/2014/main" id="{962D0697-6F3E-051A-E46C-996842668091}"/>
                  </a:ext>
                </a:extLst>
              </p:cNvPr>
              <p:cNvPicPr/>
              <p:nvPr/>
            </p:nvPicPr>
            <p:blipFill>
              <a:blip r:embed="rId9"/>
              <a:stretch>
                <a:fillRect/>
              </a:stretch>
            </p:blipFill>
            <p:spPr>
              <a:xfrm>
                <a:off x="1079712" y="3621456"/>
                <a:ext cx="29829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1B5D68DD-AADB-EA22-594A-75358ECE890C}"/>
                  </a:ext>
                </a:extLst>
              </p14:cNvPr>
              <p14:cNvContentPartPr/>
              <p14:nvPr/>
            </p14:nvContentPartPr>
            <p14:xfrm>
              <a:off x="1100952" y="3500856"/>
              <a:ext cx="3010680" cy="286200"/>
            </p14:xfrm>
          </p:contentPart>
        </mc:Choice>
        <mc:Fallback xmlns="">
          <p:pic>
            <p:nvPicPr>
              <p:cNvPr id="11" name="Ink 10">
                <a:extLst>
                  <a:ext uri="{FF2B5EF4-FFF2-40B4-BE49-F238E27FC236}">
                    <a16:creationId xmlns:a16="http://schemas.microsoft.com/office/drawing/2014/main" id="{1B5D68DD-AADB-EA22-594A-75358ECE890C}"/>
                  </a:ext>
                </a:extLst>
              </p:cNvPr>
              <p:cNvPicPr/>
              <p:nvPr/>
            </p:nvPicPr>
            <p:blipFill>
              <a:blip r:embed="rId11"/>
              <a:stretch>
                <a:fillRect/>
              </a:stretch>
            </p:blipFill>
            <p:spPr>
              <a:xfrm>
                <a:off x="1064952" y="3428856"/>
                <a:ext cx="3082320" cy="42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3BEDB812-F50E-0D5F-1B0F-F3E9A01347DE}"/>
                  </a:ext>
                </a:extLst>
              </p14:cNvPr>
              <p14:cNvContentPartPr/>
              <p14:nvPr/>
            </p14:nvContentPartPr>
            <p14:xfrm>
              <a:off x="1120752" y="3482136"/>
              <a:ext cx="3060360" cy="342360"/>
            </p14:xfrm>
          </p:contentPart>
        </mc:Choice>
        <mc:Fallback xmlns="">
          <p:pic>
            <p:nvPicPr>
              <p:cNvPr id="12" name="Ink 11">
                <a:extLst>
                  <a:ext uri="{FF2B5EF4-FFF2-40B4-BE49-F238E27FC236}">
                    <a16:creationId xmlns:a16="http://schemas.microsoft.com/office/drawing/2014/main" id="{3BEDB812-F50E-0D5F-1B0F-F3E9A01347DE}"/>
                  </a:ext>
                </a:extLst>
              </p:cNvPr>
              <p:cNvPicPr/>
              <p:nvPr/>
            </p:nvPicPr>
            <p:blipFill>
              <a:blip r:embed="rId13"/>
              <a:stretch>
                <a:fillRect/>
              </a:stretch>
            </p:blipFill>
            <p:spPr>
              <a:xfrm>
                <a:off x="1084752" y="3410496"/>
                <a:ext cx="3132000" cy="486000"/>
              </a:xfrm>
              <a:prstGeom prst="rect">
                <a:avLst/>
              </a:prstGeom>
            </p:spPr>
          </p:pic>
        </mc:Fallback>
      </mc:AlternateContent>
    </p:spTree>
    <p:extLst>
      <p:ext uri="{BB962C8B-B14F-4D97-AF65-F5344CB8AC3E}">
        <p14:creationId xmlns:p14="http://schemas.microsoft.com/office/powerpoint/2010/main" val="275084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6873D-9336-0F9B-AF26-A7969837832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5F67962-577A-81F9-9075-4BCDB2E4F8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85"/>
            <a:ext cx="12192000" cy="6858000"/>
          </a:xfrm>
          <a:prstGeom prst="rect">
            <a:avLst/>
          </a:prstGeom>
        </p:spPr>
      </p:pic>
      <p:sp>
        <p:nvSpPr>
          <p:cNvPr id="4" name="TextBox 3">
            <a:extLst>
              <a:ext uri="{FF2B5EF4-FFF2-40B4-BE49-F238E27FC236}">
                <a16:creationId xmlns:a16="http://schemas.microsoft.com/office/drawing/2014/main" id="{B83525A7-1402-4F67-2097-035BF33B720A}"/>
              </a:ext>
            </a:extLst>
          </p:cNvPr>
          <p:cNvSpPr txBox="1"/>
          <p:nvPr/>
        </p:nvSpPr>
        <p:spPr>
          <a:xfrm>
            <a:off x="844296" y="685800"/>
            <a:ext cx="11347704" cy="1138773"/>
          </a:xfrm>
          <a:prstGeom prst="rect">
            <a:avLst/>
          </a:prstGeom>
          <a:noFill/>
        </p:spPr>
        <p:txBody>
          <a:bodyPr wrap="square" rtlCol="0">
            <a:spAutoFit/>
          </a:bodyPr>
          <a:lstStyle/>
          <a:p>
            <a:r>
              <a:rPr lang="en-US" b="1" u="sng" dirty="0">
                <a:solidFill>
                  <a:schemeClr val="bg1"/>
                </a:solidFill>
              </a:rPr>
              <a:t> QUESTION 3:</a:t>
            </a:r>
          </a:p>
          <a:p>
            <a:endParaRPr lang="en-US" b="1" u="sng" dirty="0">
              <a:solidFill>
                <a:schemeClr val="bg1"/>
              </a:solidFill>
            </a:endParaRPr>
          </a:p>
          <a:p>
            <a:r>
              <a:rPr lang="en-US" sz="1600" b="1" dirty="0">
                <a:solidFill>
                  <a:schemeClr val="bg1"/>
                </a:solidFill>
              </a:rPr>
              <a:t> CALCULATE THE AVERAGE PASSENGER AND DRIVER RATING FOR EACH CITY,SEGMENTED,BY PASSENGER TYPE</a:t>
            </a:r>
          </a:p>
          <a:p>
            <a:r>
              <a:rPr lang="en-US" sz="1600" b="1" dirty="0">
                <a:solidFill>
                  <a:schemeClr val="bg1"/>
                </a:solidFill>
              </a:rPr>
              <a:t> (NEW VS REPEAT).IDENTIFY THE CITIES WITH HIGHEST AND LOWEST AVERAGE RATINGS.</a:t>
            </a:r>
            <a:r>
              <a:rPr lang="en-US" sz="1400" b="1" dirty="0">
                <a:solidFill>
                  <a:schemeClr val="bg1"/>
                </a:solidFill>
              </a:rPr>
              <a:t>.</a:t>
            </a:r>
            <a:endParaRPr lang="en-IN" sz="1400" b="1" dirty="0">
              <a:solidFill>
                <a:schemeClr val="bg1"/>
              </a:solidFill>
            </a:endParaRPr>
          </a:p>
        </p:txBody>
      </p:sp>
      <p:sp>
        <p:nvSpPr>
          <p:cNvPr id="8" name="TextBox 7">
            <a:extLst>
              <a:ext uri="{FF2B5EF4-FFF2-40B4-BE49-F238E27FC236}">
                <a16:creationId xmlns:a16="http://schemas.microsoft.com/office/drawing/2014/main" id="{EE7C7B87-6ADB-9154-9F96-F4E52A37D15C}"/>
              </a:ext>
            </a:extLst>
          </p:cNvPr>
          <p:cNvSpPr txBox="1"/>
          <p:nvPr/>
        </p:nvSpPr>
        <p:spPr>
          <a:xfrm>
            <a:off x="740664" y="4639793"/>
            <a:ext cx="10469880" cy="1107996"/>
          </a:xfrm>
          <a:prstGeom prst="rect">
            <a:avLst/>
          </a:prstGeom>
          <a:noFill/>
        </p:spPr>
        <p:txBody>
          <a:bodyPr wrap="square" rtlCol="0">
            <a:spAutoFit/>
          </a:bodyPr>
          <a:lstStyle/>
          <a:p>
            <a:r>
              <a:rPr lang="en-IN" b="1" dirty="0">
                <a:solidFill>
                  <a:schemeClr val="bg1"/>
                </a:solidFill>
              </a:rPr>
              <a:t>INSIGHTS:</a:t>
            </a:r>
          </a:p>
          <a:p>
            <a:r>
              <a:rPr lang="en-US" sz="1600" b="1" dirty="0">
                <a:solidFill>
                  <a:schemeClr val="bg1"/>
                </a:solidFill>
              </a:rPr>
              <a:t>Passengers in Vadodara are not very happy, possibly due to issues like limited service availability or inconsistent quality of rides. On the other hand, drivers in Surat show dissatisfaction, which might stem from low earnings, unfair ride distribution, or longer waiting times.</a:t>
            </a:r>
            <a:endParaRPr lang="en-IN" sz="1600" b="1" dirty="0">
              <a:solidFill>
                <a:schemeClr val="bg1"/>
              </a:solidFill>
            </a:endParaRPr>
          </a:p>
        </p:txBody>
      </p:sp>
      <p:pic>
        <p:nvPicPr>
          <p:cNvPr id="7" name="Picture 6">
            <a:extLst>
              <a:ext uri="{FF2B5EF4-FFF2-40B4-BE49-F238E27FC236}">
                <a16:creationId xmlns:a16="http://schemas.microsoft.com/office/drawing/2014/main" id="{EA91796A-11C2-F29E-D2A0-05A27F0576D8}"/>
              </a:ext>
            </a:extLst>
          </p:cNvPr>
          <p:cNvPicPr>
            <a:picLocks noChangeAspect="1"/>
          </p:cNvPicPr>
          <p:nvPr/>
        </p:nvPicPr>
        <p:blipFill>
          <a:blip r:embed="rId4"/>
          <a:stretch>
            <a:fillRect/>
          </a:stretch>
        </p:blipFill>
        <p:spPr>
          <a:xfrm>
            <a:off x="850334" y="2655436"/>
            <a:ext cx="4636066" cy="1431932"/>
          </a:xfrm>
          <a:prstGeom prst="rect">
            <a:avLst/>
          </a:prstGeom>
        </p:spPr>
      </p:pic>
      <p:pic>
        <p:nvPicPr>
          <p:cNvPr id="10" name="Picture 9">
            <a:extLst>
              <a:ext uri="{FF2B5EF4-FFF2-40B4-BE49-F238E27FC236}">
                <a16:creationId xmlns:a16="http://schemas.microsoft.com/office/drawing/2014/main" id="{4409B5BB-3E51-C30B-23A8-21EEF332B628}"/>
              </a:ext>
            </a:extLst>
          </p:cNvPr>
          <p:cNvPicPr>
            <a:picLocks noChangeAspect="1"/>
          </p:cNvPicPr>
          <p:nvPr/>
        </p:nvPicPr>
        <p:blipFill>
          <a:blip r:embed="rId5"/>
          <a:stretch>
            <a:fillRect/>
          </a:stretch>
        </p:blipFill>
        <p:spPr>
          <a:xfrm>
            <a:off x="5787467" y="2655436"/>
            <a:ext cx="5058296" cy="1431932"/>
          </a:xfrm>
          <a:prstGeom prst="rect">
            <a:avLst/>
          </a:prstGeom>
        </p:spPr>
      </p:pic>
    </p:spTree>
    <p:extLst>
      <p:ext uri="{BB962C8B-B14F-4D97-AF65-F5344CB8AC3E}">
        <p14:creationId xmlns:p14="http://schemas.microsoft.com/office/powerpoint/2010/main" val="3709633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1500F-7899-A12A-4973-437CF25300B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9246BBD-B1C4-A460-13C7-3CB92541A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406BF617-08F8-3F44-3E7D-66A24D2500FE}"/>
              </a:ext>
            </a:extLst>
          </p:cNvPr>
          <p:cNvSpPr txBox="1"/>
          <p:nvPr/>
        </p:nvSpPr>
        <p:spPr>
          <a:xfrm>
            <a:off x="359664" y="475488"/>
            <a:ext cx="11832336" cy="1477328"/>
          </a:xfrm>
          <a:prstGeom prst="rect">
            <a:avLst/>
          </a:prstGeom>
          <a:noFill/>
        </p:spPr>
        <p:txBody>
          <a:bodyPr wrap="square" rtlCol="0">
            <a:spAutoFit/>
          </a:bodyPr>
          <a:lstStyle/>
          <a:p>
            <a:r>
              <a:rPr lang="en-US" b="1" u="sng" dirty="0">
                <a:solidFill>
                  <a:schemeClr val="bg1"/>
                </a:solidFill>
              </a:rPr>
              <a:t> QUESTION 4:</a:t>
            </a:r>
          </a:p>
          <a:p>
            <a:endParaRPr lang="en-US" b="1" u="sng" dirty="0">
              <a:solidFill>
                <a:schemeClr val="bg1"/>
              </a:solidFill>
            </a:endParaRPr>
          </a:p>
          <a:p>
            <a:r>
              <a:rPr lang="en-US" b="1" dirty="0">
                <a:solidFill>
                  <a:schemeClr val="bg1"/>
                </a:solidFill>
              </a:rPr>
              <a:t>PEAK AND LOW DEMAND MONTHS BY CITY.FOR EACH CITY IDENTIFY THE MONTH WITH THE HIGHEST TOTAL TRIPS(PEAK DEMAND) AND THE MONTH WITH LOWEST TRIPS(LOW DEMAND).THIS ANALYSIS WILL HELP GOOD CABS TO UNDERSTAND SEASONAL PATTERNS AND ADJUST RESOURCES-- ACCORDINGLY.</a:t>
            </a:r>
            <a:endParaRPr lang="en-IN" b="1" dirty="0">
              <a:solidFill>
                <a:schemeClr val="bg1"/>
              </a:solidFill>
            </a:endParaRPr>
          </a:p>
        </p:txBody>
      </p:sp>
      <p:sp>
        <p:nvSpPr>
          <p:cNvPr id="8" name="TextBox 7">
            <a:extLst>
              <a:ext uri="{FF2B5EF4-FFF2-40B4-BE49-F238E27FC236}">
                <a16:creationId xmlns:a16="http://schemas.microsoft.com/office/drawing/2014/main" id="{5D9A2939-FF03-1673-CE4A-E51AA5C44EB1}"/>
              </a:ext>
            </a:extLst>
          </p:cNvPr>
          <p:cNvSpPr txBox="1"/>
          <p:nvPr/>
        </p:nvSpPr>
        <p:spPr>
          <a:xfrm>
            <a:off x="6464808" y="5054167"/>
            <a:ext cx="5541264" cy="1200329"/>
          </a:xfrm>
          <a:prstGeom prst="rect">
            <a:avLst/>
          </a:prstGeom>
          <a:noFill/>
        </p:spPr>
        <p:txBody>
          <a:bodyPr wrap="square" rtlCol="0">
            <a:spAutoFit/>
          </a:bodyPr>
          <a:lstStyle/>
          <a:p>
            <a:r>
              <a:rPr lang="en-IN" b="1" dirty="0">
                <a:solidFill>
                  <a:schemeClr val="bg1"/>
                </a:solidFill>
              </a:rPr>
              <a:t>INSIGHTS:</a:t>
            </a:r>
          </a:p>
          <a:p>
            <a:r>
              <a:rPr lang="en-US" b="1" dirty="0">
                <a:solidFill>
                  <a:schemeClr val="bg1"/>
                </a:solidFill>
              </a:rPr>
              <a:t>We can see that the trip demand is higher mainly in the months of February, May, and April, whereas the low-demand months are January and June.</a:t>
            </a:r>
            <a:endParaRPr lang="en-IN" b="1" dirty="0">
              <a:solidFill>
                <a:schemeClr val="bg1"/>
              </a:solidFill>
            </a:endParaRPr>
          </a:p>
        </p:txBody>
      </p:sp>
      <p:pic>
        <p:nvPicPr>
          <p:cNvPr id="6" name="Picture 5">
            <a:extLst>
              <a:ext uri="{FF2B5EF4-FFF2-40B4-BE49-F238E27FC236}">
                <a16:creationId xmlns:a16="http://schemas.microsoft.com/office/drawing/2014/main" id="{C9D5B443-D801-F02B-B470-37D5E2B61B2F}"/>
              </a:ext>
            </a:extLst>
          </p:cNvPr>
          <p:cNvPicPr>
            <a:picLocks noChangeAspect="1"/>
          </p:cNvPicPr>
          <p:nvPr/>
        </p:nvPicPr>
        <p:blipFill>
          <a:blip r:embed="rId4"/>
          <a:stretch>
            <a:fillRect/>
          </a:stretch>
        </p:blipFill>
        <p:spPr>
          <a:xfrm>
            <a:off x="283464" y="2323256"/>
            <a:ext cx="5897880" cy="3931240"/>
          </a:xfrm>
          <a:prstGeom prst="rect">
            <a:avLst/>
          </a:prstGeom>
        </p:spPr>
      </p:pic>
    </p:spTree>
    <p:extLst>
      <p:ext uri="{BB962C8B-B14F-4D97-AF65-F5344CB8AC3E}">
        <p14:creationId xmlns:p14="http://schemas.microsoft.com/office/powerpoint/2010/main" val="269926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960</TotalTime>
  <Words>1928</Words>
  <Application>Microsoft Office PowerPoint</Application>
  <PresentationFormat>Widescreen</PresentationFormat>
  <Paragraphs>219</Paragraphs>
  <Slides>37</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 Yadav</dc:creator>
  <cp:lastModifiedBy>Vikas Yadav</cp:lastModifiedBy>
  <cp:revision>1</cp:revision>
  <dcterms:created xsi:type="dcterms:W3CDTF">2024-11-28T03:26:45Z</dcterms:created>
  <dcterms:modified xsi:type="dcterms:W3CDTF">2024-12-02T03:23:20Z</dcterms:modified>
</cp:coreProperties>
</file>