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Пример заголовка 1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905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800">
                <a:solidFill>
                  <a:srgbClr val="404040"/>
                </a:solidFill>
              </a:rPr>
              <a:t>Это текст содержимого для первого слайда.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635000"/>
            <a:ext cx="5080000" cy="635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Пример заголовка 2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905000"/>
            <a:ext cx="5080000" cy="1270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800">
                <a:solidFill>
                  <a:srgbClr val="404040"/>
                </a:solidFill>
              </a:rPr>
              <a:t>Это текст содержимого для второго слайда.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