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4C83A-CA2A-6DF5-BAF5-B503546AD178}" v="17" dt="2023-04-14T02:21:38.682"/>
    <p1510:client id="{7AED7C7D-11F5-9962-CFB9-BD26EDD9FB6C}" v="2" dt="2023-04-14T02:17:42.370"/>
    <p1510:client id="{7B519A0C-5B69-3547-A19D-6E4B3B5C5081}" v="311" dt="2023-04-14T03:20:47.444"/>
    <p1510:client id="{BBD7B557-5764-7A8B-151E-043F4A7B34E9}" v="17" dt="2023-04-14T02:20:53.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Mazhar Noor" userId="S::w0788801@myscc.ca::12160b0d-6fdb-4a82-bbb7-1af2cd01716e" providerId="AD" clId="Web-{7AED7C7D-11F5-9962-CFB9-BD26EDD9FB6C}"/>
    <pc:docChg chg="modSld">
      <pc:chgData name="Mohammad Mazhar Noor" userId="S::w0788801@myscc.ca::12160b0d-6fdb-4a82-bbb7-1af2cd01716e" providerId="AD" clId="Web-{7AED7C7D-11F5-9962-CFB9-BD26EDD9FB6C}" dt="2023-04-14T02:17:42.370" v="5"/>
      <pc:docMkLst>
        <pc:docMk/>
      </pc:docMkLst>
      <pc:sldChg chg="addSp delSp modSp mod setBg addAnim delAnim setClrOvrMap">
        <pc:chgData name="Mohammad Mazhar Noor" userId="S::w0788801@myscc.ca::12160b0d-6fdb-4a82-bbb7-1af2cd01716e" providerId="AD" clId="Web-{7AED7C7D-11F5-9962-CFB9-BD26EDD9FB6C}" dt="2023-04-14T02:17:42.370" v="5"/>
        <pc:sldMkLst>
          <pc:docMk/>
          <pc:sldMk cId="2834430503" sldId="256"/>
        </pc:sldMkLst>
        <pc:spChg chg="mod">
          <ac:chgData name="Mohammad Mazhar Noor" userId="S::w0788801@myscc.ca::12160b0d-6fdb-4a82-bbb7-1af2cd01716e" providerId="AD" clId="Web-{7AED7C7D-11F5-9962-CFB9-BD26EDD9FB6C}" dt="2023-04-14T02:17:42.370" v="4"/>
          <ac:spMkLst>
            <pc:docMk/>
            <pc:sldMk cId="2834430503" sldId="256"/>
            <ac:spMk id="2" creationId="{00000000-0000-0000-0000-000000000000}"/>
          </ac:spMkLst>
        </pc:spChg>
        <pc:spChg chg="mod">
          <ac:chgData name="Mohammad Mazhar Noor" userId="S::w0788801@myscc.ca::12160b0d-6fdb-4a82-bbb7-1af2cd01716e" providerId="AD" clId="Web-{7AED7C7D-11F5-9962-CFB9-BD26EDD9FB6C}" dt="2023-04-14T02:17:42.370" v="4"/>
          <ac:spMkLst>
            <pc:docMk/>
            <pc:sldMk cId="2834430503" sldId="256"/>
            <ac:spMk id="3" creationId="{00000000-0000-0000-0000-000000000000}"/>
          </ac:spMkLst>
        </pc:spChg>
        <pc:spChg chg="add del">
          <ac:chgData name="Mohammad Mazhar Noor" userId="S::w0788801@myscc.ca::12160b0d-6fdb-4a82-bbb7-1af2cd01716e" providerId="AD" clId="Web-{7AED7C7D-11F5-9962-CFB9-BD26EDD9FB6C}" dt="2023-04-14T02:17:42.339" v="3"/>
          <ac:spMkLst>
            <pc:docMk/>
            <pc:sldMk cId="2834430503" sldId="256"/>
            <ac:spMk id="9" creationId="{0671A8AE-40A1-4631-A6B8-581AFF065482}"/>
          </ac:spMkLst>
        </pc:spChg>
        <pc:spChg chg="add del">
          <ac:chgData name="Mohammad Mazhar Noor" userId="S::w0788801@myscc.ca::12160b0d-6fdb-4a82-bbb7-1af2cd01716e" providerId="AD" clId="Web-{7AED7C7D-11F5-9962-CFB9-BD26EDD9FB6C}" dt="2023-04-14T02:17:42.339" v="3"/>
          <ac:spMkLst>
            <pc:docMk/>
            <pc:sldMk cId="2834430503" sldId="256"/>
            <ac:spMk id="11" creationId="{AB58EF07-17C2-48CF-ABB0-EEF1F17CB8F0}"/>
          </ac:spMkLst>
        </pc:spChg>
        <pc:spChg chg="add del">
          <ac:chgData name="Mohammad Mazhar Noor" userId="S::w0788801@myscc.ca::12160b0d-6fdb-4a82-bbb7-1af2cd01716e" providerId="AD" clId="Web-{7AED7C7D-11F5-9962-CFB9-BD26EDD9FB6C}" dt="2023-04-14T02:17:42.339" v="3"/>
          <ac:spMkLst>
            <pc:docMk/>
            <pc:sldMk cId="2834430503" sldId="256"/>
            <ac:spMk id="13" creationId="{AF2F604E-43BE-4DC3-B983-E071523364F8}"/>
          </ac:spMkLst>
        </pc:spChg>
        <pc:spChg chg="add del">
          <ac:chgData name="Mohammad Mazhar Noor" userId="S::w0788801@myscc.ca::12160b0d-6fdb-4a82-bbb7-1af2cd01716e" providerId="AD" clId="Web-{7AED7C7D-11F5-9962-CFB9-BD26EDD9FB6C}" dt="2023-04-14T02:17:42.339" v="3"/>
          <ac:spMkLst>
            <pc:docMk/>
            <pc:sldMk cId="2834430503" sldId="256"/>
            <ac:spMk id="15" creationId="{08C9B587-E65E-4B52-B37C-ABEBB6E87928}"/>
          </ac:spMkLst>
        </pc:spChg>
        <pc:spChg chg="add">
          <ac:chgData name="Mohammad Mazhar Noor" userId="S::w0788801@myscc.ca::12160b0d-6fdb-4a82-bbb7-1af2cd01716e" providerId="AD" clId="Web-{7AED7C7D-11F5-9962-CFB9-BD26EDD9FB6C}" dt="2023-04-14T02:17:42.370" v="4"/>
          <ac:spMkLst>
            <pc:docMk/>
            <pc:sldMk cId="2834430503" sldId="256"/>
            <ac:spMk id="17" creationId="{6CCA5F87-1D1E-45CB-8D83-FC7EEFAD9935}"/>
          </ac:spMkLst>
        </pc:spChg>
        <pc:spChg chg="add">
          <ac:chgData name="Mohammad Mazhar Noor" userId="S::w0788801@myscc.ca::12160b0d-6fdb-4a82-bbb7-1af2cd01716e" providerId="AD" clId="Web-{7AED7C7D-11F5-9962-CFB9-BD26EDD9FB6C}" dt="2023-04-14T02:17:42.370" v="4"/>
          <ac:spMkLst>
            <pc:docMk/>
            <pc:sldMk cId="2834430503" sldId="256"/>
            <ac:spMk id="19" creationId="{7CCFC2C6-6238-4A2F-93DE-2ADF74AF635E}"/>
          </ac:spMkLst>
        </pc:spChg>
        <pc:spChg chg="add">
          <ac:chgData name="Mohammad Mazhar Noor" userId="S::w0788801@myscc.ca::12160b0d-6fdb-4a82-bbb7-1af2cd01716e" providerId="AD" clId="Web-{7AED7C7D-11F5-9962-CFB9-BD26EDD9FB6C}" dt="2023-04-14T02:17:42.370" v="4"/>
          <ac:spMkLst>
            <pc:docMk/>
            <pc:sldMk cId="2834430503" sldId="256"/>
            <ac:spMk id="20" creationId="{AF2F604E-43BE-4DC3-B983-E071523364F8}"/>
          </ac:spMkLst>
        </pc:spChg>
        <pc:spChg chg="add">
          <ac:chgData name="Mohammad Mazhar Noor" userId="S::w0788801@myscc.ca::12160b0d-6fdb-4a82-bbb7-1af2cd01716e" providerId="AD" clId="Web-{7AED7C7D-11F5-9962-CFB9-BD26EDD9FB6C}" dt="2023-04-14T02:17:42.370" v="4"/>
          <ac:spMkLst>
            <pc:docMk/>
            <pc:sldMk cId="2834430503" sldId="256"/>
            <ac:spMk id="21" creationId="{08C9B587-E65E-4B52-B37C-ABEBB6E87928}"/>
          </ac:spMkLst>
        </pc:spChg>
        <pc:picChg chg="add del">
          <ac:chgData name="Mohammad Mazhar Noor" userId="S::w0788801@myscc.ca::12160b0d-6fdb-4a82-bbb7-1af2cd01716e" providerId="AD" clId="Web-{7AED7C7D-11F5-9962-CFB9-BD26EDD9FB6C}" dt="2023-04-14T02:17:42.339" v="3"/>
          <ac:picMkLst>
            <pc:docMk/>
            <pc:sldMk cId="2834430503" sldId="256"/>
            <ac:picMk id="5" creationId="{D502A8DD-F5D6-A350-E790-8F68DB072459}"/>
          </ac:picMkLst>
        </pc:picChg>
        <pc:picChg chg="add">
          <ac:chgData name="Mohammad Mazhar Noor" userId="S::w0788801@myscc.ca::12160b0d-6fdb-4a82-bbb7-1af2cd01716e" providerId="AD" clId="Web-{7AED7C7D-11F5-9962-CFB9-BD26EDD9FB6C}" dt="2023-04-14T02:17:42.370" v="4"/>
          <ac:picMkLst>
            <pc:docMk/>
            <pc:sldMk cId="2834430503" sldId="256"/>
            <ac:picMk id="18" creationId="{B2C2FA6E-4D7B-C6A5-AB59-452AE800B73E}"/>
          </ac:picMkLst>
        </pc:picChg>
      </pc:sldChg>
    </pc:docChg>
  </pc:docChgLst>
  <pc:docChgLst>
    <pc:chgData name="Mohammad Mazhar Noor" userId="S::w0788801@myscc.ca::12160b0d-6fdb-4a82-bbb7-1af2cd01716e" providerId="AD" clId="Web-{7B519A0C-5B69-3547-A19D-6E4B3B5C5081}"/>
    <pc:docChg chg="addSld delSld modSld">
      <pc:chgData name="Mohammad Mazhar Noor" userId="S::w0788801@myscc.ca::12160b0d-6fdb-4a82-bbb7-1af2cd01716e" providerId="AD" clId="Web-{7B519A0C-5B69-3547-A19D-6E4B3B5C5081}" dt="2023-04-14T03:20:56.460" v="485"/>
      <pc:docMkLst>
        <pc:docMk/>
      </pc:docMkLst>
      <pc:sldChg chg="addSp delSp modSp">
        <pc:chgData name="Mohammad Mazhar Noor" userId="S::w0788801@myscc.ca::12160b0d-6fdb-4a82-bbb7-1af2cd01716e" providerId="AD" clId="Web-{7B519A0C-5B69-3547-A19D-6E4B3B5C5081}" dt="2023-04-14T03:20:56.460" v="485"/>
        <pc:sldMkLst>
          <pc:docMk/>
          <pc:sldMk cId="2834430503" sldId="256"/>
        </pc:sldMkLst>
        <pc:spChg chg="mod">
          <ac:chgData name="Mohammad Mazhar Noor" userId="S::w0788801@myscc.ca::12160b0d-6fdb-4a82-bbb7-1af2cd01716e" providerId="AD" clId="Web-{7B519A0C-5B69-3547-A19D-6E4B3B5C5081}" dt="2023-04-14T03:20:56.460" v="485"/>
          <ac:spMkLst>
            <pc:docMk/>
            <pc:sldMk cId="2834430503" sldId="256"/>
            <ac:spMk id="2" creationId="{00000000-0000-0000-0000-000000000000}"/>
          </ac:spMkLst>
        </pc:spChg>
        <pc:spChg chg="mod">
          <ac:chgData name="Mohammad Mazhar Noor" userId="S::w0788801@myscc.ca::12160b0d-6fdb-4a82-bbb7-1af2cd01716e" providerId="AD" clId="Web-{7B519A0C-5B69-3547-A19D-6E4B3B5C5081}" dt="2023-04-14T03:20:56.460" v="485"/>
          <ac:spMkLst>
            <pc:docMk/>
            <pc:sldMk cId="2834430503" sldId="256"/>
            <ac:spMk id="3" creationId="{00000000-0000-0000-0000-000000000000}"/>
          </ac:spMkLst>
        </pc:spChg>
        <pc:spChg chg="add del">
          <ac:chgData name="Mohammad Mazhar Noor" userId="S::w0788801@myscc.ca::12160b0d-6fdb-4a82-bbb7-1af2cd01716e" providerId="AD" clId="Web-{7B519A0C-5B69-3547-A19D-6E4B3B5C5081}" dt="2023-04-14T02:24:20.809" v="7"/>
          <ac:spMkLst>
            <pc:docMk/>
            <pc:sldMk cId="2834430503" sldId="256"/>
            <ac:spMk id="52" creationId="{ECC07320-C2CA-4E29-8481-9D9E143C7788}"/>
          </ac:spMkLst>
        </pc:spChg>
        <pc:spChg chg="add del">
          <ac:chgData name="Mohammad Mazhar Noor" userId="S::w0788801@myscc.ca::12160b0d-6fdb-4a82-bbb7-1af2cd01716e" providerId="AD" clId="Web-{7B519A0C-5B69-3547-A19D-6E4B3B5C5081}" dt="2023-04-14T02:24:20.809" v="7"/>
          <ac:spMkLst>
            <pc:docMk/>
            <pc:sldMk cId="2834430503" sldId="256"/>
            <ac:spMk id="53" creationId="{178FB36B-5BFE-42CA-BC60-1115E0D95EEC}"/>
          </ac:spMkLst>
        </pc:spChg>
        <pc:spChg chg="add del">
          <ac:chgData name="Mohammad Mazhar Noor" userId="S::w0788801@myscc.ca::12160b0d-6fdb-4a82-bbb7-1af2cd01716e" providerId="AD" clId="Web-{7B519A0C-5B69-3547-A19D-6E4B3B5C5081}" dt="2023-04-14T02:24:11.934" v="4"/>
          <ac:spMkLst>
            <pc:docMk/>
            <pc:sldMk cId="2834430503" sldId="256"/>
            <ac:spMk id="59" creationId="{E91DC736-0EF8-4F87-9146-EBF1D2EE4D3D}"/>
          </ac:spMkLst>
        </pc:spChg>
        <pc:spChg chg="add del">
          <ac:chgData name="Mohammad Mazhar Noor" userId="S::w0788801@myscc.ca::12160b0d-6fdb-4a82-bbb7-1af2cd01716e" providerId="AD" clId="Web-{7B519A0C-5B69-3547-A19D-6E4B3B5C5081}" dt="2023-04-14T02:24:11.934" v="4"/>
          <ac:spMkLst>
            <pc:docMk/>
            <pc:sldMk cId="2834430503" sldId="256"/>
            <ac:spMk id="61" creationId="{097CD68E-23E3-4007-8847-CD0944C4F7BE}"/>
          </ac:spMkLst>
        </pc:spChg>
        <pc:spChg chg="add del">
          <ac:chgData name="Mohammad Mazhar Noor" userId="S::w0788801@myscc.ca::12160b0d-6fdb-4a82-bbb7-1af2cd01716e" providerId="AD" clId="Web-{7B519A0C-5B69-3547-A19D-6E4B3B5C5081}" dt="2023-04-14T02:24:11.934" v="4"/>
          <ac:spMkLst>
            <pc:docMk/>
            <pc:sldMk cId="2834430503" sldId="256"/>
            <ac:spMk id="63" creationId="{AF2F604E-43BE-4DC3-B983-E071523364F8}"/>
          </ac:spMkLst>
        </pc:spChg>
        <pc:spChg chg="add del">
          <ac:chgData name="Mohammad Mazhar Noor" userId="S::w0788801@myscc.ca::12160b0d-6fdb-4a82-bbb7-1af2cd01716e" providerId="AD" clId="Web-{7B519A0C-5B69-3547-A19D-6E4B3B5C5081}" dt="2023-04-14T02:24:11.934" v="4"/>
          <ac:spMkLst>
            <pc:docMk/>
            <pc:sldMk cId="2834430503" sldId="256"/>
            <ac:spMk id="65" creationId="{08C9B587-E65E-4B52-B37C-ABEBB6E87928}"/>
          </ac:spMkLst>
        </pc:spChg>
        <pc:spChg chg="add del">
          <ac:chgData name="Mohammad Mazhar Noor" userId="S::w0788801@myscc.ca::12160b0d-6fdb-4a82-bbb7-1af2cd01716e" providerId="AD" clId="Web-{7B519A0C-5B69-3547-A19D-6E4B3B5C5081}" dt="2023-04-14T02:24:20.793" v="6"/>
          <ac:spMkLst>
            <pc:docMk/>
            <pc:sldMk cId="2834430503" sldId="256"/>
            <ac:spMk id="68" creationId="{A34066D6-1B59-4642-A86D-39464CEE971B}"/>
          </ac:spMkLst>
        </pc:spChg>
        <pc:spChg chg="add del">
          <ac:chgData name="Mohammad Mazhar Noor" userId="S::w0788801@myscc.ca::12160b0d-6fdb-4a82-bbb7-1af2cd01716e" providerId="AD" clId="Web-{7B519A0C-5B69-3547-A19D-6E4B3B5C5081}" dt="2023-04-14T02:24:20.793" v="6"/>
          <ac:spMkLst>
            <pc:docMk/>
            <pc:sldMk cId="2834430503" sldId="256"/>
            <ac:spMk id="69" creationId="{18E928D9-3091-4385-B979-265D55AD02CE}"/>
          </ac:spMkLst>
        </pc:spChg>
        <pc:spChg chg="add del">
          <ac:chgData name="Mohammad Mazhar Noor" userId="S::w0788801@myscc.ca::12160b0d-6fdb-4a82-bbb7-1af2cd01716e" providerId="AD" clId="Web-{7B519A0C-5B69-3547-A19D-6E4B3B5C5081}" dt="2023-04-14T02:24:20.793" v="6"/>
          <ac:spMkLst>
            <pc:docMk/>
            <pc:sldMk cId="2834430503" sldId="256"/>
            <ac:spMk id="70" creationId="{7D602432-D774-4CF5-94E8-7D52D01059D2}"/>
          </ac:spMkLst>
        </pc:spChg>
        <pc:spChg chg="add del">
          <ac:chgData name="Mohammad Mazhar Noor" userId="S::w0788801@myscc.ca::12160b0d-6fdb-4a82-bbb7-1af2cd01716e" providerId="AD" clId="Web-{7B519A0C-5B69-3547-A19D-6E4B3B5C5081}" dt="2023-04-14T02:24:20.793" v="6"/>
          <ac:spMkLst>
            <pc:docMk/>
            <pc:sldMk cId="2834430503" sldId="256"/>
            <ac:spMk id="71" creationId="{CBF9EBB4-5078-47B2-AAA0-DF4A88D8182A}"/>
          </ac:spMkLst>
        </pc:spChg>
        <pc:spChg chg="add del">
          <ac:chgData name="Mohammad Mazhar Noor" userId="S::w0788801@myscc.ca::12160b0d-6fdb-4a82-bbb7-1af2cd01716e" providerId="AD" clId="Web-{7B519A0C-5B69-3547-A19D-6E4B3B5C5081}" dt="2023-04-14T03:20:56.460" v="485"/>
          <ac:spMkLst>
            <pc:docMk/>
            <pc:sldMk cId="2834430503" sldId="256"/>
            <ac:spMk id="73" creationId="{E91DC736-0EF8-4F87-9146-EBF1D2EE4D3D}"/>
          </ac:spMkLst>
        </pc:spChg>
        <pc:spChg chg="add del">
          <ac:chgData name="Mohammad Mazhar Noor" userId="S::w0788801@myscc.ca::12160b0d-6fdb-4a82-bbb7-1af2cd01716e" providerId="AD" clId="Web-{7B519A0C-5B69-3547-A19D-6E4B3B5C5081}" dt="2023-04-14T03:20:56.460" v="485"/>
          <ac:spMkLst>
            <pc:docMk/>
            <pc:sldMk cId="2834430503" sldId="256"/>
            <ac:spMk id="75" creationId="{097CD68E-23E3-4007-8847-CD0944C4F7BE}"/>
          </ac:spMkLst>
        </pc:spChg>
        <pc:spChg chg="add del">
          <ac:chgData name="Mohammad Mazhar Noor" userId="S::w0788801@myscc.ca::12160b0d-6fdb-4a82-bbb7-1af2cd01716e" providerId="AD" clId="Web-{7B519A0C-5B69-3547-A19D-6E4B3B5C5081}" dt="2023-04-14T03:20:56.460" v="485"/>
          <ac:spMkLst>
            <pc:docMk/>
            <pc:sldMk cId="2834430503" sldId="256"/>
            <ac:spMk id="76" creationId="{AF2F604E-43BE-4DC3-B983-E071523364F8}"/>
          </ac:spMkLst>
        </pc:spChg>
        <pc:spChg chg="add del">
          <ac:chgData name="Mohammad Mazhar Noor" userId="S::w0788801@myscc.ca::12160b0d-6fdb-4a82-bbb7-1af2cd01716e" providerId="AD" clId="Web-{7B519A0C-5B69-3547-A19D-6E4B3B5C5081}" dt="2023-04-14T03:20:56.460" v="485"/>
          <ac:spMkLst>
            <pc:docMk/>
            <pc:sldMk cId="2834430503" sldId="256"/>
            <ac:spMk id="77" creationId="{08C9B587-E65E-4B52-B37C-ABEBB6E87928}"/>
          </ac:spMkLst>
        </pc:spChg>
        <pc:spChg chg="add">
          <ac:chgData name="Mohammad Mazhar Noor" userId="S::w0788801@myscc.ca::12160b0d-6fdb-4a82-bbb7-1af2cd01716e" providerId="AD" clId="Web-{7B519A0C-5B69-3547-A19D-6E4B3B5C5081}" dt="2023-04-14T03:20:56.460" v="485"/>
          <ac:spMkLst>
            <pc:docMk/>
            <pc:sldMk cId="2834430503" sldId="256"/>
            <ac:spMk id="82" creationId="{743AA782-23D1-4521-8CAD-47662984AA08}"/>
          </ac:spMkLst>
        </pc:spChg>
        <pc:spChg chg="add">
          <ac:chgData name="Mohammad Mazhar Noor" userId="S::w0788801@myscc.ca::12160b0d-6fdb-4a82-bbb7-1af2cd01716e" providerId="AD" clId="Web-{7B519A0C-5B69-3547-A19D-6E4B3B5C5081}" dt="2023-04-14T03:20:56.460" v="485"/>
          <ac:spMkLst>
            <pc:docMk/>
            <pc:sldMk cId="2834430503" sldId="256"/>
            <ac:spMk id="84" creationId="{71877DBC-BB60-40F0-AC93-2ACDBAAE60CE}"/>
          </ac:spMkLst>
        </pc:spChg>
        <pc:picChg chg="del mod">
          <ac:chgData name="Mohammad Mazhar Noor" userId="S::w0788801@myscc.ca::12160b0d-6fdb-4a82-bbb7-1af2cd01716e" providerId="AD" clId="Web-{7B519A0C-5B69-3547-A19D-6E4B3B5C5081}" dt="2023-04-14T02:23:52.668" v="2"/>
          <ac:picMkLst>
            <pc:docMk/>
            <pc:sldMk cId="2834430503" sldId="256"/>
            <ac:picMk id="18" creationId="{B2C2FA6E-4D7B-C6A5-AB59-452AE800B73E}"/>
          </ac:picMkLst>
        </pc:picChg>
        <pc:picChg chg="add del">
          <ac:chgData name="Mohammad Mazhar Noor" userId="S::w0788801@myscc.ca::12160b0d-6fdb-4a82-bbb7-1af2cd01716e" providerId="AD" clId="Web-{7B519A0C-5B69-3547-A19D-6E4B3B5C5081}" dt="2023-04-14T02:24:11.934" v="4"/>
          <ac:picMkLst>
            <pc:docMk/>
            <pc:sldMk cId="2834430503" sldId="256"/>
            <ac:picMk id="55" creationId="{1A821F77-F251-FDB6-91CB-B12E19338C13}"/>
          </ac:picMkLst>
        </pc:picChg>
        <pc:picChg chg="add del">
          <ac:chgData name="Mohammad Mazhar Noor" userId="S::w0788801@myscc.ca::12160b0d-6fdb-4a82-bbb7-1af2cd01716e" providerId="AD" clId="Web-{7B519A0C-5B69-3547-A19D-6E4B3B5C5081}" dt="2023-04-14T02:24:20.793" v="6"/>
          <ac:picMkLst>
            <pc:docMk/>
            <pc:sldMk cId="2834430503" sldId="256"/>
            <ac:picMk id="67" creationId="{1F9DB4C6-326A-2BF0-4C03-055B56746395}"/>
          </ac:picMkLst>
        </pc:picChg>
        <pc:picChg chg="add mod ord">
          <ac:chgData name="Mohammad Mazhar Noor" userId="S::w0788801@myscc.ca::12160b0d-6fdb-4a82-bbb7-1af2cd01716e" providerId="AD" clId="Web-{7B519A0C-5B69-3547-A19D-6E4B3B5C5081}" dt="2023-04-14T03:20:56.460" v="485"/>
          <ac:picMkLst>
            <pc:docMk/>
            <pc:sldMk cId="2834430503" sldId="256"/>
            <ac:picMk id="74" creationId="{1A821F77-F251-FDB6-91CB-B12E19338C13}"/>
          </ac:picMkLst>
        </pc:picChg>
      </pc:sldChg>
      <pc:sldChg chg="addSp delSp modSp mod setBg">
        <pc:chgData name="Mohammad Mazhar Noor" userId="S::w0788801@myscc.ca::12160b0d-6fdb-4a82-bbb7-1af2cd01716e" providerId="AD" clId="Web-{7B519A0C-5B69-3547-A19D-6E4B3B5C5081}" dt="2023-04-14T02:53:37.141" v="138" actId="20577"/>
        <pc:sldMkLst>
          <pc:docMk/>
          <pc:sldMk cId="479326273" sldId="257"/>
        </pc:sldMkLst>
        <pc:spChg chg="mod">
          <ac:chgData name="Mohammad Mazhar Noor" userId="S::w0788801@myscc.ca::12160b0d-6fdb-4a82-bbb7-1af2cd01716e" providerId="AD" clId="Web-{7B519A0C-5B69-3547-A19D-6E4B3B5C5081}" dt="2023-04-14T02:25:21.308" v="35"/>
          <ac:spMkLst>
            <pc:docMk/>
            <pc:sldMk cId="479326273" sldId="257"/>
            <ac:spMk id="2" creationId="{00000000-0000-0000-0000-000000000000}"/>
          </ac:spMkLst>
        </pc:spChg>
        <pc:spChg chg="add del mod">
          <ac:chgData name="Mohammad Mazhar Noor" userId="S::w0788801@myscc.ca::12160b0d-6fdb-4a82-bbb7-1af2cd01716e" providerId="AD" clId="Web-{7B519A0C-5B69-3547-A19D-6E4B3B5C5081}" dt="2023-04-14T02:25:21.308" v="35"/>
          <ac:spMkLst>
            <pc:docMk/>
            <pc:sldMk cId="479326273" sldId="257"/>
            <ac:spMk id="3" creationId="{00000000-0000-0000-0000-000000000000}"/>
          </ac:spMkLst>
        </pc:spChg>
        <pc:spChg chg="add del">
          <ac:chgData name="Mohammad Mazhar Noor" userId="S::w0788801@myscc.ca::12160b0d-6fdb-4a82-bbb7-1af2cd01716e" providerId="AD" clId="Web-{7B519A0C-5B69-3547-A19D-6E4B3B5C5081}" dt="2023-04-14T02:25:15.387" v="28"/>
          <ac:spMkLst>
            <pc:docMk/>
            <pc:sldMk cId="479326273" sldId="257"/>
            <ac:spMk id="9" creationId="{F944E337-3E5D-4A1F-A5A1-2057F25B8A7B}"/>
          </ac:spMkLst>
        </pc:spChg>
        <pc:spChg chg="add del">
          <ac:chgData name="Mohammad Mazhar Noor" userId="S::w0788801@myscc.ca::12160b0d-6fdb-4a82-bbb7-1af2cd01716e" providerId="AD" clId="Web-{7B519A0C-5B69-3547-A19D-6E4B3B5C5081}" dt="2023-04-14T02:25:19.137" v="32"/>
          <ac:spMkLst>
            <pc:docMk/>
            <pc:sldMk cId="479326273" sldId="257"/>
            <ac:spMk id="10" creationId="{460B0EFB-53ED-4F35-B05D-F658EA021C65}"/>
          </ac:spMkLst>
        </pc:spChg>
        <pc:spChg chg="add del">
          <ac:chgData name="Mohammad Mazhar Noor" userId="S::w0788801@myscc.ca::12160b0d-6fdb-4a82-bbb7-1af2cd01716e" providerId="AD" clId="Web-{7B519A0C-5B69-3547-A19D-6E4B3B5C5081}" dt="2023-04-14T02:25:15.387" v="28"/>
          <ac:spMkLst>
            <pc:docMk/>
            <pc:sldMk cId="479326273" sldId="257"/>
            <ac:spMk id="11" creationId="{4DA50D69-7CF7-4844-B844-A2B821C77F24}"/>
          </ac:spMkLst>
        </pc:spChg>
        <pc:spChg chg="add del">
          <ac:chgData name="Mohammad Mazhar Noor" userId="S::w0788801@myscc.ca::12160b0d-6fdb-4a82-bbb7-1af2cd01716e" providerId="AD" clId="Web-{7B519A0C-5B69-3547-A19D-6E4B3B5C5081}" dt="2023-04-14T02:25:19.137" v="32"/>
          <ac:spMkLst>
            <pc:docMk/>
            <pc:sldMk cId="479326273" sldId="257"/>
            <ac:spMk id="12" creationId="{835EF3DD-7D43-4A27-8967-A92FD8CC9365}"/>
          </ac:spMkLst>
        </pc:spChg>
        <pc:spChg chg="add del">
          <ac:chgData name="Mohammad Mazhar Noor" userId="S::w0788801@myscc.ca::12160b0d-6fdb-4a82-bbb7-1af2cd01716e" providerId="AD" clId="Web-{7B519A0C-5B69-3547-A19D-6E4B3B5C5081}" dt="2023-04-14T02:25:17.277" v="30"/>
          <ac:spMkLst>
            <pc:docMk/>
            <pc:sldMk cId="479326273" sldId="257"/>
            <ac:spMk id="13" creationId="{42663BD0-064C-40FC-A331-F49FCA9536AA}"/>
          </ac:spMkLst>
        </pc:spChg>
        <pc:spChg chg="add del">
          <ac:chgData name="Mohammad Mazhar Noor" userId="S::w0788801@myscc.ca::12160b0d-6fdb-4a82-bbb7-1af2cd01716e" providerId="AD" clId="Web-{7B519A0C-5B69-3547-A19D-6E4B3B5C5081}" dt="2023-04-14T02:25:17.277" v="30"/>
          <ac:spMkLst>
            <pc:docMk/>
            <pc:sldMk cId="479326273" sldId="257"/>
            <ac:spMk id="14" creationId="{79477870-C64A-4E35-8F2F-05B7114F3C74}"/>
          </ac:spMkLst>
        </pc:spChg>
        <pc:spChg chg="add del">
          <ac:chgData name="Mohammad Mazhar Noor" userId="S::w0788801@myscc.ca::12160b0d-6fdb-4a82-bbb7-1af2cd01716e" providerId="AD" clId="Web-{7B519A0C-5B69-3547-A19D-6E4B3B5C5081}" dt="2023-04-14T02:25:17.277" v="30"/>
          <ac:spMkLst>
            <pc:docMk/>
            <pc:sldMk cId="479326273" sldId="257"/>
            <ac:spMk id="15" creationId="{8AEA628B-C8FF-4D0B-B111-F101F580B15D}"/>
          </ac:spMkLst>
        </pc:spChg>
        <pc:spChg chg="add del">
          <ac:chgData name="Mohammad Mazhar Noor" userId="S::w0788801@myscc.ca::12160b0d-6fdb-4a82-bbb7-1af2cd01716e" providerId="AD" clId="Web-{7B519A0C-5B69-3547-A19D-6E4B3B5C5081}" dt="2023-04-14T02:25:21.293" v="34"/>
          <ac:spMkLst>
            <pc:docMk/>
            <pc:sldMk cId="479326273" sldId="257"/>
            <ac:spMk id="20" creationId="{E51BA4DF-2BD4-4EC2-B1DB-B27C8AC71864}"/>
          </ac:spMkLst>
        </pc:spChg>
        <pc:spChg chg="add">
          <ac:chgData name="Mohammad Mazhar Noor" userId="S::w0788801@myscc.ca::12160b0d-6fdb-4a82-bbb7-1af2cd01716e" providerId="AD" clId="Web-{7B519A0C-5B69-3547-A19D-6E4B3B5C5081}" dt="2023-04-14T02:25:21.308" v="35"/>
          <ac:spMkLst>
            <pc:docMk/>
            <pc:sldMk cId="479326273" sldId="257"/>
            <ac:spMk id="24" creationId="{F944E337-3E5D-4A1F-A5A1-2057F25B8A7B}"/>
          </ac:spMkLst>
        </pc:spChg>
        <pc:spChg chg="add">
          <ac:chgData name="Mohammad Mazhar Noor" userId="S::w0788801@myscc.ca::12160b0d-6fdb-4a82-bbb7-1af2cd01716e" providerId="AD" clId="Web-{7B519A0C-5B69-3547-A19D-6E4B3B5C5081}" dt="2023-04-14T02:25:21.308" v="35"/>
          <ac:spMkLst>
            <pc:docMk/>
            <pc:sldMk cId="479326273" sldId="257"/>
            <ac:spMk id="25" creationId="{4DA50D69-7CF7-4844-B844-A2B821C77F24}"/>
          </ac:spMkLst>
        </pc:spChg>
        <pc:spChg chg="add mod">
          <ac:chgData name="Mohammad Mazhar Noor" userId="S::w0788801@myscc.ca::12160b0d-6fdb-4a82-bbb7-1af2cd01716e" providerId="AD" clId="Web-{7B519A0C-5B69-3547-A19D-6E4B3B5C5081}" dt="2023-04-14T02:53:37.141" v="138" actId="20577"/>
          <ac:spMkLst>
            <pc:docMk/>
            <pc:sldMk cId="479326273" sldId="257"/>
            <ac:spMk id="27" creationId="{00000000-0000-0000-0000-000000000000}"/>
          </ac:spMkLst>
        </pc:spChg>
        <pc:graphicFrameChg chg="add del">
          <ac:chgData name="Mohammad Mazhar Noor" userId="S::w0788801@myscc.ca::12160b0d-6fdb-4a82-bbb7-1af2cd01716e" providerId="AD" clId="Web-{7B519A0C-5B69-3547-A19D-6E4B3B5C5081}" dt="2023-04-14T02:25:19.137" v="32"/>
          <ac:graphicFrameMkLst>
            <pc:docMk/>
            <pc:sldMk cId="479326273" sldId="257"/>
            <ac:graphicFrameMk id="18" creationId="{1784FBBB-0EF2-24E1-B9BF-28BC715171BC}"/>
          </ac:graphicFrameMkLst>
        </pc:graphicFrameChg>
        <pc:graphicFrameChg chg="add del">
          <ac:chgData name="Mohammad Mazhar Noor" userId="S::w0788801@myscc.ca::12160b0d-6fdb-4a82-bbb7-1af2cd01716e" providerId="AD" clId="Web-{7B519A0C-5B69-3547-A19D-6E4B3B5C5081}" dt="2023-04-14T02:25:21.293" v="34"/>
          <ac:graphicFrameMkLst>
            <pc:docMk/>
            <pc:sldMk cId="479326273" sldId="257"/>
            <ac:graphicFrameMk id="22" creationId="{7FAEAA24-01D9-66FA-A047-B468B5B102C0}"/>
          </ac:graphicFrameMkLst>
        </pc:graphicFrameChg>
        <pc:picChg chg="add del">
          <ac:chgData name="Mohammad Mazhar Noor" userId="S::w0788801@myscc.ca::12160b0d-6fdb-4a82-bbb7-1af2cd01716e" providerId="AD" clId="Web-{7B519A0C-5B69-3547-A19D-6E4B3B5C5081}" dt="2023-04-14T02:25:15.387" v="28"/>
          <ac:picMkLst>
            <pc:docMk/>
            <pc:sldMk cId="479326273" sldId="257"/>
            <ac:picMk id="5" creationId="{8EEE3795-0E0B-9306-E5B7-86FBA07F6BE4}"/>
          </ac:picMkLst>
        </pc:picChg>
        <pc:picChg chg="add del">
          <ac:chgData name="Mohammad Mazhar Noor" userId="S::w0788801@myscc.ca::12160b0d-6fdb-4a82-bbb7-1af2cd01716e" providerId="AD" clId="Web-{7B519A0C-5B69-3547-A19D-6E4B3B5C5081}" dt="2023-04-14T02:25:19.137" v="32"/>
          <ac:picMkLst>
            <pc:docMk/>
            <pc:sldMk cId="479326273" sldId="257"/>
            <ac:picMk id="6" creationId="{BA06F519-72C4-323C-C5A5-19C611E3CDAD}"/>
          </ac:picMkLst>
        </pc:picChg>
        <pc:picChg chg="add del">
          <ac:chgData name="Mohammad Mazhar Noor" userId="S::w0788801@myscc.ca::12160b0d-6fdb-4a82-bbb7-1af2cd01716e" providerId="AD" clId="Web-{7B519A0C-5B69-3547-A19D-6E4B3B5C5081}" dt="2023-04-14T02:25:17.277" v="30"/>
          <ac:picMkLst>
            <pc:docMk/>
            <pc:sldMk cId="479326273" sldId="257"/>
            <ac:picMk id="16" creationId="{C2D49F25-6141-4DAF-20A8-AB96164B0E2F}"/>
          </ac:picMkLst>
        </pc:picChg>
        <pc:picChg chg="add del">
          <ac:chgData name="Mohammad Mazhar Noor" userId="S::w0788801@myscc.ca::12160b0d-6fdb-4a82-bbb7-1af2cd01716e" providerId="AD" clId="Web-{7B519A0C-5B69-3547-A19D-6E4B3B5C5081}" dt="2023-04-14T02:25:21.293" v="34"/>
          <ac:picMkLst>
            <pc:docMk/>
            <pc:sldMk cId="479326273" sldId="257"/>
            <ac:picMk id="21" creationId="{C63E04D9-CB7D-2F62-7BE6-0A3534FEB6C0}"/>
          </ac:picMkLst>
        </pc:picChg>
        <pc:picChg chg="add">
          <ac:chgData name="Mohammad Mazhar Noor" userId="S::w0788801@myscc.ca::12160b0d-6fdb-4a82-bbb7-1af2cd01716e" providerId="AD" clId="Web-{7B519A0C-5B69-3547-A19D-6E4B3B5C5081}" dt="2023-04-14T02:25:21.308" v="35"/>
          <ac:picMkLst>
            <pc:docMk/>
            <pc:sldMk cId="479326273" sldId="257"/>
            <ac:picMk id="26" creationId="{8EEE3795-0E0B-9306-E5B7-86FBA07F6BE4}"/>
          </ac:picMkLst>
        </pc:picChg>
      </pc:sldChg>
      <pc:sldChg chg="addSp delSp modSp mod setBg">
        <pc:chgData name="Mohammad Mazhar Noor" userId="S::w0788801@myscc.ca::12160b0d-6fdb-4a82-bbb7-1af2cd01716e" providerId="AD" clId="Web-{7B519A0C-5B69-3547-A19D-6E4B3B5C5081}" dt="2023-04-14T03:13:22.913" v="275"/>
        <pc:sldMkLst>
          <pc:docMk/>
          <pc:sldMk cId="1351375609" sldId="258"/>
        </pc:sldMkLst>
        <pc:spChg chg="mod">
          <ac:chgData name="Mohammad Mazhar Noor" userId="S::w0788801@myscc.ca::12160b0d-6fdb-4a82-bbb7-1af2cd01716e" providerId="AD" clId="Web-{7B519A0C-5B69-3547-A19D-6E4B3B5C5081}" dt="2023-04-14T03:13:22.913" v="275"/>
          <ac:spMkLst>
            <pc:docMk/>
            <pc:sldMk cId="1351375609" sldId="258"/>
            <ac:spMk id="2" creationId="{00000000-0000-0000-0000-000000000000}"/>
          </ac:spMkLst>
        </pc:spChg>
        <pc:spChg chg="mod">
          <ac:chgData name="Mohammad Mazhar Noor" userId="S::w0788801@myscc.ca::12160b0d-6fdb-4a82-bbb7-1af2cd01716e" providerId="AD" clId="Web-{7B519A0C-5B69-3547-A19D-6E4B3B5C5081}" dt="2023-04-14T03:13:22.913" v="275"/>
          <ac:spMkLst>
            <pc:docMk/>
            <pc:sldMk cId="1351375609" sldId="258"/>
            <ac:spMk id="3" creationId="{00000000-0000-0000-0000-000000000000}"/>
          </ac:spMkLst>
        </pc:spChg>
        <pc:spChg chg="add del mod">
          <ac:chgData name="Mohammad Mazhar Noor" userId="S::w0788801@myscc.ca::12160b0d-6fdb-4a82-bbb7-1af2cd01716e" providerId="AD" clId="Web-{7B519A0C-5B69-3547-A19D-6E4B3B5C5081}" dt="2023-04-14T03:13:22.913" v="275"/>
          <ac:spMkLst>
            <pc:docMk/>
            <pc:sldMk cId="1351375609" sldId="258"/>
            <ac:spMk id="9" creationId="{F944E337-3E5D-4A1F-A5A1-2057F25B8A7B}"/>
          </ac:spMkLst>
        </pc:spChg>
        <pc:spChg chg="add del">
          <ac:chgData name="Mohammad Mazhar Noor" userId="S::w0788801@myscc.ca::12160b0d-6fdb-4a82-bbb7-1af2cd01716e" providerId="AD" clId="Web-{7B519A0C-5B69-3547-A19D-6E4B3B5C5081}" dt="2023-04-14T03:13:22.913" v="275"/>
          <ac:spMkLst>
            <pc:docMk/>
            <pc:sldMk cId="1351375609" sldId="258"/>
            <ac:spMk id="11" creationId="{4DA50D69-7CF7-4844-B844-A2B821C77F24}"/>
          </ac:spMkLst>
        </pc:spChg>
        <pc:spChg chg="add">
          <ac:chgData name="Mohammad Mazhar Noor" userId="S::w0788801@myscc.ca::12160b0d-6fdb-4a82-bbb7-1af2cd01716e" providerId="AD" clId="Web-{7B519A0C-5B69-3547-A19D-6E4B3B5C5081}" dt="2023-04-14T03:13:22.913" v="275"/>
          <ac:spMkLst>
            <pc:docMk/>
            <pc:sldMk cId="1351375609" sldId="258"/>
            <ac:spMk id="16" creationId="{45D37F4E-DDB4-456B-97E0-9937730A039F}"/>
          </ac:spMkLst>
        </pc:spChg>
        <pc:spChg chg="add">
          <ac:chgData name="Mohammad Mazhar Noor" userId="S::w0788801@myscc.ca::12160b0d-6fdb-4a82-bbb7-1af2cd01716e" providerId="AD" clId="Web-{7B519A0C-5B69-3547-A19D-6E4B3B5C5081}" dt="2023-04-14T03:13:22.913" v="275"/>
          <ac:spMkLst>
            <pc:docMk/>
            <pc:sldMk cId="1351375609" sldId="258"/>
            <ac:spMk id="18" creationId="{B2DD41CD-8F47-4F56-AD12-4E2FF7696987}"/>
          </ac:spMkLst>
        </pc:spChg>
        <pc:picChg chg="add mod ord">
          <ac:chgData name="Mohammad Mazhar Noor" userId="S::w0788801@myscc.ca::12160b0d-6fdb-4a82-bbb7-1af2cd01716e" providerId="AD" clId="Web-{7B519A0C-5B69-3547-A19D-6E4B3B5C5081}" dt="2023-04-14T03:13:22.913" v="275"/>
          <ac:picMkLst>
            <pc:docMk/>
            <pc:sldMk cId="1351375609" sldId="258"/>
            <ac:picMk id="5" creationId="{C29C9E9C-1160-E135-C8FF-2D0138E75BCF}"/>
          </ac:picMkLst>
        </pc:picChg>
      </pc:sldChg>
      <pc:sldChg chg="addSp delSp modSp mod setBg">
        <pc:chgData name="Mohammad Mazhar Noor" userId="S::w0788801@myscc.ca::12160b0d-6fdb-4a82-bbb7-1af2cd01716e" providerId="AD" clId="Web-{7B519A0C-5B69-3547-A19D-6E4B3B5C5081}" dt="2023-04-14T03:13:39.350" v="278"/>
        <pc:sldMkLst>
          <pc:docMk/>
          <pc:sldMk cId="3688735136" sldId="259"/>
        </pc:sldMkLst>
        <pc:spChg chg="mod ord">
          <ac:chgData name="Mohammad Mazhar Noor" userId="S::w0788801@myscc.ca::12160b0d-6fdb-4a82-bbb7-1af2cd01716e" providerId="AD" clId="Web-{7B519A0C-5B69-3547-A19D-6E4B3B5C5081}" dt="2023-04-14T03:13:39.335" v="277"/>
          <ac:spMkLst>
            <pc:docMk/>
            <pc:sldMk cId="3688735136" sldId="259"/>
            <ac:spMk id="2" creationId="{00000000-0000-0000-0000-000000000000}"/>
          </ac:spMkLst>
        </pc:spChg>
        <pc:spChg chg="add del">
          <ac:chgData name="Mohammad Mazhar Noor" userId="S::w0788801@myscc.ca::12160b0d-6fdb-4a82-bbb7-1af2cd01716e" providerId="AD" clId="Web-{7B519A0C-5B69-3547-A19D-6E4B3B5C5081}" dt="2023-04-14T02:25:45.621" v="41"/>
          <ac:spMkLst>
            <pc:docMk/>
            <pc:sldMk cId="3688735136" sldId="259"/>
            <ac:spMk id="9" creationId="{2E7976F4-1B51-E205-E586-6D09622865D8}"/>
          </ac:spMkLst>
        </pc:spChg>
        <pc:spChg chg="add del">
          <ac:chgData name="Mohammad Mazhar Noor" userId="S::w0788801@myscc.ca::12160b0d-6fdb-4a82-bbb7-1af2cd01716e" providerId="AD" clId="Web-{7B519A0C-5B69-3547-A19D-6E4B3B5C5081}" dt="2023-04-14T02:25:43.543" v="38"/>
          <ac:spMkLst>
            <pc:docMk/>
            <pc:sldMk cId="3688735136" sldId="259"/>
            <ac:spMk id="10" creationId="{2151139A-886F-4B97-8815-729AD3831BBD}"/>
          </ac:spMkLst>
        </pc:spChg>
        <pc:spChg chg="add del">
          <ac:chgData name="Mohammad Mazhar Noor" userId="S::w0788801@myscc.ca::12160b0d-6fdb-4a82-bbb7-1af2cd01716e" providerId="AD" clId="Web-{7B519A0C-5B69-3547-A19D-6E4B3B5C5081}" dt="2023-04-14T02:25:43.543" v="38"/>
          <ac:spMkLst>
            <pc:docMk/>
            <pc:sldMk cId="3688735136" sldId="259"/>
            <ac:spMk id="12" creationId="{AB5E08C4-8CDD-4623-A5B8-E998C6DEE3B7}"/>
          </ac:spMkLst>
        </pc:spChg>
        <pc:spChg chg="add del">
          <ac:chgData name="Mohammad Mazhar Noor" userId="S::w0788801@myscc.ca::12160b0d-6fdb-4a82-bbb7-1af2cd01716e" providerId="AD" clId="Web-{7B519A0C-5B69-3547-A19D-6E4B3B5C5081}" dt="2023-04-14T02:25:43.543" v="38"/>
          <ac:spMkLst>
            <pc:docMk/>
            <pc:sldMk cId="3688735136" sldId="259"/>
            <ac:spMk id="14" creationId="{15F33878-D502-4FFA-8ACE-F2AECDB2A23F}"/>
          </ac:spMkLst>
        </pc:spChg>
        <pc:spChg chg="add del">
          <ac:chgData name="Mohammad Mazhar Noor" userId="S::w0788801@myscc.ca::12160b0d-6fdb-4a82-bbb7-1af2cd01716e" providerId="AD" clId="Web-{7B519A0C-5B69-3547-A19D-6E4B3B5C5081}" dt="2023-04-14T02:25:43.543" v="38"/>
          <ac:spMkLst>
            <pc:docMk/>
            <pc:sldMk cId="3688735136" sldId="259"/>
            <ac:spMk id="16" creationId="{D3539FEE-81D3-4406-802E-60B20B16F4F6}"/>
          </ac:spMkLst>
        </pc:spChg>
        <pc:spChg chg="add del">
          <ac:chgData name="Mohammad Mazhar Noor" userId="S::w0788801@myscc.ca::12160b0d-6fdb-4a82-bbb7-1af2cd01716e" providerId="AD" clId="Web-{7B519A0C-5B69-3547-A19D-6E4B3B5C5081}" dt="2023-04-14T02:25:43.543" v="38"/>
          <ac:spMkLst>
            <pc:docMk/>
            <pc:sldMk cId="3688735136" sldId="259"/>
            <ac:spMk id="18" creationId="{DC701763-729E-462F-A5A8-E0DEFEB1E2E4}"/>
          </ac:spMkLst>
        </pc:spChg>
        <pc:spChg chg="add del">
          <ac:chgData name="Mohammad Mazhar Noor" userId="S::w0788801@myscc.ca::12160b0d-6fdb-4a82-bbb7-1af2cd01716e" providerId="AD" clId="Web-{7B519A0C-5B69-3547-A19D-6E4B3B5C5081}" dt="2023-04-14T02:25:45.621" v="41"/>
          <ac:spMkLst>
            <pc:docMk/>
            <pc:sldMk cId="3688735136" sldId="259"/>
            <ac:spMk id="20" creationId="{C3896A03-3945-419A-B66B-4EE266EDD152}"/>
          </ac:spMkLst>
        </pc:spChg>
        <pc:spChg chg="add del">
          <ac:chgData name="Mohammad Mazhar Noor" userId="S::w0788801@myscc.ca::12160b0d-6fdb-4a82-bbb7-1af2cd01716e" providerId="AD" clId="Web-{7B519A0C-5B69-3547-A19D-6E4B3B5C5081}" dt="2023-04-14T02:25:45.621" v="41"/>
          <ac:spMkLst>
            <pc:docMk/>
            <pc:sldMk cId="3688735136" sldId="259"/>
            <ac:spMk id="21" creationId="{B34F5AD2-EDBD-4BBD-A55C-EAFFD0C7097A}"/>
          </ac:spMkLst>
        </pc:spChg>
        <pc:spChg chg="add del">
          <ac:chgData name="Mohammad Mazhar Noor" userId="S::w0788801@myscc.ca::12160b0d-6fdb-4a82-bbb7-1af2cd01716e" providerId="AD" clId="Web-{7B519A0C-5B69-3547-A19D-6E4B3B5C5081}" dt="2023-04-14T02:25:45.621" v="41"/>
          <ac:spMkLst>
            <pc:docMk/>
            <pc:sldMk cId="3688735136" sldId="259"/>
            <ac:spMk id="22" creationId="{450D3AD2-FA80-415F-A9CE-54D884561CD7}"/>
          </ac:spMkLst>
        </pc:spChg>
        <pc:spChg chg="add del">
          <ac:chgData name="Mohammad Mazhar Noor" userId="S::w0788801@myscc.ca::12160b0d-6fdb-4a82-bbb7-1af2cd01716e" providerId="AD" clId="Web-{7B519A0C-5B69-3547-A19D-6E4B3B5C5081}" dt="2023-04-14T02:25:46.511" v="44"/>
          <ac:spMkLst>
            <pc:docMk/>
            <pc:sldMk cId="3688735136" sldId="259"/>
            <ac:spMk id="24" creationId="{D7D03296-BABA-47AD-A5D5-ED156727016E}"/>
          </ac:spMkLst>
        </pc:spChg>
        <pc:spChg chg="add del">
          <ac:chgData name="Mohammad Mazhar Noor" userId="S::w0788801@myscc.ca::12160b0d-6fdb-4a82-bbb7-1af2cd01716e" providerId="AD" clId="Web-{7B519A0C-5B69-3547-A19D-6E4B3B5C5081}" dt="2023-04-14T02:25:46.511" v="44"/>
          <ac:spMkLst>
            <pc:docMk/>
            <pc:sldMk cId="3688735136" sldId="259"/>
            <ac:spMk id="25" creationId="{284A8429-F65A-490D-96E4-1158D3E8A026}"/>
          </ac:spMkLst>
        </pc:spChg>
        <pc:spChg chg="add del">
          <ac:chgData name="Mohammad Mazhar Noor" userId="S::w0788801@myscc.ca::12160b0d-6fdb-4a82-bbb7-1af2cd01716e" providerId="AD" clId="Web-{7B519A0C-5B69-3547-A19D-6E4B3B5C5081}" dt="2023-04-14T02:25:46.511" v="44"/>
          <ac:spMkLst>
            <pc:docMk/>
            <pc:sldMk cId="3688735136" sldId="259"/>
            <ac:spMk id="26" creationId="{0F022291-A82B-4D23-A1E0-5F9BD684669E}"/>
          </ac:spMkLst>
        </pc:spChg>
        <pc:spChg chg="add del">
          <ac:chgData name="Mohammad Mazhar Noor" userId="S::w0788801@myscc.ca::12160b0d-6fdb-4a82-bbb7-1af2cd01716e" providerId="AD" clId="Web-{7B519A0C-5B69-3547-A19D-6E4B3B5C5081}" dt="2023-04-14T02:25:53.668" v="47"/>
          <ac:spMkLst>
            <pc:docMk/>
            <pc:sldMk cId="3688735136" sldId="259"/>
            <ac:spMk id="28" creationId="{21AC6A30-4F22-4C0F-B278-19C5B8A80C55}"/>
          </ac:spMkLst>
        </pc:spChg>
        <pc:spChg chg="add del">
          <ac:chgData name="Mohammad Mazhar Noor" userId="S::w0788801@myscc.ca::12160b0d-6fdb-4a82-bbb7-1af2cd01716e" providerId="AD" clId="Web-{7B519A0C-5B69-3547-A19D-6E4B3B5C5081}" dt="2023-04-14T02:25:53.668" v="47"/>
          <ac:spMkLst>
            <pc:docMk/>
            <pc:sldMk cId="3688735136" sldId="259"/>
            <ac:spMk id="29" creationId="{BB4335AD-65B1-44E4-90AF-264024FE4BD2}"/>
          </ac:spMkLst>
        </pc:spChg>
        <pc:spChg chg="add del">
          <ac:chgData name="Mohammad Mazhar Noor" userId="S::w0788801@myscc.ca::12160b0d-6fdb-4a82-bbb7-1af2cd01716e" providerId="AD" clId="Web-{7B519A0C-5B69-3547-A19D-6E4B3B5C5081}" dt="2023-04-14T02:25:53.668" v="47"/>
          <ac:spMkLst>
            <pc:docMk/>
            <pc:sldMk cId="3688735136" sldId="259"/>
            <ac:spMk id="30" creationId="{B510C999-89EB-E936-8B99-BFC3C27DA2E4}"/>
          </ac:spMkLst>
        </pc:spChg>
        <pc:spChg chg="add del">
          <ac:chgData name="Mohammad Mazhar Noor" userId="S::w0788801@myscc.ca::12160b0d-6fdb-4a82-bbb7-1af2cd01716e" providerId="AD" clId="Web-{7B519A0C-5B69-3547-A19D-6E4B3B5C5081}" dt="2023-04-14T02:26:34.698" v="51"/>
          <ac:spMkLst>
            <pc:docMk/>
            <pc:sldMk cId="3688735136" sldId="259"/>
            <ac:spMk id="32" creationId="{2151139A-886F-4B97-8815-729AD3831BBD}"/>
          </ac:spMkLst>
        </pc:spChg>
        <pc:spChg chg="add del">
          <ac:chgData name="Mohammad Mazhar Noor" userId="S::w0788801@myscc.ca::12160b0d-6fdb-4a82-bbb7-1af2cd01716e" providerId="AD" clId="Web-{7B519A0C-5B69-3547-A19D-6E4B3B5C5081}" dt="2023-04-14T02:26:34.698" v="51"/>
          <ac:spMkLst>
            <pc:docMk/>
            <pc:sldMk cId="3688735136" sldId="259"/>
            <ac:spMk id="33" creationId="{AB5E08C4-8CDD-4623-A5B8-E998C6DEE3B7}"/>
          </ac:spMkLst>
        </pc:spChg>
        <pc:spChg chg="add del">
          <ac:chgData name="Mohammad Mazhar Noor" userId="S::w0788801@myscc.ca::12160b0d-6fdb-4a82-bbb7-1af2cd01716e" providerId="AD" clId="Web-{7B519A0C-5B69-3547-A19D-6E4B3B5C5081}" dt="2023-04-14T02:26:34.698" v="51"/>
          <ac:spMkLst>
            <pc:docMk/>
            <pc:sldMk cId="3688735136" sldId="259"/>
            <ac:spMk id="34" creationId="{15F33878-D502-4FFA-8ACE-F2AECDB2A23F}"/>
          </ac:spMkLst>
        </pc:spChg>
        <pc:spChg chg="add del">
          <ac:chgData name="Mohammad Mazhar Noor" userId="S::w0788801@myscc.ca::12160b0d-6fdb-4a82-bbb7-1af2cd01716e" providerId="AD" clId="Web-{7B519A0C-5B69-3547-A19D-6E4B3B5C5081}" dt="2023-04-14T02:26:34.698" v="51"/>
          <ac:spMkLst>
            <pc:docMk/>
            <pc:sldMk cId="3688735136" sldId="259"/>
            <ac:spMk id="35" creationId="{D3539FEE-81D3-4406-802E-60B20B16F4F6}"/>
          </ac:spMkLst>
        </pc:spChg>
        <pc:spChg chg="add del">
          <ac:chgData name="Mohammad Mazhar Noor" userId="S::w0788801@myscc.ca::12160b0d-6fdb-4a82-bbb7-1af2cd01716e" providerId="AD" clId="Web-{7B519A0C-5B69-3547-A19D-6E4B3B5C5081}" dt="2023-04-14T02:26:34.698" v="51"/>
          <ac:spMkLst>
            <pc:docMk/>
            <pc:sldMk cId="3688735136" sldId="259"/>
            <ac:spMk id="36" creationId="{DC701763-729E-462F-A5A8-E0DEFEB1E2E4}"/>
          </ac:spMkLst>
        </pc:spChg>
        <pc:spChg chg="add mod ord">
          <ac:chgData name="Mohammad Mazhar Noor" userId="S::w0788801@myscc.ca::12160b0d-6fdb-4a82-bbb7-1af2cd01716e" providerId="AD" clId="Web-{7B519A0C-5B69-3547-A19D-6E4B3B5C5081}" dt="2023-04-14T03:13:39.350" v="278"/>
          <ac:spMkLst>
            <pc:docMk/>
            <pc:sldMk cId="3688735136" sldId="259"/>
            <ac:spMk id="40" creationId="{1E6AE156-A194-219D-DF62-08D748D66D57}"/>
          </ac:spMkLst>
        </pc:spChg>
        <pc:spChg chg="add del">
          <ac:chgData name="Mohammad Mazhar Noor" userId="S::w0788801@myscc.ca::12160b0d-6fdb-4a82-bbb7-1af2cd01716e" providerId="AD" clId="Web-{7B519A0C-5B69-3547-A19D-6E4B3B5C5081}" dt="2023-04-14T02:27:38.823" v="74"/>
          <ac:spMkLst>
            <pc:docMk/>
            <pc:sldMk cId="3688735136" sldId="259"/>
            <ac:spMk id="43" creationId="{1DC5A442-E2D0-4F6D-894C-999AF89A7310}"/>
          </ac:spMkLst>
        </pc:spChg>
        <pc:spChg chg="add del">
          <ac:chgData name="Mohammad Mazhar Noor" userId="S::w0788801@myscc.ca::12160b0d-6fdb-4a82-bbb7-1af2cd01716e" providerId="AD" clId="Web-{7B519A0C-5B69-3547-A19D-6E4B3B5C5081}" dt="2023-04-14T02:27:38.823" v="74"/>
          <ac:spMkLst>
            <pc:docMk/>
            <pc:sldMk cId="3688735136" sldId="259"/>
            <ac:spMk id="45" creationId="{90464369-70FA-42AF-948F-80664CA7BFE5}"/>
          </ac:spMkLst>
        </pc:spChg>
        <pc:spChg chg="add del">
          <ac:chgData name="Mohammad Mazhar Noor" userId="S::w0788801@myscc.ca::12160b0d-6fdb-4a82-bbb7-1af2cd01716e" providerId="AD" clId="Web-{7B519A0C-5B69-3547-A19D-6E4B3B5C5081}" dt="2023-04-14T02:27:38.823" v="74"/>
          <ac:spMkLst>
            <pc:docMk/>
            <pc:sldMk cId="3688735136" sldId="259"/>
            <ac:spMk id="47" creationId="{CC552A98-EF7D-4D42-AB69-066B786AB55B}"/>
          </ac:spMkLst>
        </pc:spChg>
        <pc:spChg chg="add del">
          <ac:chgData name="Mohammad Mazhar Noor" userId="S::w0788801@myscc.ca::12160b0d-6fdb-4a82-bbb7-1af2cd01716e" providerId="AD" clId="Web-{7B519A0C-5B69-3547-A19D-6E4B3B5C5081}" dt="2023-04-14T02:27:38.823" v="74"/>
          <ac:spMkLst>
            <pc:docMk/>
            <pc:sldMk cId="3688735136" sldId="259"/>
            <ac:spMk id="49" creationId="{A6604B49-AD5C-4590-B051-06C8222ECD99}"/>
          </ac:spMkLst>
        </pc:spChg>
        <pc:spChg chg="add del">
          <ac:chgData name="Mohammad Mazhar Noor" userId="S::w0788801@myscc.ca::12160b0d-6fdb-4a82-bbb7-1af2cd01716e" providerId="AD" clId="Web-{7B519A0C-5B69-3547-A19D-6E4B3B5C5081}" dt="2023-04-14T02:27:38.823" v="74"/>
          <ac:spMkLst>
            <pc:docMk/>
            <pc:sldMk cId="3688735136" sldId="259"/>
            <ac:spMk id="51" creationId="{0BB19363-8354-4E75-A15C-A08F755171F6}"/>
          </ac:spMkLst>
        </pc:spChg>
        <pc:spChg chg="add del">
          <ac:chgData name="Mohammad Mazhar Noor" userId="S::w0788801@myscc.ca::12160b0d-6fdb-4a82-bbb7-1af2cd01716e" providerId="AD" clId="Web-{7B519A0C-5B69-3547-A19D-6E4B3B5C5081}" dt="2023-04-14T02:27:38.823" v="74"/>
          <ac:spMkLst>
            <pc:docMk/>
            <pc:sldMk cId="3688735136" sldId="259"/>
            <ac:spMk id="53" creationId="{A648176E-454C-437C-B0FC-9B82FCF32B24}"/>
          </ac:spMkLst>
        </pc:spChg>
        <pc:spChg chg="add del">
          <ac:chgData name="Mohammad Mazhar Noor" userId="S::w0788801@myscc.ca::12160b0d-6fdb-4a82-bbb7-1af2cd01716e" providerId="AD" clId="Web-{7B519A0C-5B69-3547-A19D-6E4B3B5C5081}" dt="2023-04-14T02:26:59.808" v="55"/>
          <ac:spMkLst>
            <pc:docMk/>
            <pc:sldMk cId="3688735136" sldId="259"/>
            <ac:spMk id="58" creationId="{74B0B678-CD10-4371-96E5-2706F4579FAD}"/>
          </ac:spMkLst>
        </pc:spChg>
        <pc:spChg chg="add del">
          <ac:chgData name="Mohammad Mazhar Noor" userId="S::w0788801@myscc.ca::12160b0d-6fdb-4a82-bbb7-1af2cd01716e" providerId="AD" clId="Web-{7B519A0C-5B69-3547-A19D-6E4B3B5C5081}" dt="2023-04-14T02:27:07.354" v="57"/>
          <ac:spMkLst>
            <pc:docMk/>
            <pc:sldMk cId="3688735136" sldId="259"/>
            <ac:spMk id="62" creationId="{D2542E1A-076E-4A34-BB67-2BF961754E0C}"/>
          </ac:spMkLst>
        </pc:spChg>
        <pc:spChg chg="add del">
          <ac:chgData name="Mohammad Mazhar Noor" userId="S::w0788801@myscc.ca::12160b0d-6fdb-4a82-bbb7-1af2cd01716e" providerId="AD" clId="Web-{7B519A0C-5B69-3547-A19D-6E4B3B5C5081}" dt="2023-04-14T02:26:59.808" v="55"/>
          <ac:spMkLst>
            <pc:docMk/>
            <pc:sldMk cId="3688735136" sldId="259"/>
            <ac:spMk id="64" creationId="{CBC4F608-B4B8-48C3-9572-C0F061B1CD99}"/>
          </ac:spMkLst>
        </pc:spChg>
        <pc:spChg chg="add del">
          <ac:chgData name="Mohammad Mazhar Noor" userId="S::w0788801@myscc.ca::12160b0d-6fdb-4a82-bbb7-1af2cd01716e" providerId="AD" clId="Web-{7B519A0C-5B69-3547-A19D-6E4B3B5C5081}" dt="2023-04-14T02:26:59.808" v="55"/>
          <ac:spMkLst>
            <pc:docMk/>
            <pc:sldMk cId="3688735136" sldId="259"/>
            <ac:spMk id="66" creationId="{1382A32C-5B0C-4B1C-A074-76C6DBCC9F87}"/>
          </ac:spMkLst>
        </pc:spChg>
        <pc:spChg chg="add del">
          <ac:chgData name="Mohammad Mazhar Noor" userId="S::w0788801@myscc.ca::12160b0d-6fdb-4a82-bbb7-1af2cd01716e" providerId="AD" clId="Web-{7B519A0C-5B69-3547-A19D-6E4B3B5C5081}" dt="2023-04-14T02:27:07.354" v="57"/>
          <ac:spMkLst>
            <pc:docMk/>
            <pc:sldMk cId="3688735136" sldId="259"/>
            <ac:spMk id="68" creationId="{8F7AFB9A-7364-478C-B48B-8523CDD9AE8D}"/>
          </ac:spMkLst>
        </pc:spChg>
        <pc:spChg chg="add del">
          <ac:chgData name="Mohammad Mazhar Noor" userId="S::w0788801@myscc.ca::12160b0d-6fdb-4a82-bbb7-1af2cd01716e" providerId="AD" clId="Web-{7B519A0C-5B69-3547-A19D-6E4B3B5C5081}" dt="2023-04-14T02:27:07.354" v="57"/>
          <ac:spMkLst>
            <pc:docMk/>
            <pc:sldMk cId="3688735136" sldId="259"/>
            <ac:spMk id="69" creationId="{36678033-86B6-40E6-BE90-78D8ED4E3A31}"/>
          </ac:spMkLst>
        </pc:spChg>
        <pc:spChg chg="add del">
          <ac:chgData name="Mohammad Mazhar Noor" userId="S::w0788801@myscc.ca::12160b0d-6fdb-4a82-bbb7-1af2cd01716e" providerId="AD" clId="Web-{7B519A0C-5B69-3547-A19D-6E4B3B5C5081}" dt="2023-04-14T02:27:07.354" v="57"/>
          <ac:spMkLst>
            <pc:docMk/>
            <pc:sldMk cId="3688735136" sldId="259"/>
            <ac:spMk id="70" creationId="{75C56826-D4E5-42ED-8529-079651CB3005}"/>
          </ac:spMkLst>
        </pc:spChg>
        <pc:spChg chg="add del">
          <ac:chgData name="Mohammad Mazhar Noor" userId="S::w0788801@myscc.ca::12160b0d-6fdb-4a82-bbb7-1af2cd01716e" providerId="AD" clId="Web-{7B519A0C-5B69-3547-A19D-6E4B3B5C5081}" dt="2023-04-14T02:27:07.354" v="57"/>
          <ac:spMkLst>
            <pc:docMk/>
            <pc:sldMk cId="3688735136" sldId="259"/>
            <ac:spMk id="71" creationId="{82095FCE-EF05-4443-B97A-85DEE3A5CA17}"/>
          </ac:spMkLst>
        </pc:spChg>
        <pc:spChg chg="add del">
          <ac:chgData name="Mohammad Mazhar Noor" userId="S::w0788801@myscc.ca::12160b0d-6fdb-4a82-bbb7-1af2cd01716e" providerId="AD" clId="Web-{7B519A0C-5B69-3547-A19D-6E4B3B5C5081}" dt="2023-04-14T02:27:10.073" v="59"/>
          <ac:spMkLst>
            <pc:docMk/>
            <pc:sldMk cId="3688735136" sldId="259"/>
            <ac:spMk id="73" creationId="{74B0B678-CD10-4371-96E5-2706F4579FAD}"/>
          </ac:spMkLst>
        </pc:spChg>
        <pc:spChg chg="add del">
          <ac:chgData name="Mohammad Mazhar Noor" userId="S::w0788801@myscc.ca::12160b0d-6fdb-4a82-bbb7-1af2cd01716e" providerId="AD" clId="Web-{7B519A0C-5B69-3547-A19D-6E4B3B5C5081}" dt="2023-04-14T02:27:10.073" v="59"/>
          <ac:spMkLst>
            <pc:docMk/>
            <pc:sldMk cId="3688735136" sldId="259"/>
            <ac:spMk id="76" creationId="{CBC4F608-B4B8-48C3-9572-C0F061B1CD99}"/>
          </ac:spMkLst>
        </pc:spChg>
        <pc:spChg chg="add del">
          <ac:chgData name="Mohammad Mazhar Noor" userId="S::w0788801@myscc.ca::12160b0d-6fdb-4a82-bbb7-1af2cd01716e" providerId="AD" clId="Web-{7B519A0C-5B69-3547-A19D-6E4B3B5C5081}" dt="2023-04-14T02:27:10.073" v="59"/>
          <ac:spMkLst>
            <pc:docMk/>
            <pc:sldMk cId="3688735136" sldId="259"/>
            <ac:spMk id="77" creationId="{1382A32C-5B0C-4B1C-A074-76C6DBCC9F87}"/>
          </ac:spMkLst>
        </pc:spChg>
        <pc:spChg chg="add del">
          <ac:chgData name="Mohammad Mazhar Noor" userId="S::w0788801@myscc.ca::12160b0d-6fdb-4a82-bbb7-1af2cd01716e" providerId="AD" clId="Web-{7B519A0C-5B69-3547-A19D-6E4B3B5C5081}" dt="2023-04-14T02:27:17.604" v="61"/>
          <ac:spMkLst>
            <pc:docMk/>
            <pc:sldMk cId="3688735136" sldId="259"/>
            <ac:spMk id="79" creationId="{385E1BDC-A9B0-4A87-82E3-F3187F69A802}"/>
          </ac:spMkLst>
        </pc:spChg>
        <pc:spChg chg="add del">
          <ac:chgData name="Mohammad Mazhar Noor" userId="S::w0788801@myscc.ca::12160b0d-6fdb-4a82-bbb7-1af2cd01716e" providerId="AD" clId="Web-{7B519A0C-5B69-3547-A19D-6E4B3B5C5081}" dt="2023-04-14T02:27:17.604" v="61"/>
          <ac:spMkLst>
            <pc:docMk/>
            <pc:sldMk cId="3688735136" sldId="259"/>
            <ac:spMk id="80" creationId="{0990C621-3B8B-4820-8328-D47EF7CE823C}"/>
          </ac:spMkLst>
        </pc:spChg>
        <pc:spChg chg="add del">
          <ac:chgData name="Mohammad Mazhar Noor" userId="S::w0788801@myscc.ca::12160b0d-6fdb-4a82-bbb7-1af2cd01716e" providerId="AD" clId="Web-{7B519A0C-5B69-3547-A19D-6E4B3B5C5081}" dt="2023-04-14T02:27:17.604" v="61"/>
          <ac:spMkLst>
            <pc:docMk/>
            <pc:sldMk cId="3688735136" sldId="259"/>
            <ac:spMk id="81" creationId="{C1A2385B-1D2A-4E17-84FA-6CB7F0AAE473}"/>
          </ac:spMkLst>
        </pc:spChg>
        <pc:spChg chg="add del">
          <ac:chgData name="Mohammad Mazhar Noor" userId="S::w0788801@myscc.ca::12160b0d-6fdb-4a82-bbb7-1af2cd01716e" providerId="AD" clId="Web-{7B519A0C-5B69-3547-A19D-6E4B3B5C5081}" dt="2023-04-14T02:27:17.604" v="61"/>
          <ac:spMkLst>
            <pc:docMk/>
            <pc:sldMk cId="3688735136" sldId="259"/>
            <ac:spMk id="82" creationId="{5E791F2F-79DB-4CC0-9FA1-001E3E91E8B7}"/>
          </ac:spMkLst>
        </pc:spChg>
        <pc:spChg chg="add del">
          <ac:chgData name="Mohammad Mazhar Noor" userId="S::w0788801@myscc.ca::12160b0d-6fdb-4a82-bbb7-1af2cd01716e" providerId="AD" clId="Web-{7B519A0C-5B69-3547-A19D-6E4B3B5C5081}" dt="2023-04-14T02:27:22.386" v="63"/>
          <ac:spMkLst>
            <pc:docMk/>
            <pc:sldMk cId="3688735136" sldId="259"/>
            <ac:spMk id="84" creationId="{7D07B7BC-3270-4CF3-A7AA-0937908AD58A}"/>
          </ac:spMkLst>
        </pc:spChg>
        <pc:spChg chg="add del">
          <ac:chgData name="Mohammad Mazhar Noor" userId="S::w0788801@myscc.ca::12160b0d-6fdb-4a82-bbb7-1af2cd01716e" providerId="AD" clId="Web-{7B519A0C-5B69-3547-A19D-6E4B3B5C5081}" dt="2023-04-14T02:27:27.917" v="65"/>
          <ac:spMkLst>
            <pc:docMk/>
            <pc:sldMk cId="3688735136" sldId="259"/>
            <ac:spMk id="94" creationId="{B712E947-0734-45F9-9C4F-41114EC3A33E}"/>
          </ac:spMkLst>
        </pc:spChg>
        <pc:spChg chg="add del">
          <ac:chgData name="Mohammad Mazhar Noor" userId="S::w0788801@myscc.ca::12160b0d-6fdb-4a82-bbb7-1af2cd01716e" providerId="AD" clId="Web-{7B519A0C-5B69-3547-A19D-6E4B3B5C5081}" dt="2023-04-14T02:27:27.917" v="65"/>
          <ac:spMkLst>
            <pc:docMk/>
            <pc:sldMk cId="3688735136" sldId="259"/>
            <ac:spMk id="95" creationId="{5A65989E-BBD5-44D7-AA86-7AFD5D46BBC0}"/>
          </ac:spMkLst>
        </pc:spChg>
        <pc:spChg chg="add del">
          <ac:chgData name="Mohammad Mazhar Noor" userId="S::w0788801@myscc.ca::12160b0d-6fdb-4a82-bbb7-1af2cd01716e" providerId="AD" clId="Web-{7B519A0C-5B69-3547-A19D-6E4B3B5C5081}" dt="2023-04-14T02:27:27.917" v="65"/>
          <ac:spMkLst>
            <pc:docMk/>
            <pc:sldMk cId="3688735136" sldId="259"/>
            <ac:spMk id="96" creationId="{231A2881-D8D7-4A7D-ACA3-E9F849F853D8}"/>
          </ac:spMkLst>
        </pc:spChg>
        <pc:spChg chg="add del">
          <ac:chgData name="Mohammad Mazhar Noor" userId="S::w0788801@myscc.ca::12160b0d-6fdb-4a82-bbb7-1af2cd01716e" providerId="AD" clId="Web-{7B519A0C-5B69-3547-A19D-6E4B3B5C5081}" dt="2023-04-14T02:27:30.714" v="67"/>
          <ac:spMkLst>
            <pc:docMk/>
            <pc:sldMk cId="3688735136" sldId="259"/>
            <ac:spMk id="98" creationId="{8F7AFB9A-7364-478C-B48B-8523CDD9AE8D}"/>
          </ac:spMkLst>
        </pc:spChg>
        <pc:spChg chg="add del">
          <ac:chgData name="Mohammad Mazhar Noor" userId="S::w0788801@myscc.ca::12160b0d-6fdb-4a82-bbb7-1af2cd01716e" providerId="AD" clId="Web-{7B519A0C-5B69-3547-A19D-6E4B3B5C5081}" dt="2023-04-14T02:27:30.714" v="67"/>
          <ac:spMkLst>
            <pc:docMk/>
            <pc:sldMk cId="3688735136" sldId="259"/>
            <ac:spMk id="99" creationId="{36678033-86B6-40E6-BE90-78D8ED4E3A31}"/>
          </ac:spMkLst>
        </pc:spChg>
        <pc:spChg chg="add del">
          <ac:chgData name="Mohammad Mazhar Noor" userId="S::w0788801@myscc.ca::12160b0d-6fdb-4a82-bbb7-1af2cd01716e" providerId="AD" clId="Web-{7B519A0C-5B69-3547-A19D-6E4B3B5C5081}" dt="2023-04-14T02:27:30.714" v="67"/>
          <ac:spMkLst>
            <pc:docMk/>
            <pc:sldMk cId="3688735136" sldId="259"/>
            <ac:spMk id="100" creationId="{D2542E1A-076E-4A34-BB67-2BF961754E0C}"/>
          </ac:spMkLst>
        </pc:spChg>
        <pc:spChg chg="add del">
          <ac:chgData name="Mohammad Mazhar Noor" userId="S::w0788801@myscc.ca::12160b0d-6fdb-4a82-bbb7-1af2cd01716e" providerId="AD" clId="Web-{7B519A0C-5B69-3547-A19D-6E4B3B5C5081}" dt="2023-04-14T02:27:30.714" v="67"/>
          <ac:spMkLst>
            <pc:docMk/>
            <pc:sldMk cId="3688735136" sldId="259"/>
            <ac:spMk id="101" creationId="{75C56826-D4E5-42ED-8529-079651CB3005}"/>
          </ac:spMkLst>
        </pc:spChg>
        <pc:spChg chg="add del">
          <ac:chgData name="Mohammad Mazhar Noor" userId="S::w0788801@myscc.ca::12160b0d-6fdb-4a82-bbb7-1af2cd01716e" providerId="AD" clId="Web-{7B519A0C-5B69-3547-A19D-6E4B3B5C5081}" dt="2023-04-14T02:27:30.714" v="67"/>
          <ac:spMkLst>
            <pc:docMk/>
            <pc:sldMk cId="3688735136" sldId="259"/>
            <ac:spMk id="102" creationId="{82095FCE-EF05-4443-B97A-85DEE3A5CA17}"/>
          </ac:spMkLst>
        </pc:spChg>
        <pc:spChg chg="add del">
          <ac:chgData name="Mohammad Mazhar Noor" userId="S::w0788801@myscc.ca::12160b0d-6fdb-4a82-bbb7-1af2cd01716e" providerId="AD" clId="Web-{7B519A0C-5B69-3547-A19D-6E4B3B5C5081}" dt="2023-04-14T02:27:32.792" v="69"/>
          <ac:spMkLst>
            <pc:docMk/>
            <pc:sldMk cId="3688735136" sldId="259"/>
            <ac:spMk id="104" creationId="{385E1BDC-A9B0-4A87-82E3-F3187F69A802}"/>
          </ac:spMkLst>
        </pc:spChg>
        <pc:spChg chg="add del">
          <ac:chgData name="Mohammad Mazhar Noor" userId="S::w0788801@myscc.ca::12160b0d-6fdb-4a82-bbb7-1af2cd01716e" providerId="AD" clId="Web-{7B519A0C-5B69-3547-A19D-6E4B3B5C5081}" dt="2023-04-14T02:27:32.792" v="69"/>
          <ac:spMkLst>
            <pc:docMk/>
            <pc:sldMk cId="3688735136" sldId="259"/>
            <ac:spMk id="105" creationId="{0990C621-3B8B-4820-8328-D47EF7CE823C}"/>
          </ac:spMkLst>
        </pc:spChg>
        <pc:spChg chg="add del">
          <ac:chgData name="Mohammad Mazhar Noor" userId="S::w0788801@myscc.ca::12160b0d-6fdb-4a82-bbb7-1af2cd01716e" providerId="AD" clId="Web-{7B519A0C-5B69-3547-A19D-6E4B3B5C5081}" dt="2023-04-14T02:27:32.792" v="69"/>
          <ac:spMkLst>
            <pc:docMk/>
            <pc:sldMk cId="3688735136" sldId="259"/>
            <ac:spMk id="106" creationId="{C1A2385B-1D2A-4E17-84FA-6CB7F0AAE473}"/>
          </ac:spMkLst>
        </pc:spChg>
        <pc:spChg chg="add del">
          <ac:chgData name="Mohammad Mazhar Noor" userId="S::w0788801@myscc.ca::12160b0d-6fdb-4a82-bbb7-1af2cd01716e" providerId="AD" clId="Web-{7B519A0C-5B69-3547-A19D-6E4B3B5C5081}" dt="2023-04-14T02:27:32.792" v="69"/>
          <ac:spMkLst>
            <pc:docMk/>
            <pc:sldMk cId="3688735136" sldId="259"/>
            <ac:spMk id="107" creationId="{5E791F2F-79DB-4CC0-9FA1-001E3E91E8B7}"/>
          </ac:spMkLst>
        </pc:spChg>
        <pc:spChg chg="add del">
          <ac:chgData name="Mohammad Mazhar Noor" userId="S::w0788801@myscc.ca::12160b0d-6fdb-4a82-bbb7-1af2cd01716e" providerId="AD" clId="Web-{7B519A0C-5B69-3547-A19D-6E4B3B5C5081}" dt="2023-04-14T02:27:36.620" v="71"/>
          <ac:spMkLst>
            <pc:docMk/>
            <pc:sldMk cId="3688735136" sldId="259"/>
            <ac:spMk id="109" creationId="{B23FE733-F95B-4DF6-AFC5-BEEB3577C494}"/>
          </ac:spMkLst>
        </pc:spChg>
        <pc:spChg chg="add del">
          <ac:chgData name="Mohammad Mazhar Noor" userId="S::w0788801@myscc.ca::12160b0d-6fdb-4a82-bbb7-1af2cd01716e" providerId="AD" clId="Web-{7B519A0C-5B69-3547-A19D-6E4B3B5C5081}" dt="2023-04-14T02:27:36.620" v="71"/>
          <ac:spMkLst>
            <pc:docMk/>
            <pc:sldMk cId="3688735136" sldId="259"/>
            <ac:spMk id="110" creationId="{9080D120-BD54-46E1-BA37-82F5E8089E90}"/>
          </ac:spMkLst>
        </pc:spChg>
        <pc:spChg chg="add del">
          <ac:chgData name="Mohammad Mazhar Noor" userId="S::w0788801@myscc.ca::12160b0d-6fdb-4a82-bbb7-1af2cd01716e" providerId="AD" clId="Web-{7B519A0C-5B69-3547-A19D-6E4B3B5C5081}" dt="2023-04-14T02:27:36.620" v="71"/>
          <ac:spMkLst>
            <pc:docMk/>
            <pc:sldMk cId="3688735136" sldId="259"/>
            <ac:spMk id="111" creationId="{81D83946-74FA-498A-AC80-9926F041B5C5}"/>
          </ac:spMkLst>
        </pc:spChg>
        <pc:spChg chg="add del">
          <ac:chgData name="Mohammad Mazhar Noor" userId="S::w0788801@myscc.ca::12160b0d-6fdb-4a82-bbb7-1af2cd01716e" providerId="AD" clId="Web-{7B519A0C-5B69-3547-A19D-6E4B3B5C5081}" dt="2023-04-14T02:27:36.620" v="71"/>
          <ac:spMkLst>
            <pc:docMk/>
            <pc:sldMk cId="3688735136" sldId="259"/>
            <ac:spMk id="112" creationId="{5060D983-8B52-443A-8183-2A1DE05618B5}"/>
          </ac:spMkLst>
        </pc:spChg>
        <pc:spChg chg="add del">
          <ac:chgData name="Mohammad Mazhar Noor" userId="S::w0788801@myscc.ca::12160b0d-6fdb-4a82-bbb7-1af2cd01716e" providerId="AD" clId="Web-{7B519A0C-5B69-3547-A19D-6E4B3B5C5081}" dt="2023-04-14T02:27:38.823" v="73"/>
          <ac:spMkLst>
            <pc:docMk/>
            <pc:sldMk cId="3688735136" sldId="259"/>
            <ac:spMk id="114" creationId="{151F3819-4351-4730-8E02-40BF286E0E4A}"/>
          </ac:spMkLst>
        </pc:spChg>
        <pc:spChg chg="add del">
          <ac:chgData name="Mohammad Mazhar Noor" userId="S::w0788801@myscc.ca::12160b0d-6fdb-4a82-bbb7-1af2cd01716e" providerId="AD" clId="Web-{7B519A0C-5B69-3547-A19D-6E4B3B5C5081}" dt="2023-04-14T02:27:38.823" v="73"/>
          <ac:spMkLst>
            <pc:docMk/>
            <pc:sldMk cId="3688735136" sldId="259"/>
            <ac:spMk id="115" creationId="{7DAE5130-F148-4C5A-A6CB-48165DC767C5}"/>
          </ac:spMkLst>
        </pc:spChg>
        <pc:spChg chg="add del">
          <ac:chgData name="Mohammad Mazhar Noor" userId="S::w0788801@myscc.ca::12160b0d-6fdb-4a82-bbb7-1af2cd01716e" providerId="AD" clId="Web-{7B519A0C-5B69-3547-A19D-6E4B3B5C5081}" dt="2023-04-14T03:13:39.350" v="278"/>
          <ac:spMkLst>
            <pc:docMk/>
            <pc:sldMk cId="3688735136" sldId="259"/>
            <ac:spMk id="117" creationId="{8F7AFB9A-7364-478C-B48B-8523CDD9AE8D}"/>
          </ac:spMkLst>
        </pc:spChg>
        <pc:spChg chg="add del">
          <ac:chgData name="Mohammad Mazhar Noor" userId="S::w0788801@myscc.ca::12160b0d-6fdb-4a82-bbb7-1af2cd01716e" providerId="AD" clId="Web-{7B519A0C-5B69-3547-A19D-6E4B3B5C5081}" dt="2023-04-14T03:13:39.350" v="278"/>
          <ac:spMkLst>
            <pc:docMk/>
            <pc:sldMk cId="3688735136" sldId="259"/>
            <ac:spMk id="118" creationId="{36678033-86B6-40E6-BE90-78D8ED4E3A31}"/>
          </ac:spMkLst>
        </pc:spChg>
        <pc:spChg chg="add del">
          <ac:chgData name="Mohammad Mazhar Noor" userId="S::w0788801@myscc.ca::12160b0d-6fdb-4a82-bbb7-1af2cd01716e" providerId="AD" clId="Web-{7B519A0C-5B69-3547-A19D-6E4B3B5C5081}" dt="2023-04-14T03:13:39.350" v="278"/>
          <ac:spMkLst>
            <pc:docMk/>
            <pc:sldMk cId="3688735136" sldId="259"/>
            <ac:spMk id="119" creationId="{D2542E1A-076E-4A34-BB67-2BF961754E0C}"/>
          </ac:spMkLst>
        </pc:spChg>
        <pc:spChg chg="add del">
          <ac:chgData name="Mohammad Mazhar Noor" userId="S::w0788801@myscc.ca::12160b0d-6fdb-4a82-bbb7-1af2cd01716e" providerId="AD" clId="Web-{7B519A0C-5B69-3547-A19D-6E4B3B5C5081}" dt="2023-04-14T03:13:39.350" v="278"/>
          <ac:spMkLst>
            <pc:docMk/>
            <pc:sldMk cId="3688735136" sldId="259"/>
            <ac:spMk id="120" creationId="{75C56826-D4E5-42ED-8529-079651CB3005}"/>
          </ac:spMkLst>
        </pc:spChg>
        <pc:spChg chg="add del">
          <ac:chgData name="Mohammad Mazhar Noor" userId="S::w0788801@myscc.ca::12160b0d-6fdb-4a82-bbb7-1af2cd01716e" providerId="AD" clId="Web-{7B519A0C-5B69-3547-A19D-6E4B3B5C5081}" dt="2023-04-14T03:13:39.350" v="278"/>
          <ac:spMkLst>
            <pc:docMk/>
            <pc:sldMk cId="3688735136" sldId="259"/>
            <ac:spMk id="121" creationId="{82095FCE-EF05-4443-B97A-85DEE3A5CA17}"/>
          </ac:spMkLst>
        </pc:spChg>
        <pc:spChg chg="add del">
          <ac:chgData name="Mohammad Mazhar Noor" userId="S::w0788801@myscc.ca::12160b0d-6fdb-4a82-bbb7-1af2cd01716e" providerId="AD" clId="Web-{7B519A0C-5B69-3547-A19D-6E4B3B5C5081}" dt="2023-04-14T03:13:39.335" v="277"/>
          <ac:spMkLst>
            <pc:docMk/>
            <pc:sldMk cId="3688735136" sldId="259"/>
            <ac:spMk id="126" creationId="{231BF440-39FA-4087-84CC-2EEC0BBDAF29}"/>
          </ac:spMkLst>
        </pc:spChg>
        <pc:spChg chg="add del">
          <ac:chgData name="Mohammad Mazhar Noor" userId="S::w0788801@myscc.ca::12160b0d-6fdb-4a82-bbb7-1af2cd01716e" providerId="AD" clId="Web-{7B519A0C-5B69-3547-A19D-6E4B3B5C5081}" dt="2023-04-14T03:13:39.335" v="277"/>
          <ac:spMkLst>
            <pc:docMk/>
            <pc:sldMk cId="3688735136" sldId="259"/>
            <ac:spMk id="128" creationId="{F04E4CBA-303B-48BD-8451-C2701CB0EEBF}"/>
          </ac:spMkLst>
        </pc:spChg>
        <pc:spChg chg="add del">
          <ac:chgData name="Mohammad Mazhar Noor" userId="S::w0788801@myscc.ca::12160b0d-6fdb-4a82-bbb7-1af2cd01716e" providerId="AD" clId="Web-{7B519A0C-5B69-3547-A19D-6E4B3B5C5081}" dt="2023-04-14T03:13:39.335" v="277"/>
          <ac:spMkLst>
            <pc:docMk/>
            <pc:sldMk cId="3688735136" sldId="259"/>
            <ac:spMk id="130" creationId="{F6CA58B3-AFCC-4A40-9882-50D5080879B0}"/>
          </ac:spMkLst>
        </pc:spChg>
        <pc:spChg chg="add del">
          <ac:chgData name="Mohammad Mazhar Noor" userId="S::w0788801@myscc.ca::12160b0d-6fdb-4a82-bbb7-1af2cd01716e" providerId="AD" clId="Web-{7B519A0C-5B69-3547-A19D-6E4B3B5C5081}" dt="2023-04-14T03:13:39.335" v="277"/>
          <ac:spMkLst>
            <pc:docMk/>
            <pc:sldMk cId="3688735136" sldId="259"/>
            <ac:spMk id="132" creationId="{75C56826-D4E5-42ED-8529-079651CB3005}"/>
          </ac:spMkLst>
        </pc:spChg>
        <pc:spChg chg="add del">
          <ac:chgData name="Mohammad Mazhar Noor" userId="S::w0788801@myscc.ca::12160b0d-6fdb-4a82-bbb7-1af2cd01716e" providerId="AD" clId="Web-{7B519A0C-5B69-3547-A19D-6E4B3B5C5081}" dt="2023-04-14T03:13:39.335" v="277"/>
          <ac:spMkLst>
            <pc:docMk/>
            <pc:sldMk cId="3688735136" sldId="259"/>
            <ac:spMk id="134" creationId="{82095FCE-EF05-4443-B97A-85DEE3A5CA17}"/>
          </ac:spMkLst>
        </pc:spChg>
        <pc:spChg chg="add del">
          <ac:chgData name="Mohammad Mazhar Noor" userId="S::w0788801@myscc.ca::12160b0d-6fdb-4a82-bbb7-1af2cd01716e" providerId="AD" clId="Web-{7B519A0C-5B69-3547-A19D-6E4B3B5C5081}" dt="2023-04-14T03:13:39.335" v="277"/>
          <ac:spMkLst>
            <pc:docMk/>
            <pc:sldMk cId="3688735136" sldId="259"/>
            <ac:spMk id="136" creationId="{CA00AE6B-AA30-4CF8-BA6F-339B780AD76C}"/>
          </ac:spMkLst>
        </pc:spChg>
        <pc:spChg chg="add">
          <ac:chgData name="Mohammad Mazhar Noor" userId="S::w0788801@myscc.ca::12160b0d-6fdb-4a82-bbb7-1af2cd01716e" providerId="AD" clId="Web-{7B519A0C-5B69-3547-A19D-6E4B3B5C5081}" dt="2023-04-14T03:13:39.350" v="278"/>
          <ac:spMkLst>
            <pc:docMk/>
            <pc:sldMk cId="3688735136" sldId="259"/>
            <ac:spMk id="138" creationId="{8F7AFB9A-7364-478C-B48B-8523CDD9AE8D}"/>
          </ac:spMkLst>
        </pc:spChg>
        <pc:spChg chg="add">
          <ac:chgData name="Mohammad Mazhar Noor" userId="S::w0788801@myscc.ca::12160b0d-6fdb-4a82-bbb7-1af2cd01716e" providerId="AD" clId="Web-{7B519A0C-5B69-3547-A19D-6E4B3B5C5081}" dt="2023-04-14T03:13:39.350" v="278"/>
          <ac:spMkLst>
            <pc:docMk/>
            <pc:sldMk cId="3688735136" sldId="259"/>
            <ac:spMk id="139" creationId="{36678033-86B6-40E6-BE90-78D8ED4E3A31}"/>
          </ac:spMkLst>
        </pc:spChg>
        <pc:spChg chg="add">
          <ac:chgData name="Mohammad Mazhar Noor" userId="S::w0788801@myscc.ca::12160b0d-6fdb-4a82-bbb7-1af2cd01716e" providerId="AD" clId="Web-{7B519A0C-5B69-3547-A19D-6E4B3B5C5081}" dt="2023-04-14T03:13:39.350" v="278"/>
          <ac:spMkLst>
            <pc:docMk/>
            <pc:sldMk cId="3688735136" sldId="259"/>
            <ac:spMk id="140" creationId="{D2542E1A-076E-4A34-BB67-2BF961754E0C}"/>
          </ac:spMkLst>
        </pc:spChg>
        <pc:spChg chg="add">
          <ac:chgData name="Mohammad Mazhar Noor" userId="S::w0788801@myscc.ca::12160b0d-6fdb-4a82-bbb7-1af2cd01716e" providerId="AD" clId="Web-{7B519A0C-5B69-3547-A19D-6E4B3B5C5081}" dt="2023-04-14T03:13:39.350" v="278"/>
          <ac:spMkLst>
            <pc:docMk/>
            <pc:sldMk cId="3688735136" sldId="259"/>
            <ac:spMk id="141" creationId="{75C56826-D4E5-42ED-8529-079651CB3005}"/>
          </ac:spMkLst>
        </pc:spChg>
        <pc:spChg chg="add">
          <ac:chgData name="Mohammad Mazhar Noor" userId="S::w0788801@myscc.ca::12160b0d-6fdb-4a82-bbb7-1af2cd01716e" providerId="AD" clId="Web-{7B519A0C-5B69-3547-A19D-6E4B3B5C5081}" dt="2023-04-14T03:13:39.350" v="278"/>
          <ac:spMkLst>
            <pc:docMk/>
            <pc:sldMk cId="3688735136" sldId="259"/>
            <ac:spMk id="142" creationId="{82095FCE-EF05-4443-B97A-85DEE3A5CA17}"/>
          </ac:spMkLst>
        </pc:spChg>
        <pc:grpChg chg="add del">
          <ac:chgData name="Mohammad Mazhar Noor" userId="S::w0788801@myscc.ca::12160b0d-6fdb-4a82-bbb7-1af2cd01716e" providerId="AD" clId="Web-{7B519A0C-5B69-3547-A19D-6E4B3B5C5081}" dt="2023-04-14T02:26:59.808" v="55"/>
          <ac:grpSpMkLst>
            <pc:docMk/>
            <pc:sldMk cId="3688735136" sldId="259"/>
            <ac:grpSpMk id="60" creationId="{A9270323-9616-4384-857D-E86B78272EFE}"/>
          </ac:grpSpMkLst>
        </pc:grpChg>
        <pc:grpChg chg="add del">
          <ac:chgData name="Mohammad Mazhar Noor" userId="S::w0788801@myscc.ca::12160b0d-6fdb-4a82-bbb7-1af2cd01716e" providerId="AD" clId="Web-{7B519A0C-5B69-3547-A19D-6E4B3B5C5081}" dt="2023-04-14T02:27:10.073" v="59"/>
          <ac:grpSpMkLst>
            <pc:docMk/>
            <pc:sldMk cId="3688735136" sldId="259"/>
            <ac:grpSpMk id="74" creationId="{A9270323-9616-4384-857D-E86B78272EFE}"/>
          </ac:grpSpMkLst>
        </pc:grpChg>
        <pc:grpChg chg="add del">
          <ac:chgData name="Mohammad Mazhar Noor" userId="S::w0788801@myscc.ca::12160b0d-6fdb-4a82-bbb7-1af2cd01716e" providerId="AD" clId="Web-{7B519A0C-5B69-3547-A19D-6E4B3B5C5081}" dt="2023-04-14T02:27:22.386" v="63"/>
          <ac:grpSpMkLst>
            <pc:docMk/>
            <pc:sldMk cId="3688735136" sldId="259"/>
            <ac:grpSpMk id="85" creationId="{116483B2-E4AB-4B9B-8095-EFDF37719DD0}"/>
          </ac:grpSpMkLst>
        </pc:grpChg>
        <pc:grpChg chg="add del">
          <ac:chgData name="Mohammad Mazhar Noor" userId="S::w0788801@myscc.ca::12160b0d-6fdb-4a82-bbb7-1af2cd01716e" providerId="AD" clId="Web-{7B519A0C-5B69-3547-A19D-6E4B3B5C5081}" dt="2023-04-14T02:27:22.386" v="63"/>
          <ac:grpSpMkLst>
            <pc:docMk/>
            <pc:sldMk cId="3688735136" sldId="259"/>
            <ac:grpSpMk id="87" creationId="{E27AF472-EAE3-4572-AB69-B92BD10DBC6D}"/>
          </ac:grpSpMkLst>
        </pc:grpChg>
        <pc:picChg chg="add del">
          <ac:chgData name="Mohammad Mazhar Noor" userId="S::w0788801@myscc.ca::12160b0d-6fdb-4a82-bbb7-1af2cd01716e" providerId="AD" clId="Web-{7B519A0C-5B69-3547-A19D-6E4B3B5C5081}" dt="2023-04-14T02:25:53.668" v="47"/>
          <ac:picMkLst>
            <pc:docMk/>
            <pc:sldMk cId="3688735136" sldId="259"/>
            <ac:picMk id="4" creationId="{00000000-0000-0000-0000-000000000000}"/>
          </ac:picMkLst>
        </pc:picChg>
        <pc:picChg chg="mod ord">
          <ac:chgData name="Mohammad Mazhar Noor" userId="S::w0788801@myscc.ca::12160b0d-6fdb-4a82-bbb7-1af2cd01716e" providerId="AD" clId="Web-{7B519A0C-5B69-3547-A19D-6E4B3B5C5081}" dt="2023-04-14T03:13:39.335" v="277"/>
          <ac:picMkLst>
            <pc:docMk/>
            <pc:sldMk cId="3688735136" sldId="259"/>
            <ac:picMk id="5" creationId="{00000000-0000-0000-0000-000000000000}"/>
          </ac:picMkLst>
        </pc:picChg>
        <pc:picChg chg="add del mod replId">
          <ac:chgData name="Mohammad Mazhar Noor" userId="S::w0788801@myscc.ca::12160b0d-6fdb-4a82-bbb7-1af2cd01716e" providerId="AD" clId="Web-{7B519A0C-5B69-3547-A19D-6E4B3B5C5081}" dt="2023-04-14T02:26:34.698" v="51"/>
          <ac:picMkLst>
            <pc:docMk/>
            <pc:sldMk cId="3688735136" sldId="259"/>
            <ac:picMk id="38" creationId="{00000000-0000-0000-0000-000000000000}"/>
          </ac:picMkLst>
        </pc:picChg>
      </pc:sldChg>
      <pc:sldChg chg="addSp delSp modSp new mod setBg">
        <pc:chgData name="Mohammad Mazhar Noor" userId="S::w0788801@myscc.ca::12160b0d-6fdb-4a82-bbb7-1af2cd01716e" providerId="AD" clId="Web-{7B519A0C-5B69-3547-A19D-6E4B3B5C5081}" dt="2023-04-14T02:28:51.463" v="102"/>
        <pc:sldMkLst>
          <pc:docMk/>
          <pc:sldMk cId="1925915191" sldId="260"/>
        </pc:sldMkLst>
        <pc:spChg chg="mod">
          <ac:chgData name="Mohammad Mazhar Noor" userId="S::w0788801@myscc.ca::12160b0d-6fdb-4a82-bbb7-1af2cd01716e" providerId="AD" clId="Web-{7B519A0C-5B69-3547-A19D-6E4B3B5C5081}" dt="2023-04-14T02:28:51.463" v="102"/>
          <ac:spMkLst>
            <pc:docMk/>
            <pc:sldMk cId="1925915191" sldId="260"/>
            <ac:spMk id="2" creationId="{930681BA-0276-3902-9B37-1D4EA5F195C4}"/>
          </ac:spMkLst>
        </pc:spChg>
        <pc:spChg chg="add del mod">
          <ac:chgData name="Mohammad Mazhar Noor" userId="S::w0788801@myscc.ca::12160b0d-6fdb-4a82-bbb7-1af2cd01716e" providerId="AD" clId="Web-{7B519A0C-5B69-3547-A19D-6E4B3B5C5081}" dt="2023-04-14T02:28:51.463" v="102"/>
          <ac:spMkLst>
            <pc:docMk/>
            <pc:sldMk cId="1925915191" sldId="260"/>
            <ac:spMk id="3" creationId="{BBD1AABA-81AB-6BA0-D355-79AB3BAEFE7B}"/>
          </ac:spMkLst>
        </pc:spChg>
        <pc:spChg chg="add del">
          <ac:chgData name="Mohammad Mazhar Noor" userId="S::w0788801@myscc.ca::12160b0d-6fdb-4a82-bbb7-1af2cd01716e" providerId="AD" clId="Web-{7B519A0C-5B69-3547-A19D-6E4B3B5C5081}" dt="2023-04-14T02:28:49.932" v="99"/>
          <ac:spMkLst>
            <pc:docMk/>
            <pc:sldMk cId="1925915191" sldId="260"/>
            <ac:spMk id="8" creationId="{B6CDA21F-E7AF-4C75-8395-33F58D5B0E45}"/>
          </ac:spMkLst>
        </pc:spChg>
        <pc:spChg chg="add del">
          <ac:chgData name="Mohammad Mazhar Noor" userId="S::w0788801@myscc.ca::12160b0d-6fdb-4a82-bbb7-1af2cd01716e" providerId="AD" clId="Web-{7B519A0C-5B69-3547-A19D-6E4B3B5C5081}" dt="2023-04-14T02:28:44.135" v="95"/>
          <ac:spMkLst>
            <pc:docMk/>
            <pc:sldMk cId="1925915191" sldId="260"/>
            <ac:spMk id="9" creationId="{F94AA2BD-2E3F-4B1D-8127-5744B8115311}"/>
          </ac:spMkLst>
        </pc:spChg>
        <pc:spChg chg="add del">
          <ac:chgData name="Mohammad Mazhar Noor" userId="S::w0788801@myscc.ca::12160b0d-6fdb-4a82-bbb7-1af2cd01716e" providerId="AD" clId="Web-{7B519A0C-5B69-3547-A19D-6E4B3B5C5081}" dt="2023-04-14T02:28:44.135" v="95"/>
          <ac:spMkLst>
            <pc:docMk/>
            <pc:sldMk cId="1925915191" sldId="260"/>
            <ac:spMk id="11" creationId="{4BD02261-2DC8-4AA8-9E16-7751AE892445}"/>
          </ac:spMkLst>
        </pc:spChg>
        <pc:spChg chg="add del">
          <ac:chgData name="Mohammad Mazhar Noor" userId="S::w0788801@myscc.ca::12160b0d-6fdb-4a82-bbb7-1af2cd01716e" providerId="AD" clId="Web-{7B519A0C-5B69-3547-A19D-6E4B3B5C5081}" dt="2023-04-14T02:28:51.447" v="101"/>
          <ac:spMkLst>
            <pc:docMk/>
            <pc:sldMk cId="1925915191" sldId="260"/>
            <ac:spMk id="12" creationId="{081E4A58-353D-44AE-B2FC-2A74E2E400F7}"/>
          </ac:spMkLst>
        </pc:spChg>
        <pc:spChg chg="add del">
          <ac:chgData name="Mohammad Mazhar Noor" userId="S::w0788801@myscc.ca::12160b0d-6fdb-4a82-bbb7-1af2cd01716e" providerId="AD" clId="Web-{7B519A0C-5B69-3547-A19D-6E4B3B5C5081}" dt="2023-04-14T02:28:44.135" v="95"/>
          <ac:spMkLst>
            <pc:docMk/>
            <pc:sldMk cId="1925915191" sldId="260"/>
            <ac:spMk id="13" creationId="{3D752CF2-2291-40B5-B462-C17B174C10BC}"/>
          </ac:spMkLst>
        </pc:spChg>
        <pc:spChg chg="add">
          <ac:chgData name="Mohammad Mazhar Noor" userId="S::w0788801@myscc.ca::12160b0d-6fdb-4a82-bbb7-1af2cd01716e" providerId="AD" clId="Web-{7B519A0C-5B69-3547-A19D-6E4B3B5C5081}" dt="2023-04-14T02:28:51.463" v="102"/>
          <ac:spMkLst>
            <pc:docMk/>
            <pc:sldMk cId="1925915191" sldId="260"/>
            <ac:spMk id="14" creationId="{4300840D-0A0B-4512-BACA-B439D5B9C57C}"/>
          </ac:spMkLst>
        </pc:spChg>
        <pc:spChg chg="add del">
          <ac:chgData name="Mohammad Mazhar Noor" userId="S::w0788801@myscc.ca::12160b0d-6fdb-4a82-bbb7-1af2cd01716e" providerId="AD" clId="Web-{7B519A0C-5B69-3547-A19D-6E4B3B5C5081}" dt="2023-04-14T02:28:48.791" v="97"/>
          <ac:spMkLst>
            <pc:docMk/>
            <pc:sldMk cId="1925915191" sldId="260"/>
            <ac:spMk id="15" creationId="{0E2F58BF-12E5-4B5A-AD25-4DAAA2742A7B}"/>
          </ac:spMkLst>
        </pc:spChg>
        <pc:spChg chg="add del">
          <ac:chgData name="Mohammad Mazhar Noor" userId="S::w0788801@myscc.ca::12160b0d-6fdb-4a82-bbb7-1af2cd01716e" providerId="AD" clId="Web-{7B519A0C-5B69-3547-A19D-6E4B3B5C5081}" dt="2023-04-14T02:28:48.791" v="97"/>
          <ac:spMkLst>
            <pc:docMk/>
            <pc:sldMk cId="1925915191" sldId="260"/>
            <ac:spMk id="16" creationId="{AF2F604E-43BE-4DC3-B983-E071523364F8}"/>
          </ac:spMkLst>
        </pc:spChg>
        <pc:spChg chg="add del">
          <ac:chgData name="Mohammad Mazhar Noor" userId="S::w0788801@myscc.ca::12160b0d-6fdb-4a82-bbb7-1af2cd01716e" providerId="AD" clId="Web-{7B519A0C-5B69-3547-A19D-6E4B3B5C5081}" dt="2023-04-14T02:28:48.791" v="97"/>
          <ac:spMkLst>
            <pc:docMk/>
            <pc:sldMk cId="1925915191" sldId="260"/>
            <ac:spMk id="17" creationId="{08C9B587-E65E-4B52-B37C-ABEBB6E87928}"/>
          </ac:spMkLst>
        </pc:spChg>
        <pc:spChg chg="add">
          <ac:chgData name="Mohammad Mazhar Noor" userId="S::w0788801@myscc.ca::12160b0d-6fdb-4a82-bbb7-1af2cd01716e" providerId="AD" clId="Web-{7B519A0C-5B69-3547-A19D-6E4B3B5C5081}" dt="2023-04-14T02:28:51.463" v="102"/>
          <ac:spMkLst>
            <pc:docMk/>
            <pc:sldMk cId="1925915191" sldId="260"/>
            <ac:spMk id="20" creationId="{8D71EDA1-87BF-4D5D-AB79-F346FD19278A}"/>
          </ac:spMkLst>
        </pc:spChg>
        <pc:spChg chg="add del">
          <ac:chgData name="Mohammad Mazhar Noor" userId="S::w0788801@myscc.ca::12160b0d-6fdb-4a82-bbb7-1af2cd01716e" providerId="AD" clId="Web-{7B519A0C-5B69-3547-A19D-6E4B3B5C5081}" dt="2023-04-14T02:28:49.932" v="99"/>
          <ac:spMkLst>
            <pc:docMk/>
            <pc:sldMk cId="1925915191" sldId="260"/>
            <ac:spMk id="22" creationId="{D5B0017B-2ECA-49AF-B397-DC140825DF8D}"/>
          </ac:spMkLst>
        </pc:spChg>
        <pc:spChg chg="add del">
          <ac:chgData name="Mohammad Mazhar Noor" userId="S::w0788801@myscc.ca::12160b0d-6fdb-4a82-bbb7-1af2cd01716e" providerId="AD" clId="Web-{7B519A0C-5B69-3547-A19D-6E4B3B5C5081}" dt="2023-04-14T02:28:49.932" v="99"/>
          <ac:spMkLst>
            <pc:docMk/>
            <pc:sldMk cId="1925915191" sldId="260"/>
            <ac:spMk id="23" creationId="{BBD1AABA-81AB-6BA0-D355-79AB3BAEFE7B}"/>
          </ac:spMkLst>
        </pc:spChg>
        <pc:spChg chg="add del">
          <ac:chgData name="Mohammad Mazhar Noor" userId="S::w0788801@myscc.ca::12160b0d-6fdb-4a82-bbb7-1af2cd01716e" providerId="AD" clId="Web-{7B519A0C-5B69-3547-A19D-6E4B3B5C5081}" dt="2023-04-14T02:28:51.447" v="101"/>
          <ac:spMkLst>
            <pc:docMk/>
            <pc:sldMk cId="1925915191" sldId="260"/>
            <ac:spMk id="26" creationId="{907EF6B7-1338-4443-8C46-6A318D952DFD}"/>
          </ac:spMkLst>
        </pc:spChg>
        <pc:spChg chg="add del">
          <ac:chgData name="Mohammad Mazhar Noor" userId="S::w0788801@myscc.ca::12160b0d-6fdb-4a82-bbb7-1af2cd01716e" providerId="AD" clId="Web-{7B519A0C-5B69-3547-A19D-6E4B3B5C5081}" dt="2023-04-14T02:28:51.447" v="101"/>
          <ac:spMkLst>
            <pc:docMk/>
            <pc:sldMk cId="1925915191" sldId="260"/>
            <ac:spMk id="27" creationId="{DAAE4CDD-124C-4DCF-9584-B6033B545DD5}"/>
          </ac:spMkLst>
        </pc:spChg>
        <pc:spChg chg="add del">
          <ac:chgData name="Mohammad Mazhar Noor" userId="S::w0788801@myscc.ca::12160b0d-6fdb-4a82-bbb7-1af2cd01716e" providerId="AD" clId="Web-{7B519A0C-5B69-3547-A19D-6E4B3B5C5081}" dt="2023-04-14T02:28:51.447" v="101"/>
          <ac:spMkLst>
            <pc:docMk/>
            <pc:sldMk cId="1925915191" sldId="260"/>
            <ac:spMk id="28" creationId="{BBD1AABA-81AB-6BA0-D355-79AB3BAEFE7B}"/>
          </ac:spMkLst>
        </pc:spChg>
        <pc:spChg chg="add">
          <ac:chgData name="Mohammad Mazhar Noor" userId="S::w0788801@myscc.ca::12160b0d-6fdb-4a82-bbb7-1af2cd01716e" providerId="AD" clId="Web-{7B519A0C-5B69-3547-A19D-6E4B3B5C5081}" dt="2023-04-14T02:28:51.463" v="102"/>
          <ac:spMkLst>
            <pc:docMk/>
            <pc:sldMk cId="1925915191" sldId="260"/>
            <ac:spMk id="30" creationId="{09588DA8-065E-4F6F-8EFD-43104AB2E0CF}"/>
          </ac:spMkLst>
        </pc:spChg>
        <pc:spChg chg="add">
          <ac:chgData name="Mohammad Mazhar Noor" userId="S::w0788801@myscc.ca::12160b0d-6fdb-4a82-bbb7-1af2cd01716e" providerId="AD" clId="Web-{7B519A0C-5B69-3547-A19D-6E4B3B5C5081}" dt="2023-04-14T02:28:51.463" v="102"/>
          <ac:spMkLst>
            <pc:docMk/>
            <pc:sldMk cId="1925915191" sldId="260"/>
            <ac:spMk id="31" creationId="{C4285719-470E-454C-AF62-8323075F1F5B}"/>
          </ac:spMkLst>
        </pc:spChg>
        <pc:spChg chg="add">
          <ac:chgData name="Mohammad Mazhar Noor" userId="S::w0788801@myscc.ca::12160b0d-6fdb-4a82-bbb7-1af2cd01716e" providerId="AD" clId="Web-{7B519A0C-5B69-3547-A19D-6E4B3B5C5081}" dt="2023-04-14T02:28:51.463" v="102"/>
          <ac:spMkLst>
            <pc:docMk/>
            <pc:sldMk cId="1925915191" sldId="260"/>
            <ac:spMk id="32" creationId="{CD9FE4EF-C4D8-49A0-B2FF-81D8DB7D8A24}"/>
          </ac:spMkLst>
        </pc:spChg>
        <pc:spChg chg="add">
          <ac:chgData name="Mohammad Mazhar Noor" userId="S::w0788801@myscc.ca::12160b0d-6fdb-4a82-bbb7-1af2cd01716e" providerId="AD" clId="Web-{7B519A0C-5B69-3547-A19D-6E4B3B5C5081}" dt="2023-04-14T02:28:51.463" v="102"/>
          <ac:spMkLst>
            <pc:docMk/>
            <pc:sldMk cId="1925915191" sldId="260"/>
            <ac:spMk id="33" creationId="{D2B78728-A580-49A7-84F9-6EF6F583ADE0}"/>
          </ac:spMkLst>
        </pc:spChg>
        <pc:spChg chg="add">
          <ac:chgData name="Mohammad Mazhar Noor" userId="S::w0788801@myscc.ca::12160b0d-6fdb-4a82-bbb7-1af2cd01716e" providerId="AD" clId="Web-{7B519A0C-5B69-3547-A19D-6E4B3B5C5081}" dt="2023-04-14T02:28:51.463" v="102"/>
          <ac:spMkLst>
            <pc:docMk/>
            <pc:sldMk cId="1925915191" sldId="260"/>
            <ac:spMk id="34" creationId="{38FAA1A1-D861-433F-88FA-1E9D6FD31D11}"/>
          </ac:spMkLst>
        </pc:spChg>
        <pc:spChg chg="add">
          <ac:chgData name="Mohammad Mazhar Noor" userId="S::w0788801@myscc.ca::12160b0d-6fdb-4a82-bbb7-1af2cd01716e" providerId="AD" clId="Web-{7B519A0C-5B69-3547-A19D-6E4B3B5C5081}" dt="2023-04-14T02:28:51.463" v="102"/>
          <ac:spMkLst>
            <pc:docMk/>
            <pc:sldMk cId="1925915191" sldId="260"/>
            <ac:spMk id="35" creationId="{BBD1AABA-81AB-6BA0-D355-79AB3BAEFE7B}"/>
          </ac:spMkLst>
        </pc:spChg>
        <pc:grpChg chg="add del">
          <ac:chgData name="Mohammad Mazhar Noor" userId="S::w0788801@myscc.ca::12160b0d-6fdb-4a82-bbb7-1af2cd01716e" providerId="AD" clId="Web-{7B519A0C-5B69-3547-A19D-6E4B3B5C5081}" dt="2023-04-14T02:28:49.932" v="99"/>
          <ac:grpSpMkLst>
            <pc:docMk/>
            <pc:sldMk cId="1925915191" sldId="260"/>
            <ac:grpSpMk id="10" creationId="{AE1C45F0-260A-458C-96ED-C1F6D2151219}"/>
          </ac:grpSpMkLst>
        </pc:grpChg>
        <pc:picChg chg="add del">
          <ac:chgData name="Mohammad Mazhar Noor" userId="S::w0788801@myscc.ca::12160b0d-6fdb-4a82-bbb7-1af2cd01716e" providerId="AD" clId="Web-{7B519A0C-5B69-3547-A19D-6E4B3B5C5081}" dt="2023-04-14T02:28:44.135" v="95"/>
          <ac:picMkLst>
            <pc:docMk/>
            <pc:sldMk cId="1925915191" sldId="260"/>
            <ac:picMk id="5" creationId="{1F3DE450-EB9B-5356-0361-D01B2ED14002}"/>
          </ac:picMkLst>
        </pc:picChg>
        <pc:picChg chg="add del">
          <ac:chgData name="Mohammad Mazhar Noor" userId="S::w0788801@myscc.ca::12160b0d-6fdb-4a82-bbb7-1af2cd01716e" providerId="AD" clId="Web-{7B519A0C-5B69-3547-A19D-6E4B3B5C5081}" dt="2023-04-14T02:28:48.791" v="97"/>
          <ac:picMkLst>
            <pc:docMk/>
            <pc:sldMk cId="1925915191" sldId="260"/>
            <ac:picMk id="18" creationId="{700FFEEA-C4B3-88F2-1555-686AE391A0A7}"/>
          </ac:picMkLst>
        </pc:picChg>
        <pc:cxnChg chg="add del">
          <ac:chgData name="Mohammad Mazhar Noor" userId="S::w0788801@myscc.ca::12160b0d-6fdb-4a82-bbb7-1af2cd01716e" providerId="AD" clId="Web-{7B519A0C-5B69-3547-A19D-6E4B3B5C5081}" dt="2023-04-14T02:28:49.932" v="99"/>
          <ac:cxnSpMkLst>
            <pc:docMk/>
            <pc:sldMk cId="1925915191" sldId="260"/>
            <ac:cxnSpMk id="24" creationId="{6CF1BAF6-AD41-4082-B212-8A1F9A2E8779}"/>
          </ac:cxnSpMkLst>
        </pc:cxnChg>
      </pc:sldChg>
      <pc:sldChg chg="addSp delSp modSp new mod setBg">
        <pc:chgData name="Mohammad Mazhar Noor" userId="S::w0788801@myscc.ca::12160b0d-6fdb-4a82-bbb7-1af2cd01716e" providerId="AD" clId="Web-{7B519A0C-5B69-3547-A19D-6E4B3B5C5081}" dt="2023-04-14T02:59:29.872" v="174" actId="20577"/>
        <pc:sldMkLst>
          <pc:docMk/>
          <pc:sldMk cId="1667814084" sldId="261"/>
        </pc:sldMkLst>
        <pc:spChg chg="mod">
          <ac:chgData name="Mohammad Mazhar Noor" userId="S::w0788801@myscc.ca::12160b0d-6fdb-4a82-bbb7-1af2cd01716e" providerId="AD" clId="Web-{7B519A0C-5B69-3547-A19D-6E4B3B5C5081}" dt="2023-04-14T02:56:27.999" v="146"/>
          <ac:spMkLst>
            <pc:docMk/>
            <pc:sldMk cId="1667814084" sldId="261"/>
            <ac:spMk id="2" creationId="{0219A99B-4265-C8C9-1413-6AE522CA6BBA}"/>
          </ac:spMkLst>
        </pc:spChg>
        <pc:spChg chg="mod">
          <ac:chgData name="Mohammad Mazhar Noor" userId="S::w0788801@myscc.ca::12160b0d-6fdb-4a82-bbb7-1af2cd01716e" providerId="AD" clId="Web-{7B519A0C-5B69-3547-A19D-6E4B3B5C5081}" dt="2023-04-14T02:59:29.872" v="174" actId="20577"/>
          <ac:spMkLst>
            <pc:docMk/>
            <pc:sldMk cId="1667814084" sldId="261"/>
            <ac:spMk id="3" creationId="{4FB81C65-59F2-DAFC-D210-8FDB4BC31C5A}"/>
          </ac:spMkLst>
        </pc:spChg>
        <pc:spChg chg="add del">
          <ac:chgData name="Mohammad Mazhar Noor" userId="S::w0788801@myscc.ca::12160b0d-6fdb-4a82-bbb7-1af2cd01716e" providerId="AD" clId="Web-{7B519A0C-5B69-3547-A19D-6E4B3B5C5081}" dt="2023-04-14T02:56:25.811" v="143"/>
          <ac:spMkLst>
            <pc:docMk/>
            <pc:sldMk cId="1667814084" sldId="261"/>
            <ac:spMk id="9" creationId="{560AFAAC-EA6C-45A9-9E03-C9C9F0193B4F}"/>
          </ac:spMkLst>
        </pc:spChg>
        <pc:spChg chg="add del">
          <ac:chgData name="Mohammad Mazhar Noor" userId="S::w0788801@myscc.ca::12160b0d-6fdb-4a82-bbb7-1af2cd01716e" providerId="AD" clId="Web-{7B519A0C-5B69-3547-A19D-6E4B3B5C5081}" dt="2023-04-14T02:56:25.811" v="143"/>
          <ac:spMkLst>
            <pc:docMk/>
            <pc:sldMk cId="1667814084" sldId="261"/>
            <ac:spMk id="11" creationId="{83549E37-C86B-4401-90BD-D8BF83859F14}"/>
          </ac:spMkLst>
        </pc:spChg>
        <pc:spChg chg="add del">
          <ac:chgData name="Mohammad Mazhar Noor" userId="S::w0788801@myscc.ca::12160b0d-6fdb-4a82-bbb7-1af2cd01716e" providerId="AD" clId="Web-{7B519A0C-5B69-3547-A19D-6E4B3B5C5081}" dt="2023-04-14T02:56:25.811" v="143"/>
          <ac:spMkLst>
            <pc:docMk/>
            <pc:sldMk cId="1667814084" sldId="261"/>
            <ac:spMk id="13" creationId="{8A17784E-76D8-4521-A77D-0D2EBB923004}"/>
          </ac:spMkLst>
        </pc:spChg>
        <pc:spChg chg="add del">
          <ac:chgData name="Mohammad Mazhar Noor" userId="S::w0788801@myscc.ca::12160b0d-6fdb-4a82-bbb7-1af2cd01716e" providerId="AD" clId="Web-{7B519A0C-5B69-3547-A19D-6E4B3B5C5081}" dt="2023-04-14T02:56:25.811" v="143"/>
          <ac:spMkLst>
            <pc:docMk/>
            <pc:sldMk cId="1667814084" sldId="261"/>
            <ac:spMk id="15" creationId="{C0036C6B-F09C-4EAB-AE02-8D056EE74856}"/>
          </ac:spMkLst>
        </pc:spChg>
        <pc:spChg chg="add del">
          <ac:chgData name="Mohammad Mazhar Noor" userId="S::w0788801@myscc.ca::12160b0d-6fdb-4a82-bbb7-1af2cd01716e" providerId="AD" clId="Web-{7B519A0C-5B69-3547-A19D-6E4B3B5C5081}" dt="2023-04-14T02:56:25.811" v="143"/>
          <ac:spMkLst>
            <pc:docMk/>
            <pc:sldMk cId="1667814084" sldId="261"/>
            <ac:spMk id="17" creationId="{FC8D5885-2804-4D3C-BE31-902E4D3279B0}"/>
          </ac:spMkLst>
        </pc:spChg>
        <pc:spChg chg="add del">
          <ac:chgData name="Mohammad Mazhar Noor" userId="S::w0788801@myscc.ca::12160b0d-6fdb-4a82-bbb7-1af2cd01716e" providerId="AD" clId="Web-{7B519A0C-5B69-3547-A19D-6E4B3B5C5081}" dt="2023-04-14T02:56:27.968" v="145"/>
          <ac:spMkLst>
            <pc:docMk/>
            <pc:sldMk cId="1667814084" sldId="261"/>
            <ac:spMk id="19" creationId="{04812C46-200A-4DEB-A05E-3ED6C68C2387}"/>
          </ac:spMkLst>
        </pc:spChg>
        <pc:spChg chg="add del">
          <ac:chgData name="Mohammad Mazhar Noor" userId="S::w0788801@myscc.ca::12160b0d-6fdb-4a82-bbb7-1af2cd01716e" providerId="AD" clId="Web-{7B519A0C-5B69-3547-A19D-6E4B3B5C5081}" dt="2023-04-14T02:56:27.968" v="145"/>
          <ac:spMkLst>
            <pc:docMk/>
            <pc:sldMk cId="1667814084" sldId="261"/>
            <ac:spMk id="21" creationId="{D1EA859B-E555-4109-94F3-6700E046E008}"/>
          </ac:spMkLst>
        </pc:spChg>
        <pc:spChg chg="add">
          <ac:chgData name="Mohammad Mazhar Noor" userId="S::w0788801@myscc.ca::12160b0d-6fdb-4a82-bbb7-1af2cd01716e" providerId="AD" clId="Web-{7B519A0C-5B69-3547-A19D-6E4B3B5C5081}" dt="2023-04-14T02:56:27.999" v="146"/>
          <ac:spMkLst>
            <pc:docMk/>
            <pc:sldMk cId="1667814084" sldId="261"/>
            <ac:spMk id="23" creationId="{560AFAAC-EA6C-45A9-9E03-C9C9F0193B4F}"/>
          </ac:spMkLst>
        </pc:spChg>
        <pc:spChg chg="add">
          <ac:chgData name="Mohammad Mazhar Noor" userId="S::w0788801@myscc.ca::12160b0d-6fdb-4a82-bbb7-1af2cd01716e" providerId="AD" clId="Web-{7B519A0C-5B69-3547-A19D-6E4B3B5C5081}" dt="2023-04-14T02:56:27.999" v="146"/>
          <ac:spMkLst>
            <pc:docMk/>
            <pc:sldMk cId="1667814084" sldId="261"/>
            <ac:spMk id="25" creationId="{83549E37-C86B-4401-90BD-D8BF83859F14}"/>
          </ac:spMkLst>
        </pc:spChg>
        <pc:spChg chg="add">
          <ac:chgData name="Mohammad Mazhar Noor" userId="S::w0788801@myscc.ca::12160b0d-6fdb-4a82-bbb7-1af2cd01716e" providerId="AD" clId="Web-{7B519A0C-5B69-3547-A19D-6E4B3B5C5081}" dt="2023-04-14T02:56:27.999" v="146"/>
          <ac:spMkLst>
            <pc:docMk/>
            <pc:sldMk cId="1667814084" sldId="261"/>
            <ac:spMk id="26" creationId="{8A17784E-76D8-4521-A77D-0D2EBB923004}"/>
          </ac:spMkLst>
        </pc:spChg>
        <pc:spChg chg="add">
          <ac:chgData name="Mohammad Mazhar Noor" userId="S::w0788801@myscc.ca::12160b0d-6fdb-4a82-bbb7-1af2cd01716e" providerId="AD" clId="Web-{7B519A0C-5B69-3547-A19D-6E4B3B5C5081}" dt="2023-04-14T02:56:27.999" v="146"/>
          <ac:spMkLst>
            <pc:docMk/>
            <pc:sldMk cId="1667814084" sldId="261"/>
            <ac:spMk id="27" creationId="{C0036C6B-F09C-4EAB-AE02-8D056EE74856}"/>
          </ac:spMkLst>
        </pc:spChg>
        <pc:spChg chg="add">
          <ac:chgData name="Mohammad Mazhar Noor" userId="S::w0788801@myscc.ca::12160b0d-6fdb-4a82-bbb7-1af2cd01716e" providerId="AD" clId="Web-{7B519A0C-5B69-3547-A19D-6E4B3B5C5081}" dt="2023-04-14T02:56:27.999" v="146"/>
          <ac:spMkLst>
            <pc:docMk/>
            <pc:sldMk cId="1667814084" sldId="261"/>
            <ac:spMk id="28" creationId="{FC8D5885-2804-4D3C-BE31-902E4D3279B0}"/>
          </ac:spMkLst>
        </pc:spChg>
        <pc:picChg chg="add del">
          <ac:chgData name="Mohammad Mazhar Noor" userId="S::w0788801@myscc.ca::12160b0d-6fdb-4a82-bbb7-1af2cd01716e" providerId="AD" clId="Web-{7B519A0C-5B69-3547-A19D-6E4B3B5C5081}" dt="2023-04-14T02:56:25.811" v="143"/>
          <ac:picMkLst>
            <pc:docMk/>
            <pc:sldMk cId="1667814084" sldId="261"/>
            <ac:picMk id="5" creationId="{C55279AD-B759-0864-3A97-1B3FC852B8FF}"/>
          </ac:picMkLst>
        </pc:picChg>
        <pc:picChg chg="add del">
          <ac:chgData name="Mohammad Mazhar Noor" userId="S::w0788801@myscc.ca::12160b0d-6fdb-4a82-bbb7-1af2cd01716e" providerId="AD" clId="Web-{7B519A0C-5B69-3547-A19D-6E4B3B5C5081}" dt="2023-04-14T02:56:27.968" v="145"/>
          <ac:picMkLst>
            <pc:docMk/>
            <pc:sldMk cId="1667814084" sldId="261"/>
            <ac:picMk id="20" creationId="{C4220B01-AFA4-6A03-E847-6B3391AAD88A}"/>
          </ac:picMkLst>
        </pc:picChg>
        <pc:picChg chg="add">
          <ac:chgData name="Mohammad Mazhar Noor" userId="S::w0788801@myscc.ca::12160b0d-6fdb-4a82-bbb7-1af2cd01716e" providerId="AD" clId="Web-{7B519A0C-5B69-3547-A19D-6E4B3B5C5081}" dt="2023-04-14T02:56:27.999" v="146"/>
          <ac:picMkLst>
            <pc:docMk/>
            <pc:sldMk cId="1667814084" sldId="261"/>
            <ac:picMk id="24" creationId="{C55279AD-B759-0864-3A97-1B3FC852B8FF}"/>
          </ac:picMkLst>
        </pc:picChg>
      </pc:sldChg>
      <pc:sldChg chg="addSp delSp modSp new mod setBg addAnim delAnim setClrOvrMap">
        <pc:chgData name="Mohammad Mazhar Noor" userId="S::w0788801@myscc.ca::12160b0d-6fdb-4a82-bbb7-1af2cd01716e" providerId="AD" clId="Web-{7B519A0C-5B69-3547-A19D-6E4B3B5C5081}" dt="2023-04-14T03:16:34.958" v="345" actId="20577"/>
        <pc:sldMkLst>
          <pc:docMk/>
          <pc:sldMk cId="234764329" sldId="262"/>
        </pc:sldMkLst>
        <pc:spChg chg="mod ord">
          <ac:chgData name="Mohammad Mazhar Noor" userId="S::w0788801@myscc.ca::12160b0d-6fdb-4a82-bbb7-1af2cd01716e" providerId="AD" clId="Web-{7B519A0C-5B69-3547-A19D-6E4B3B5C5081}" dt="2023-04-14T03:16:34.958" v="345" actId="20577"/>
          <ac:spMkLst>
            <pc:docMk/>
            <pc:sldMk cId="234764329" sldId="262"/>
            <ac:spMk id="2" creationId="{A62A417B-18B4-C659-7909-FCFDD49D86AA}"/>
          </ac:spMkLst>
        </pc:spChg>
        <pc:spChg chg="add del">
          <ac:chgData name="Mohammad Mazhar Noor" userId="S::w0788801@myscc.ca::12160b0d-6fdb-4a82-bbb7-1af2cd01716e" providerId="AD" clId="Web-{7B519A0C-5B69-3547-A19D-6E4B3B5C5081}" dt="2023-04-14T03:02:19.074" v="200"/>
          <ac:spMkLst>
            <pc:docMk/>
            <pc:sldMk cId="234764329" sldId="262"/>
            <ac:spMk id="3" creationId="{B0C0FBC4-1DDC-F1BD-6BA5-D77FD5B1D1F5}"/>
          </ac:spMkLst>
        </pc:spChg>
        <pc:spChg chg="add del">
          <ac:chgData name="Mohammad Mazhar Noor" userId="S::w0788801@myscc.ca::12160b0d-6fdb-4a82-bbb7-1af2cd01716e" providerId="AD" clId="Web-{7B519A0C-5B69-3547-A19D-6E4B3B5C5081}" dt="2023-04-14T03:02:01.121" v="195"/>
          <ac:spMkLst>
            <pc:docMk/>
            <pc:sldMk cId="234764329" sldId="262"/>
            <ac:spMk id="9" creationId="{C1DD1A8A-57D5-4A81-AD04-532B043C5611}"/>
          </ac:spMkLst>
        </pc:spChg>
        <pc:spChg chg="add del">
          <ac:chgData name="Mohammad Mazhar Noor" userId="S::w0788801@myscc.ca::12160b0d-6fdb-4a82-bbb7-1af2cd01716e" providerId="AD" clId="Web-{7B519A0C-5B69-3547-A19D-6E4B3B5C5081}" dt="2023-04-14T03:02:19.059" v="199"/>
          <ac:spMkLst>
            <pc:docMk/>
            <pc:sldMk cId="234764329" sldId="262"/>
            <ac:spMk id="10" creationId="{0B9EE3F3-89B7-43C3-8651-C4C96830993D}"/>
          </ac:spMkLst>
        </pc:spChg>
        <pc:spChg chg="add del">
          <ac:chgData name="Mohammad Mazhar Noor" userId="S::w0788801@myscc.ca::12160b0d-6fdb-4a82-bbb7-1af2cd01716e" providerId="AD" clId="Web-{7B519A0C-5B69-3547-A19D-6E4B3B5C5081}" dt="2023-04-14T03:02:01.121" v="195"/>
          <ac:spMkLst>
            <pc:docMk/>
            <pc:sldMk cId="234764329" sldId="262"/>
            <ac:spMk id="11" creationId="{007891EC-4501-44ED-A8C8-B11B6DB767AB}"/>
          </ac:spMkLst>
        </pc:spChg>
        <pc:spChg chg="add del">
          <ac:chgData name="Mohammad Mazhar Noor" userId="S::w0788801@myscc.ca::12160b0d-6fdb-4a82-bbb7-1af2cd01716e" providerId="AD" clId="Web-{7B519A0C-5B69-3547-A19D-6E4B3B5C5081}" dt="2023-04-14T03:02:19.059" v="199"/>
          <ac:spMkLst>
            <pc:docMk/>
            <pc:sldMk cId="234764329" sldId="262"/>
            <ac:spMk id="12" creationId="{33AE4636-AEEC-45D6-84D4-7AC2DA48ECF8}"/>
          </ac:spMkLst>
        </pc:spChg>
        <pc:spChg chg="add del">
          <ac:chgData name="Mohammad Mazhar Noor" userId="S::w0788801@myscc.ca::12160b0d-6fdb-4a82-bbb7-1af2cd01716e" providerId="AD" clId="Web-{7B519A0C-5B69-3547-A19D-6E4B3B5C5081}" dt="2023-04-14T03:02:08.465" v="197"/>
          <ac:spMkLst>
            <pc:docMk/>
            <pc:sldMk cId="234764329" sldId="262"/>
            <ac:spMk id="13" creationId="{3A930249-8242-4E2B-AF17-C01826488321}"/>
          </ac:spMkLst>
        </pc:spChg>
        <pc:spChg chg="add del">
          <ac:chgData name="Mohammad Mazhar Noor" userId="S::w0788801@myscc.ca::12160b0d-6fdb-4a82-bbb7-1af2cd01716e" providerId="AD" clId="Web-{7B519A0C-5B69-3547-A19D-6E4B3B5C5081}" dt="2023-04-14T03:02:08.465" v="197"/>
          <ac:spMkLst>
            <pc:docMk/>
            <pc:sldMk cId="234764329" sldId="262"/>
            <ac:spMk id="14" creationId="{A5BDD999-C5E1-4B3E-A710-768673819165}"/>
          </ac:spMkLst>
        </pc:spChg>
        <pc:spChg chg="add del">
          <ac:chgData name="Mohammad Mazhar Noor" userId="S::w0788801@myscc.ca::12160b0d-6fdb-4a82-bbb7-1af2cd01716e" providerId="AD" clId="Web-{7B519A0C-5B69-3547-A19D-6E4B3B5C5081}" dt="2023-04-14T03:02:19.059" v="199"/>
          <ac:spMkLst>
            <pc:docMk/>
            <pc:sldMk cId="234764329" sldId="262"/>
            <ac:spMk id="17" creationId="{8D9CE0F4-2EB2-4F1F-8AAC-DB3571D9FE10}"/>
          </ac:spMkLst>
        </pc:spChg>
        <pc:spChg chg="add del">
          <ac:chgData name="Mohammad Mazhar Noor" userId="S::w0788801@myscc.ca::12160b0d-6fdb-4a82-bbb7-1af2cd01716e" providerId="AD" clId="Web-{7B519A0C-5B69-3547-A19D-6E4B3B5C5081}" dt="2023-04-14T03:02:19.059" v="199"/>
          <ac:spMkLst>
            <pc:docMk/>
            <pc:sldMk cId="234764329" sldId="262"/>
            <ac:spMk id="18" creationId="{B0C0FBC4-1DDC-F1BD-6BA5-D77FD5B1D1F5}"/>
          </ac:spMkLst>
        </pc:spChg>
        <pc:spChg chg="add del">
          <ac:chgData name="Mohammad Mazhar Noor" userId="S::w0788801@myscc.ca::12160b0d-6fdb-4a82-bbb7-1af2cd01716e" providerId="AD" clId="Web-{7B519A0C-5B69-3547-A19D-6E4B3B5C5081}" dt="2023-04-14T03:05:04.370" v="229"/>
          <ac:spMkLst>
            <pc:docMk/>
            <pc:sldMk cId="234764329" sldId="262"/>
            <ac:spMk id="20" creationId="{A3363022-C969-41E9-8EB2-E4C94908C1FA}"/>
          </ac:spMkLst>
        </pc:spChg>
        <pc:spChg chg="add del">
          <ac:chgData name="Mohammad Mazhar Noor" userId="S::w0788801@myscc.ca::12160b0d-6fdb-4a82-bbb7-1af2cd01716e" providerId="AD" clId="Web-{7B519A0C-5B69-3547-A19D-6E4B3B5C5081}" dt="2023-04-14T03:05:04.370" v="229"/>
          <ac:spMkLst>
            <pc:docMk/>
            <pc:sldMk cId="234764329" sldId="262"/>
            <ac:spMk id="21" creationId="{8D1AD6B3-BE88-4CEB-BA17-790657CC4729}"/>
          </ac:spMkLst>
        </pc:spChg>
        <pc:spChg chg="add del">
          <ac:chgData name="Mohammad Mazhar Noor" userId="S::w0788801@myscc.ca::12160b0d-6fdb-4a82-bbb7-1af2cd01716e" providerId="AD" clId="Web-{7B519A0C-5B69-3547-A19D-6E4B3B5C5081}" dt="2023-04-14T03:04:49.354" v="212"/>
          <ac:spMkLst>
            <pc:docMk/>
            <pc:sldMk cId="234764329" sldId="262"/>
            <ac:spMk id="30" creationId="{732BBDD8-8D49-4D88-8935-FBC3DCA33363}"/>
          </ac:spMkLst>
        </pc:spChg>
        <pc:spChg chg="add del">
          <ac:chgData name="Mohammad Mazhar Noor" userId="S::w0788801@myscc.ca::12160b0d-6fdb-4a82-bbb7-1af2cd01716e" providerId="AD" clId="Web-{7B519A0C-5B69-3547-A19D-6E4B3B5C5081}" dt="2023-04-14T03:04:51.807" v="214"/>
          <ac:spMkLst>
            <pc:docMk/>
            <pc:sldMk cId="234764329" sldId="262"/>
            <ac:spMk id="32" creationId="{B9A1D9BC-1455-4308-9ABD-A3F8EDB67AAF}"/>
          </ac:spMkLst>
        </pc:spChg>
        <pc:spChg chg="add del">
          <ac:chgData name="Mohammad Mazhar Noor" userId="S::w0788801@myscc.ca::12160b0d-6fdb-4a82-bbb7-1af2cd01716e" providerId="AD" clId="Web-{7B519A0C-5B69-3547-A19D-6E4B3B5C5081}" dt="2023-04-14T03:04:51.807" v="214"/>
          <ac:spMkLst>
            <pc:docMk/>
            <pc:sldMk cId="234764329" sldId="262"/>
            <ac:spMk id="33" creationId="{19D32F93-50AC-4C46-A5DB-291C60DDB7BD}"/>
          </ac:spMkLst>
        </pc:spChg>
        <pc:spChg chg="add del">
          <ac:chgData name="Mohammad Mazhar Noor" userId="S::w0788801@myscc.ca::12160b0d-6fdb-4a82-bbb7-1af2cd01716e" providerId="AD" clId="Web-{7B519A0C-5B69-3547-A19D-6E4B3B5C5081}" dt="2023-04-14T03:04:51.807" v="214"/>
          <ac:spMkLst>
            <pc:docMk/>
            <pc:sldMk cId="234764329" sldId="262"/>
            <ac:spMk id="34" creationId="{827DC2C4-B485-428A-BF4A-472D2967F47F}"/>
          </ac:spMkLst>
        </pc:spChg>
        <pc:spChg chg="add del">
          <ac:chgData name="Mohammad Mazhar Noor" userId="S::w0788801@myscc.ca::12160b0d-6fdb-4a82-bbb7-1af2cd01716e" providerId="AD" clId="Web-{7B519A0C-5B69-3547-A19D-6E4B3B5C5081}" dt="2023-04-14T03:04:51.807" v="214"/>
          <ac:spMkLst>
            <pc:docMk/>
            <pc:sldMk cId="234764329" sldId="262"/>
            <ac:spMk id="36" creationId="{4A62647B-1222-407C-8740-5A497612B1F5}"/>
          </ac:spMkLst>
        </pc:spChg>
        <pc:spChg chg="add del">
          <ac:chgData name="Mohammad Mazhar Noor" userId="S::w0788801@myscc.ca::12160b0d-6fdb-4a82-bbb7-1af2cd01716e" providerId="AD" clId="Web-{7B519A0C-5B69-3547-A19D-6E4B3B5C5081}" dt="2023-04-14T03:04:52.854" v="216"/>
          <ac:spMkLst>
            <pc:docMk/>
            <pc:sldMk cId="234764329" sldId="262"/>
            <ac:spMk id="38" creationId="{0DBF1ABE-8590-450D-BB49-BDDCCF3EEA9E}"/>
          </ac:spMkLst>
        </pc:spChg>
        <pc:spChg chg="add del">
          <ac:chgData name="Mohammad Mazhar Noor" userId="S::w0788801@myscc.ca::12160b0d-6fdb-4a82-bbb7-1af2cd01716e" providerId="AD" clId="Web-{7B519A0C-5B69-3547-A19D-6E4B3B5C5081}" dt="2023-04-14T03:04:52.854" v="216"/>
          <ac:spMkLst>
            <pc:docMk/>
            <pc:sldMk cId="234764329" sldId="262"/>
            <ac:spMk id="39" creationId="{96CB0275-66F1-4491-93B8-121D0C7176BF}"/>
          </ac:spMkLst>
        </pc:spChg>
        <pc:spChg chg="add del">
          <ac:chgData name="Mohammad Mazhar Noor" userId="S::w0788801@myscc.ca::12160b0d-6fdb-4a82-bbb7-1af2cd01716e" providerId="AD" clId="Web-{7B519A0C-5B69-3547-A19D-6E4B3B5C5081}" dt="2023-04-14T03:04:52.854" v="216"/>
          <ac:spMkLst>
            <pc:docMk/>
            <pc:sldMk cId="234764329" sldId="262"/>
            <ac:spMk id="40" creationId="{18D32C3D-8F76-4E99-BE56-0836CC38CC84}"/>
          </ac:spMkLst>
        </pc:spChg>
        <pc:spChg chg="add del">
          <ac:chgData name="Mohammad Mazhar Noor" userId="S::w0788801@myscc.ca::12160b0d-6fdb-4a82-bbb7-1af2cd01716e" providerId="AD" clId="Web-{7B519A0C-5B69-3547-A19D-6E4B3B5C5081}" dt="2023-04-14T03:04:52.854" v="216"/>
          <ac:spMkLst>
            <pc:docMk/>
            <pc:sldMk cId="234764329" sldId="262"/>
            <ac:spMk id="41" creationId="{70766076-46F5-42D5-A773-2B3BEF2B8B74}"/>
          </ac:spMkLst>
        </pc:spChg>
        <pc:spChg chg="add del">
          <ac:chgData name="Mohammad Mazhar Noor" userId="S::w0788801@myscc.ca::12160b0d-6fdb-4a82-bbb7-1af2cd01716e" providerId="AD" clId="Web-{7B519A0C-5B69-3547-A19D-6E4B3B5C5081}" dt="2023-04-14T03:04:54.151" v="218"/>
          <ac:spMkLst>
            <pc:docMk/>
            <pc:sldMk cId="234764329" sldId="262"/>
            <ac:spMk id="43" creationId="{B9D7E975-9161-4F2D-AC53-69E1912F6B5D}"/>
          </ac:spMkLst>
        </pc:spChg>
        <pc:spChg chg="add del">
          <ac:chgData name="Mohammad Mazhar Noor" userId="S::w0788801@myscc.ca::12160b0d-6fdb-4a82-bbb7-1af2cd01716e" providerId="AD" clId="Web-{7B519A0C-5B69-3547-A19D-6E4B3B5C5081}" dt="2023-04-14T03:04:54.151" v="218"/>
          <ac:spMkLst>
            <pc:docMk/>
            <pc:sldMk cId="234764329" sldId="262"/>
            <ac:spMk id="44" creationId="{827DC2C4-B485-428A-BF4A-472D2967F47F}"/>
          </ac:spMkLst>
        </pc:spChg>
        <pc:spChg chg="add del">
          <ac:chgData name="Mohammad Mazhar Noor" userId="S::w0788801@myscc.ca::12160b0d-6fdb-4a82-bbb7-1af2cd01716e" providerId="AD" clId="Web-{7B519A0C-5B69-3547-A19D-6E4B3B5C5081}" dt="2023-04-14T03:04:54.151" v="218"/>
          <ac:spMkLst>
            <pc:docMk/>
            <pc:sldMk cId="234764329" sldId="262"/>
            <ac:spMk id="45" creationId="{463E6235-1649-4B47-9862-4026FC473B6F}"/>
          </ac:spMkLst>
        </pc:spChg>
        <pc:spChg chg="add del">
          <ac:chgData name="Mohammad Mazhar Noor" userId="S::w0788801@myscc.ca::12160b0d-6fdb-4a82-bbb7-1af2cd01716e" providerId="AD" clId="Web-{7B519A0C-5B69-3547-A19D-6E4B3B5C5081}" dt="2023-04-14T03:04:55.589" v="220"/>
          <ac:spMkLst>
            <pc:docMk/>
            <pc:sldMk cId="234764329" sldId="262"/>
            <ac:spMk id="47" creationId="{1DF91F20-B96F-4F77-AC3E-2CDD3BAA10C2}"/>
          </ac:spMkLst>
        </pc:spChg>
        <pc:spChg chg="add del">
          <ac:chgData name="Mohammad Mazhar Noor" userId="S::w0788801@myscc.ca::12160b0d-6fdb-4a82-bbb7-1af2cd01716e" providerId="AD" clId="Web-{7B519A0C-5B69-3547-A19D-6E4B3B5C5081}" dt="2023-04-14T03:04:55.589" v="220"/>
          <ac:spMkLst>
            <pc:docMk/>
            <pc:sldMk cId="234764329" sldId="262"/>
            <ac:spMk id="48" creationId="{C3D487F7-9050-4871-B351-34A72ADB296C}"/>
          </ac:spMkLst>
        </pc:spChg>
        <pc:spChg chg="add del">
          <ac:chgData name="Mohammad Mazhar Noor" userId="S::w0788801@myscc.ca::12160b0d-6fdb-4a82-bbb7-1af2cd01716e" providerId="AD" clId="Web-{7B519A0C-5B69-3547-A19D-6E4B3B5C5081}" dt="2023-04-14T03:04:55.589" v="220"/>
          <ac:spMkLst>
            <pc:docMk/>
            <pc:sldMk cId="234764329" sldId="262"/>
            <ac:spMk id="49" creationId="{F43C27DD-EF6A-4C48-9669-C2970E71A814}"/>
          </ac:spMkLst>
        </pc:spChg>
        <pc:spChg chg="add del">
          <ac:chgData name="Mohammad Mazhar Noor" userId="S::w0788801@myscc.ca::12160b0d-6fdb-4a82-bbb7-1af2cd01716e" providerId="AD" clId="Web-{7B519A0C-5B69-3547-A19D-6E4B3B5C5081}" dt="2023-04-14T03:04:55.589" v="220"/>
          <ac:spMkLst>
            <pc:docMk/>
            <pc:sldMk cId="234764329" sldId="262"/>
            <ac:spMk id="50" creationId="{C84384FE-1C88-4CAA-8FB8-2313A3AE734D}"/>
          </ac:spMkLst>
        </pc:spChg>
        <pc:spChg chg="add del">
          <ac:chgData name="Mohammad Mazhar Noor" userId="S::w0788801@myscc.ca::12160b0d-6fdb-4a82-bbb7-1af2cd01716e" providerId="AD" clId="Web-{7B519A0C-5B69-3547-A19D-6E4B3B5C5081}" dt="2023-04-14T03:04:55.589" v="220"/>
          <ac:spMkLst>
            <pc:docMk/>
            <pc:sldMk cId="234764329" sldId="262"/>
            <ac:spMk id="51" creationId="{87B6A113-58CD-406C-BCE4-6E1F1F2BE696}"/>
          </ac:spMkLst>
        </pc:spChg>
        <pc:spChg chg="add del">
          <ac:chgData name="Mohammad Mazhar Noor" userId="S::w0788801@myscc.ca::12160b0d-6fdb-4a82-bbb7-1af2cd01716e" providerId="AD" clId="Web-{7B519A0C-5B69-3547-A19D-6E4B3B5C5081}" dt="2023-04-14T03:04:55.589" v="220"/>
          <ac:spMkLst>
            <pc:docMk/>
            <pc:sldMk cId="234764329" sldId="262"/>
            <ac:spMk id="52" creationId="{05A1AA86-B7E6-4C02-AA34-F1A25CD4CCBD}"/>
          </ac:spMkLst>
        </pc:spChg>
        <pc:spChg chg="add del">
          <ac:chgData name="Mohammad Mazhar Noor" userId="S::w0788801@myscc.ca::12160b0d-6fdb-4a82-bbb7-1af2cd01716e" providerId="AD" clId="Web-{7B519A0C-5B69-3547-A19D-6E4B3B5C5081}" dt="2023-04-14T03:05:00.839" v="222"/>
          <ac:spMkLst>
            <pc:docMk/>
            <pc:sldMk cId="234764329" sldId="262"/>
            <ac:spMk id="54" creationId="{8555C5B3-193A-4749-9AFD-682E53CDDE8F}"/>
          </ac:spMkLst>
        </pc:spChg>
        <pc:spChg chg="add del">
          <ac:chgData name="Mohammad Mazhar Noor" userId="S::w0788801@myscc.ca::12160b0d-6fdb-4a82-bbb7-1af2cd01716e" providerId="AD" clId="Web-{7B519A0C-5B69-3547-A19D-6E4B3B5C5081}" dt="2023-04-14T03:05:00.839" v="222"/>
          <ac:spMkLst>
            <pc:docMk/>
            <pc:sldMk cId="234764329" sldId="262"/>
            <ac:spMk id="55" creationId="{2EAE06A6-F76A-41C9-827A-C561B004485C}"/>
          </ac:spMkLst>
        </pc:spChg>
        <pc:spChg chg="add del">
          <ac:chgData name="Mohammad Mazhar Noor" userId="S::w0788801@myscc.ca::12160b0d-6fdb-4a82-bbb7-1af2cd01716e" providerId="AD" clId="Web-{7B519A0C-5B69-3547-A19D-6E4B3B5C5081}" dt="2023-04-14T03:05:00.839" v="222"/>
          <ac:spMkLst>
            <pc:docMk/>
            <pc:sldMk cId="234764329" sldId="262"/>
            <ac:spMk id="56" creationId="{89F9D4E8-0639-444B-949B-9518585061AF}"/>
          </ac:spMkLst>
        </pc:spChg>
        <pc:spChg chg="add del">
          <ac:chgData name="Mohammad Mazhar Noor" userId="S::w0788801@myscc.ca::12160b0d-6fdb-4a82-bbb7-1af2cd01716e" providerId="AD" clId="Web-{7B519A0C-5B69-3547-A19D-6E4B3B5C5081}" dt="2023-04-14T03:05:00.839" v="222"/>
          <ac:spMkLst>
            <pc:docMk/>
            <pc:sldMk cId="234764329" sldId="262"/>
            <ac:spMk id="57" creationId="{7E3DA7A2-ED70-4BBA-AB72-00AD461FA405}"/>
          </ac:spMkLst>
        </pc:spChg>
        <pc:spChg chg="add del">
          <ac:chgData name="Mohammad Mazhar Noor" userId="S::w0788801@myscc.ca::12160b0d-6fdb-4a82-bbb7-1af2cd01716e" providerId="AD" clId="Web-{7B519A0C-5B69-3547-A19D-6E4B3B5C5081}" dt="2023-04-14T03:05:00.839" v="222"/>
          <ac:spMkLst>
            <pc:docMk/>
            <pc:sldMk cId="234764329" sldId="262"/>
            <ac:spMk id="58" creationId="{FC485432-3647-4218-B5D3-15D3FA222B13}"/>
          </ac:spMkLst>
        </pc:spChg>
        <pc:spChg chg="add del">
          <ac:chgData name="Mohammad Mazhar Noor" userId="S::w0788801@myscc.ca::12160b0d-6fdb-4a82-bbb7-1af2cd01716e" providerId="AD" clId="Web-{7B519A0C-5B69-3547-A19D-6E4B3B5C5081}" dt="2023-04-14T03:05:00.839" v="222"/>
          <ac:spMkLst>
            <pc:docMk/>
            <pc:sldMk cId="234764329" sldId="262"/>
            <ac:spMk id="59" creationId="{F4AFDDCA-6ABA-4D23-8A5C-1BF0F4308148}"/>
          </ac:spMkLst>
        </pc:spChg>
        <pc:spChg chg="add del">
          <ac:chgData name="Mohammad Mazhar Noor" userId="S::w0788801@myscc.ca::12160b0d-6fdb-4a82-bbb7-1af2cd01716e" providerId="AD" clId="Web-{7B519A0C-5B69-3547-A19D-6E4B3B5C5081}" dt="2023-04-14T03:05:01.885" v="224"/>
          <ac:spMkLst>
            <pc:docMk/>
            <pc:sldMk cId="234764329" sldId="262"/>
            <ac:spMk id="61" creationId="{F12E7CC5-C78B-4EBD-9565-3FA00FAA6CF2}"/>
          </ac:spMkLst>
        </pc:spChg>
        <pc:spChg chg="add del">
          <ac:chgData name="Mohammad Mazhar Noor" userId="S::w0788801@myscc.ca::12160b0d-6fdb-4a82-bbb7-1af2cd01716e" providerId="AD" clId="Web-{7B519A0C-5B69-3547-A19D-6E4B3B5C5081}" dt="2023-04-14T03:05:01.885" v="224"/>
          <ac:spMkLst>
            <pc:docMk/>
            <pc:sldMk cId="234764329" sldId="262"/>
            <ac:spMk id="62" creationId="{3A4529A5-F675-429F-8044-01372BB13422}"/>
          </ac:spMkLst>
        </pc:spChg>
        <pc:spChg chg="add del">
          <ac:chgData name="Mohammad Mazhar Noor" userId="S::w0788801@myscc.ca::12160b0d-6fdb-4a82-bbb7-1af2cd01716e" providerId="AD" clId="Web-{7B519A0C-5B69-3547-A19D-6E4B3B5C5081}" dt="2023-04-14T03:05:01.885" v="224"/>
          <ac:spMkLst>
            <pc:docMk/>
            <pc:sldMk cId="234764329" sldId="262"/>
            <ac:spMk id="63" creationId="{63DAB858-5A0C-4AFF-AAC6-705EDF8DB733}"/>
          </ac:spMkLst>
        </pc:spChg>
        <pc:spChg chg="add del">
          <ac:chgData name="Mohammad Mazhar Noor" userId="S::w0788801@myscc.ca::12160b0d-6fdb-4a82-bbb7-1af2cd01716e" providerId="AD" clId="Web-{7B519A0C-5B69-3547-A19D-6E4B3B5C5081}" dt="2023-04-14T03:05:02.885" v="226"/>
          <ac:spMkLst>
            <pc:docMk/>
            <pc:sldMk cId="234764329" sldId="262"/>
            <ac:spMk id="65" creationId="{732BBDD8-8D49-4D88-8935-FBC3DCA33363}"/>
          </ac:spMkLst>
        </pc:spChg>
        <pc:spChg chg="add del">
          <ac:chgData name="Mohammad Mazhar Noor" userId="S::w0788801@myscc.ca::12160b0d-6fdb-4a82-bbb7-1af2cd01716e" providerId="AD" clId="Web-{7B519A0C-5B69-3547-A19D-6E4B3B5C5081}" dt="2023-04-14T03:05:04.354" v="228"/>
          <ac:spMkLst>
            <pc:docMk/>
            <pc:sldMk cId="234764329" sldId="262"/>
            <ac:spMk id="67" creationId="{19D32F93-50AC-4C46-A5DB-291C60DDB7BD}"/>
          </ac:spMkLst>
        </pc:spChg>
        <pc:spChg chg="add del">
          <ac:chgData name="Mohammad Mazhar Noor" userId="S::w0788801@myscc.ca::12160b0d-6fdb-4a82-bbb7-1af2cd01716e" providerId="AD" clId="Web-{7B519A0C-5B69-3547-A19D-6E4B3B5C5081}" dt="2023-04-14T03:05:04.354" v="228"/>
          <ac:spMkLst>
            <pc:docMk/>
            <pc:sldMk cId="234764329" sldId="262"/>
            <ac:spMk id="68" creationId="{B9A1D9BC-1455-4308-9ABD-A3F8EDB67AAF}"/>
          </ac:spMkLst>
        </pc:spChg>
        <pc:spChg chg="add del">
          <ac:chgData name="Mohammad Mazhar Noor" userId="S::w0788801@myscc.ca::12160b0d-6fdb-4a82-bbb7-1af2cd01716e" providerId="AD" clId="Web-{7B519A0C-5B69-3547-A19D-6E4B3B5C5081}" dt="2023-04-14T03:05:04.354" v="228"/>
          <ac:spMkLst>
            <pc:docMk/>
            <pc:sldMk cId="234764329" sldId="262"/>
            <ac:spMk id="69" creationId="{827DC2C4-B485-428A-BF4A-472D2967F47F}"/>
          </ac:spMkLst>
        </pc:spChg>
        <pc:spChg chg="add del">
          <ac:chgData name="Mohammad Mazhar Noor" userId="S::w0788801@myscc.ca::12160b0d-6fdb-4a82-bbb7-1af2cd01716e" providerId="AD" clId="Web-{7B519A0C-5B69-3547-A19D-6E4B3B5C5081}" dt="2023-04-14T03:05:04.354" v="228"/>
          <ac:spMkLst>
            <pc:docMk/>
            <pc:sldMk cId="234764329" sldId="262"/>
            <ac:spMk id="70" creationId="{4A62647B-1222-407C-8740-5A497612B1F5}"/>
          </ac:spMkLst>
        </pc:spChg>
        <pc:spChg chg="add del">
          <ac:chgData name="Mohammad Mazhar Noor" userId="S::w0788801@myscc.ca::12160b0d-6fdb-4a82-bbb7-1af2cd01716e" providerId="AD" clId="Web-{7B519A0C-5B69-3547-A19D-6E4B3B5C5081}" dt="2023-04-14T03:14:34.850" v="295"/>
          <ac:spMkLst>
            <pc:docMk/>
            <pc:sldMk cId="234764329" sldId="262"/>
            <ac:spMk id="72" creationId="{732BBDD8-8D49-4D88-8935-FBC3DCA33363}"/>
          </ac:spMkLst>
        </pc:spChg>
        <pc:spChg chg="add del">
          <ac:chgData name="Mohammad Mazhar Noor" userId="S::w0788801@myscc.ca::12160b0d-6fdb-4a82-bbb7-1af2cd01716e" providerId="AD" clId="Web-{7B519A0C-5B69-3547-A19D-6E4B3B5C5081}" dt="2023-04-14T03:14:16.116" v="280"/>
          <ac:spMkLst>
            <pc:docMk/>
            <pc:sldMk cId="234764329" sldId="262"/>
            <ac:spMk id="77" creationId="{B9D7E975-9161-4F2D-AC53-69E1912F6B5D}"/>
          </ac:spMkLst>
        </pc:spChg>
        <pc:spChg chg="add del">
          <ac:chgData name="Mohammad Mazhar Noor" userId="S::w0788801@myscc.ca::12160b0d-6fdb-4a82-bbb7-1af2cd01716e" providerId="AD" clId="Web-{7B519A0C-5B69-3547-A19D-6E4B3B5C5081}" dt="2023-04-14T03:14:16.116" v="280"/>
          <ac:spMkLst>
            <pc:docMk/>
            <pc:sldMk cId="234764329" sldId="262"/>
            <ac:spMk id="79" creationId="{827DC2C4-B485-428A-BF4A-472D2967F47F}"/>
          </ac:spMkLst>
        </pc:spChg>
        <pc:spChg chg="add del">
          <ac:chgData name="Mohammad Mazhar Noor" userId="S::w0788801@myscc.ca::12160b0d-6fdb-4a82-bbb7-1af2cd01716e" providerId="AD" clId="Web-{7B519A0C-5B69-3547-A19D-6E4B3B5C5081}" dt="2023-04-14T03:14:16.116" v="280"/>
          <ac:spMkLst>
            <pc:docMk/>
            <pc:sldMk cId="234764329" sldId="262"/>
            <ac:spMk id="81" creationId="{463E6235-1649-4B47-9862-4026FC473B6F}"/>
          </ac:spMkLst>
        </pc:spChg>
        <pc:spChg chg="add del">
          <ac:chgData name="Mohammad Mazhar Noor" userId="S::w0788801@myscc.ca::12160b0d-6fdb-4a82-bbb7-1af2cd01716e" providerId="AD" clId="Web-{7B519A0C-5B69-3547-A19D-6E4B3B5C5081}" dt="2023-04-14T03:14:17.928" v="282"/>
          <ac:spMkLst>
            <pc:docMk/>
            <pc:sldMk cId="234764329" sldId="262"/>
            <ac:spMk id="83" creationId="{8A94871E-96FC-4ADE-815B-41A636E34F1A}"/>
          </ac:spMkLst>
        </pc:spChg>
        <pc:spChg chg="add del">
          <ac:chgData name="Mohammad Mazhar Noor" userId="S::w0788801@myscc.ca::12160b0d-6fdb-4a82-bbb7-1af2cd01716e" providerId="AD" clId="Web-{7B519A0C-5B69-3547-A19D-6E4B3B5C5081}" dt="2023-04-14T03:14:17.928" v="282"/>
          <ac:spMkLst>
            <pc:docMk/>
            <pc:sldMk cId="234764329" sldId="262"/>
            <ac:spMk id="84" creationId="{3FCFB1DE-0B7E-48CC-BA90-B2AB0889F9D6}"/>
          </ac:spMkLst>
        </pc:spChg>
        <pc:spChg chg="add del">
          <ac:chgData name="Mohammad Mazhar Noor" userId="S::w0788801@myscc.ca::12160b0d-6fdb-4a82-bbb7-1af2cd01716e" providerId="AD" clId="Web-{7B519A0C-5B69-3547-A19D-6E4B3B5C5081}" dt="2023-04-14T03:14:33.412" v="292"/>
          <ac:spMkLst>
            <pc:docMk/>
            <pc:sldMk cId="234764329" sldId="262"/>
            <ac:spMk id="85" creationId="{08C9B587-E65E-4B52-B37C-ABEBB6E87928}"/>
          </ac:spMkLst>
        </pc:spChg>
        <pc:spChg chg="add del">
          <ac:chgData name="Mohammad Mazhar Noor" userId="S::w0788801@myscc.ca::12160b0d-6fdb-4a82-bbb7-1af2cd01716e" providerId="AD" clId="Web-{7B519A0C-5B69-3547-A19D-6E4B3B5C5081}" dt="2023-04-14T03:14:22.569" v="284"/>
          <ac:spMkLst>
            <pc:docMk/>
            <pc:sldMk cId="234764329" sldId="262"/>
            <ac:spMk id="86" creationId="{3F24A09B-713F-43FC-AB6E-B88083968522}"/>
          </ac:spMkLst>
        </pc:spChg>
        <pc:spChg chg="add del">
          <ac:chgData name="Mohammad Mazhar Noor" userId="S::w0788801@myscc.ca::12160b0d-6fdb-4a82-bbb7-1af2cd01716e" providerId="AD" clId="Web-{7B519A0C-5B69-3547-A19D-6E4B3B5C5081}" dt="2023-04-14T03:14:24.709" v="286"/>
          <ac:spMkLst>
            <pc:docMk/>
            <pc:sldMk cId="234764329" sldId="262"/>
            <ac:spMk id="89" creationId="{B7BD7FCF-A254-4A97-A15C-319B67622677}"/>
          </ac:spMkLst>
        </pc:spChg>
        <pc:spChg chg="add del">
          <ac:chgData name="Mohammad Mazhar Noor" userId="S::w0788801@myscc.ca::12160b0d-6fdb-4a82-bbb7-1af2cd01716e" providerId="AD" clId="Web-{7B519A0C-5B69-3547-A19D-6E4B3B5C5081}" dt="2023-04-14T03:14:24.709" v="286"/>
          <ac:spMkLst>
            <pc:docMk/>
            <pc:sldMk cId="234764329" sldId="262"/>
            <ac:spMk id="90" creationId="{52FFAF72-6204-4676-9C6F-9A4CC4D91805}"/>
          </ac:spMkLst>
        </pc:spChg>
        <pc:spChg chg="add del">
          <ac:chgData name="Mohammad Mazhar Noor" userId="S::w0788801@myscc.ca::12160b0d-6fdb-4a82-bbb7-1af2cd01716e" providerId="AD" clId="Web-{7B519A0C-5B69-3547-A19D-6E4B3B5C5081}" dt="2023-04-14T03:14:26.287" v="288"/>
          <ac:spMkLst>
            <pc:docMk/>
            <pc:sldMk cId="234764329" sldId="262"/>
            <ac:spMk id="92" creationId="{02D44074-0B69-4F0C-A7B3-5645CE40D8E3}"/>
          </ac:spMkLst>
        </pc:spChg>
        <pc:spChg chg="add del">
          <ac:chgData name="Mohammad Mazhar Noor" userId="S::w0788801@myscc.ca::12160b0d-6fdb-4a82-bbb7-1af2cd01716e" providerId="AD" clId="Web-{7B519A0C-5B69-3547-A19D-6E4B3B5C5081}" dt="2023-04-14T03:14:30.537" v="290"/>
          <ac:spMkLst>
            <pc:docMk/>
            <pc:sldMk cId="234764329" sldId="262"/>
            <ac:spMk id="94" creationId="{ECEF6C2F-9906-4F89-9B4F-598E9F344B03}"/>
          </ac:spMkLst>
        </pc:spChg>
        <pc:spChg chg="add del">
          <ac:chgData name="Mohammad Mazhar Noor" userId="S::w0788801@myscc.ca::12160b0d-6fdb-4a82-bbb7-1af2cd01716e" providerId="AD" clId="Web-{7B519A0C-5B69-3547-A19D-6E4B3B5C5081}" dt="2023-04-14T03:14:30.537" v="290"/>
          <ac:spMkLst>
            <pc:docMk/>
            <pc:sldMk cId="234764329" sldId="262"/>
            <ac:spMk id="95" creationId="{91E12CD6-A76F-439F-9C98-C0211D8FD814}"/>
          </ac:spMkLst>
        </pc:spChg>
        <pc:spChg chg="add del">
          <ac:chgData name="Mohammad Mazhar Noor" userId="S::w0788801@myscc.ca::12160b0d-6fdb-4a82-bbb7-1af2cd01716e" providerId="AD" clId="Web-{7B519A0C-5B69-3547-A19D-6E4B3B5C5081}" dt="2023-04-14T03:14:33.412" v="292"/>
          <ac:spMkLst>
            <pc:docMk/>
            <pc:sldMk cId="234764329" sldId="262"/>
            <ac:spMk id="97" creationId="{5DCB5928-DC7D-4612-9922-441966E15627}"/>
          </ac:spMkLst>
        </pc:spChg>
        <pc:spChg chg="add del">
          <ac:chgData name="Mohammad Mazhar Noor" userId="S::w0788801@myscc.ca::12160b0d-6fdb-4a82-bbb7-1af2cd01716e" providerId="AD" clId="Web-{7B519A0C-5B69-3547-A19D-6E4B3B5C5081}" dt="2023-04-14T03:14:33.412" v="292"/>
          <ac:spMkLst>
            <pc:docMk/>
            <pc:sldMk cId="234764329" sldId="262"/>
            <ac:spMk id="98" creationId="{682C1161-1736-45EC-99B7-33F3CAE9D517}"/>
          </ac:spMkLst>
        </pc:spChg>
        <pc:spChg chg="add del">
          <ac:chgData name="Mohammad Mazhar Noor" userId="S::w0788801@myscc.ca::12160b0d-6fdb-4a82-bbb7-1af2cd01716e" providerId="AD" clId="Web-{7B519A0C-5B69-3547-A19D-6E4B3B5C5081}" dt="2023-04-14T03:14:33.412" v="292"/>
          <ac:spMkLst>
            <pc:docMk/>
            <pc:sldMk cId="234764329" sldId="262"/>
            <ac:spMk id="99" creationId="{84D4DDB8-B68F-45B0-9F62-C4279996F672}"/>
          </ac:spMkLst>
        </pc:spChg>
        <pc:spChg chg="add del">
          <ac:chgData name="Mohammad Mazhar Noor" userId="S::w0788801@myscc.ca::12160b0d-6fdb-4a82-bbb7-1af2cd01716e" providerId="AD" clId="Web-{7B519A0C-5B69-3547-A19D-6E4B3B5C5081}" dt="2023-04-14T03:14:33.412" v="292"/>
          <ac:spMkLst>
            <pc:docMk/>
            <pc:sldMk cId="234764329" sldId="262"/>
            <ac:spMk id="100" creationId="{AF2F604E-43BE-4DC3-B983-E071523364F8}"/>
          </ac:spMkLst>
        </pc:spChg>
        <pc:spChg chg="add del">
          <ac:chgData name="Mohammad Mazhar Noor" userId="S::w0788801@myscc.ca::12160b0d-6fdb-4a82-bbb7-1af2cd01716e" providerId="AD" clId="Web-{7B519A0C-5B69-3547-A19D-6E4B3B5C5081}" dt="2023-04-14T03:14:34.834" v="294"/>
          <ac:spMkLst>
            <pc:docMk/>
            <pc:sldMk cId="234764329" sldId="262"/>
            <ac:spMk id="102" creationId="{8A94871E-96FC-4ADE-815B-41A636E34F1A}"/>
          </ac:spMkLst>
        </pc:spChg>
        <pc:spChg chg="add del">
          <ac:chgData name="Mohammad Mazhar Noor" userId="S::w0788801@myscc.ca::12160b0d-6fdb-4a82-bbb7-1af2cd01716e" providerId="AD" clId="Web-{7B519A0C-5B69-3547-A19D-6E4B3B5C5081}" dt="2023-04-14T03:14:34.834" v="294"/>
          <ac:spMkLst>
            <pc:docMk/>
            <pc:sldMk cId="234764329" sldId="262"/>
            <ac:spMk id="103" creationId="{3FCFB1DE-0B7E-48CC-BA90-B2AB0889F9D6}"/>
          </ac:spMkLst>
        </pc:spChg>
        <pc:spChg chg="add del">
          <ac:chgData name="Mohammad Mazhar Noor" userId="S::w0788801@myscc.ca::12160b0d-6fdb-4a82-bbb7-1af2cd01716e" providerId="AD" clId="Web-{7B519A0C-5B69-3547-A19D-6E4B3B5C5081}" dt="2023-04-14T03:14:53.303" v="309"/>
          <ac:spMkLst>
            <pc:docMk/>
            <pc:sldMk cId="234764329" sldId="262"/>
            <ac:spMk id="105" creationId="{3F24A09B-713F-43FC-AB6E-B88083968522}"/>
          </ac:spMkLst>
        </pc:spChg>
        <pc:spChg chg="add del">
          <ac:chgData name="Mohammad Mazhar Noor" userId="S::w0788801@myscc.ca::12160b0d-6fdb-4a82-bbb7-1af2cd01716e" providerId="AD" clId="Web-{7B519A0C-5B69-3547-A19D-6E4B3B5C5081}" dt="2023-04-14T03:14:45.959" v="300"/>
          <ac:spMkLst>
            <pc:docMk/>
            <pc:sldMk cId="234764329" sldId="262"/>
            <ac:spMk id="111" creationId="{4522B21E-B2B9-4C72-9A71-C87EFD137480}"/>
          </ac:spMkLst>
        </pc:spChg>
        <pc:spChg chg="add del">
          <ac:chgData name="Mohammad Mazhar Noor" userId="S::w0788801@myscc.ca::12160b0d-6fdb-4a82-bbb7-1af2cd01716e" providerId="AD" clId="Web-{7B519A0C-5B69-3547-A19D-6E4B3B5C5081}" dt="2023-04-14T03:14:44.975" v="298"/>
          <ac:spMkLst>
            <pc:docMk/>
            <pc:sldMk cId="234764329" sldId="262"/>
            <ac:spMk id="112" creationId="{6CCA5F87-1D1E-45CB-8D83-FC7EEFAD9935}"/>
          </ac:spMkLst>
        </pc:spChg>
        <pc:spChg chg="add del">
          <ac:chgData name="Mohammad Mazhar Noor" userId="S::w0788801@myscc.ca::12160b0d-6fdb-4a82-bbb7-1af2cd01716e" providerId="AD" clId="Web-{7B519A0C-5B69-3547-A19D-6E4B3B5C5081}" dt="2023-04-14T03:14:45.959" v="300"/>
          <ac:spMkLst>
            <pc:docMk/>
            <pc:sldMk cId="234764329" sldId="262"/>
            <ac:spMk id="113" creationId="{5EB7D2A2-F448-44D4-938C-DC84CBCB3B1E}"/>
          </ac:spMkLst>
        </pc:spChg>
        <pc:spChg chg="add del">
          <ac:chgData name="Mohammad Mazhar Noor" userId="S::w0788801@myscc.ca::12160b0d-6fdb-4a82-bbb7-1af2cd01716e" providerId="AD" clId="Web-{7B519A0C-5B69-3547-A19D-6E4B3B5C5081}" dt="2023-04-14T03:14:44.975" v="298"/>
          <ac:spMkLst>
            <pc:docMk/>
            <pc:sldMk cId="234764329" sldId="262"/>
            <ac:spMk id="114" creationId="{7CCFC2C6-6238-4A2F-93DE-2ADF74AF635E}"/>
          </ac:spMkLst>
        </pc:spChg>
        <pc:spChg chg="add del">
          <ac:chgData name="Mohammad Mazhar Noor" userId="S::w0788801@myscc.ca::12160b0d-6fdb-4a82-bbb7-1af2cd01716e" providerId="AD" clId="Web-{7B519A0C-5B69-3547-A19D-6E4B3B5C5081}" dt="2023-04-14T03:14:45.959" v="300"/>
          <ac:spMkLst>
            <pc:docMk/>
            <pc:sldMk cId="234764329" sldId="262"/>
            <ac:spMk id="115" creationId="{871AEA07-1E14-44B4-8E55-64EF049CD66F}"/>
          </ac:spMkLst>
        </pc:spChg>
        <pc:spChg chg="add del">
          <ac:chgData name="Mohammad Mazhar Noor" userId="S::w0788801@myscc.ca::12160b0d-6fdb-4a82-bbb7-1af2cd01716e" providerId="AD" clId="Web-{7B519A0C-5B69-3547-A19D-6E4B3B5C5081}" dt="2023-04-14T03:14:44.975" v="298"/>
          <ac:spMkLst>
            <pc:docMk/>
            <pc:sldMk cId="234764329" sldId="262"/>
            <ac:spMk id="116" creationId="{AF2F604E-43BE-4DC3-B983-E071523364F8}"/>
          </ac:spMkLst>
        </pc:spChg>
        <pc:spChg chg="add del">
          <ac:chgData name="Mohammad Mazhar Noor" userId="S::w0788801@myscc.ca::12160b0d-6fdb-4a82-bbb7-1af2cd01716e" providerId="AD" clId="Web-{7B519A0C-5B69-3547-A19D-6E4B3B5C5081}" dt="2023-04-14T03:14:44.975" v="298"/>
          <ac:spMkLst>
            <pc:docMk/>
            <pc:sldMk cId="234764329" sldId="262"/>
            <ac:spMk id="118" creationId="{08C9B587-E65E-4B52-B37C-ABEBB6E87928}"/>
          </ac:spMkLst>
        </pc:spChg>
        <pc:spChg chg="add del">
          <ac:chgData name="Mohammad Mazhar Noor" userId="S::w0788801@myscc.ca::12160b0d-6fdb-4a82-bbb7-1af2cd01716e" providerId="AD" clId="Web-{7B519A0C-5B69-3547-A19D-6E4B3B5C5081}" dt="2023-04-14T03:14:47.881" v="302"/>
          <ac:spMkLst>
            <pc:docMk/>
            <pc:sldMk cId="234764329" sldId="262"/>
            <ac:spMk id="119" creationId="{BAD76F3E-3A97-486B-B402-44400A8B9173}"/>
          </ac:spMkLst>
        </pc:spChg>
        <pc:spChg chg="add del">
          <ac:chgData name="Mohammad Mazhar Noor" userId="S::w0788801@myscc.ca::12160b0d-6fdb-4a82-bbb7-1af2cd01716e" providerId="AD" clId="Web-{7B519A0C-5B69-3547-A19D-6E4B3B5C5081}" dt="2023-04-14T03:14:47.881" v="302"/>
          <ac:spMkLst>
            <pc:docMk/>
            <pc:sldMk cId="234764329" sldId="262"/>
            <ac:spMk id="120" creationId="{391F6B52-91F4-4AEB-B6DB-29FEBCF28C8B}"/>
          </ac:spMkLst>
        </pc:spChg>
        <pc:spChg chg="add del">
          <ac:chgData name="Mohammad Mazhar Noor" userId="S::w0788801@myscc.ca::12160b0d-6fdb-4a82-bbb7-1af2cd01716e" providerId="AD" clId="Web-{7B519A0C-5B69-3547-A19D-6E4B3B5C5081}" dt="2023-04-14T03:14:47.881" v="302"/>
          <ac:spMkLst>
            <pc:docMk/>
            <pc:sldMk cId="234764329" sldId="262"/>
            <ac:spMk id="121" creationId="{2CD6F061-7C53-44F4-9794-953DB70A451B}"/>
          </ac:spMkLst>
        </pc:spChg>
        <pc:spChg chg="add del">
          <ac:chgData name="Mohammad Mazhar Noor" userId="S::w0788801@myscc.ca::12160b0d-6fdb-4a82-bbb7-1af2cd01716e" providerId="AD" clId="Web-{7B519A0C-5B69-3547-A19D-6E4B3B5C5081}" dt="2023-04-14T03:14:49.318" v="304"/>
          <ac:spMkLst>
            <pc:docMk/>
            <pc:sldMk cId="234764329" sldId="262"/>
            <ac:spMk id="124" creationId="{98663357-1843-42BB-BC09-EACA8E00E598}"/>
          </ac:spMkLst>
        </pc:spChg>
        <pc:spChg chg="add del">
          <ac:chgData name="Mohammad Mazhar Noor" userId="S::w0788801@myscc.ca::12160b0d-6fdb-4a82-bbb7-1af2cd01716e" providerId="AD" clId="Web-{7B519A0C-5B69-3547-A19D-6E4B3B5C5081}" dt="2023-04-14T03:14:53.287" v="308"/>
          <ac:spMkLst>
            <pc:docMk/>
            <pc:sldMk cId="234764329" sldId="262"/>
            <ac:spMk id="128" creationId="{66B332A4-D438-4773-A77F-5ED49A448D9D}"/>
          </ac:spMkLst>
        </pc:spChg>
        <pc:spChg chg="add del">
          <ac:chgData name="Mohammad Mazhar Noor" userId="S::w0788801@myscc.ca::12160b0d-6fdb-4a82-bbb7-1af2cd01716e" providerId="AD" clId="Web-{7B519A0C-5B69-3547-A19D-6E4B3B5C5081}" dt="2023-04-14T03:14:53.287" v="308"/>
          <ac:spMkLst>
            <pc:docMk/>
            <pc:sldMk cId="234764329" sldId="262"/>
            <ac:spMk id="129" creationId="{DF9AD32D-FF05-44F4-BD4D-9CEE89B71EB9}"/>
          </ac:spMkLst>
        </pc:spChg>
        <pc:spChg chg="add del">
          <ac:chgData name="Mohammad Mazhar Noor" userId="S::w0788801@myscc.ca::12160b0d-6fdb-4a82-bbb7-1af2cd01716e" providerId="AD" clId="Web-{7B519A0C-5B69-3547-A19D-6E4B3B5C5081}" dt="2023-04-14T03:15:39.506" v="335"/>
          <ac:spMkLst>
            <pc:docMk/>
            <pc:sldMk cId="234764329" sldId="262"/>
            <ac:spMk id="131" creationId="{6CCA5F87-1D1E-45CB-8D83-FC7EEFAD9935}"/>
          </ac:spMkLst>
        </pc:spChg>
        <pc:spChg chg="add del">
          <ac:chgData name="Mohammad Mazhar Noor" userId="S::w0788801@myscc.ca::12160b0d-6fdb-4a82-bbb7-1af2cd01716e" providerId="AD" clId="Web-{7B519A0C-5B69-3547-A19D-6E4B3B5C5081}" dt="2023-04-14T03:15:39.506" v="335"/>
          <ac:spMkLst>
            <pc:docMk/>
            <pc:sldMk cId="234764329" sldId="262"/>
            <ac:spMk id="133" creationId="{7CCFC2C6-6238-4A2F-93DE-2ADF74AF635E}"/>
          </ac:spMkLst>
        </pc:spChg>
        <pc:spChg chg="add del">
          <ac:chgData name="Mohammad Mazhar Noor" userId="S::w0788801@myscc.ca::12160b0d-6fdb-4a82-bbb7-1af2cd01716e" providerId="AD" clId="Web-{7B519A0C-5B69-3547-A19D-6E4B3B5C5081}" dt="2023-04-14T03:15:39.506" v="335"/>
          <ac:spMkLst>
            <pc:docMk/>
            <pc:sldMk cId="234764329" sldId="262"/>
            <ac:spMk id="134" creationId="{AF2F604E-43BE-4DC3-B983-E071523364F8}"/>
          </ac:spMkLst>
        </pc:spChg>
        <pc:spChg chg="add del">
          <ac:chgData name="Mohammad Mazhar Noor" userId="S::w0788801@myscc.ca::12160b0d-6fdb-4a82-bbb7-1af2cd01716e" providerId="AD" clId="Web-{7B519A0C-5B69-3547-A19D-6E4B3B5C5081}" dt="2023-04-14T03:15:39.506" v="335"/>
          <ac:spMkLst>
            <pc:docMk/>
            <pc:sldMk cId="234764329" sldId="262"/>
            <ac:spMk id="135" creationId="{08C9B587-E65E-4B52-B37C-ABEBB6E87928}"/>
          </ac:spMkLst>
        </pc:spChg>
        <pc:spChg chg="add del">
          <ac:chgData name="Mohammad Mazhar Noor" userId="S::w0788801@myscc.ca::12160b0d-6fdb-4a82-bbb7-1af2cd01716e" providerId="AD" clId="Web-{7B519A0C-5B69-3547-A19D-6E4B3B5C5081}" dt="2023-04-14T03:15:33.552" v="328"/>
          <ac:spMkLst>
            <pc:docMk/>
            <pc:sldMk cId="234764329" sldId="262"/>
            <ac:spMk id="137" creationId="{9B7AD9F6-8CE7-4299-8FC6-328F4DCD3FF9}"/>
          </ac:spMkLst>
        </pc:spChg>
        <pc:spChg chg="add del">
          <ac:chgData name="Mohammad Mazhar Noor" userId="S::w0788801@myscc.ca::12160b0d-6fdb-4a82-bbb7-1af2cd01716e" providerId="AD" clId="Web-{7B519A0C-5B69-3547-A19D-6E4B3B5C5081}" dt="2023-04-14T03:15:33.552" v="328"/>
          <ac:spMkLst>
            <pc:docMk/>
            <pc:sldMk cId="234764329" sldId="262"/>
            <ac:spMk id="138" creationId="{F49775AF-8896-43EE-92C6-83497D6DC56F}"/>
          </ac:spMkLst>
        </pc:spChg>
        <pc:spChg chg="add del">
          <ac:chgData name="Mohammad Mazhar Noor" userId="S::w0788801@myscc.ca::12160b0d-6fdb-4a82-bbb7-1af2cd01716e" providerId="AD" clId="Web-{7B519A0C-5B69-3547-A19D-6E4B3B5C5081}" dt="2023-04-14T03:15:27.959" v="320"/>
          <ac:spMkLst>
            <pc:docMk/>
            <pc:sldMk cId="234764329" sldId="262"/>
            <ac:spMk id="140" creationId="{6CCA5F87-1D1E-45CB-8D83-FC7EEFAD9935}"/>
          </ac:spMkLst>
        </pc:spChg>
        <pc:spChg chg="add del">
          <ac:chgData name="Mohammad Mazhar Noor" userId="S::w0788801@myscc.ca::12160b0d-6fdb-4a82-bbb7-1af2cd01716e" providerId="AD" clId="Web-{7B519A0C-5B69-3547-A19D-6E4B3B5C5081}" dt="2023-04-14T03:15:34.443" v="330"/>
          <ac:spMkLst>
            <pc:docMk/>
            <pc:sldMk cId="234764329" sldId="262"/>
            <ac:spMk id="141" creationId="{6F66A575-7835-4400-BEDE-89F2EF034034}"/>
          </ac:spMkLst>
        </pc:spChg>
        <pc:spChg chg="add del">
          <ac:chgData name="Mohammad Mazhar Noor" userId="S::w0788801@myscc.ca::12160b0d-6fdb-4a82-bbb7-1af2cd01716e" providerId="AD" clId="Web-{7B519A0C-5B69-3547-A19D-6E4B3B5C5081}" dt="2023-04-14T03:15:27.959" v="320"/>
          <ac:spMkLst>
            <pc:docMk/>
            <pc:sldMk cId="234764329" sldId="262"/>
            <ac:spMk id="142" creationId="{7CCFC2C6-6238-4A2F-93DE-2ADF74AF635E}"/>
          </ac:spMkLst>
        </pc:spChg>
        <pc:spChg chg="add del">
          <ac:chgData name="Mohammad Mazhar Noor" userId="S::w0788801@myscc.ca::12160b0d-6fdb-4a82-bbb7-1af2cd01716e" providerId="AD" clId="Web-{7B519A0C-5B69-3547-A19D-6E4B3B5C5081}" dt="2023-04-14T03:15:37.443" v="332"/>
          <ac:spMkLst>
            <pc:docMk/>
            <pc:sldMk cId="234764329" sldId="262"/>
            <ac:spMk id="143" creationId="{8A94871E-96FC-4ADE-815B-41A636E34F1A}"/>
          </ac:spMkLst>
        </pc:spChg>
        <pc:spChg chg="add del">
          <ac:chgData name="Mohammad Mazhar Noor" userId="S::w0788801@myscc.ca::12160b0d-6fdb-4a82-bbb7-1af2cd01716e" providerId="AD" clId="Web-{7B519A0C-5B69-3547-A19D-6E4B3B5C5081}" dt="2023-04-14T03:15:27.959" v="320"/>
          <ac:spMkLst>
            <pc:docMk/>
            <pc:sldMk cId="234764329" sldId="262"/>
            <ac:spMk id="144" creationId="{AF2F604E-43BE-4DC3-B983-E071523364F8}"/>
          </ac:spMkLst>
        </pc:spChg>
        <pc:spChg chg="add del">
          <ac:chgData name="Mohammad Mazhar Noor" userId="S::w0788801@myscc.ca::12160b0d-6fdb-4a82-bbb7-1af2cd01716e" providerId="AD" clId="Web-{7B519A0C-5B69-3547-A19D-6E4B3B5C5081}" dt="2023-04-14T03:15:37.443" v="332"/>
          <ac:spMkLst>
            <pc:docMk/>
            <pc:sldMk cId="234764329" sldId="262"/>
            <ac:spMk id="145" creationId="{3FCFB1DE-0B7E-48CC-BA90-B2AB0889F9D6}"/>
          </ac:spMkLst>
        </pc:spChg>
        <pc:spChg chg="add del">
          <ac:chgData name="Mohammad Mazhar Noor" userId="S::w0788801@myscc.ca::12160b0d-6fdb-4a82-bbb7-1af2cd01716e" providerId="AD" clId="Web-{7B519A0C-5B69-3547-A19D-6E4B3B5C5081}" dt="2023-04-14T03:15:27.959" v="320"/>
          <ac:spMkLst>
            <pc:docMk/>
            <pc:sldMk cId="234764329" sldId="262"/>
            <ac:spMk id="146" creationId="{08C9B587-E65E-4B52-B37C-ABEBB6E87928}"/>
          </ac:spMkLst>
        </pc:spChg>
        <pc:spChg chg="add del">
          <ac:chgData name="Mohammad Mazhar Noor" userId="S::w0788801@myscc.ca::12160b0d-6fdb-4a82-bbb7-1af2cd01716e" providerId="AD" clId="Web-{7B519A0C-5B69-3547-A19D-6E4B3B5C5081}" dt="2023-04-14T03:15:39.506" v="334"/>
          <ac:spMkLst>
            <pc:docMk/>
            <pc:sldMk cId="234764329" sldId="262"/>
            <ac:spMk id="147" creationId="{5DCB5928-DC7D-4612-9922-441966E15627}"/>
          </ac:spMkLst>
        </pc:spChg>
        <pc:spChg chg="add del">
          <ac:chgData name="Mohammad Mazhar Noor" userId="S::w0788801@myscc.ca::12160b0d-6fdb-4a82-bbb7-1af2cd01716e" providerId="AD" clId="Web-{7B519A0C-5B69-3547-A19D-6E4B3B5C5081}" dt="2023-04-14T03:15:28.943" v="324"/>
          <ac:spMkLst>
            <pc:docMk/>
            <pc:sldMk cId="234764329" sldId="262"/>
            <ac:spMk id="148" creationId="{E91DC736-0EF8-4F87-9146-EBF1D2EE4D3D}"/>
          </ac:spMkLst>
        </pc:spChg>
        <pc:spChg chg="add del">
          <ac:chgData name="Mohammad Mazhar Noor" userId="S::w0788801@myscc.ca::12160b0d-6fdb-4a82-bbb7-1af2cd01716e" providerId="AD" clId="Web-{7B519A0C-5B69-3547-A19D-6E4B3B5C5081}" dt="2023-04-14T03:15:28.943" v="324"/>
          <ac:spMkLst>
            <pc:docMk/>
            <pc:sldMk cId="234764329" sldId="262"/>
            <ac:spMk id="149" creationId="{097CD68E-23E3-4007-8847-CD0944C4F7BE}"/>
          </ac:spMkLst>
        </pc:spChg>
        <pc:spChg chg="add del">
          <ac:chgData name="Mohammad Mazhar Noor" userId="S::w0788801@myscc.ca::12160b0d-6fdb-4a82-bbb7-1af2cd01716e" providerId="AD" clId="Web-{7B519A0C-5B69-3547-A19D-6E4B3B5C5081}" dt="2023-04-14T03:15:28.943" v="324"/>
          <ac:spMkLst>
            <pc:docMk/>
            <pc:sldMk cId="234764329" sldId="262"/>
            <ac:spMk id="150" creationId="{AF2F604E-43BE-4DC3-B983-E071523364F8}"/>
          </ac:spMkLst>
        </pc:spChg>
        <pc:spChg chg="add del">
          <ac:chgData name="Mohammad Mazhar Noor" userId="S::w0788801@myscc.ca::12160b0d-6fdb-4a82-bbb7-1af2cd01716e" providerId="AD" clId="Web-{7B519A0C-5B69-3547-A19D-6E4B3B5C5081}" dt="2023-04-14T03:15:28.943" v="324"/>
          <ac:spMkLst>
            <pc:docMk/>
            <pc:sldMk cId="234764329" sldId="262"/>
            <ac:spMk id="151" creationId="{08C9B587-E65E-4B52-B37C-ABEBB6E87928}"/>
          </ac:spMkLst>
        </pc:spChg>
        <pc:spChg chg="add del">
          <ac:chgData name="Mohammad Mazhar Noor" userId="S::w0788801@myscc.ca::12160b0d-6fdb-4a82-bbb7-1af2cd01716e" providerId="AD" clId="Web-{7B519A0C-5B69-3547-A19D-6E4B3B5C5081}" dt="2023-04-14T03:15:39.506" v="334"/>
          <ac:spMkLst>
            <pc:docMk/>
            <pc:sldMk cId="234764329" sldId="262"/>
            <ac:spMk id="152" creationId="{682C1161-1736-45EC-99B7-33F3CAE9D517}"/>
          </ac:spMkLst>
        </pc:spChg>
        <pc:spChg chg="add del">
          <ac:chgData name="Mohammad Mazhar Noor" userId="S::w0788801@myscc.ca::12160b0d-6fdb-4a82-bbb7-1af2cd01716e" providerId="AD" clId="Web-{7B519A0C-5B69-3547-A19D-6E4B3B5C5081}" dt="2023-04-14T03:15:39.506" v="334"/>
          <ac:spMkLst>
            <pc:docMk/>
            <pc:sldMk cId="234764329" sldId="262"/>
            <ac:spMk id="153" creationId="{84D4DDB8-B68F-45B0-9F62-C4279996F672}"/>
          </ac:spMkLst>
        </pc:spChg>
        <pc:spChg chg="add del">
          <ac:chgData name="Mohammad Mazhar Noor" userId="S::w0788801@myscc.ca::12160b0d-6fdb-4a82-bbb7-1af2cd01716e" providerId="AD" clId="Web-{7B519A0C-5B69-3547-A19D-6E4B3B5C5081}" dt="2023-04-14T03:15:39.506" v="334"/>
          <ac:spMkLst>
            <pc:docMk/>
            <pc:sldMk cId="234764329" sldId="262"/>
            <ac:spMk id="154" creationId="{AF2F604E-43BE-4DC3-B983-E071523364F8}"/>
          </ac:spMkLst>
        </pc:spChg>
        <pc:spChg chg="add del">
          <ac:chgData name="Mohammad Mazhar Noor" userId="S::w0788801@myscc.ca::12160b0d-6fdb-4a82-bbb7-1af2cd01716e" providerId="AD" clId="Web-{7B519A0C-5B69-3547-A19D-6E4B3B5C5081}" dt="2023-04-14T03:15:39.506" v="334"/>
          <ac:spMkLst>
            <pc:docMk/>
            <pc:sldMk cId="234764329" sldId="262"/>
            <ac:spMk id="155" creationId="{08C9B587-E65E-4B52-B37C-ABEBB6E87928}"/>
          </ac:spMkLst>
        </pc:spChg>
        <pc:spChg chg="add">
          <ac:chgData name="Mohammad Mazhar Noor" userId="S::w0788801@myscc.ca::12160b0d-6fdb-4a82-bbb7-1af2cd01716e" providerId="AD" clId="Web-{7B519A0C-5B69-3547-A19D-6E4B3B5C5081}" dt="2023-04-14T03:15:39.506" v="335"/>
          <ac:spMkLst>
            <pc:docMk/>
            <pc:sldMk cId="234764329" sldId="262"/>
            <ac:spMk id="157" creationId="{6F66A575-7835-4400-BEDE-89F2EF034034}"/>
          </ac:spMkLst>
        </pc:spChg>
        <pc:grpChg chg="add del">
          <ac:chgData name="Mohammad Mazhar Noor" userId="S::w0788801@myscc.ca::12160b0d-6fdb-4a82-bbb7-1af2cd01716e" providerId="AD" clId="Web-{7B519A0C-5B69-3547-A19D-6E4B3B5C5081}" dt="2023-04-14T03:05:04.370" v="229"/>
          <ac:grpSpMkLst>
            <pc:docMk/>
            <pc:sldMk cId="234764329" sldId="262"/>
            <ac:grpSpMk id="23" creationId="{89D1390B-7E13-4B4F-9CB2-391063412E54}"/>
          </ac:grpSpMkLst>
        </pc:grpChg>
        <pc:picChg chg="add del">
          <ac:chgData name="Mohammad Mazhar Noor" userId="S::w0788801@myscc.ca::12160b0d-6fdb-4a82-bbb7-1af2cd01716e" providerId="AD" clId="Web-{7B519A0C-5B69-3547-A19D-6E4B3B5C5081}" dt="2023-04-14T03:02:01.121" v="195"/>
          <ac:picMkLst>
            <pc:docMk/>
            <pc:sldMk cId="234764329" sldId="262"/>
            <ac:picMk id="5" creationId="{FC9925A1-EA28-746F-F0B0-405CB1D339E7}"/>
          </ac:picMkLst>
        </pc:picChg>
        <pc:picChg chg="add del">
          <ac:chgData name="Mohammad Mazhar Noor" userId="S::w0788801@myscc.ca::12160b0d-6fdb-4a82-bbb7-1af2cd01716e" providerId="AD" clId="Web-{7B519A0C-5B69-3547-A19D-6E4B3B5C5081}" dt="2023-04-14T03:02:19.059" v="199"/>
          <ac:picMkLst>
            <pc:docMk/>
            <pc:sldMk cId="234764329" sldId="262"/>
            <ac:picMk id="7" creationId="{D0756D40-0BC1-161F-8D6E-0BF610327E73}"/>
          </ac:picMkLst>
        </pc:picChg>
        <pc:picChg chg="add del">
          <ac:chgData name="Mohammad Mazhar Noor" userId="S::w0788801@myscc.ca::12160b0d-6fdb-4a82-bbb7-1af2cd01716e" providerId="AD" clId="Web-{7B519A0C-5B69-3547-A19D-6E4B3B5C5081}" dt="2023-04-14T03:02:08.465" v="197"/>
          <ac:picMkLst>
            <pc:docMk/>
            <pc:sldMk cId="234764329" sldId="262"/>
            <ac:picMk id="15" creationId="{CAC50357-6578-14DA-9E50-268D9615816E}"/>
          </ac:picMkLst>
        </pc:picChg>
        <pc:picChg chg="add del mod ord">
          <ac:chgData name="Mohammad Mazhar Noor" userId="S::w0788801@myscc.ca::12160b0d-6fdb-4a82-bbb7-1af2cd01716e" providerId="AD" clId="Web-{7B519A0C-5B69-3547-A19D-6E4B3B5C5081}" dt="2023-04-14T03:14:37.850" v="296"/>
          <ac:picMkLst>
            <pc:docMk/>
            <pc:sldMk cId="234764329" sldId="262"/>
            <ac:picMk id="22" creationId="{52AD0254-9B94-1BB0-B187-872797CA9136}"/>
          </ac:picMkLst>
        </pc:picChg>
        <pc:picChg chg="add del">
          <ac:chgData name="Mohammad Mazhar Noor" userId="S::w0788801@myscc.ca::12160b0d-6fdb-4a82-bbb7-1af2cd01716e" providerId="AD" clId="Web-{7B519A0C-5B69-3547-A19D-6E4B3B5C5081}" dt="2023-04-14T03:14:44.975" v="298"/>
          <ac:picMkLst>
            <pc:docMk/>
            <pc:sldMk cId="234764329" sldId="262"/>
            <ac:picMk id="108" creationId="{BE7DC95B-FA85-CA63-7776-ECD9ED31574C}"/>
          </ac:picMkLst>
        </pc:picChg>
        <pc:picChg chg="add del">
          <ac:chgData name="Mohammad Mazhar Noor" userId="S::w0788801@myscc.ca::12160b0d-6fdb-4a82-bbb7-1af2cd01716e" providerId="AD" clId="Web-{7B519A0C-5B69-3547-A19D-6E4B3B5C5081}" dt="2023-04-14T03:14:49.318" v="304"/>
          <ac:picMkLst>
            <pc:docMk/>
            <pc:sldMk cId="234764329" sldId="262"/>
            <ac:picMk id="123" creationId="{3B4A2DF0-EFB8-034A-385E-B2079F151965}"/>
          </ac:picMkLst>
        </pc:picChg>
        <pc:picChg chg="add del">
          <ac:chgData name="Mohammad Mazhar Noor" userId="S::w0788801@myscc.ca::12160b0d-6fdb-4a82-bbb7-1af2cd01716e" providerId="AD" clId="Web-{7B519A0C-5B69-3547-A19D-6E4B3B5C5081}" dt="2023-04-14T03:14:52.006" v="306"/>
          <ac:picMkLst>
            <pc:docMk/>
            <pc:sldMk cId="234764329" sldId="262"/>
            <ac:picMk id="126" creationId="{D9974E03-4639-1783-3E2F-7439BB7031EA}"/>
          </ac:picMkLst>
        </pc:picChg>
        <pc:picChg chg="add mod ord">
          <ac:chgData name="Mohammad Mazhar Noor" userId="S::w0788801@myscc.ca::12160b0d-6fdb-4a82-bbb7-1af2cd01716e" providerId="AD" clId="Web-{7B519A0C-5B69-3547-A19D-6E4B3B5C5081}" dt="2023-04-14T03:15:47.287" v="336" actId="14100"/>
          <ac:picMkLst>
            <pc:docMk/>
            <pc:sldMk cId="234764329" sldId="262"/>
            <ac:picMk id="132" creationId="{BE7DC95B-FA85-CA63-7776-ECD9ED31574C}"/>
          </ac:picMkLst>
        </pc:picChg>
        <pc:cxnChg chg="add del">
          <ac:chgData name="Mohammad Mazhar Noor" userId="S::w0788801@myscc.ca::12160b0d-6fdb-4a82-bbb7-1af2cd01716e" providerId="AD" clId="Web-{7B519A0C-5B69-3547-A19D-6E4B3B5C5081}" dt="2023-04-14T03:14:22.569" v="284"/>
          <ac:cxnSpMkLst>
            <pc:docMk/>
            <pc:sldMk cId="234764329" sldId="262"/>
            <ac:cxnSpMk id="87" creationId="{0B91AB35-C3B4-4B70-B3DD-13D63B7DA23D}"/>
          </ac:cxnSpMkLst>
        </pc:cxnChg>
        <pc:cxnChg chg="add del">
          <ac:chgData name="Mohammad Mazhar Noor" userId="S::w0788801@myscc.ca::12160b0d-6fdb-4a82-bbb7-1af2cd01716e" providerId="AD" clId="Web-{7B519A0C-5B69-3547-A19D-6E4B3B5C5081}" dt="2023-04-14T03:14:53.303" v="309"/>
          <ac:cxnSpMkLst>
            <pc:docMk/>
            <pc:sldMk cId="234764329" sldId="262"/>
            <ac:cxnSpMk id="106" creationId="{0B91AB35-C3B4-4B70-B3DD-13D63B7DA23D}"/>
          </ac:cxnSpMkLst>
        </pc:cxnChg>
        <pc:cxnChg chg="add del">
          <ac:chgData name="Mohammad Mazhar Noor" userId="S::w0788801@myscc.ca::12160b0d-6fdb-4a82-bbb7-1af2cd01716e" providerId="AD" clId="Web-{7B519A0C-5B69-3547-A19D-6E4B3B5C5081}" dt="2023-04-14T03:14:45.959" v="300"/>
          <ac:cxnSpMkLst>
            <pc:docMk/>
            <pc:sldMk cId="234764329" sldId="262"/>
            <ac:cxnSpMk id="117" creationId="{F7C8EA93-3210-4C62-99E9-153C275E3A87}"/>
          </ac:cxnSpMkLst>
        </pc:cxnChg>
      </pc:sldChg>
      <pc:sldChg chg="addSp delSp modSp new del mod setBg">
        <pc:chgData name="Mohammad Mazhar Noor" userId="S::w0788801@myscc.ca::12160b0d-6fdb-4a82-bbb7-1af2cd01716e" providerId="AD" clId="Web-{7B519A0C-5B69-3547-A19D-6E4B3B5C5081}" dt="2023-04-14T03:01:34.137" v="186"/>
        <pc:sldMkLst>
          <pc:docMk/>
          <pc:sldMk cId="1777267997" sldId="262"/>
        </pc:sldMkLst>
        <pc:spChg chg="mod">
          <ac:chgData name="Mohammad Mazhar Noor" userId="S::w0788801@myscc.ca::12160b0d-6fdb-4a82-bbb7-1af2cd01716e" providerId="AD" clId="Web-{7B519A0C-5B69-3547-A19D-6E4B3B5C5081}" dt="2023-04-14T03:01:23.465" v="185"/>
          <ac:spMkLst>
            <pc:docMk/>
            <pc:sldMk cId="1777267997" sldId="262"/>
            <ac:spMk id="2" creationId="{24014004-0ED2-3FC0-F817-57707BD30C62}"/>
          </ac:spMkLst>
        </pc:spChg>
        <pc:spChg chg="add del">
          <ac:chgData name="Mohammad Mazhar Noor" userId="S::w0788801@myscc.ca::12160b0d-6fdb-4a82-bbb7-1af2cd01716e" providerId="AD" clId="Web-{7B519A0C-5B69-3547-A19D-6E4B3B5C5081}" dt="2023-04-14T03:01:23.465" v="185"/>
          <ac:spMkLst>
            <pc:docMk/>
            <pc:sldMk cId="1777267997" sldId="262"/>
            <ac:spMk id="3" creationId="{69A71F8F-A5E6-102B-92D7-D24910E563CF}"/>
          </ac:spMkLst>
        </pc:spChg>
        <pc:spChg chg="add del">
          <ac:chgData name="Mohammad Mazhar Noor" userId="S::w0788801@myscc.ca::12160b0d-6fdb-4a82-bbb7-1af2cd01716e" providerId="AD" clId="Web-{7B519A0C-5B69-3547-A19D-6E4B3B5C5081}" dt="2023-04-14T03:01:23.418" v="184"/>
          <ac:spMkLst>
            <pc:docMk/>
            <pc:sldMk cId="1777267997" sldId="262"/>
            <ac:spMk id="9" creationId="{C1DD1A8A-57D5-4A81-AD04-532B043C5611}"/>
          </ac:spMkLst>
        </pc:spChg>
        <pc:spChg chg="add del">
          <ac:chgData name="Mohammad Mazhar Noor" userId="S::w0788801@myscc.ca::12160b0d-6fdb-4a82-bbb7-1af2cd01716e" providerId="AD" clId="Web-{7B519A0C-5B69-3547-A19D-6E4B3B5C5081}" dt="2023-04-14T03:01:23.418" v="184"/>
          <ac:spMkLst>
            <pc:docMk/>
            <pc:sldMk cId="1777267997" sldId="262"/>
            <ac:spMk id="11" creationId="{007891EC-4501-44ED-A8C8-B11B6DB767AB}"/>
          </ac:spMkLst>
        </pc:spChg>
        <pc:spChg chg="add">
          <ac:chgData name="Mohammad Mazhar Noor" userId="S::w0788801@myscc.ca::12160b0d-6fdb-4a82-bbb7-1af2cd01716e" providerId="AD" clId="Web-{7B519A0C-5B69-3547-A19D-6E4B3B5C5081}" dt="2023-04-14T03:01:23.465" v="185"/>
          <ac:spMkLst>
            <pc:docMk/>
            <pc:sldMk cId="1777267997" sldId="262"/>
            <ac:spMk id="13" creationId="{3D752CF2-2291-40B5-B462-C17B174C10BC}"/>
          </ac:spMkLst>
        </pc:spChg>
        <pc:spChg chg="add">
          <ac:chgData name="Mohammad Mazhar Noor" userId="S::w0788801@myscc.ca::12160b0d-6fdb-4a82-bbb7-1af2cd01716e" providerId="AD" clId="Web-{7B519A0C-5B69-3547-A19D-6E4B3B5C5081}" dt="2023-04-14T03:01:23.465" v="185"/>
          <ac:spMkLst>
            <pc:docMk/>
            <pc:sldMk cId="1777267997" sldId="262"/>
            <ac:spMk id="14" creationId="{F94AA2BD-2E3F-4B1D-8127-5744B8115311}"/>
          </ac:spMkLst>
        </pc:spChg>
        <pc:spChg chg="add">
          <ac:chgData name="Mohammad Mazhar Noor" userId="S::w0788801@myscc.ca::12160b0d-6fdb-4a82-bbb7-1af2cd01716e" providerId="AD" clId="Web-{7B519A0C-5B69-3547-A19D-6E4B3B5C5081}" dt="2023-04-14T03:01:23.465" v="185"/>
          <ac:spMkLst>
            <pc:docMk/>
            <pc:sldMk cId="1777267997" sldId="262"/>
            <ac:spMk id="15" creationId="{4BD02261-2DC8-4AA8-9E16-7751AE892445}"/>
          </ac:spMkLst>
        </pc:spChg>
        <pc:spChg chg="add">
          <ac:chgData name="Mohammad Mazhar Noor" userId="S::w0788801@myscc.ca::12160b0d-6fdb-4a82-bbb7-1af2cd01716e" providerId="AD" clId="Web-{7B519A0C-5B69-3547-A19D-6E4B3B5C5081}" dt="2023-04-14T03:01:23.465" v="185"/>
          <ac:spMkLst>
            <pc:docMk/>
            <pc:sldMk cId="1777267997" sldId="262"/>
            <ac:spMk id="16" creationId="{69A71F8F-A5E6-102B-92D7-D24910E563CF}"/>
          </ac:spMkLst>
        </pc:spChg>
        <pc:picChg chg="add del">
          <ac:chgData name="Mohammad Mazhar Noor" userId="S::w0788801@myscc.ca::12160b0d-6fdb-4a82-bbb7-1af2cd01716e" providerId="AD" clId="Web-{7B519A0C-5B69-3547-A19D-6E4B3B5C5081}" dt="2023-04-14T03:01:23.418" v="184"/>
          <ac:picMkLst>
            <pc:docMk/>
            <pc:sldMk cId="1777267997" sldId="262"/>
            <ac:picMk id="5" creationId="{72950DAF-41B4-B97A-61C6-BAF5B6EF9E66}"/>
          </ac:picMkLst>
        </pc:picChg>
        <pc:picChg chg="add">
          <ac:chgData name="Mohammad Mazhar Noor" userId="S::w0788801@myscc.ca::12160b0d-6fdb-4a82-bbb7-1af2cd01716e" providerId="AD" clId="Web-{7B519A0C-5B69-3547-A19D-6E4B3B5C5081}" dt="2023-04-14T03:01:23.465" v="185"/>
          <ac:picMkLst>
            <pc:docMk/>
            <pc:sldMk cId="1777267997" sldId="262"/>
            <ac:picMk id="17" creationId="{1FC4D604-4B96-E258-9063-A9E61DEAB4D9}"/>
          </ac:picMkLst>
        </pc:picChg>
      </pc:sldChg>
      <pc:sldChg chg="new del">
        <pc:chgData name="Mohammad Mazhar Noor" userId="S::w0788801@myscc.ca::12160b0d-6fdb-4a82-bbb7-1af2cd01716e" providerId="AD" clId="Web-{7B519A0C-5B69-3547-A19D-6E4B3B5C5081}" dt="2023-04-14T03:09:37.508" v="249"/>
        <pc:sldMkLst>
          <pc:docMk/>
          <pc:sldMk cId="885234731" sldId="263"/>
        </pc:sldMkLst>
      </pc:sldChg>
      <pc:sldChg chg="addSp delSp modSp new mod setBg addAnim delAnim setClrOvrMap">
        <pc:chgData name="Mohammad Mazhar Noor" userId="S::w0788801@myscc.ca::12160b0d-6fdb-4a82-bbb7-1af2cd01716e" providerId="AD" clId="Web-{7B519A0C-5B69-3547-A19D-6E4B3B5C5081}" dt="2023-04-14T03:18:51.258" v="372" actId="20577"/>
        <pc:sldMkLst>
          <pc:docMk/>
          <pc:sldMk cId="1893999768" sldId="263"/>
        </pc:sldMkLst>
        <pc:spChg chg="mod ord">
          <ac:chgData name="Mohammad Mazhar Noor" userId="S::w0788801@myscc.ca::12160b0d-6fdb-4a82-bbb7-1af2cd01716e" providerId="AD" clId="Web-{7B519A0C-5B69-3547-A19D-6E4B3B5C5081}" dt="2023-04-14T03:18:51.258" v="372" actId="20577"/>
          <ac:spMkLst>
            <pc:docMk/>
            <pc:sldMk cId="1893999768" sldId="263"/>
            <ac:spMk id="2" creationId="{05FD14B3-241F-CD11-B856-35E6616043DB}"/>
          </ac:spMkLst>
        </pc:spChg>
        <pc:spChg chg="add del">
          <ac:chgData name="Mohammad Mazhar Noor" userId="S::w0788801@myscc.ca::12160b0d-6fdb-4a82-bbb7-1af2cd01716e" providerId="AD" clId="Web-{7B519A0C-5B69-3547-A19D-6E4B3B5C5081}" dt="2023-04-14T03:11:13.351" v="260"/>
          <ac:spMkLst>
            <pc:docMk/>
            <pc:sldMk cId="1893999768" sldId="263"/>
            <ac:spMk id="8" creationId="{5A59F003-E00A-43F9-91DC-CC54E3B87466}"/>
          </ac:spMkLst>
        </pc:spChg>
        <pc:spChg chg="add del">
          <ac:chgData name="Mohammad Mazhar Noor" userId="S::w0788801@myscc.ca::12160b0d-6fdb-4a82-bbb7-1af2cd01716e" providerId="AD" clId="Web-{7B519A0C-5B69-3547-A19D-6E4B3B5C5081}" dt="2023-04-14T03:11:13.351" v="260"/>
          <ac:spMkLst>
            <pc:docMk/>
            <pc:sldMk cId="1893999768" sldId="263"/>
            <ac:spMk id="10" creationId="{D74A4382-E3AD-430A-9A1F-DFA3E0E77A7D}"/>
          </ac:spMkLst>
        </pc:spChg>
        <pc:spChg chg="add del">
          <ac:chgData name="Mohammad Mazhar Noor" userId="S::w0788801@myscc.ca::12160b0d-6fdb-4a82-bbb7-1af2cd01716e" providerId="AD" clId="Web-{7B519A0C-5B69-3547-A19D-6E4B3B5C5081}" dt="2023-04-14T03:11:13.351" v="260"/>
          <ac:spMkLst>
            <pc:docMk/>
            <pc:sldMk cId="1893999768" sldId="263"/>
            <ac:spMk id="12" creationId="{79F40191-0F44-4FD1-82CC-ACB507C14BE6}"/>
          </ac:spMkLst>
        </pc:spChg>
        <pc:spChg chg="add del">
          <ac:chgData name="Mohammad Mazhar Noor" userId="S::w0788801@myscc.ca::12160b0d-6fdb-4a82-bbb7-1af2cd01716e" providerId="AD" clId="Web-{7B519A0C-5B69-3547-A19D-6E4B3B5C5081}" dt="2023-04-14T03:17:01.536" v="350"/>
          <ac:spMkLst>
            <pc:docMk/>
            <pc:sldMk cId="1893999768" sldId="263"/>
            <ac:spMk id="14" creationId="{08C9B587-E65E-4B52-B37C-ABEBB6E87928}"/>
          </ac:spMkLst>
        </pc:spChg>
        <pc:spChg chg="add del">
          <ac:chgData name="Mohammad Mazhar Noor" userId="S::w0788801@myscc.ca::12160b0d-6fdb-4a82-bbb7-1af2cd01716e" providerId="AD" clId="Web-{7B519A0C-5B69-3547-A19D-6E4B3B5C5081}" dt="2023-04-14T03:17:01.536" v="350"/>
          <ac:spMkLst>
            <pc:docMk/>
            <pc:sldMk cId="1893999768" sldId="263"/>
            <ac:spMk id="15" creationId="{E91DC736-0EF8-4F87-9146-EBF1D2EE4D3D}"/>
          </ac:spMkLst>
        </pc:spChg>
        <pc:spChg chg="add del">
          <ac:chgData name="Mohammad Mazhar Noor" userId="S::w0788801@myscc.ca::12160b0d-6fdb-4a82-bbb7-1af2cd01716e" providerId="AD" clId="Web-{7B519A0C-5B69-3547-A19D-6E4B3B5C5081}" dt="2023-04-14T03:17:01.536" v="350"/>
          <ac:spMkLst>
            <pc:docMk/>
            <pc:sldMk cId="1893999768" sldId="263"/>
            <ac:spMk id="17" creationId="{097CD68E-23E3-4007-8847-CD0944C4F7BE}"/>
          </ac:spMkLst>
        </pc:spChg>
        <pc:spChg chg="add del">
          <ac:chgData name="Mohammad Mazhar Noor" userId="S::w0788801@myscc.ca::12160b0d-6fdb-4a82-bbb7-1af2cd01716e" providerId="AD" clId="Web-{7B519A0C-5B69-3547-A19D-6E4B3B5C5081}" dt="2023-04-14T03:17:01.536" v="350"/>
          <ac:spMkLst>
            <pc:docMk/>
            <pc:sldMk cId="1893999768" sldId="263"/>
            <ac:spMk id="18" creationId="{AF2F604E-43BE-4DC3-B983-E071523364F8}"/>
          </ac:spMkLst>
        </pc:spChg>
        <pc:spChg chg="add del">
          <ac:chgData name="Mohammad Mazhar Noor" userId="S::w0788801@myscc.ca::12160b0d-6fdb-4a82-bbb7-1af2cd01716e" providerId="AD" clId="Web-{7B519A0C-5B69-3547-A19D-6E4B3B5C5081}" dt="2023-04-14T03:17:44.348" v="353"/>
          <ac:spMkLst>
            <pc:docMk/>
            <pc:sldMk cId="1893999768" sldId="263"/>
            <ac:spMk id="20" creationId="{4845A0EE-C4C8-4AE1-B3C6-1261368AC036}"/>
          </ac:spMkLst>
        </pc:spChg>
        <pc:spChg chg="add del">
          <ac:chgData name="Mohammad Mazhar Noor" userId="S::w0788801@myscc.ca::12160b0d-6fdb-4a82-bbb7-1af2cd01716e" providerId="AD" clId="Web-{7B519A0C-5B69-3547-A19D-6E4B3B5C5081}" dt="2023-04-14T03:17:44.348" v="352"/>
          <ac:spMkLst>
            <pc:docMk/>
            <pc:sldMk cId="1893999768" sldId="263"/>
            <ac:spMk id="22" creationId="{337940BB-FBC4-492E-BD92-3B7B914D0EAE}"/>
          </ac:spMkLst>
        </pc:spChg>
        <pc:spChg chg="add del">
          <ac:chgData name="Mohammad Mazhar Noor" userId="S::w0788801@myscc.ca::12160b0d-6fdb-4a82-bbb7-1af2cd01716e" providerId="AD" clId="Web-{7B519A0C-5B69-3547-A19D-6E4B3B5C5081}" dt="2023-04-14T03:16:58.099" v="347"/>
          <ac:spMkLst>
            <pc:docMk/>
            <pc:sldMk cId="1893999768" sldId="263"/>
            <ac:spMk id="23" creationId="{5A59F003-E00A-43F9-91DC-CC54E3B87466}"/>
          </ac:spMkLst>
        </pc:spChg>
        <pc:spChg chg="add del">
          <ac:chgData name="Mohammad Mazhar Noor" userId="S::w0788801@myscc.ca::12160b0d-6fdb-4a82-bbb7-1af2cd01716e" providerId="AD" clId="Web-{7B519A0C-5B69-3547-A19D-6E4B3B5C5081}" dt="2023-04-14T03:17:44.348" v="352"/>
          <ac:spMkLst>
            <pc:docMk/>
            <pc:sldMk cId="1893999768" sldId="263"/>
            <ac:spMk id="24" creationId="{3FCFB1DE-0B7E-48CC-BA90-B2AB0889F9D6}"/>
          </ac:spMkLst>
        </pc:spChg>
        <pc:spChg chg="add del">
          <ac:chgData name="Mohammad Mazhar Noor" userId="S::w0788801@myscc.ca::12160b0d-6fdb-4a82-bbb7-1af2cd01716e" providerId="AD" clId="Web-{7B519A0C-5B69-3547-A19D-6E4B3B5C5081}" dt="2023-04-14T03:16:58.099" v="347"/>
          <ac:spMkLst>
            <pc:docMk/>
            <pc:sldMk cId="1893999768" sldId="263"/>
            <ac:spMk id="25" creationId="{D74A4382-E3AD-430A-9A1F-DFA3E0E77A7D}"/>
          </ac:spMkLst>
        </pc:spChg>
        <pc:spChg chg="add del">
          <ac:chgData name="Mohammad Mazhar Noor" userId="S::w0788801@myscc.ca::12160b0d-6fdb-4a82-bbb7-1af2cd01716e" providerId="AD" clId="Web-{7B519A0C-5B69-3547-A19D-6E4B3B5C5081}" dt="2023-04-14T03:18:11.555" v="368"/>
          <ac:spMkLst>
            <pc:docMk/>
            <pc:sldMk cId="1893999768" sldId="263"/>
            <ac:spMk id="26" creationId="{665DBBEF-238B-476B-96AB-8AAC3224ECEA}"/>
          </ac:spMkLst>
        </pc:spChg>
        <pc:spChg chg="add del">
          <ac:chgData name="Mohammad Mazhar Noor" userId="S::w0788801@myscc.ca::12160b0d-6fdb-4a82-bbb7-1af2cd01716e" providerId="AD" clId="Web-{7B519A0C-5B69-3547-A19D-6E4B3B5C5081}" dt="2023-04-14T03:16:58.099" v="347"/>
          <ac:spMkLst>
            <pc:docMk/>
            <pc:sldMk cId="1893999768" sldId="263"/>
            <ac:spMk id="27" creationId="{79F40191-0F44-4FD1-82CC-ACB507C14BE6}"/>
          </ac:spMkLst>
        </pc:spChg>
        <pc:spChg chg="add del">
          <ac:chgData name="Mohammad Mazhar Noor" userId="S::w0788801@myscc.ca::12160b0d-6fdb-4a82-bbb7-1af2cd01716e" providerId="AD" clId="Web-{7B519A0C-5B69-3547-A19D-6E4B3B5C5081}" dt="2023-04-14T03:18:11.555" v="368"/>
          <ac:spMkLst>
            <pc:docMk/>
            <pc:sldMk cId="1893999768" sldId="263"/>
            <ac:spMk id="28" creationId="{3FCFB1DE-0B7E-48CC-BA90-B2AB0889F9D6}"/>
          </ac:spMkLst>
        </pc:spChg>
        <pc:spChg chg="add del">
          <ac:chgData name="Mohammad Mazhar Noor" userId="S::w0788801@myscc.ca::12160b0d-6fdb-4a82-bbb7-1af2cd01716e" providerId="AD" clId="Web-{7B519A0C-5B69-3547-A19D-6E4B3B5C5081}" dt="2023-04-14T03:18:00.852" v="355"/>
          <ac:spMkLst>
            <pc:docMk/>
            <pc:sldMk cId="1893999768" sldId="263"/>
            <ac:spMk id="33" creationId="{5DCB5928-DC7D-4612-9922-441966E15627}"/>
          </ac:spMkLst>
        </pc:spChg>
        <pc:spChg chg="add del">
          <ac:chgData name="Mohammad Mazhar Noor" userId="S::w0788801@myscc.ca::12160b0d-6fdb-4a82-bbb7-1af2cd01716e" providerId="AD" clId="Web-{7B519A0C-5B69-3547-A19D-6E4B3B5C5081}" dt="2023-04-14T03:18:00.852" v="355"/>
          <ac:spMkLst>
            <pc:docMk/>
            <pc:sldMk cId="1893999768" sldId="263"/>
            <ac:spMk id="35" creationId="{682C1161-1736-45EC-99B7-33F3CAE9D517}"/>
          </ac:spMkLst>
        </pc:spChg>
        <pc:spChg chg="add del">
          <ac:chgData name="Mohammad Mazhar Noor" userId="S::w0788801@myscc.ca::12160b0d-6fdb-4a82-bbb7-1af2cd01716e" providerId="AD" clId="Web-{7B519A0C-5B69-3547-A19D-6E4B3B5C5081}" dt="2023-04-14T03:18:00.852" v="355"/>
          <ac:spMkLst>
            <pc:docMk/>
            <pc:sldMk cId="1893999768" sldId="263"/>
            <ac:spMk id="37" creationId="{84D4DDB8-B68F-45B0-9F62-C4279996F672}"/>
          </ac:spMkLst>
        </pc:spChg>
        <pc:spChg chg="add del">
          <ac:chgData name="Mohammad Mazhar Noor" userId="S::w0788801@myscc.ca::12160b0d-6fdb-4a82-bbb7-1af2cd01716e" providerId="AD" clId="Web-{7B519A0C-5B69-3547-A19D-6E4B3B5C5081}" dt="2023-04-14T03:18:00.852" v="355"/>
          <ac:spMkLst>
            <pc:docMk/>
            <pc:sldMk cId="1893999768" sldId="263"/>
            <ac:spMk id="39" creationId="{AF2F604E-43BE-4DC3-B983-E071523364F8}"/>
          </ac:spMkLst>
        </pc:spChg>
        <pc:spChg chg="add del">
          <ac:chgData name="Mohammad Mazhar Noor" userId="S::w0788801@myscc.ca::12160b0d-6fdb-4a82-bbb7-1af2cd01716e" providerId="AD" clId="Web-{7B519A0C-5B69-3547-A19D-6E4B3B5C5081}" dt="2023-04-14T03:18:00.852" v="355"/>
          <ac:spMkLst>
            <pc:docMk/>
            <pc:sldMk cId="1893999768" sldId="263"/>
            <ac:spMk id="41" creationId="{08C9B587-E65E-4B52-B37C-ABEBB6E87928}"/>
          </ac:spMkLst>
        </pc:spChg>
        <pc:spChg chg="add del">
          <ac:chgData name="Mohammad Mazhar Noor" userId="S::w0788801@myscc.ca::12160b0d-6fdb-4a82-bbb7-1af2cd01716e" providerId="AD" clId="Web-{7B519A0C-5B69-3547-A19D-6E4B3B5C5081}" dt="2023-04-14T03:18:03.524" v="357"/>
          <ac:spMkLst>
            <pc:docMk/>
            <pc:sldMk cId="1893999768" sldId="263"/>
            <ac:spMk id="43" creationId="{665DBBEF-238B-476B-96AB-8AAC3224ECEA}"/>
          </ac:spMkLst>
        </pc:spChg>
        <pc:spChg chg="add del">
          <ac:chgData name="Mohammad Mazhar Noor" userId="S::w0788801@myscc.ca::12160b0d-6fdb-4a82-bbb7-1af2cd01716e" providerId="AD" clId="Web-{7B519A0C-5B69-3547-A19D-6E4B3B5C5081}" dt="2023-04-14T03:18:03.524" v="357"/>
          <ac:spMkLst>
            <pc:docMk/>
            <pc:sldMk cId="1893999768" sldId="263"/>
            <ac:spMk id="44" creationId="{3FCFB1DE-0B7E-48CC-BA90-B2AB0889F9D6}"/>
          </ac:spMkLst>
        </pc:spChg>
        <pc:spChg chg="add del">
          <ac:chgData name="Mohammad Mazhar Noor" userId="S::w0788801@myscc.ca::12160b0d-6fdb-4a82-bbb7-1af2cd01716e" providerId="AD" clId="Web-{7B519A0C-5B69-3547-A19D-6E4B3B5C5081}" dt="2023-04-14T03:18:05.430" v="359"/>
          <ac:spMkLst>
            <pc:docMk/>
            <pc:sldMk cId="1893999768" sldId="263"/>
            <ac:spMk id="46" creationId="{E91DC736-0EF8-4F87-9146-EBF1D2EE4D3D}"/>
          </ac:spMkLst>
        </pc:spChg>
        <pc:spChg chg="add del">
          <ac:chgData name="Mohammad Mazhar Noor" userId="S::w0788801@myscc.ca::12160b0d-6fdb-4a82-bbb7-1af2cd01716e" providerId="AD" clId="Web-{7B519A0C-5B69-3547-A19D-6E4B3B5C5081}" dt="2023-04-14T03:18:05.430" v="359"/>
          <ac:spMkLst>
            <pc:docMk/>
            <pc:sldMk cId="1893999768" sldId="263"/>
            <ac:spMk id="47" creationId="{097CD68E-23E3-4007-8847-CD0944C4F7BE}"/>
          </ac:spMkLst>
        </pc:spChg>
        <pc:spChg chg="add del">
          <ac:chgData name="Mohammad Mazhar Noor" userId="S::w0788801@myscc.ca::12160b0d-6fdb-4a82-bbb7-1af2cd01716e" providerId="AD" clId="Web-{7B519A0C-5B69-3547-A19D-6E4B3B5C5081}" dt="2023-04-14T03:18:05.430" v="359"/>
          <ac:spMkLst>
            <pc:docMk/>
            <pc:sldMk cId="1893999768" sldId="263"/>
            <ac:spMk id="48" creationId="{AF2F604E-43BE-4DC3-B983-E071523364F8}"/>
          </ac:spMkLst>
        </pc:spChg>
        <pc:spChg chg="add del">
          <ac:chgData name="Mohammad Mazhar Noor" userId="S::w0788801@myscc.ca::12160b0d-6fdb-4a82-bbb7-1af2cd01716e" providerId="AD" clId="Web-{7B519A0C-5B69-3547-A19D-6E4B3B5C5081}" dt="2023-04-14T03:18:05.430" v="359"/>
          <ac:spMkLst>
            <pc:docMk/>
            <pc:sldMk cId="1893999768" sldId="263"/>
            <ac:spMk id="49" creationId="{08C9B587-E65E-4B52-B37C-ABEBB6E87928}"/>
          </ac:spMkLst>
        </pc:spChg>
        <pc:spChg chg="add del">
          <ac:chgData name="Mohammad Mazhar Noor" userId="S::w0788801@myscc.ca::12160b0d-6fdb-4a82-bbb7-1af2cd01716e" providerId="AD" clId="Web-{7B519A0C-5B69-3547-A19D-6E4B3B5C5081}" dt="2023-04-14T03:18:05.930" v="361"/>
          <ac:spMkLst>
            <pc:docMk/>
            <pc:sldMk cId="1893999768" sldId="263"/>
            <ac:spMk id="51" creationId="{8A94871E-96FC-4ADE-815B-41A636E34F1A}"/>
          </ac:spMkLst>
        </pc:spChg>
        <pc:spChg chg="add del">
          <ac:chgData name="Mohammad Mazhar Noor" userId="S::w0788801@myscc.ca::12160b0d-6fdb-4a82-bbb7-1af2cd01716e" providerId="AD" clId="Web-{7B519A0C-5B69-3547-A19D-6E4B3B5C5081}" dt="2023-04-14T03:18:05.930" v="361"/>
          <ac:spMkLst>
            <pc:docMk/>
            <pc:sldMk cId="1893999768" sldId="263"/>
            <ac:spMk id="52" creationId="{3FCFB1DE-0B7E-48CC-BA90-B2AB0889F9D6}"/>
          </ac:spMkLst>
        </pc:spChg>
        <pc:spChg chg="add del">
          <ac:chgData name="Mohammad Mazhar Noor" userId="S::w0788801@myscc.ca::12160b0d-6fdb-4a82-bbb7-1af2cd01716e" providerId="AD" clId="Web-{7B519A0C-5B69-3547-A19D-6E4B3B5C5081}" dt="2023-04-14T03:18:09.383" v="363"/>
          <ac:spMkLst>
            <pc:docMk/>
            <pc:sldMk cId="1893999768" sldId="263"/>
            <ac:spMk id="54" creationId="{68AF5748-FED8-45BA-8631-26D1D10F3246}"/>
          </ac:spMkLst>
        </pc:spChg>
        <pc:spChg chg="add del">
          <ac:chgData name="Mohammad Mazhar Noor" userId="S::w0788801@myscc.ca::12160b0d-6fdb-4a82-bbb7-1af2cd01716e" providerId="AD" clId="Web-{7B519A0C-5B69-3547-A19D-6E4B3B5C5081}" dt="2023-04-14T03:18:09.383" v="363"/>
          <ac:spMkLst>
            <pc:docMk/>
            <pc:sldMk cId="1893999768" sldId="263"/>
            <ac:spMk id="55" creationId="{AF2F604E-43BE-4DC3-B983-E071523364F8}"/>
          </ac:spMkLst>
        </pc:spChg>
        <pc:spChg chg="add del">
          <ac:chgData name="Mohammad Mazhar Noor" userId="S::w0788801@myscc.ca::12160b0d-6fdb-4a82-bbb7-1af2cd01716e" providerId="AD" clId="Web-{7B519A0C-5B69-3547-A19D-6E4B3B5C5081}" dt="2023-04-14T03:18:09.383" v="363"/>
          <ac:spMkLst>
            <pc:docMk/>
            <pc:sldMk cId="1893999768" sldId="263"/>
            <ac:spMk id="56" creationId="{08C9B587-E65E-4B52-B37C-ABEBB6E87928}"/>
          </ac:spMkLst>
        </pc:spChg>
        <pc:spChg chg="add del">
          <ac:chgData name="Mohammad Mazhar Noor" userId="S::w0788801@myscc.ca::12160b0d-6fdb-4a82-bbb7-1af2cd01716e" providerId="AD" clId="Web-{7B519A0C-5B69-3547-A19D-6E4B3B5C5081}" dt="2023-04-14T03:18:11.555" v="367"/>
          <ac:spMkLst>
            <pc:docMk/>
            <pc:sldMk cId="1893999768" sldId="263"/>
            <ac:spMk id="58" creationId="{9B7AD9F6-8CE7-4299-8FC6-328F4DCD3FF9}"/>
          </ac:spMkLst>
        </pc:spChg>
        <pc:spChg chg="add del">
          <ac:chgData name="Mohammad Mazhar Noor" userId="S::w0788801@myscc.ca::12160b0d-6fdb-4a82-bbb7-1af2cd01716e" providerId="AD" clId="Web-{7B519A0C-5B69-3547-A19D-6E4B3B5C5081}" dt="2023-04-14T03:18:11.555" v="367"/>
          <ac:spMkLst>
            <pc:docMk/>
            <pc:sldMk cId="1893999768" sldId="263"/>
            <ac:spMk id="59" creationId="{F49775AF-8896-43EE-92C6-83497D6DC56F}"/>
          </ac:spMkLst>
        </pc:spChg>
        <pc:spChg chg="add del">
          <ac:chgData name="Mohammad Mazhar Noor" userId="S::w0788801@myscc.ca::12160b0d-6fdb-4a82-bbb7-1af2cd01716e" providerId="AD" clId="Web-{7B519A0C-5B69-3547-A19D-6E4B3B5C5081}" dt="2023-04-14T03:18:25.727" v="370"/>
          <ac:spMkLst>
            <pc:docMk/>
            <pc:sldMk cId="1893999768" sldId="263"/>
            <ac:spMk id="61" creationId="{665DBBEF-238B-476B-96AB-8AAC3224ECEA}"/>
          </ac:spMkLst>
        </pc:spChg>
        <pc:spChg chg="add del">
          <ac:chgData name="Mohammad Mazhar Noor" userId="S::w0788801@myscc.ca::12160b0d-6fdb-4a82-bbb7-1af2cd01716e" providerId="AD" clId="Web-{7B519A0C-5B69-3547-A19D-6E4B3B5C5081}" dt="2023-04-14T03:18:25.727" v="370"/>
          <ac:spMkLst>
            <pc:docMk/>
            <pc:sldMk cId="1893999768" sldId="263"/>
            <ac:spMk id="62" creationId="{3FCFB1DE-0B7E-48CC-BA90-B2AB0889F9D6}"/>
          </ac:spMkLst>
        </pc:spChg>
        <pc:spChg chg="add">
          <ac:chgData name="Mohammad Mazhar Noor" userId="S::w0788801@myscc.ca::12160b0d-6fdb-4a82-bbb7-1af2cd01716e" providerId="AD" clId="Web-{7B519A0C-5B69-3547-A19D-6E4B3B5C5081}" dt="2023-04-14T03:18:25.727" v="370"/>
          <ac:spMkLst>
            <pc:docMk/>
            <pc:sldMk cId="1893999768" sldId="263"/>
            <ac:spMk id="68" creationId="{E91DC736-0EF8-4F87-9146-EBF1D2EE4D3D}"/>
          </ac:spMkLst>
        </pc:spChg>
        <pc:spChg chg="add">
          <ac:chgData name="Mohammad Mazhar Noor" userId="S::w0788801@myscc.ca::12160b0d-6fdb-4a82-bbb7-1af2cd01716e" providerId="AD" clId="Web-{7B519A0C-5B69-3547-A19D-6E4B3B5C5081}" dt="2023-04-14T03:18:25.727" v="370"/>
          <ac:spMkLst>
            <pc:docMk/>
            <pc:sldMk cId="1893999768" sldId="263"/>
            <ac:spMk id="70" creationId="{097CD68E-23E3-4007-8847-CD0944C4F7BE}"/>
          </ac:spMkLst>
        </pc:spChg>
        <pc:spChg chg="add">
          <ac:chgData name="Mohammad Mazhar Noor" userId="S::w0788801@myscc.ca::12160b0d-6fdb-4a82-bbb7-1af2cd01716e" providerId="AD" clId="Web-{7B519A0C-5B69-3547-A19D-6E4B3B5C5081}" dt="2023-04-14T03:18:25.727" v="370"/>
          <ac:spMkLst>
            <pc:docMk/>
            <pc:sldMk cId="1893999768" sldId="263"/>
            <ac:spMk id="72" creationId="{AF2F604E-43BE-4DC3-B983-E071523364F8}"/>
          </ac:spMkLst>
        </pc:spChg>
        <pc:spChg chg="add">
          <ac:chgData name="Mohammad Mazhar Noor" userId="S::w0788801@myscc.ca::12160b0d-6fdb-4a82-bbb7-1af2cd01716e" providerId="AD" clId="Web-{7B519A0C-5B69-3547-A19D-6E4B3B5C5081}" dt="2023-04-14T03:18:25.727" v="370"/>
          <ac:spMkLst>
            <pc:docMk/>
            <pc:sldMk cId="1893999768" sldId="263"/>
            <ac:spMk id="74" creationId="{08C9B587-E65E-4B52-B37C-ABEBB6E87928}"/>
          </ac:spMkLst>
        </pc:spChg>
        <pc:picChg chg="add del">
          <ac:chgData name="Mohammad Mazhar Noor" userId="S::w0788801@myscc.ca::12160b0d-6fdb-4a82-bbb7-1af2cd01716e" providerId="AD" clId="Web-{7B519A0C-5B69-3547-A19D-6E4B3B5C5081}" dt="2023-04-14T03:11:13.351" v="260"/>
          <ac:picMkLst>
            <pc:docMk/>
            <pc:sldMk cId="1893999768" sldId="263"/>
            <ac:picMk id="4" creationId="{4470E7CA-A95C-3019-09DD-B264F2F0518F}"/>
          </ac:picMkLst>
        </pc:picChg>
        <pc:picChg chg="add del mod ord">
          <ac:chgData name="Mohammad Mazhar Noor" userId="S::w0788801@myscc.ca::12160b0d-6fdb-4a82-bbb7-1af2cd01716e" providerId="AD" clId="Web-{7B519A0C-5B69-3547-A19D-6E4B3B5C5081}" dt="2023-04-14T03:18:16.727" v="369"/>
          <ac:picMkLst>
            <pc:docMk/>
            <pc:sldMk cId="1893999768" sldId="263"/>
            <ac:picMk id="16" creationId="{731AD03B-95F5-E69A-AC3E-929D99CDEF36}"/>
          </ac:picMkLst>
        </pc:picChg>
        <pc:picChg chg="add mod">
          <ac:chgData name="Mohammad Mazhar Noor" userId="S::w0788801@myscc.ca::12160b0d-6fdb-4a82-bbb7-1af2cd01716e" providerId="AD" clId="Web-{7B519A0C-5B69-3547-A19D-6E4B3B5C5081}" dt="2023-04-14T03:18:44.430" v="371" actId="14100"/>
          <ac:picMkLst>
            <pc:docMk/>
            <pc:sldMk cId="1893999768" sldId="263"/>
            <ac:picMk id="64" creationId="{A5BE9662-A618-A682-AA7E-E8635DAF9EA0}"/>
          </ac:picMkLst>
        </pc:picChg>
      </pc:sldChg>
    </pc:docChg>
  </pc:docChgLst>
  <pc:docChgLst>
    <pc:chgData clId="Web-{1E94C83A-CA2A-6DF5-BAF5-B503546AD178}"/>
    <pc:docChg chg="modSld">
      <pc:chgData name="" userId="" providerId="" clId="Web-{1E94C83A-CA2A-6DF5-BAF5-B503546AD178}" dt="2023-04-14T02:21:32.338" v="13" actId="20577"/>
      <pc:docMkLst>
        <pc:docMk/>
      </pc:docMkLst>
      <pc:sldChg chg="modSp">
        <pc:chgData name="" userId="" providerId="" clId="Web-{1E94C83A-CA2A-6DF5-BAF5-B503546AD178}" dt="2023-04-14T02:21:32.338" v="13" actId="20577"/>
        <pc:sldMkLst>
          <pc:docMk/>
          <pc:sldMk cId="2834430503" sldId="256"/>
        </pc:sldMkLst>
        <pc:spChg chg="mod">
          <ac:chgData name="" userId="" providerId="" clId="Web-{1E94C83A-CA2A-6DF5-BAF5-B503546AD178}" dt="2023-04-14T02:21:32.338" v="13" actId="20577"/>
          <ac:spMkLst>
            <pc:docMk/>
            <pc:sldMk cId="2834430503" sldId="256"/>
            <ac:spMk id="2" creationId="{00000000-0000-0000-0000-000000000000}"/>
          </ac:spMkLst>
        </pc:spChg>
      </pc:sldChg>
    </pc:docChg>
  </pc:docChgLst>
  <pc:docChgLst>
    <pc:chgData name="Mohammad Mazhar Noor" userId="S::w0788801@myscc.ca::12160b0d-6fdb-4a82-bbb7-1af2cd01716e" providerId="AD" clId="Web-{1E94C83A-CA2A-6DF5-BAF5-B503546AD178}"/>
    <pc:docChg chg="modSld">
      <pc:chgData name="Mohammad Mazhar Noor" userId="S::w0788801@myscc.ca::12160b0d-6fdb-4a82-bbb7-1af2cd01716e" providerId="AD" clId="Web-{1E94C83A-CA2A-6DF5-BAF5-B503546AD178}" dt="2023-04-14T02:21:38.682" v="2" actId="20577"/>
      <pc:docMkLst>
        <pc:docMk/>
      </pc:docMkLst>
      <pc:sldChg chg="modSp">
        <pc:chgData name="Mohammad Mazhar Noor" userId="S::w0788801@myscc.ca::12160b0d-6fdb-4a82-bbb7-1af2cd01716e" providerId="AD" clId="Web-{1E94C83A-CA2A-6DF5-BAF5-B503546AD178}" dt="2023-04-14T02:21:38.682" v="2" actId="20577"/>
        <pc:sldMkLst>
          <pc:docMk/>
          <pc:sldMk cId="2834430503" sldId="256"/>
        </pc:sldMkLst>
        <pc:spChg chg="mod">
          <ac:chgData name="Mohammad Mazhar Noor" userId="S::w0788801@myscc.ca::12160b0d-6fdb-4a82-bbb7-1af2cd01716e" providerId="AD" clId="Web-{1E94C83A-CA2A-6DF5-BAF5-B503546AD178}" dt="2023-04-14T02:21:38.682" v="2" actId="20577"/>
          <ac:spMkLst>
            <pc:docMk/>
            <pc:sldMk cId="2834430503" sldId="256"/>
            <ac:spMk id="2" creationId="{00000000-0000-0000-0000-000000000000}"/>
          </ac:spMkLst>
        </pc:spChg>
      </pc:sldChg>
    </pc:docChg>
  </pc:docChgLst>
  <pc:docChgLst>
    <pc:chgData name="Mohammad Mazhar Noor" userId="S::w0788801@myscc.ca::12160b0d-6fdb-4a82-bbb7-1af2cd01716e" providerId="AD" clId="Web-{BBD7B557-5764-7A8B-151E-043F4A7B34E9}"/>
    <pc:docChg chg="modSld">
      <pc:chgData name="Mohammad Mazhar Noor" userId="S::w0788801@myscc.ca::12160b0d-6fdb-4a82-bbb7-1af2cd01716e" providerId="AD" clId="Web-{BBD7B557-5764-7A8B-151E-043F4A7B34E9}" dt="2023-04-14T02:21:24.653" v="29"/>
      <pc:docMkLst>
        <pc:docMk/>
      </pc:docMkLst>
      <pc:sldChg chg="addSp delSp modSp mod setBg setClrOvrMap">
        <pc:chgData name="Mohammad Mazhar Noor" userId="S::w0788801@myscc.ca::12160b0d-6fdb-4a82-bbb7-1af2cd01716e" providerId="AD" clId="Web-{BBD7B557-5764-7A8B-151E-043F4A7B34E9}" dt="2023-04-14T02:21:24.653" v="29"/>
        <pc:sldMkLst>
          <pc:docMk/>
          <pc:sldMk cId="2834430503" sldId="256"/>
        </pc:sldMkLst>
        <pc:spChg chg="mod">
          <ac:chgData name="Mohammad Mazhar Noor" userId="S::w0788801@myscc.ca::12160b0d-6fdb-4a82-bbb7-1af2cd01716e" providerId="AD" clId="Web-{BBD7B557-5764-7A8B-151E-043F4A7B34E9}" dt="2023-04-14T02:21:24.653" v="29"/>
          <ac:spMkLst>
            <pc:docMk/>
            <pc:sldMk cId="2834430503" sldId="256"/>
            <ac:spMk id="2" creationId="{00000000-0000-0000-0000-000000000000}"/>
          </ac:spMkLst>
        </pc:spChg>
        <pc:spChg chg="mod">
          <ac:chgData name="Mohammad Mazhar Noor" userId="S::w0788801@myscc.ca::12160b0d-6fdb-4a82-bbb7-1af2cd01716e" providerId="AD" clId="Web-{BBD7B557-5764-7A8B-151E-043F4A7B34E9}" dt="2023-04-14T02:21:24.653" v="29"/>
          <ac:spMkLst>
            <pc:docMk/>
            <pc:sldMk cId="2834430503" sldId="256"/>
            <ac:spMk id="3" creationId="{00000000-0000-0000-0000-000000000000}"/>
          </ac:spMkLst>
        </pc:spChg>
        <pc:spChg chg="add del">
          <ac:chgData name="Mohammad Mazhar Noor" userId="S::w0788801@myscc.ca::12160b0d-6fdb-4a82-bbb7-1af2cd01716e" providerId="AD" clId="Web-{BBD7B557-5764-7A8B-151E-043F4A7B34E9}" dt="2023-04-14T02:21:24.653" v="29"/>
          <ac:spMkLst>
            <pc:docMk/>
            <pc:sldMk cId="2834430503" sldId="256"/>
            <ac:spMk id="17" creationId="{6CCA5F87-1D1E-45CB-8D83-FC7EEFAD9935}"/>
          </ac:spMkLst>
        </pc:spChg>
        <pc:spChg chg="add del">
          <ac:chgData name="Mohammad Mazhar Noor" userId="S::w0788801@myscc.ca::12160b0d-6fdb-4a82-bbb7-1af2cd01716e" providerId="AD" clId="Web-{BBD7B557-5764-7A8B-151E-043F4A7B34E9}" dt="2023-04-14T02:21:24.653" v="29"/>
          <ac:spMkLst>
            <pc:docMk/>
            <pc:sldMk cId="2834430503" sldId="256"/>
            <ac:spMk id="19" creationId="{7CCFC2C6-6238-4A2F-93DE-2ADF74AF635E}"/>
          </ac:spMkLst>
        </pc:spChg>
        <pc:spChg chg="add del">
          <ac:chgData name="Mohammad Mazhar Noor" userId="S::w0788801@myscc.ca::12160b0d-6fdb-4a82-bbb7-1af2cd01716e" providerId="AD" clId="Web-{BBD7B557-5764-7A8B-151E-043F4A7B34E9}" dt="2023-04-14T02:21:24.653" v="29"/>
          <ac:spMkLst>
            <pc:docMk/>
            <pc:sldMk cId="2834430503" sldId="256"/>
            <ac:spMk id="20" creationId="{AF2F604E-43BE-4DC3-B983-E071523364F8}"/>
          </ac:spMkLst>
        </pc:spChg>
        <pc:spChg chg="add del">
          <ac:chgData name="Mohammad Mazhar Noor" userId="S::w0788801@myscc.ca::12160b0d-6fdb-4a82-bbb7-1af2cd01716e" providerId="AD" clId="Web-{BBD7B557-5764-7A8B-151E-043F4A7B34E9}" dt="2023-04-14T02:21:24.653" v="29"/>
          <ac:spMkLst>
            <pc:docMk/>
            <pc:sldMk cId="2834430503" sldId="256"/>
            <ac:spMk id="21" creationId="{08C9B587-E65E-4B52-B37C-ABEBB6E87928}"/>
          </ac:spMkLst>
        </pc:spChg>
        <pc:spChg chg="add del">
          <ac:chgData name="Mohammad Mazhar Noor" userId="S::w0788801@myscc.ca::12160b0d-6fdb-4a82-bbb7-1af2cd01716e" providerId="AD" clId="Web-{BBD7B557-5764-7A8B-151E-043F4A7B34E9}" dt="2023-04-14T02:21:04.512" v="18"/>
          <ac:spMkLst>
            <pc:docMk/>
            <pc:sldMk cId="2834430503" sldId="256"/>
            <ac:spMk id="26" creationId="{71B2258F-86CA-4D4D-8270-BC05FCDEBFB3}"/>
          </ac:spMkLst>
        </pc:spChg>
        <pc:spChg chg="add del">
          <ac:chgData name="Mohammad Mazhar Noor" userId="S::w0788801@myscc.ca::12160b0d-6fdb-4a82-bbb7-1af2cd01716e" providerId="AD" clId="Web-{BBD7B557-5764-7A8B-151E-043F4A7B34E9}" dt="2023-04-14T02:21:08.341" v="20"/>
          <ac:spMkLst>
            <pc:docMk/>
            <pc:sldMk cId="2834430503" sldId="256"/>
            <ac:spMk id="28" creationId="{178FB36B-5BFE-42CA-BC60-1115E0D95EEC}"/>
          </ac:spMkLst>
        </pc:spChg>
        <pc:spChg chg="add del">
          <ac:chgData name="Mohammad Mazhar Noor" userId="S::w0788801@myscc.ca::12160b0d-6fdb-4a82-bbb7-1af2cd01716e" providerId="AD" clId="Web-{BBD7B557-5764-7A8B-151E-043F4A7B34E9}" dt="2023-04-14T02:21:08.341" v="20"/>
          <ac:spMkLst>
            <pc:docMk/>
            <pc:sldMk cId="2834430503" sldId="256"/>
            <ac:spMk id="29" creationId="{ECC07320-C2CA-4E29-8481-9D9E143C7788}"/>
          </ac:spMkLst>
        </pc:spChg>
        <pc:spChg chg="add del">
          <ac:chgData name="Mohammad Mazhar Noor" userId="S::w0788801@myscc.ca::12160b0d-6fdb-4a82-bbb7-1af2cd01716e" providerId="AD" clId="Web-{BBD7B557-5764-7A8B-151E-043F4A7B34E9}" dt="2023-04-14T02:21:14.872" v="26"/>
          <ac:spMkLst>
            <pc:docMk/>
            <pc:sldMk cId="2834430503" sldId="256"/>
            <ac:spMk id="32" creationId="{08C9B587-E65E-4B52-B37C-ABEBB6E87928}"/>
          </ac:spMkLst>
        </pc:spChg>
        <pc:spChg chg="add del">
          <ac:chgData name="Mohammad Mazhar Noor" userId="S::w0788801@myscc.ca::12160b0d-6fdb-4a82-bbb7-1af2cd01716e" providerId="AD" clId="Web-{BBD7B557-5764-7A8B-151E-043F4A7B34E9}" dt="2023-04-14T02:21:10.575" v="22"/>
          <ac:spMkLst>
            <pc:docMk/>
            <pc:sldMk cId="2834430503" sldId="256"/>
            <ac:spMk id="34" creationId="{A3363022-C969-41E9-8EB2-E4C94908C1FA}"/>
          </ac:spMkLst>
        </pc:spChg>
        <pc:spChg chg="add del">
          <ac:chgData name="Mohammad Mazhar Noor" userId="S::w0788801@myscc.ca::12160b0d-6fdb-4a82-bbb7-1af2cd01716e" providerId="AD" clId="Web-{BBD7B557-5764-7A8B-151E-043F4A7B34E9}" dt="2023-04-14T02:21:10.575" v="22"/>
          <ac:spMkLst>
            <pc:docMk/>
            <pc:sldMk cId="2834430503" sldId="256"/>
            <ac:spMk id="35" creationId="{8D1AD6B3-BE88-4CEB-BA17-790657CC4729}"/>
          </ac:spMkLst>
        </pc:spChg>
        <pc:spChg chg="add del">
          <ac:chgData name="Mohammad Mazhar Noor" userId="S::w0788801@myscc.ca::12160b0d-6fdb-4a82-bbb7-1af2cd01716e" providerId="AD" clId="Web-{BBD7B557-5764-7A8B-151E-043F4A7B34E9}" dt="2023-04-14T02:21:13.434" v="24"/>
          <ac:spMkLst>
            <pc:docMk/>
            <pc:sldMk cId="2834430503" sldId="256"/>
            <ac:spMk id="37" creationId="{BEBFA723-5A7B-472D-ABD7-1526B8D3A38B}"/>
          </ac:spMkLst>
        </pc:spChg>
        <pc:spChg chg="add del">
          <ac:chgData name="Mohammad Mazhar Noor" userId="S::w0788801@myscc.ca::12160b0d-6fdb-4a82-bbb7-1af2cd01716e" providerId="AD" clId="Web-{BBD7B557-5764-7A8B-151E-043F4A7B34E9}" dt="2023-04-14T02:21:13.434" v="24"/>
          <ac:spMkLst>
            <pc:docMk/>
            <pc:sldMk cId="2834430503" sldId="256"/>
            <ac:spMk id="38" creationId="{A6B27065-399A-4CF7-BF70-CF79B9848FC1}"/>
          </ac:spMkLst>
        </pc:spChg>
        <pc:spChg chg="add del">
          <ac:chgData name="Mohammad Mazhar Noor" userId="S::w0788801@myscc.ca::12160b0d-6fdb-4a82-bbb7-1af2cd01716e" providerId="AD" clId="Web-{BBD7B557-5764-7A8B-151E-043F4A7B34E9}" dt="2023-04-14T02:21:14.872" v="26"/>
          <ac:spMkLst>
            <pc:docMk/>
            <pc:sldMk cId="2834430503" sldId="256"/>
            <ac:spMk id="41" creationId="{E91DC736-0EF8-4F87-9146-EBF1D2EE4D3D}"/>
          </ac:spMkLst>
        </pc:spChg>
        <pc:spChg chg="add del">
          <ac:chgData name="Mohammad Mazhar Noor" userId="S::w0788801@myscc.ca::12160b0d-6fdb-4a82-bbb7-1af2cd01716e" providerId="AD" clId="Web-{BBD7B557-5764-7A8B-151E-043F4A7B34E9}" dt="2023-04-14T02:21:14.872" v="26"/>
          <ac:spMkLst>
            <pc:docMk/>
            <pc:sldMk cId="2834430503" sldId="256"/>
            <ac:spMk id="42" creationId="{097CD68E-23E3-4007-8847-CD0944C4F7BE}"/>
          </ac:spMkLst>
        </pc:spChg>
        <pc:spChg chg="add del">
          <ac:chgData name="Mohammad Mazhar Noor" userId="S::w0788801@myscc.ca::12160b0d-6fdb-4a82-bbb7-1af2cd01716e" providerId="AD" clId="Web-{BBD7B557-5764-7A8B-151E-043F4A7B34E9}" dt="2023-04-14T02:21:14.872" v="26"/>
          <ac:spMkLst>
            <pc:docMk/>
            <pc:sldMk cId="2834430503" sldId="256"/>
            <ac:spMk id="43" creationId="{AF2F604E-43BE-4DC3-B983-E071523364F8}"/>
          </ac:spMkLst>
        </pc:spChg>
        <pc:spChg chg="add del">
          <ac:chgData name="Mohammad Mazhar Noor" userId="S::w0788801@myscc.ca::12160b0d-6fdb-4a82-bbb7-1af2cd01716e" providerId="AD" clId="Web-{BBD7B557-5764-7A8B-151E-043F4A7B34E9}" dt="2023-04-14T02:21:24.653" v="28"/>
          <ac:spMkLst>
            <pc:docMk/>
            <pc:sldMk cId="2834430503" sldId="256"/>
            <ac:spMk id="45" creationId="{758048B4-3F65-4EB9-ABA8-099353BE870F}"/>
          </ac:spMkLst>
        </pc:spChg>
        <pc:spChg chg="add del">
          <ac:chgData name="Mohammad Mazhar Noor" userId="S::w0788801@myscc.ca::12160b0d-6fdb-4a82-bbb7-1af2cd01716e" providerId="AD" clId="Web-{BBD7B557-5764-7A8B-151E-043F4A7B34E9}" dt="2023-04-14T02:21:24.653" v="28"/>
          <ac:spMkLst>
            <pc:docMk/>
            <pc:sldMk cId="2834430503" sldId="256"/>
            <ac:spMk id="46" creationId="{1AE2FDE4-8ECB-4D0B-B871-D4EE526064C4}"/>
          </ac:spMkLst>
        </pc:spChg>
        <pc:spChg chg="add">
          <ac:chgData name="Mohammad Mazhar Noor" userId="S::w0788801@myscc.ca::12160b0d-6fdb-4a82-bbb7-1af2cd01716e" providerId="AD" clId="Web-{BBD7B557-5764-7A8B-151E-043F4A7B34E9}" dt="2023-04-14T02:21:24.653" v="29"/>
          <ac:spMkLst>
            <pc:docMk/>
            <pc:sldMk cId="2834430503" sldId="256"/>
            <ac:spMk id="52" creationId="{ECC07320-C2CA-4E29-8481-9D9E143C7788}"/>
          </ac:spMkLst>
        </pc:spChg>
        <pc:spChg chg="add">
          <ac:chgData name="Mohammad Mazhar Noor" userId="S::w0788801@myscc.ca::12160b0d-6fdb-4a82-bbb7-1af2cd01716e" providerId="AD" clId="Web-{BBD7B557-5764-7A8B-151E-043F4A7B34E9}" dt="2023-04-14T02:21:24.653" v="29"/>
          <ac:spMkLst>
            <pc:docMk/>
            <pc:sldMk cId="2834430503" sldId="256"/>
            <ac:spMk id="53" creationId="{178FB36B-5BFE-42CA-BC60-1115E0D95EEC}"/>
          </ac:spMkLst>
        </pc:spChg>
        <pc:grpChg chg="add del">
          <ac:chgData name="Mohammad Mazhar Noor" userId="S::w0788801@myscc.ca::12160b0d-6fdb-4a82-bbb7-1af2cd01716e" providerId="AD" clId="Web-{BBD7B557-5764-7A8B-151E-043F4A7B34E9}" dt="2023-04-14T02:21:10.575" v="22"/>
          <ac:grpSpMkLst>
            <pc:docMk/>
            <pc:sldMk cId="2834430503" sldId="256"/>
            <ac:grpSpMk id="30" creationId="{89D1390B-7E13-4B4F-9CB2-391063412E54}"/>
          </ac:grpSpMkLst>
        </pc:grpChg>
        <pc:grpChg chg="add del">
          <ac:chgData name="Mohammad Mazhar Noor" userId="S::w0788801@myscc.ca::12160b0d-6fdb-4a82-bbb7-1af2cd01716e" providerId="AD" clId="Web-{BBD7B557-5764-7A8B-151E-043F4A7B34E9}" dt="2023-04-14T02:21:13.434" v="24"/>
          <ac:grpSpMkLst>
            <pc:docMk/>
            <pc:sldMk cId="2834430503" sldId="256"/>
            <ac:grpSpMk id="39" creationId="{CF22986C-DDF7-4109-9D6A-006800D6B041}"/>
          </ac:grpSpMkLst>
        </pc:grpChg>
        <pc:grpChg chg="add del">
          <ac:chgData name="Mohammad Mazhar Noor" userId="S::w0788801@myscc.ca::12160b0d-6fdb-4a82-bbb7-1af2cd01716e" providerId="AD" clId="Web-{BBD7B557-5764-7A8B-151E-043F4A7B34E9}" dt="2023-04-14T02:21:24.653" v="28"/>
          <ac:grpSpMkLst>
            <pc:docMk/>
            <pc:sldMk cId="2834430503" sldId="256"/>
            <ac:grpSpMk id="49" creationId="{18488D89-E3BB-4E60-BF44-5F0BE92E3F13}"/>
          </ac:grpSpMkLst>
        </pc:grpChg>
        <pc:picChg chg="mod ord">
          <ac:chgData name="Mohammad Mazhar Noor" userId="S::w0788801@myscc.ca::12160b0d-6fdb-4a82-bbb7-1af2cd01716e" providerId="AD" clId="Web-{BBD7B557-5764-7A8B-151E-043F4A7B34E9}" dt="2023-04-14T02:21:24.653" v="29"/>
          <ac:picMkLst>
            <pc:docMk/>
            <pc:sldMk cId="2834430503" sldId="256"/>
            <ac:picMk id="18" creationId="{B2C2FA6E-4D7B-C6A5-AB59-452AE800B73E}"/>
          </ac:picMkLst>
        </pc:picChg>
        <pc:cxnChg chg="add del">
          <ac:chgData name="Mohammad Mazhar Noor" userId="S::w0788801@myscc.ca::12160b0d-6fdb-4a82-bbb7-1af2cd01716e" providerId="AD" clId="Web-{BBD7B557-5764-7A8B-151E-043F4A7B34E9}" dt="2023-04-14T02:21:24.653" v="28"/>
          <ac:cxnSpMkLst>
            <pc:docMk/>
            <pc:sldMk cId="2834430503" sldId="256"/>
            <ac:cxnSpMk id="47" creationId="{3C86DB23-FEFE-4C3A-88FA-8E855AB1EEBB}"/>
          </ac:cxnSpMkLst>
        </pc:cxnChg>
        <pc:cxnChg chg="add del">
          <ac:chgData name="Mohammad Mazhar Noor" userId="S::w0788801@myscc.ca::12160b0d-6fdb-4a82-bbb7-1af2cd01716e" providerId="AD" clId="Web-{BBD7B557-5764-7A8B-151E-043F4A7B34E9}" dt="2023-04-14T02:21:24.653" v="28"/>
          <ac:cxnSpMkLst>
            <pc:docMk/>
            <pc:sldMk cId="2834430503" sldId="256"/>
            <ac:cxnSpMk id="48" creationId="{3BB22FAF-4B4F-40B1-97FF-67CD036C89D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333195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12635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294555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35062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176872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337481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290241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224941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222327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134520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8EA4F-639C-4208-BFD2-08BF3110192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57F8B0-026D-4156-AE4F-3705ACA4BF81}" type="slidenum">
              <a:rPr lang="en-US" smtClean="0"/>
              <a:t>‹#›</a:t>
            </a:fld>
            <a:endParaRPr lang="en-US" dirty="0"/>
          </a:p>
        </p:txBody>
      </p:sp>
    </p:spTree>
    <p:extLst>
      <p:ext uri="{BB962C8B-B14F-4D97-AF65-F5344CB8AC3E}">
        <p14:creationId xmlns:p14="http://schemas.microsoft.com/office/powerpoint/2010/main" val="231135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A4F-639C-4208-BFD2-08BF3110192C}" type="datetimeFigureOut">
              <a:rPr lang="en-US" smtClean="0"/>
              <a:t>4/14/2023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7F8B0-026D-4156-AE4F-3705ACA4BF81}" type="slidenum">
              <a:rPr lang="en-US" smtClean="0"/>
              <a:t>‹#›</a:t>
            </a:fld>
            <a:endParaRPr lang="en-US" dirty="0"/>
          </a:p>
        </p:txBody>
      </p:sp>
    </p:spTree>
    <p:extLst>
      <p:ext uri="{BB962C8B-B14F-4D97-AF65-F5344CB8AC3E}">
        <p14:creationId xmlns:p14="http://schemas.microsoft.com/office/powerpoint/2010/main" val="389397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4600" kern="1200" dirty="0">
                <a:solidFill>
                  <a:schemeClr val="tx1"/>
                </a:solidFill>
                <a:latin typeface="+mj-lt"/>
                <a:ea typeface="+mj-ea"/>
                <a:cs typeface="+mj-cs"/>
              </a:rPr>
              <a:t>Johnson &amp; Johnson (Group 8)</a:t>
            </a:r>
          </a:p>
        </p:txBody>
      </p:sp>
      <p:sp>
        <p:nvSpPr>
          <p:cNvPr id="8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2200" dirty="0"/>
              <a:t>Simranjeet Kaur (0792193)</a:t>
            </a:r>
          </a:p>
          <a:p>
            <a:pPr indent="-228600" algn="l">
              <a:buFont typeface="Arial" panose="020B0604020202020204" pitchFamily="34" charset="0"/>
              <a:buChar char="•"/>
            </a:pPr>
            <a:r>
              <a:rPr lang="en-US" sz="2200" dirty="0"/>
              <a:t>Mohammad Mazhar Noor (0788801)</a:t>
            </a:r>
          </a:p>
          <a:p>
            <a:pPr indent="-228600" algn="l">
              <a:buFont typeface="Arial" panose="020B0604020202020204" pitchFamily="34" charset="0"/>
              <a:buChar char="•"/>
            </a:pPr>
            <a:r>
              <a:rPr lang="en-US" sz="2200" dirty="0"/>
              <a:t>Anand Prakashbhai Shroff (0775235)</a:t>
            </a:r>
          </a:p>
          <a:p>
            <a:pPr indent="-228600" algn="l">
              <a:buFont typeface="Arial" panose="020B0604020202020204" pitchFamily="34" charset="0"/>
              <a:buChar char="•"/>
            </a:pPr>
            <a:r>
              <a:rPr lang="en-US" sz="2200" dirty="0"/>
              <a:t>Emmanuel </a:t>
            </a:r>
            <a:r>
              <a:rPr lang="en-US" sz="2200" dirty="0" err="1"/>
              <a:t>Tadese</a:t>
            </a:r>
            <a:r>
              <a:rPr lang="en-US" sz="2200" dirty="0"/>
              <a:t> (0785252)</a:t>
            </a:r>
          </a:p>
          <a:p>
            <a:pPr indent="-228600" algn="l">
              <a:buFont typeface="Arial" panose="020B0604020202020204" pitchFamily="34" charset="0"/>
              <a:buChar char="•"/>
            </a:pPr>
            <a:r>
              <a:rPr lang="en-US" sz="2200" dirty="0"/>
              <a:t>Sougata Dey(0802627)</a:t>
            </a:r>
          </a:p>
        </p:txBody>
      </p:sp>
      <p:pic>
        <p:nvPicPr>
          <p:cNvPr id="74" name="Picture 54" descr="Magnifying glass showing decling performance">
            <a:extLst>
              <a:ext uri="{FF2B5EF4-FFF2-40B4-BE49-F238E27FC236}">
                <a16:creationId xmlns:a16="http://schemas.microsoft.com/office/drawing/2014/main" id="{1A821F77-F251-FDB6-91CB-B12E19338C13}"/>
              </a:ext>
            </a:extLst>
          </p:cNvPr>
          <p:cNvPicPr>
            <a:picLocks noChangeAspect="1"/>
          </p:cNvPicPr>
          <p:nvPr/>
        </p:nvPicPr>
        <p:blipFill rotWithShape="1">
          <a:blip r:embed="rId2"/>
          <a:srcRect l="1646" r="20875" b="8033"/>
          <a:stretch/>
        </p:blipFill>
        <p:spPr>
          <a:xfrm>
            <a:off x="6099048" y="1266383"/>
            <a:ext cx="5458968" cy="4325234"/>
          </a:xfrm>
          <a:prstGeom prst="rect">
            <a:avLst/>
          </a:prstGeom>
        </p:spPr>
      </p:pic>
    </p:spTree>
    <p:extLst>
      <p:ext uri="{BB962C8B-B14F-4D97-AF65-F5344CB8AC3E}">
        <p14:creationId xmlns:p14="http://schemas.microsoft.com/office/powerpoint/2010/main" val="28344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BC77A8-0D13-29BA-4479-0F1E2D9A9F20}"/>
              </a:ext>
            </a:extLst>
          </p:cNvPr>
          <p:cNvSpPr>
            <a:spLocks noGrp="1"/>
          </p:cNvSpPr>
          <p:nvPr>
            <p:ph type="title"/>
          </p:nvPr>
        </p:nvSpPr>
        <p:spPr>
          <a:xfrm>
            <a:off x="5297762" y="329184"/>
            <a:ext cx="6251110" cy="1783080"/>
          </a:xfrm>
        </p:spPr>
        <p:txBody>
          <a:bodyPr anchor="b">
            <a:normAutofit/>
          </a:bodyPr>
          <a:lstStyle/>
          <a:p>
            <a:r>
              <a:rPr lang="en-IN" sz="5400" dirty="0"/>
              <a:t>Content</a:t>
            </a:r>
          </a:p>
        </p:txBody>
      </p:sp>
      <p:pic>
        <p:nvPicPr>
          <p:cNvPr id="5" name="Picture 4" descr="Graphs on a display with reflection of office">
            <a:extLst>
              <a:ext uri="{FF2B5EF4-FFF2-40B4-BE49-F238E27FC236}">
                <a16:creationId xmlns:a16="http://schemas.microsoft.com/office/drawing/2014/main" id="{90AC452E-08B0-C206-B802-81453644EF6A}"/>
              </a:ext>
            </a:extLst>
          </p:cNvPr>
          <p:cNvPicPr>
            <a:picLocks noChangeAspect="1"/>
          </p:cNvPicPr>
          <p:nvPr/>
        </p:nvPicPr>
        <p:blipFill rotWithShape="1">
          <a:blip r:embed="rId2"/>
          <a:srcRect l="19949"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11E11A-3733-18F3-02FC-970803FFA59D}"/>
              </a:ext>
            </a:extLst>
          </p:cNvPr>
          <p:cNvSpPr>
            <a:spLocks noGrp="1"/>
          </p:cNvSpPr>
          <p:nvPr>
            <p:ph idx="1"/>
          </p:nvPr>
        </p:nvSpPr>
        <p:spPr>
          <a:xfrm>
            <a:off x="5297762" y="2706624"/>
            <a:ext cx="6251110" cy="3483864"/>
          </a:xfrm>
        </p:spPr>
        <p:txBody>
          <a:bodyPr>
            <a:normAutofit/>
          </a:bodyPr>
          <a:lstStyle/>
          <a:p>
            <a:r>
              <a:rPr lang="en-IN" sz="2200" dirty="0"/>
              <a:t>About The Company</a:t>
            </a:r>
          </a:p>
          <a:p>
            <a:r>
              <a:rPr lang="en-IN" sz="2200" dirty="0"/>
              <a:t>Macro –Economic Environment </a:t>
            </a:r>
          </a:p>
          <a:p>
            <a:r>
              <a:rPr lang="en-IN" sz="2200" dirty="0"/>
              <a:t>Ratios and CAPM</a:t>
            </a:r>
          </a:p>
          <a:p>
            <a:r>
              <a:rPr lang="en-IN" sz="2200" dirty="0"/>
              <a:t>Monte Carlo Simulation (MCS)</a:t>
            </a:r>
          </a:p>
          <a:p>
            <a:r>
              <a:rPr lang="en-IN" sz="2200" dirty="0"/>
              <a:t>Time Series Analysis</a:t>
            </a:r>
          </a:p>
          <a:p>
            <a:r>
              <a:rPr lang="en-IN" sz="2200" dirty="0"/>
              <a:t>Forecasting</a:t>
            </a:r>
          </a:p>
          <a:p>
            <a:endParaRPr lang="en-IN" sz="2200" dirty="0"/>
          </a:p>
        </p:txBody>
      </p:sp>
    </p:spTree>
    <p:extLst>
      <p:ext uri="{BB962C8B-B14F-4D97-AF65-F5344CB8AC3E}">
        <p14:creationId xmlns:p14="http://schemas.microsoft.com/office/powerpoint/2010/main" val="130522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1" y="601744"/>
            <a:ext cx="6781800" cy="1338696"/>
          </a:xfrm>
        </p:spPr>
        <p:txBody>
          <a:bodyPr>
            <a:normAutofit/>
          </a:bodyPr>
          <a:lstStyle/>
          <a:p>
            <a:r>
              <a:rPr lang="en-IN" dirty="0"/>
              <a:t>About the company</a:t>
            </a:r>
            <a:endParaRPr lang="en-US" dirty="0"/>
          </a:p>
        </p:txBody>
      </p:sp>
      <p:pic>
        <p:nvPicPr>
          <p:cNvPr id="26" name="Picture 4" descr="A row of samples for medical testing">
            <a:extLst>
              <a:ext uri="{FF2B5EF4-FFF2-40B4-BE49-F238E27FC236}">
                <a16:creationId xmlns:a16="http://schemas.microsoft.com/office/drawing/2014/main" id="{8EEE3795-0E0B-9306-E5B7-86FBA07F6BE4}"/>
              </a:ext>
            </a:extLst>
          </p:cNvPr>
          <p:cNvPicPr>
            <a:picLocks noChangeAspect="1"/>
          </p:cNvPicPr>
          <p:nvPr/>
        </p:nvPicPr>
        <p:blipFill rotWithShape="1">
          <a:blip r:embed="rId2"/>
          <a:srcRect l="52904" r="6034"/>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7" name="Content Placeholder 2"/>
          <p:cNvSpPr>
            <a:spLocks noGrp="1"/>
          </p:cNvSpPr>
          <p:nvPr>
            <p:ph idx="1"/>
          </p:nvPr>
        </p:nvSpPr>
        <p:spPr>
          <a:xfrm>
            <a:off x="4572001" y="2201958"/>
            <a:ext cx="6781800" cy="4395790"/>
          </a:xfrm>
        </p:spPr>
        <p:txBody>
          <a:bodyPr anchor="t">
            <a:noAutofit/>
          </a:bodyPr>
          <a:lstStyle/>
          <a:p>
            <a:r>
              <a:rPr lang="en-US" sz="1800" dirty="0"/>
              <a:t>Johnson &amp; Johnson is a multinational corporation that was founded in 1886 in New Brunswick, New Jersey.</a:t>
            </a:r>
          </a:p>
          <a:p>
            <a:r>
              <a:rPr lang="en-GB" sz="1800" dirty="0"/>
              <a:t>The company </a:t>
            </a:r>
            <a:r>
              <a:rPr lang="en-GB" sz="2000" dirty="0"/>
              <a:t>specializes</a:t>
            </a:r>
            <a:r>
              <a:rPr lang="en-GB" sz="1800" dirty="0"/>
              <a:t> in the development of medical devices, pharmaceuticals, and consumer packaged goods. It is one of the world's most valuable companies, with operations in 60 countries and products sold in over 175 countries.</a:t>
            </a:r>
            <a:endParaRPr lang="en-US" sz="1800" dirty="0"/>
          </a:p>
          <a:p>
            <a:r>
              <a:rPr lang="en-US" sz="1800" dirty="0"/>
              <a:t>Johnson &amp; Johnson (J&amp;J) was engaged in several different initiatives across its various business segments. Here are a few examples:</a:t>
            </a:r>
            <a:endParaRPr lang="en-US" sz="1800" dirty="0">
              <a:cs typeface="Calibri"/>
            </a:endParaRPr>
          </a:p>
          <a:p>
            <a:r>
              <a:rPr lang="en-US" sz="1800" dirty="0"/>
              <a:t>COVID-19 vaccine: J&amp;J was one of several companies that developed a COVID-19 vaccine.</a:t>
            </a:r>
            <a:endParaRPr lang="en-US" sz="1800" dirty="0">
              <a:cs typeface="Calibri"/>
            </a:endParaRPr>
          </a:p>
          <a:p>
            <a:r>
              <a:rPr lang="en-US" sz="1800" dirty="0"/>
              <a:t>Medical devices: J&amp;J's medical device business continued to develop and market a wide range of products, including surgical instruments and cardiovascular devices. </a:t>
            </a:r>
            <a:endParaRPr lang="en-US" sz="1800" dirty="0">
              <a:cs typeface="Calibri"/>
            </a:endParaRPr>
          </a:p>
          <a:p>
            <a:pPr marL="0" indent="0">
              <a:buNone/>
            </a:pPr>
            <a:br>
              <a:rPr lang="en-US" sz="1800" dirty="0"/>
            </a:br>
            <a:endParaRPr lang="en-US" sz="1800" dirty="0"/>
          </a:p>
        </p:txBody>
      </p:sp>
    </p:spTree>
    <p:extLst>
      <p:ext uri="{BB962C8B-B14F-4D97-AF65-F5344CB8AC3E}">
        <p14:creationId xmlns:p14="http://schemas.microsoft.com/office/powerpoint/2010/main" val="4793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72493" y="238539"/>
            <a:ext cx="11018520" cy="1434415"/>
          </a:xfrm>
        </p:spPr>
        <p:txBody>
          <a:bodyPr anchor="b">
            <a:normAutofit/>
          </a:bodyPr>
          <a:lstStyle/>
          <a:p>
            <a:r>
              <a:rPr lang="en-IN" sz="5400" dirty="0"/>
              <a:t>Macro-economic environment</a:t>
            </a:r>
            <a:endParaRPr lang="en-US" sz="5400" dirty="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572493" y="2071316"/>
            <a:ext cx="6713552" cy="4119172"/>
          </a:xfrm>
        </p:spPr>
        <p:txBody>
          <a:bodyPr anchor="t">
            <a:normAutofit/>
          </a:bodyPr>
          <a:lstStyle/>
          <a:p>
            <a:r>
              <a:rPr lang="en-US" sz="1500" dirty="0"/>
              <a:t>Johnson &amp; Johnson (J&amp;J) operated in a macroeconomic environment that was characterized by a mix of opportunities and challenges. </a:t>
            </a:r>
          </a:p>
          <a:p>
            <a:r>
              <a:rPr lang="en-US" sz="1600" dirty="0"/>
              <a:t>Here</a:t>
            </a:r>
            <a:r>
              <a:rPr lang="en-US" sz="1500" dirty="0"/>
              <a:t> are a few key factors that may have impacted J&amp;J's business cycle and industry environment:</a:t>
            </a:r>
            <a:endParaRPr lang="en-US" sz="1500" dirty="0">
              <a:cs typeface="Calibri"/>
            </a:endParaRPr>
          </a:p>
          <a:p>
            <a:r>
              <a:rPr lang="en-US" sz="1500" dirty="0"/>
              <a:t>Economic trends: J&amp;J operated in a global economy that was recovering from the impacts of the COVID-19 pandemic. Economic trends such as interest rates, inflation, and consumer spending could have an impact on demand for healthcare products and services.</a:t>
            </a:r>
          </a:p>
          <a:p>
            <a:r>
              <a:rPr lang="en-US" sz="1500" dirty="0"/>
              <a:t>Regulatory environment: J&amp;J operated in a highly regulated industry, with various government agencies overseeing the safety and efficacy of its products. </a:t>
            </a:r>
          </a:p>
          <a:p>
            <a:r>
              <a:rPr lang="en-US" sz="1500" dirty="0"/>
              <a:t>Innovation and competition: J&amp;J faced competition from other major pharmaceutical and medical device companies, as well as from smaller startups and innovators. The company's ability to develop new products and technologies, and to bring them to market quickly and efficiently, would be key to maintaining its competitive edge.</a:t>
            </a:r>
            <a:endParaRPr lang="en-US" sz="1500" dirty="0">
              <a:cs typeface="Calibri" panose="020F0502020204030204"/>
            </a:endParaRPr>
          </a:p>
          <a:p>
            <a:endParaRPr lang="en-US" sz="1500" dirty="0">
              <a:cs typeface="Calibri" panose="020F0502020204030204"/>
            </a:endParaRPr>
          </a:p>
          <a:p>
            <a:endParaRPr lang="en-US" sz="1500" dirty="0">
              <a:cs typeface="Calibri" panose="020F0502020204030204"/>
            </a:endParaRPr>
          </a:p>
        </p:txBody>
      </p:sp>
      <p:pic>
        <p:nvPicPr>
          <p:cNvPr id="5" name="Picture 4" descr="Oil refinery against blue sky">
            <a:extLst>
              <a:ext uri="{FF2B5EF4-FFF2-40B4-BE49-F238E27FC236}">
                <a16:creationId xmlns:a16="http://schemas.microsoft.com/office/drawing/2014/main" id="{C29C9E9C-1160-E135-C8FF-2D0138E75BCF}"/>
              </a:ext>
            </a:extLst>
          </p:cNvPr>
          <p:cNvPicPr>
            <a:picLocks noChangeAspect="1"/>
          </p:cNvPicPr>
          <p:nvPr/>
        </p:nvPicPr>
        <p:blipFill rotWithShape="1">
          <a:blip r:embed="rId2"/>
          <a:srcRect l="27343" r="18543" b="2"/>
          <a:stretch/>
        </p:blipFill>
        <p:spPr>
          <a:xfrm>
            <a:off x="7675658" y="2093976"/>
            <a:ext cx="3941064" cy="4096512"/>
          </a:xfrm>
          <a:prstGeom prst="rect">
            <a:avLst/>
          </a:prstGeom>
        </p:spPr>
      </p:pic>
    </p:spTree>
    <p:extLst>
      <p:ext uri="{BB962C8B-B14F-4D97-AF65-F5344CB8AC3E}">
        <p14:creationId xmlns:p14="http://schemas.microsoft.com/office/powerpoint/2010/main" val="135137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2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9" name="Freeform: Shape 12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40" name="Freeform: Shape 12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38913" y="859536"/>
            <a:ext cx="4832802" cy="1243584"/>
          </a:xfrm>
        </p:spPr>
        <p:txBody>
          <a:bodyPr vert="horz" lIns="91440" tIns="45720" rIns="91440" bIns="45720" rtlCol="0">
            <a:normAutofit/>
          </a:bodyPr>
          <a:lstStyle/>
          <a:p>
            <a:r>
              <a:rPr lang="en-US" sz="3400" dirty="0"/>
              <a:t>Ratio &amp; CAPM</a:t>
            </a:r>
          </a:p>
        </p:txBody>
      </p:sp>
      <p:sp>
        <p:nvSpPr>
          <p:cNvPr id="141" name="Rectangle 13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2" name="Rectangle 13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Content Placeholder 39">
            <a:extLst>
              <a:ext uri="{FF2B5EF4-FFF2-40B4-BE49-F238E27FC236}">
                <a16:creationId xmlns:a16="http://schemas.microsoft.com/office/drawing/2014/main" id="{1E6AE156-A194-219D-DF62-08D748D66D57}"/>
              </a:ext>
            </a:extLst>
          </p:cNvPr>
          <p:cNvSpPr>
            <a:spLocks noGrp="1"/>
          </p:cNvSpPr>
          <p:nvPr>
            <p:ph idx="1"/>
          </p:nvPr>
        </p:nvSpPr>
        <p:spPr>
          <a:xfrm>
            <a:off x="438912" y="2512611"/>
            <a:ext cx="4832803" cy="3664351"/>
          </a:xfrm>
        </p:spPr>
        <p:txBody>
          <a:bodyPr vert="horz" lIns="91440" tIns="45720" rIns="91440" bIns="45720" rtlCol="0">
            <a:normAutofit/>
          </a:bodyPr>
          <a:lstStyle/>
          <a:p>
            <a:r>
              <a:rPr lang="en-US" sz="1400" dirty="0"/>
              <a:t>A beta value of 0.324390692585024 suggests that the company's stock is less volatile than the broader market. This means that the stock is expected to experience smaller fluctuations in price compared to the overall market. Investors who are risk-averse may prefer to invest in stocks with lower beta values since they are considered to be less risky. while the low beta value suggests that the stock may be less risky than the overall market, a comprehensive analysis of the company's overall performance and future growth prospects should be conducted before making an investment decision.</a:t>
            </a:r>
          </a:p>
          <a:p>
            <a:r>
              <a:rPr lang="en-US" sz="1400" dirty="0"/>
              <a:t>A beta value of 0.53 suggests that J&amp;J's stock is moderately correlated with the broader market and may experience larger fluctuations in price compared to the overall market. In contrast, the company in the has a beta value of 0.324390692585024, indicating that its stock is less volatile than the market.</a:t>
            </a:r>
          </a:p>
          <a:p>
            <a:endParaRPr lang="en-US" sz="1400" dirty="0">
              <a:cs typeface="Calibri"/>
            </a:endParaRPr>
          </a:p>
        </p:txBody>
      </p:sp>
      <p:pic>
        <p:nvPicPr>
          <p:cNvPr id="5" name="Picture 4"/>
          <p:cNvPicPr>
            <a:picLocks noChangeAspect="1"/>
          </p:cNvPicPr>
          <p:nvPr/>
        </p:nvPicPr>
        <p:blipFill>
          <a:blip r:embed="rId2"/>
          <a:stretch>
            <a:fillRect/>
          </a:stretch>
        </p:blipFill>
        <p:spPr>
          <a:xfrm>
            <a:off x="6617368" y="830053"/>
            <a:ext cx="5135719" cy="2118293"/>
          </a:xfrm>
          <a:prstGeom prst="rect">
            <a:avLst/>
          </a:prstGeom>
        </p:spPr>
      </p:pic>
      <p:pic>
        <p:nvPicPr>
          <p:cNvPr id="4" name="Content Placeholder 3"/>
          <p:cNvPicPr>
            <a:picLocks noChangeAspect="1"/>
          </p:cNvPicPr>
          <p:nvPr/>
        </p:nvPicPr>
        <p:blipFill>
          <a:blip r:embed="rId3"/>
          <a:stretch>
            <a:fillRect/>
          </a:stretch>
        </p:blipFill>
        <p:spPr>
          <a:xfrm>
            <a:off x="6617368" y="3767037"/>
            <a:ext cx="5135719" cy="2067126"/>
          </a:xfrm>
          <a:prstGeom prst="rect">
            <a:avLst/>
          </a:prstGeom>
        </p:spPr>
      </p:pic>
    </p:spTree>
    <p:extLst>
      <p:ext uri="{BB962C8B-B14F-4D97-AF65-F5344CB8AC3E}">
        <p14:creationId xmlns:p14="http://schemas.microsoft.com/office/powerpoint/2010/main" val="368873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Rectangle 4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0681BA-0276-3902-9B37-1D4EA5F195C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cs typeface="Calibri Light"/>
              </a:rPr>
              <a:t>Monte Carlo Simulation</a:t>
            </a:r>
            <a:endParaRPr lang="en-US" sz="4000" dirty="0">
              <a:solidFill>
                <a:srgbClr val="FFFFFF"/>
              </a:solidFill>
            </a:endParaRPr>
          </a:p>
        </p:txBody>
      </p:sp>
      <p:sp>
        <p:nvSpPr>
          <p:cNvPr id="35" name="Content Placeholder 2">
            <a:extLst>
              <a:ext uri="{FF2B5EF4-FFF2-40B4-BE49-F238E27FC236}">
                <a16:creationId xmlns:a16="http://schemas.microsoft.com/office/drawing/2014/main" id="{BBD1AABA-81AB-6BA0-D355-79AB3BAEFE7B}"/>
              </a:ext>
            </a:extLst>
          </p:cNvPr>
          <p:cNvSpPr>
            <a:spLocks noGrp="1"/>
          </p:cNvSpPr>
          <p:nvPr>
            <p:ph idx="1"/>
          </p:nvPr>
        </p:nvSpPr>
        <p:spPr>
          <a:xfrm>
            <a:off x="4810259" y="649480"/>
            <a:ext cx="6555347" cy="5546047"/>
          </a:xfrm>
        </p:spPr>
        <p:txBody>
          <a:bodyPr anchor="ctr">
            <a:normAutofit/>
          </a:bodyPr>
          <a:lstStyle/>
          <a:p>
            <a:r>
              <a:rPr lang="en-GB" sz="2000" b="0" i="0" dirty="0">
                <a:effectLst/>
                <a:latin typeface="Söhne"/>
              </a:rPr>
              <a:t>Monte Carlo simulation of a particular stock predicts a range of potential returns between 152 and 163, this means that based on the input parameters, the expected return falls within this range with a certain level of confidence.</a:t>
            </a:r>
          </a:p>
          <a:p>
            <a:r>
              <a:rPr lang="en-GB" sz="2000" b="0" i="0" dirty="0">
                <a:effectLst/>
                <a:latin typeface="Söhne"/>
              </a:rPr>
              <a:t>The results of Monte Carlo simulation can provide valuable insights to investors and traders, helping them to make more informed decisions and manage risk more effectively. By providing a range of potential outcomes, Monte Carlo simulations can also help investors to identify the likelihood of extreme events or tail risks, which may not be captured by traditional risk management methods.</a:t>
            </a:r>
            <a:endParaRPr lang="en-US" sz="2000" dirty="0"/>
          </a:p>
        </p:txBody>
      </p:sp>
    </p:spTree>
    <p:extLst>
      <p:ext uri="{BB962C8B-B14F-4D97-AF65-F5344CB8AC3E}">
        <p14:creationId xmlns:p14="http://schemas.microsoft.com/office/powerpoint/2010/main" val="192591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4" descr="Graph">
            <a:extLst>
              <a:ext uri="{FF2B5EF4-FFF2-40B4-BE49-F238E27FC236}">
                <a16:creationId xmlns:a16="http://schemas.microsoft.com/office/drawing/2014/main" id="{C55279AD-B759-0864-3A97-1B3FC852B8FF}"/>
              </a:ext>
            </a:extLst>
          </p:cNvPr>
          <p:cNvPicPr>
            <a:picLocks noChangeAspect="1"/>
          </p:cNvPicPr>
          <p:nvPr/>
        </p:nvPicPr>
        <p:blipFill rotWithShape="1">
          <a:blip r:embed="rId2"/>
          <a:srcRect l="15440" r="17953" b="4"/>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5"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19A99B-4265-C8C9-1413-6AE522CA6BBA}"/>
              </a:ext>
            </a:extLst>
          </p:cNvPr>
          <p:cNvSpPr>
            <a:spLocks noGrp="1"/>
          </p:cNvSpPr>
          <p:nvPr>
            <p:ph type="title"/>
          </p:nvPr>
        </p:nvSpPr>
        <p:spPr>
          <a:xfrm>
            <a:off x="374904" y="856488"/>
            <a:ext cx="4992624" cy="1243584"/>
          </a:xfrm>
        </p:spPr>
        <p:txBody>
          <a:bodyPr anchor="ctr">
            <a:normAutofit/>
          </a:bodyPr>
          <a:lstStyle/>
          <a:p>
            <a:r>
              <a:rPr lang="en-US" sz="3400" dirty="0">
                <a:cs typeface="Calibri Light"/>
              </a:rPr>
              <a:t>Time Series Analysis </a:t>
            </a:r>
            <a:endParaRPr lang="en-US" sz="3400" dirty="0"/>
          </a:p>
        </p:txBody>
      </p:sp>
      <p:sp>
        <p:nvSpPr>
          <p:cNvPr id="27"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FB81C65-59F2-DAFC-D210-8FDB4BC31C5A}"/>
              </a:ext>
            </a:extLst>
          </p:cNvPr>
          <p:cNvSpPr>
            <a:spLocks noGrp="1"/>
          </p:cNvSpPr>
          <p:nvPr>
            <p:ph idx="1"/>
          </p:nvPr>
        </p:nvSpPr>
        <p:spPr>
          <a:xfrm>
            <a:off x="322628" y="2174396"/>
            <a:ext cx="5044900" cy="4707156"/>
          </a:xfrm>
        </p:spPr>
        <p:txBody>
          <a:bodyPr vert="horz" lIns="91440" tIns="45720" rIns="91440" bIns="45720" rtlCol="0" anchor="t">
            <a:normAutofit/>
          </a:bodyPr>
          <a:lstStyle/>
          <a:p>
            <a:r>
              <a:rPr lang="en-US" sz="2000" dirty="0"/>
              <a:t>When the short-term moving average crosses above the long-term moving average, this indicates a buy signal. Contrary, when the short-term moving average crosses below the long-term moving average, it may be a good moment to sell.</a:t>
            </a:r>
            <a:endParaRPr lang="en-US" sz="2000" dirty="0">
              <a:cs typeface="Calibri"/>
            </a:endParaRPr>
          </a:p>
          <a:p>
            <a:r>
              <a:rPr lang="en-US" sz="2000" b="1" dirty="0"/>
              <a:t>Comparison With actual Yahoo data</a:t>
            </a:r>
            <a:endParaRPr lang="en-US" sz="2000" b="1" dirty="0">
              <a:cs typeface="Calibri"/>
            </a:endParaRPr>
          </a:p>
          <a:p>
            <a:r>
              <a:rPr lang="en-US" sz="2000" dirty="0"/>
              <a:t>After comparing the Buy/Sell signals for the SMA 50 and SMA 100 of Johnson and Johnson Platforms with the data on Yahoo Finance, it was discovered that there were discrepancies. Specifically, these discrepancies occurred on four different dates, namely 2021-06-11, 2021-10-22, 2022-07-25, and 2023-02-23.</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66781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39">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35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2A417B-18B4-C659-7909-FCFDD49D86AA}"/>
              </a:ext>
            </a:extLst>
          </p:cNvPr>
          <p:cNvSpPr>
            <a:spLocks noGrp="1"/>
          </p:cNvSpPr>
          <p:nvPr>
            <p:ph type="title"/>
          </p:nvPr>
        </p:nvSpPr>
        <p:spPr>
          <a:xfrm>
            <a:off x="314850" y="640080"/>
            <a:ext cx="4848744" cy="5578816"/>
          </a:xfrm>
        </p:spPr>
        <p:txBody>
          <a:bodyPr vert="horz" lIns="91440" tIns="45720" rIns="91440" bIns="45720" rtlCol="0" anchor="ctr">
            <a:normAutofit/>
          </a:bodyPr>
          <a:lstStyle/>
          <a:p>
            <a:pPr algn="ctr"/>
            <a:r>
              <a:rPr lang="en-US" sz="2400" b="1" dirty="0">
                <a:solidFill>
                  <a:srgbClr val="FFFFFF"/>
                </a:solidFill>
              </a:rPr>
              <a:t>Forecasting</a:t>
            </a:r>
            <a:br>
              <a:rPr lang="en-US" sz="1400" dirty="0"/>
            </a:br>
            <a:r>
              <a:rPr lang="en-US" sz="1500" dirty="0">
                <a:solidFill>
                  <a:srgbClr val="FFFFFF"/>
                </a:solidFill>
              </a:rPr>
              <a:t>Based on the analysis provided, it seems that the Monte Carlo simulation gives a more accurate measure of the stock price range compared to the EMA forecasting. This may be because the Monte Carlo simulation takes into account a wider range of possible outcomes and can generate a more realistic range of prices. Upon comparing the prices between Monti-Carlo Simulation and EMA the results were fairly similar the estimated prices range between 155 to 180.</a:t>
            </a:r>
            <a:br>
              <a:rPr lang="en-US" sz="1500" dirty="0"/>
            </a:br>
            <a:endParaRPr lang="en-US" sz="1500" dirty="0">
              <a:solidFill>
                <a:srgbClr val="FFFFFF"/>
              </a:solidFill>
              <a:cs typeface="Calibri Light"/>
            </a:endParaRPr>
          </a:p>
          <a:p>
            <a:pPr algn="ctr"/>
            <a:r>
              <a:rPr lang="en-US" sz="1500" dirty="0">
                <a:solidFill>
                  <a:srgbClr val="FFFFFF"/>
                </a:solidFill>
              </a:rPr>
              <a:t>Regarding the error distribution, the fact that the majority of the errors are positive and that the EMA is overestimating the price of shares suggests that the EMA may not be the most suitable forecasting technique for this particular stock. It may be worth exploring other forecasting techniques, such as the Simple Moving Average or the Weighted Moving Average, to see if they produce more accurate results.</a:t>
            </a:r>
            <a:endParaRPr lang="en-US" sz="1500" dirty="0">
              <a:solidFill>
                <a:srgbClr val="FFFFFF"/>
              </a:solidFill>
              <a:cs typeface="Calibri Light"/>
            </a:endParaRPr>
          </a:p>
          <a:p>
            <a:pPr algn="ctr"/>
            <a:r>
              <a:rPr lang="en-US" sz="1500" dirty="0">
                <a:solidFill>
                  <a:srgbClr val="FFFFFF"/>
                </a:solidFill>
              </a:rPr>
              <a:t>Additionally, it is important to note that stock price forecasting is a complex and challenging task, and no single technique can guarantee accurate results. It is important to regularly review and adjust the forecasting techniques based on the changing market conditions and other factors that may impact the stock price.</a:t>
            </a:r>
            <a:endParaRPr lang="en-US" sz="1500" dirty="0">
              <a:solidFill>
                <a:srgbClr val="FFFFFF"/>
              </a:solidFill>
              <a:cs typeface="Calibri Light"/>
            </a:endParaRPr>
          </a:p>
          <a:p>
            <a:pPr algn="ctr"/>
            <a:br>
              <a:rPr lang="en-US" sz="1400" dirty="0"/>
            </a:br>
            <a:endParaRPr lang="en-US" sz="1400" dirty="0">
              <a:solidFill>
                <a:srgbClr val="FFFFFF"/>
              </a:solidFill>
            </a:endParaRPr>
          </a:p>
        </p:txBody>
      </p:sp>
      <p:pic>
        <p:nvPicPr>
          <p:cNvPr id="132" name="Picture 107" descr="Graph on document with pen">
            <a:extLst>
              <a:ext uri="{FF2B5EF4-FFF2-40B4-BE49-F238E27FC236}">
                <a16:creationId xmlns:a16="http://schemas.microsoft.com/office/drawing/2014/main" id="{BE7DC95B-FA85-CA63-7776-ECD9ED31574C}"/>
              </a:ext>
            </a:extLst>
          </p:cNvPr>
          <p:cNvPicPr>
            <a:picLocks noChangeAspect="1"/>
          </p:cNvPicPr>
          <p:nvPr/>
        </p:nvPicPr>
        <p:blipFill rotWithShape="1">
          <a:blip r:embed="rId2"/>
          <a:srcRect l="24114" r="10562" b="-2"/>
          <a:stretch/>
        </p:blipFill>
        <p:spPr>
          <a:xfrm>
            <a:off x="6669974" y="640080"/>
            <a:ext cx="4885496" cy="5578816"/>
          </a:xfrm>
          <a:prstGeom prst="rect">
            <a:avLst/>
          </a:prstGeom>
        </p:spPr>
      </p:pic>
    </p:spTree>
    <p:extLst>
      <p:ext uri="{BB962C8B-B14F-4D97-AF65-F5344CB8AC3E}">
        <p14:creationId xmlns:p14="http://schemas.microsoft.com/office/powerpoint/2010/main" val="23476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a:extLst>
              <a:ext uri="{FF2B5EF4-FFF2-40B4-BE49-F238E27FC236}">
                <a16:creationId xmlns:a16="http://schemas.microsoft.com/office/drawing/2014/main" id="{A5BE9662-A618-A682-AA7E-E8635DAF9EA0}"/>
              </a:ext>
            </a:extLst>
          </p:cNvPr>
          <p:cNvPicPr>
            <a:picLocks noChangeAspect="1"/>
          </p:cNvPicPr>
          <p:nvPr/>
        </p:nvPicPr>
        <p:blipFill rotWithShape="1">
          <a:blip r:embed="rId2"/>
          <a:srcRect l="3067" t="10076" r="6025" b="1"/>
          <a:stretch/>
        </p:blipFill>
        <p:spPr>
          <a:xfrm>
            <a:off x="4562578" y="10"/>
            <a:ext cx="7629422" cy="6857990"/>
          </a:xfrm>
          <a:prstGeom prst="rect">
            <a:avLst/>
          </a:prstGeom>
        </p:spPr>
      </p:pic>
      <p:sp>
        <p:nvSpPr>
          <p:cNvPr id="70" name="Rectangle 6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FD14B3-241F-CD11-B856-35E6616043D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5200" b="1" dirty="0"/>
              <a:t>Thank You</a:t>
            </a:r>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4" name="Rectangle 7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999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942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Johnson &amp; Johnson (Group 8)</vt:lpstr>
      <vt:lpstr>Content</vt:lpstr>
      <vt:lpstr>About the company</vt:lpstr>
      <vt:lpstr>Macro-economic environment</vt:lpstr>
      <vt:lpstr>Ratio &amp; CAPM</vt:lpstr>
      <vt:lpstr>Monte Carlo Simulation</vt:lpstr>
      <vt:lpstr>Time Series Analysis </vt:lpstr>
      <vt:lpstr>Forecasting Based on the analysis provided, it seems that the Monte Carlo simulation gives a more accurate measure of the stock price range compared to the EMA forecasting. This may be because the Monte Carlo simulation takes into account a wider range of possible outcomes and can generate a more realistic range of prices. Upon comparing the prices between Monti-Carlo Simulation and EMA the results were fairly similar the estimated prices range between 155 to 180.  Regarding the error distribution, the fact that the majority of the errors are positive and that the EMA is overestimating the price of shares suggests that the EMA may not be the most suitable forecasting technique for this particular stock. It may be worth exploring other forecasting techniques, such as the Simple Moving Average or the Weighted Moving Average, to see if they produce more accurate results. Additionally, it is important to note that stock price forecasting is a complex and challenging task, and no single technique can guarantee accurate results. It is important to regularly review and adjust the forecasting techniques based on the changing market conditions and other factors that may impact the stock price.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&amp; Johnson (Group 8)</dc:title>
  <dc:creator>Mohammad Mazhar Noor</dc:creator>
  <cp:lastModifiedBy>Simranjeet Kaur</cp:lastModifiedBy>
  <cp:revision>4</cp:revision>
  <dcterms:created xsi:type="dcterms:W3CDTF">2023-04-14T00:57:44Z</dcterms:created>
  <dcterms:modified xsi:type="dcterms:W3CDTF">2023-04-15T01:22:17Z</dcterms:modified>
</cp:coreProperties>
</file>