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1" r:id="rId3"/>
    <p:sldId id="272" r:id="rId4"/>
    <p:sldId id="259" r:id="rId5"/>
    <p:sldId id="260" r:id="rId6"/>
    <p:sldId id="261" r:id="rId7"/>
    <p:sldId id="262" r:id="rId8"/>
    <p:sldId id="269" r:id="rId9"/>
    <p:sldId id="264" r:id="rId10"/>
    <p:sldId id="270" r:id="rId11"/>
    <p:sldId id="265" r:id="rId12"/>
    <p:sldId id="273"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20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5988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5998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4027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1328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71704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10605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91950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37036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543203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55745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963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0954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1590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54504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0525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422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9293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95894186"/>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28625" y="427492"/>
            <a:ext cx="9982200" cy="1678665"/>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819401" y="2628900"/>
            <a:ext cx="8228010" cy="2246769"/>
          </a:xfrm>
          <a:prstGeom prst="rect">
            <a:avLst/>
          </a:prstGeom>
          <a:noFill/>
        </p:spPr>
        <p:txBody>
          <a:bodyPr wrap="square" rtlCol="0">
            <a:spAutoFit/>
          </a:bodyPr>
          <a:lstStyle/>
          <a:p>
            <a:r>
              <a:rPr lang="en-US" sz="2800" b="1" dirty="0"/>
              <a:t>STUDENT NAME: S.ANAND</a:t>
            </a:r>
          </a:p>
          <a:p>
            <a:r>
              <a:rPr lang="en-US" sz="2800" b="1" dirty="0"/>
              <a:t>REGISTER NO: asunm110312201435</a:t>
            </a:r>
          </a:p>
          <a:p>
            <a:r>
              <a:rPr lang="en-US" sz="2800" b="1" dirty="0"/>
              <a:t>DEPARTMENT: COMMERCE</a:t>
            </a:r>
          </a:p>
          <a:p>
            <a:r>
              <a:rPr lang="en-US" sz="2800" b="1" dirty="0"/>
              <a:t>COLLEGE: DRBCCC HINDU COLLEGE</a:t>
            </a:r>
          </a:p>
          <a:p>
            <a:r>
              <a:rPr lang="en-US" sz="2800" b="1" dirty="0"/>
              <a:t>           </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3753591" y="1310640"/>
            <a:ext cx="5867401" cy="533400"/>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931224" y="1844040"/>
            <a:ext cx="10972800" cy="2769989"/>
          </a:xfrm>
        </p:spPr>
        <p:txBody>
          <a:bodyPr>
            <a:normAutofit lnSpcReduction="10000"/>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145968"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50F62C-BA2C-8B08-B5A6-DB7C329E4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975" y="1373575"/>
            <a:ext cx="8128000" cy="48578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19EF-D551-FFD5-85DC-93DD0BB7D7B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FF60DDF8-D006-8B12-2221-16D760809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221" y="2299877"/>
            <a:ext cx="10116435" cy="3582500"/>
          </a:xfrm>
          <a:prstGeom prst="rect">
            <a:avLst/>
          </a:prstGeom>
        </p:spPr>
      </p:pic>
    </p:spTree>
    <p:extLst>
      <p:ext uri="{BB962C8B-B14F-4D97-AF65-F5344CB8AC3E}">
        <p14:creationId xmlns:p14="http://schemas.microsoft.com/office/powerpoint/2010/main" val="20621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955236" y="1260764"/>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F9D97C49-481E-454F-C370-78FB5F25C3B4}"/>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12700">
              <a:lnSpc>
                <a:spcPct val="100000"/>
              </a:lnSpc>
              <a:spcBef>
                <a:spcPts val="130"/>
              </a:spcBef>
            </a:pPr>
            <a:r>
              <a:rPr lang="en-GB" sz="4250" u="sng" spc="5" dirty="0"/>
              <a:t>PROJECT</a:t>
            </a:r>
            <a:r>
              <a:rPr lang="en-GB" sz="4250" u="sng" spc="-85" dirty="0"/>
              <a:t> </a:t>
            </a:r>
            <a:r>
              <a:rPr lang="en-GB" sz="4250" u="sng" spc="25" dirty="0"/>
              <a:t>TITLE</a:t>
            </a:r>
            <a:endParaRPr lang="en-GB" sz="4250" u="sng" dirty="0"/>
          </a:p>
        </p:txBody>
      </p:sp>
      <p:sp>
        <p:nvSpPr>
          <p:cNvPr id="6" name="TextBox 5">
            <a:extLst>
              <a:ext uri="{FF2B5EF4-FFF2-40B4-BE49-F238E27FC236}">
                <a16:creationId xmlns:a16="http://schemas.microsoft.com/office/drawing/2014/main" id="{BFE98318-8F0B-6B9D-F98C-8787FDB87DE7}"/>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B260575-9CCE-2B84-FB18-79EAEC55B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949" y="3334378"/>
            <a:ext cx="4123709" cy="3206602"/>
          </a:xfrm>
          <a:prstGeom prst="rect">
            <a:avLst/>
          </a:prstGeom>
        </p:spPr>
      </p:pic>
    </p:spTree>
    <p:extLst>
      <p:ext uri="{BB962C8B-B14F-4D97-AF65-F5344CB8AC3E}">
        <p14:creationId xmlns:p14="http://schemas.microsoft.com/office/powerpoint/2010/main" val="22992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5B19D51B-7BAB-98D3-809C-53214B789AE1}"/>
              </a:ext>
            </a:extLst>
          </p:cNvPr>
          <p:cNvSpPr txBox="1">
            <a:spLocks noGrp="1"/>
          </p:cNvSpPr>
          <p:nvPr>
            <p:ph type="title"/>
          </p:nvPr>
        </p:nvSpPr>
        <p:spPr>
          <a:xfrm>
            <a:off x="1611477" y="981836"/>
            <a:ext cx="9905998" cy="690574"/>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12700">
              <a:lnSpc>
                <a:spcPct val="100000"/>
              </a:lnSpc>
              <a:spcBef>
                <a:spcPts val="105"/>
              </a:spcBef>
            </a:pPr>
            <a:r>
              <a:rPr lang="en-GB" sz="4400" u="sng" spc="25" dirty="0"/>
              <a:t>A</a:t>
            </a:r>
            <a:r>
              <a:rPr lang="en-GB" sz="4400" u="sng" spc="-5" dirty="0"/>
              <a:t>G</a:t>
            </a:r>
            <a:r>
              <a:rPr lang="en-GB" sz="4400" u="sng" spc="-35" dirty="0"/>
              <a:t>E</a:t>
            </a:r>
            <a:r>
              <a:rPr lang="en-GB" sz="4400" u="sng" spc="15" dirty="0"/>
              <a:t>N</a:t>
            </a:r>
            <a:r>
              <a:rPr lang="en-GB" sz="4400" u="sng" dirty="0"/>
              <a:t>DA:</a:t>
            </a:r>
          </a:p>
        </p:txBody>
      </p:sp>
      <p:sp>
        <p:nvSpPr>
          <p:cNvPr id="6" name="TextBox 5">
            <a:extLst>
              <a:ext uri="{FF2B5EF4-FFF2-40B4-BE49-F238E27FC236}">
                <a16:creationId xmlns:a16="http://schemas.microsoft.com/office/drawing/2014/main" id="{35AEE192-C1EA-2ED7-D6E6-93FECB2AD9E9}"/>
              </a:ext>
            </a:extLst>
          </p:cNvPr>
          <p:cNvSpPr txBox="1"/>
          <p:nvPr/>
        </p:nvSpPr>
        <p:spPr>
          <a:xfrm>
            <a:off x="3579812" y="167241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49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44590" y="844867"/>
            <a:ext cx="7096125" cy="703397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2400" u="sng" spc="5" dirty="0"/>
              <a:t>PROJECT OVERVIEW</a:t>
            </a:r>
            <a:br>
              <a:rPr lang="en-US" sz="2400" spc="-20" dirty="0"/>
            </a:br>
            <a:br>
              <a:rPr lang="en-IN" sz="2400" spc="-20" dirty="0"/>
            </a:br>
            <a:r>
              <a:rPr lang="en-US" sz="24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400" spc="-20" dirty="0"/>
            </a:br>
            <a:br>
              <a:rPr lang="en-US" sz="2400" spc="-20" dirty="0"/>
            </a:br>
            <a:br>
              <a:rPr lang="en-US" sz="2400" spc="-20" dirty="0"/>
            </a:br>
            <a:br>
              <a:rPr lang="en-US" sz="2400" spc="-20" dirty="0"/>
            </a:br>
            <a:br>
              <a:rPr lang="en-US" sz="2400" spc="-20" dirty="0"/>
            </a:br>
            <a:br>
              <a:rPr lang="en-IN" sz="2400" spc="-20" dirty="0"/>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47175" y="633400"/>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85444"/>
            <a:ext cx="10827067" cy="5539978"/>
          </a:xfrm>
        </p:spPr>
        <p:txBody>
          <a:bodyPr>
            <a:normAutofit/>
          </a:bodyPr>
          <a:lstStyle/>
          <a:p>
            <a:r>
              <a:rPr lang="en-IN" sz="2800" dirty="0"/>
              <a:t>Dataset Description</a:t>
            </a:r>
            <a:r>
              <a:rPr lang="en-US" sz="2800" dirty="0"/>
              <a:t>:</a:t>
            </a:r>
            <a:br>
              <a:rPr lang="en-IN" sz="2800" dirty="0"/>
            </a:br>
            <a:br>
              <a:rPr lang="en-IN" sz="2800" dirty="0"/>
            </a:br>
            <a:r>
              <a:rPr lang="en-IN" sz="2800" dirty="0"/>
              <a:t>EMPLOYEE DETAILS-KAGGLE.COM</a:t>
            </a:r>
            <a:br>
              <a:rPr lang="en-IN" sz="2800" dirty="0"/>
            </a:br>
            <a:r>
              <a:rPr lang="en-IN" sz="2800" dirty="0"/>
              <a:t>30-FEATURES</a:t>
            </a:r>
            <a:br>
              <a:rPr lang="en-IN" sz="2800" dirty="0"/>
            </a:br>
            <a:r>
              <a:rPr lang="en-IN" sz="2800" dirty="0"/>
              <a:t>11-FEATURES</a:t>
            </a:r>
            <a:br>
              <a:rPr lang="en-IN" sz="2800" dirty="0"/>
            </a:br>
            <a:r>
              <a:rPr lang="en-IN" sz="2800" dirty="0"/>
              <a:t>NAME-TEXT</a:t>
            </a:r>
            <a:br>
              <a:rPr lang="en-IN" sz="2800" dirty="0"/>
            </a:br>
            <a:r>
              <a:rPr lang="en-IN" sz="2800" dirty="0"/>
              <a:t>JOINING YEAR-NUMBERS</a:t>
            </a:r>
            <a:br>
              <a:rPr lang="en-IN" sz="2800" dirty="0"/>
            </a:br>
            <a:r>
              <a:rPr lang="en-IN" sz="2800" dirty="0"/>
              <a:t>GENDER-MALE OR FEMALE</a:t>
            </a:r>
            <a:br>
              <a:rPr lang="en-IN" sz="2800" dirty="0"/>
            </a:br>
            <a:r>
              <a:rPr lang="en-IN" sz="2800" dirty="0"/>
              <a:t>AGE-NUMBERS</a:t>
            </a:r>
            <a:br>
              <a:rPr lang="en-IN" sz="2800" dirty="0"/>
            </a:br>
            <a:r>
              <a:rPr lang="en-IN" sz="2800" dirty="0"/>
              <a:t>SALARY-NUMBERS</a:t>
            </a:r>
            <a:br>
              <a:rPr lang="en-IN" sz="2800" dirty="0"/>
            </a:br>
            <a:r>
              <a:rPr lang="en-IN" sz="2800" dirty="0"/>
              <a:t>WORK LOCATION-TEXT</a:t>
            </a:r>
            <a:br>
              <a:rPr lang="en-IN" sz="2800" dirty="0"/>
            </a:br>
            <a:r>
              <a:rPr lang="en-IN" sz="2800" dirty="0"/>
              <a:t>EMPLOYEE RATING-NUMBERS</a:t>
            </a:r>
            <a:br>
              <a:rPr lang="en-IN" sz="2800" dirty="0"/>
            </a:br>
            <a:r>
              <a:rPr lang="en-IN" sz="28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2263775" y="342222"/>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PowerPoint Presentation</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ANAND S</cp:lastModifiedBy>
  <cp:revision>14</cp:revision>
  <dcterms:created xsi:type="dcterms:W3CDTF">2024-03-29T15:07:22Z</dcterms:created>
  <dcterms:modified xsi:type="dcterms:W3CDTF">2024-08-30T09:23:17Z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