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Playfair Display Bold" panose="020B0604020202020204" charset="0"/>
      <p:regular r:id="rId7"/>
    </p:embeddedFont>
    <p:embeddedFont>
      <p:font typeface="Canva Sans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ickainley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514600" cy="1518825"/>
          </a:xfrm>
          <a:custGeom>
            <a:avLst/>
            <a:gdLst/>
            <a:ahLst/>
            <a:cxnLst/>
            <a:rect l="l" t="t" r="r" b="b"/>
            <a:pathLst>
              <a:path w="3415498" h="1979831">
                <a:moveTo>
                  <a:pt x="0" y="0"/>
                </a:moveTo>
                <a:lnTo>
                  <a:pt x="3415498" y="0"/>
                </a:lnTo>
                <a:lnTo>
                  <a:pt x="3415498" y="1979831"/>
                </a:lnTo>
                <a:lnTo>
                  <a:pt x="0" y="1979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3000" y="132693"/>
            <a:ext cx="1573033" cy="1581807"/>
          </a:xfrm>
          <a:custGeom>
            <a:avLst/>
            <a:gdLst/>
            <a:ahLst/>
            <a:cxnLst/>
            <a:rect l="l" t="t" r="r" b="b"/>
            <a:pathLst>
              <a:path w="1954033" h="1954033">
                <a:moveTo>
                  <a:pt x="0" y="0"/>
                </a:moveTo>
                <a:lnTo>
                  <a:pt x="1954033" y="0"/>
                </a:lnTo>
                <a:lnTo>
                  <a:pt x="1954033" y="1954032"/>
                </a:lnTo>
                <a:lnTo>
                  <a:pt x="0" y="1954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233293"/>
            <a:ext cx="10458026" cy="6972017"/>
          </a:xfrm>
          <a:custGeom>
            <a:avLst/>
            <a:gdLst/>
            <a:ahLst/>
            <a:cxnLst/>
            <a:rect l="l" t="t" r="r" b="b"/>
            <a:pathLst>
              <a:path w="10458026" h="6972017">
                <a:moveTo>
                  <a:pt x="0" y="0"/>
                </a:moveTo>
                <a:lnTo>
                  <a:pt x="10458026" y="0"/>
                </a:lnTo>
                <a:lnTo>
                  <a:pt x="10458026" y="6972017"/>
                </a:lnTo>
                <a:lnTo>
                  <a:pt x="0" y="6972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095253" y="4608660"/>
            <a:ext cx="5355731" cy="1110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31"/>
              </a:lnSpc>
              <a:spcBef>
                <a:spcPct val="0"/>
              </a:spcBef>
            </a:pPr>
            <a:r>
              <a:rPr lang="en-US" sz="6522" u="sng">
                <a:solidFill>
                  <a:srgbClr val="000000"/>
                </a:solidFill>
                <a:latin typeface="Canva Sans"/>
              </a:rPr>
              <a:t>GROCERY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95253" y="6611047"/>
            <a:ext cx="5355731" cy="358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37"/>
              </a:lnSpc>
            </a:pPr>
            <a:r>
              <a:rPr lang="en-US" sz="3384">
                <a:solidFill>
                  <a:srgbClr val="000000"/>
                </a:solidFill>
                <a:latin typeface="Canva Sans"/>
              </a:rPr>
              <a:t>Almasdivan K</a:t>
            </a:r>
          </a:p>
          <a:p>
            <a:pPr algn="r">
              <a:lnSpc>
                <a:spcPts val="4737"/>
              </a:lnSpc>
            </a:pPr>
            <a:r>
              <a:rPr lang="en-US" sz="3384">
                <a:solidFill>
                  <a:srgbClr val="000000"/>
                </a:solidFill>
                <a:latin typeface="Canva Sans"/>
              </a:rPr>
              <a:t>Ananda Dharshinee M S</a:t>
            </a:r>
          </a:p>
          <a:p>
            <a:pPr algn="r">
              <a:lnSpc>
                <a:spcPts val="4737"/>
              </a:lnSpc>
            </a:pPr>
            <a:r>
              <a:rPr lang="en-US" sz="3384">
                <a:solidFill>
                  <a:srgbClr val="000000"/>
                </a:solidFill>
                <a:latin typeface="Canva Sans"/>
              </a:rPr>
              <a:t>Aparna Gayathri N</a:t>
            </a:r>
          </a:p>
          <a:p>
            <a:pPr algn="r">
              <a:lnSpc>
                <a:spcPts val="4737"/>
              </a:lnSpc>
            </a:pPr>
            <a:r>
              <a:rPr lang="en-US" sz="3384">
                <a:solidFill>
                  <a:srgbClr val="000000"/>
                </a:solidFill>
                <a:latin typeface="Canva Sans"/>
              </a:rPr>
              <a:t>Dheepika R</a:t>
            </a:r>
          </a:p>
          <a:p>
            <a:pPr algn="r">
              <a:lnSpc>
                <a:spcPts val="4737"/>
              </a:lnSpc>
            </a:pPr>
            <a:r>
              <a:rPr lang="en-US" sz="3384">
                <a:solidFill>
                  <a:srgbClr val="000000"/>
                </a:solidFill>
                <a:latin typeface="Canva Sans"/>
              </a:rPr>
              <a:t>Haripriya N</a:t>
            </a:r>
          </a:p>
          <a:p>
            <a:pPr algn="r">
              <a:lnSpc>
                <a:spcPts val="4737"/>
              </a:lnSpc>
              <a:spcBef>
                <a:spcPct val="0"/>
              </a:spcBef>
            </a:pPr>
            <a:endParaRPr lang="en-US" sz="3384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026" name="Picture 2" descr="About Sunst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300"/>
            <a:ext cx="6781800" cy="88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442566" y="144581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909883" y="189039"/>
            <a:ext cx="8172908" cy="10097961"/>
          </a:xfrm>
          <a:custGeom>
            <a:avLst/>
            <a:gdLst/>
            <a:ahLst/>
            <a:cxnLst/>
            <a:rect l="l" t="t" r="r" b="b"/>
            <a:pathLst>
              <a:path w="8172908" h="10097961">
                <a:moveTo>
                  <a:pt x="0" y="0"/>
                </a:moveTo>
                <a:lnTo>
                  <a:pt x="8172908" y="0"/>
                </a:lnTo>
                <a:lnTo>
                  <a:pt x="8172908" y="10097961"/>
                </a:lnTo>
                <a:lnTo>
                  <a:pt x="0" y="10097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665" r="-426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4838" y="436689"/>
            <a:ext cx="12837726" cy="111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31"/>
              </a:lnSpc>
            </a:pPr>
            <a:r>
              <a:rPr lang="en-US" sz="8935" spc="44">
                <a:solidFill>
                  <a:srgbClr val="2B2C30"/>
                </a:solidFill>
                <a:latin typeface="Playfair Display Bold"/>
              </a:rPr>
              <a:t>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4838" y="1860992"/>
            <a:ext cx="9258872" cy="7690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2892" spc="109" dirty="0">
                <a:solidFill>
                  <a:srgbClr val="2B2C30"/>
                </a:solidFill>
                <a:latin typeface="Canva Sans"/>
              </a:rPr>
              <a:t>The "Efficient Grocery Management System" is a comprehensive software solution designed to streamline and enhance the operations of grocery stores and supermarkets. In today's fast-paced world, managing a grocery store efficiently is essential to meet customer demands, optimize inventory, reduce wastage, and maximize profitability. This project aims to address these challenges by providing a user-friendly and feature-rich platform for grocery store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2476500"/>
            <a:ext cx="13721814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Create an account, login or logout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Browse available products added by the admin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Add products to the shopping cart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Delete products from the shopping cart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Display the shopping cart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To checkout, a user must be logged in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Checkout information is processed using stripe and the payment is send to the admin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nva Sans" panose="020B0604020202020204" charset="0"/>
              </a:rPr>
              <a:t>The profile contains all the orders a user has made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7200" y="571500"/>
            <a:ext cx="7131762" cy="156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Playfair Display Bold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2019300"/>
            <a:ext cx="14706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Canva Sans" panose="020B0604020202020204" charset="0"/>
              </a:rPr>
              <a:t>Frontend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React.js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Bootstrap version 4.4.1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Canva Sans" panose="020B0604020202020204" charset="0"/>
              </a:rPr>
              <a:t>FontAwesome</a:t>
            </a:r>
            <a:r>
              <a:rPr lang="en-US" sz="3200" dirty="0" smtClean="0">
                <a:latin typeface="Canva Sans" panose="020B0604020202020204" charset="0"/>
              </a:rPr>
              <a:t> version 5.13.0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Canva Sans" panose="020B0604020202020204" charset="0"/>
              </a:rPr>
              <a:t>Backend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Node.js version 12.16.3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Canva Sans" panose="020B0604020202020204" charset="0"/>
              </a:rPr>
              <a:t>MongoDB</a:t>
            </a:r>
            <a:r>
              <a:rPr lang="en-US" sz="3200" dirty="0" smtClean="0">
                <a:latin typeface="Canva Sans" panose="020B0604020202020204" charset="0"/>
              </a:rPr>
              <a:t> version 4.2.0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Express version 4.16.1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Passport: used for authentication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nva Sans" panose="020B0604020202020204" charset="0"/>
              </a:rPr>
              <a:t>Express Validator: used for form validation</a:t>
            </a:r>
            <a:endParaRPr lang="en-US" sz="3200" dirty="0">
              <a:latin typeface="Canva Sans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4800" y="27214"/>
            <a:ext cx="12268200" cy="1495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dirty="0">
                <a:solidFill>
                  <a:srgbClr val="000000"/>
                </a:solidFill>
                <a:latin typeface="Playfair Display Bold"/>
              </a:rPr>
              <a:t>Project Requirements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7689" y="1028700"/>
            <a:ext cx="10249544" cy="7806454"/>
            <a:chOff x="0" y="0"/>
            <a:chExt cx="13666059" cy="10408606"/>
          </a:xfrm>
        </p:grpSpPr>
        <p:sp>
          <p:nvSpPr>
            <p:cNvPr id="3" name="TextBox 3"/>
            <p:cNvSpPr txBox="1"/>
            <p:nvPr/>
          </p:nvSpPr>
          <p:spPr>
            <a:xfrm>
              <a:off x="0" y="1587188"/>
              <a:ext cx="13666059" cy="7247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14"/>
                </a:lnSpc>
              </a:pPr>
              <a:r>
                <a:rPr lang="en-US" sz="20722">
                  <a:solidFill>
                    <a:srgbClr val="000000"/>
                  </a:solidFill>
                  <a:latin typeface="Nickainley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92150" y="-76200"/>
              <a:ext cx="10481760" cy="904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31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592150" y="9729932"/>
              <a:ext cx="10481760" cy="678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73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185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Playfair Display Bold</vt:lpstr>
      <vt:lpstr>Arial</vt:lpstr>
      <vt:lpstr>Canva Sans</vt:lpstr>
      <vt:lpstr>Calibri</vt:lpstr>
      <vt:lpstr>Nickainley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</dc:title>
  <dc:creator>Cypher</dc:creator>
  <cp:lastModifiedBy>Microsoft account</cp:lastModifiedBy>
  <cp:revision>8</cp:revision>
  <dcterms:created xsi:type="dcterms:W3CDTF">2006-08-16T00:00:00Z</dcterms:created>
  <dcterms:modified xsi:type="dcterms:W3CDTF">2023-11-11T05:55:38Z</dcterms:modified>
  <dc:identifier>DAFt1DJnZBM</dc:identifier>
</cp:coreProperties>
</file>