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60" r:id="rId7"/>
    <p:sldId id="261" r:id="rId8"/>
    <p:sldId id="263" r:id="rId9"/>
    <p:sldId id="269" r:id="rId10"/>
    <p:sldId id="264" r:id="rId11"/>
    <p:sldId id="262" r:id="rId12"/>
    <p:sldId id="270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E067-355B-4CC8-B7EB-BB2F133B17B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E30-C015-4037-BFE0-DC3A9EB9F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E067-355B-4CC8-B7EB-BB2F133B17B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E30-C015-4037-BFE0-DC3A9EB9F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2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E067-355B-4CC8-B7EB-BB2F133B17B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E30-C015-4037-BFE0-DC3A9EB9F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0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E067-355B-4CC8-B7EB-BB2F133B17B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E30-C015-4037-BFE0-DC3A9EB9F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6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E067-355B-4CC8-B7EB-BB2F133B17B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E30-C015-4037-BFE0-DC3A9EB9F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5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E067-355B-4CC8-B7EB-BB2F133B17B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E30-C015-4037-BFE0-DC3A9EB9F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E067-355B-4CC8-B7EB-BB2F133B17B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E30-C015-4037-BFE0-DC3A9EB9F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60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E067-355B-4CC8-B7EB-BB2F133B17B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E30-C015-4037-BFE0-DC3A9EB9F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9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E067-355B-4CC8-B7EB-BB2F133B17B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E30-C015-4037-BFE0-DC3A9EB9F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7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E067-355B-4CC8-B7EB-BB2F133B17B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E30-C015-4037-BFE0-DC3A9EB9F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E067-355B-4CC8-B7EB-BB2F133B17B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E30-C015-4037-BFE0-DC3A9EB9F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22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E067-355B-4CC8-B7EB-BB2F133B17B0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1E30-C015-4037-BFE0-DC3A9EB9F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4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/documentation/android/start#get-ke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Chapter-10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00B050"/>
                </a:solidFill>
              </a:rPr>
              <a:t>Location –Based Services</a:t>
            </a:r>
            <a:endParaRPr lang="en-IN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4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activity.java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Import the following </a:t>
            </a:r>
            <a:r>
              <a:rPr lang="en-IN" dirty="0" err="1" smtClean="0"/>
              <a:t>packes</a:t>
            </a:r>
            <a:endParaRPr lang="en-IN" dirty="0" smtClean="0"/>
          </a:p>
          <a:p>
            <a:r>
              <a:rPr lang="en-IN" b="1" dirty="0" err="1" smtClean="0"/>
              <a:t>import</a:t>
            </a:r>
            <a:r>
              <a:rPr lang="en-IN" dirty="0" err="1" smtClean="0"/>
              <a:t>com.google.android.maps.MapActivity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import </a:t>
            </a:r>
            <a:r>
              <a:rPr lang="en-IN" dirty="0" err="1" smtClean="0"/>
              <a:t>com.google.android.maps.MapView</a:t>
            </a:r>
            <a:endParaRPr lang="en-IN" dirty="0" smtClean="0"/>
          </a:p>
          <a:p>
            <a:r>
              <a:rPr lang="en-IN" dirty="0" smtClean="0"/>
              <a:t>Public class </a:t>
            </a:r>
            <a:r>
              <a:rPr lang="en-IN" dirty="0" err="1" smtClean="0"/>
              <a:t>MainActivity</a:t>
            </a:r>
            <a:r>
              <a:rPr lang="en-IN" dirty="0" smtClean="0"/>
              <a:t> extends </a:t>
            </a:r>
            <a:r>
              <a:rPr lang="en-IN" dirty="0" err="1" smtClean="0"/>
              <a:t>MapActivity</a:t>
            </a:r>
            <a:endParaRPr lang="en-IN" dirty="0" smtClean="0"/>
          </a:p>
          <a:p>
            <a:r>
              <a:rPr lang="en-IN" dirty="0" smtClean="0"/>
              <a:t>{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Mapview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mapview</a:t>
            </a:r>
            <a:r>
              <a:rPr lang="en-IN" dirty="0" smtClean="0">
                <a:solidFill>
                  <a:srgbClr val="FF0000"/>
                </a:solidFill>
              </a:rPr>
              <a:t>;   </a:t>
            </a:r>
            <a:r>
              <a:rPr lang="en-IN" dirty="0" smtClean="0">
                <a:solidFill>
                  <a:srgbClr val="00B0F0"/>
                </a:solidFill>
              </a:rPr>
              <a:t>//To view the map which the services provided by </a:t>
            </a:r>
            <a:r>
              <a:rPr lang="en-IN" dirty="0" err="1" smtClean="0">
                <a:solidFill>
                  <a:srgbClr val="00B0F0"/>
                </a:solidFill>
              </a:rPr>
              <a:t>google</a:t>
            </a:r>
            <a:endParaRPr lang="en-IN" dirty="0" smtClean="0">
              <a:solidFill>
                <a:srgbClr val="00B0F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48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Public void </a:t>
            </a:r>
            <a:r>
              <a:rPr lang="en-IN" dirty="0" err="1" smtClean="0"/>
              <a:t>onCreate</a:t>
            </a:r>
            <a:r>
              <a:rPr lang="en-IN" dirty="0" smtClean="0"/>
              <a:t>(Bundle </a:t>
            </a:r>
            <a:r>
              <a:rPr lang="en-IN" dirty="0" err="1" smtClean="0"/>
              <a:t>savedInstanceState</a:t>
            </a:r>
            <a:r>
              <a:rPr lang="en-IN" dirty="0" smtClean="0"/>
              <a:t>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Super.onCreate</a:t>
            </a:r>
            <a:r>
              <a:rPr lang="en-IN" dirty="0" smtClean="0"/>
              <a:t> (</a:t>
            </a:r>
            <a:r>
              <a:rPr lang="en-IN" dirty="0" err="1" smtClean="0"/>
              <a:t>savedInstanceState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err="1" smtClean="0"/>
              <a:t>setContentView</a:t>
            </a:r>
            <a:r>
              <a:rPr lang="en-IN" dirty="0" smtClean="0"/>
              <a:t>(</a:t>
            </a:r>
            <a:r>
              <a:rPr lang="en-IN" dirty="0" err="1" smtClean="0"/>
              <a:t>R.layout.main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Mapview</a:t>
            </a:r>
            <a:r>
              <a:rPr lang="en-IN" dirty="0" smtClean="0"/>
              <a:t>=(</a:t>
            </a:r>
            <a:r>
              <a:rPr lang="en-IN" dirty="0" err="1" smtClean="0"/>
              <a:t>MapView</a:t>
            </a:r>
            <a:r>
              <a:rPr lang="en-IN" dirty="0" smtClean="0"/>
              <a:t>) </a:t>
            </a:r>
            <a:r>
              <a:rPr lang="en-IN" dirty="0" err="1" smtClean="0"/>
              <a:t>findViewById</a:t>
            </a:r>
            <a:r>
              <a:rPr lang="en-IN" dirty="0" smtClean="0"/>
              <a:t>(</a:t>
            </a:r>
            <a:r>
              <a:rPr lang="en-IN" dirty="0" err="1" smtClean="0"/>
              <a:t>R.id.mapView</a:t>
            </a:r>
            <a:r>
              <a:rPr lang="en-IN" dirty="0" smtClean="0"/>
              <a:t>);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mapView.setBuiltInZoomControls</a:t>
            </a:r>
            <a:r>
              <a:rPr lang="en-IN" dirty="0" smtClean="0">
                <a:solidFill>
                  <a:srgbClr val="FF0000"/>
                </a:solidFill>
              </a:rPr>
              <a:t>(true);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579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Public </a:t>
            </a:r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onKeyDowm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keyCode,keyEvent</a:t>
            </a:r>
            <a:r>
              <a:rPr lang="en-IN" dirty="0" smtClean="0"/>
              <a:t> event)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MapController</a:t>
            </a:r>
            <a:r>
              <a:rPr lang="en-IN" dirty="0" smtClean="0"/>
              <a:t> mc=</a:t>
            </a:r>
            <a:r>
              <a:rPr lang="en-IN" dirty="0" err="1" smtClean="0"/>
              <a:t>mapView.getController</a:t>
            </a:r>
            <a:r>
              <a:rPr lang="en-IN" dirty="0" smtClean="0"/>
              <a:t>();</a:t>
            </a:r>
          </a:p>
          <a:p>
            <a:endParaRPr lang="en-IN" dirty="0" smtClean="0"/>
          </a:p>
          <a:p>
            <a:r>
              <a:rPr lang="en-IN" dirty="0" smtClean="0"/>
              <a:t>Switch(</a:t>
            </a:r>
            <a:r>
              <a:rPr lang="en-IN" dirty="0" err="1" smtClean="0"/>
              <a:t>keyCode</a:t>
            </a:r>
            <a:r>
              <a:rPr lang="en-IN" dirty="0" smtClean="0"/>
              <a:t>)</a:t>
            </a:r>
          </a:p>
          <a:p>
            <a:r>
              <a:rPr lang="en-IN" dirty="0" smtClean="0"/>
              <a:t>{case KeyEvent.KEYCODE_1:</a:t>
            </a:r>
          </a:p>
          <a:p>
            <a:r>
              <a:rPr lang="en-IN" dirty="0" err="1" smtClean="0"/>
              <a:t>Mc.zoomIn</a:t>
            </a:r>
            <a:r>
              <a:rPr lang="en-IN" dirty="0" smtClean="0"/>
              <a:t>();</a:t>
            </a:r>
          </a:p>
          <a:p>
            <a:r>
              <a:rPr lang="en-IN" dirty="0"/>
              <a:t>b</a:t>
            </a:r>
            <a:r>
              <a:rPr lang="en-IN" dirty="0" smtClean="0"/>
              <a:t>reak;</a:t>
            </a:r>
          </a:p>
          <a:p>
            <a:r>
              <a:rPr lang="en-IN" dirty="0" smtClean="0"/>
              <a:t>case KeyEvent.KEYCODE_2:</a:t>
            </a:r>
          </a:p>
          <a:p>
            <a:r>
              <a:rPr lang="en-IN" dirty="0" err="1" smtClean="0"/>
              <a:t>Mc.zoomOut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break;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84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Location-based services is known as LBS.</a:t>
            </a:r>
          </a:p>
          <a:p>
            <a:r>
              <a:rPr lang="en-IN" dirty="0" smtClean="0"/>
              <a:t>LBS apps follow the  location and offer extra services such as locating facilities close at </a:t>
            </a:r>
            <a:r>
              <a:rPr lang="en-IN" dirty="0" err="1" smtClean="0"/>
              <a:t>hand,presenting</a:t>
            </a:r>
            <a:r>
              <a:rPr lang="en-IN" dirty="0" smtClean="0"/>
              <a:t> suggestions for route planning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55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47864" y="3103507"/>
            <a:ext cx="2520280" cy="82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Location-Based Services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899592" y="2492896"/>
            <a:ext cx="180020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Track the location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067944" y="4869160"/>
            <a:ext cx="1800200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Offering suggestions for route planning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372200" y="2365647"/>
            <a:ext cx="1944216" cy="1008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Locating the services nearby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 flipV="1">
            <a:off x="2483768" y="3229744"/>
            <a:ext cx="864096" cy="288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 flipV="1">
            <a:off x="5868144" y="2924945"/>
            <a:ext cx="504056" cy="59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</p:cNvCxnSpPr>
          <p:nvPr/>
        </p:nvCxnSpPr>
        <p:spPr>
          <a:xfrm>
            <a:off x="4608004" y="3933056"/>
            <a:ext cx="1800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Step-1</a:t>
            </a:r>
          </a:p>
          <a:p>
            <a:r>
              <a:rPr lang="en-IN" dirty="0" smtClean="0"/>
              <a:t>Take </a:t>
            </a:r>
            <a:r>
              <a:rPr lang="en-IN" dirty="0" err="1" smtClean="0"/>
              <a:t>mapActivity</a:t>
            </a:r>
            <a:r>
              <a:rPr lang="en-IN" dirty="0" smtClean="0"/>
              <a:t>-&gt;File-&gt;new -&gt;new project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23472" r="18901" b="36743"/>
          <a:stretch/>
        </p:blipFill>
        <p:spPr bwMode="auto">
          <a:xfrm>
            <a:off x="323528" y="3491344"/>
            <a:ext cx="8229600" cy="291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45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229600" cy="4525963"/>
          </a:xfrm>
        </p:spPr>
        <p:txBody>
          <a:bodyPr/>
          <a:lstStyle/>
          <a:p>
            <a:r>
              <a:rPr lang="en-IN" dirty="0" smtClean="0"/>
              <a:t>Step 2 </a:t>
            </a:r>
          </a:p>
          <a:p>
            <a:r>
              <a:rPr lang="en-IN" dirty="0" smtClean="0"/>
              <a:t>Take google_maps_api.xml file from the values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50" b="36553"/>
          <a:stretch/>
        </p:blipFill>
        <p:spPr bwMode="auto">
          <a:xfrm>
            <a:off x="2123728" y="1268760"/>
            <a:ext cx="4536504" cy="549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6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4525963"/>
          </a:xfrm>
        </p:spPr>
        <p:txBody>
          <a:bodyPr/>
          <a:lstStyle/>
          <a:p>
            <a:r>
              <a:rPr lang="en-IN" dirty="0" smtClean="0"/>
              <a:t>Getting the maps API key  -&gt;</a:t>
            </a:r>
          </a:p>
          <a:p>
            <a:r>
              <a:rPr lang="en-IN" dirty="0" smtClean="0"/>
              <a:t>Copy the following link from the </a:t>
            </a:r>
            <a:r>
              <a:rPr lang="en-IN" dirty="0"/>
              <a:t>G</a:t>
            </a:r>
            <a:r>
              <a:rPr lang="en-IN" dirty="0" smtClean="0"/>
              <a:t>oogle api.xml file  and paste it to the </a:t>
            </a:r>
            <a:r>
              <a:rPr lang="en-IN" dirty="0"/>
              <a:t>G</a:t>
            </a:r>
            <a:r>
              <a:rPr lang="en-IN" dirty="0" smtClean="0"/>
              <a:t>oogle </a:t>
            </a:r>
          </a:p>
          <a:p>
            <a:r>
              <a:rPr lang="en-IN" i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IN" i="1" dirty="0" smtClean="0">
                <a:solidFill>
                  <a:srgbClr val="FF0000"/>
                </a:solidFill>
                <a:hlinkClick r:id="rId2"/>
              </a:rPr>
              <a:t>developers.google.com/maps/documentation/android/start#get-key</a:t>
            </a:r>
            <a:endParaRPr lang="en-IN" i="1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And follow the steps which we provided by </a:t>
            </a:r>
            <a:r>
              <a:rPr lang="en-IN" dirty="0" err="1" smtClean="0">
                <a:solidFill>
                  <a:srgbClr val="FF0000"/>
                </a:solidFill>
              </a:rPr>
              <a:t>google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9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Displaying the map for that two main </a:t>
            </a:r>
            <a:r>
              <a:rPr lang="en-IN" dirty="0" err="1" smtClean="0"/>
              <a:t>responsibilites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-&gt; Modify the AndroidManifest.xml file by adding the &lt;uses-library&gt;element and the INTERNET permission</a:t>
            </a:r>
          </a:p>
          <a:p>
            <a:pPr marL="0" indent="0">
              <a:buNone/>
            </a:pPr>
            <a:r>
              <a:rPr lang="en-IN" dirty="0" smtClean="0"/>
              <a:t>-&gt;Add the Map View element to </a:t>
            </a:r>
            <a:r>
              <a:rPr lang="en-IN" dirty="0" err="1" smtClean="0"/>
              <a:t>yout</a:t>
            </a:r>
            <a:r>
              <a:rPr lang="en-IN" dirty="0" smtClean="0"/>
              <a:t> </a:t>
            </a:r>
            <a:r>
              <a:rPr lang="en-IN" dirty="0" err="1" smtClean="0"/>
              <a:t>UI.Displaying</a:t>
            </a:r>
            <a:r>
              <a:rPr lang="en-IN" dirty="0" smtClean="0"/>
              <a:t> Google Maps.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Add the following code in main.xml file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&lt;uses-library </a:t>
            </a:r>
            <a:r>
              <a:rPr lang="en-IN" dirty="0" err="1" smtClean="0">
                <a:solidFill>
                  <a:srgbClr val="FF0000"/>
                </a:solidFill>
              </a:rPr>
              <a:t>android:name</a:t>
            </a:r>
            <a:r>
              <a:rPr lang="en-IN" dirty="0" smtClean="0">
                <a:solidFill>
                  <a:srgbClr val="FF0000"/>
                </a:solidFill>
              </a:rPr>
              <a:t>=“</a:t>
            </a:r>
            <a:r>
              <a:rPr lang="en-IN" dirty="0" err="1" smtClean="0">
                <a:solidFill>
                  <a:srgbClr val="FF0000"/>
                </a:solidFill>
              </a:rPr>
              <a:t>com.google.android.maps</a:t>
            </a:r>
            <a:r>
              <a:rPr lang="en-IN" dirty="0" smtClean="0">
                <a:solidFill>
                  <a:srgbClr val="FF0000"/>
                </a:solidFill>
              </a:rPr>
              <a:t>”/&gt;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&lt;uses-permission </a:t>
            </a:r>
            <a:r>
              <a:rPr lang="en-IN" dirty="0" err="1" smtClean="0">
                <a:solidFill>
                  <a:srgbClr val="FF0000"/>
                </a:solidFill>
              </a:rPr>
              <a:t>android:name</a:t>
            </a:r>
            <a:r>
              <a:rPr lang="en-IN" dirty="0" smtClean="0">
                <a:solidFill>
                  <a:srgbClr val="FF0000"/>
                </a:solidFill>
              </a:rPr>
              <a:t>=“</a:t>
            </a:r>
            <a:r>
              <a:rPr lang="en-IN" dirty="0" err="1" smtClean="0">
                <a:solidFill>
                  <a:srgbClr val="FF0000"/>
                </a:solidFill>
              </a:rPr>
              <a:t>android.permission.INTERNET</a:t>
            </a:r>
            <a:r>
              <a:rPr lang="en-IN" dirty="0" smtClean="0">
                <a:solidFill>
                  <a:srgbClr val="FF0000"/>
                </a:solidFill>
              </a:rPr>
              <a:t>”&gt;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&lt;/uses-permission&gt;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dirty="0" smtClean="0"/>
              <a:t>To display Google Maps in the </a:t>
            </a:r>
            <a:r>
              <a:rPr lang="en-IN" dirty="0" err="1" smtClean="0"/>
              <a:t>application,we</a:t>
            </a:r>
            <a:r>
              <a:rPr lang="en-IN" dirty="0" smtClean="0"/>
              <a:t> want to have the INTERNET permission in the manifest file.</a:t>
            </a:r>
          </a:p>
          <a:p>
            <a:r>
              <a:rPr lang="en-IN" dirty="0" smtClean="0"/>
              <a:t>Then add the </a:t>
            </a:r>
            <a:r>
              <a:rPr lang="en-IN" dirty="0" err="1" smtClean="0"/>
              <a:t>com.google.android.maps.Map</a:t>
            </a:r>
            <a:r>
              <a:rPr lang="en-IN" dirty="0" smtClean="0"/>
              <a:t> View&gt;element to UI file(main.xml)to </a:t>
            </a:r>
            <a:r>
              <a:rPr lang="en-IN" dirty="0" err="1" smtClean="0"/>
              <a:t>tmbed</a:t>
            </a:r>
            <a:r>
              <a:rPr lang="en-IN" dirty="0" smtClean="0"/>
              <a:t> the map within the activity.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actitvity</a:t>
            </a:r>
            <a:r>
              <a:rPr lang="en-IN" dirty="0" smtClean="0"/>
              <a:t> of the application extends the </a:t>
            </a:r>
            <a:r>
              <a:rPr lang="en-IN" dirty="0" err="1" smtClean="0"/>
              <a:t>MapActivity</a:t>
            </a:r>
            <a:r>
              <a:rPr lang="en-IN" dirty="0" smtClean="0"/>
              <a:t> </a:t>
            </a:r>
            <a:r>
              <a:rPr lang="en-IN" dirty="0" err="1" smtClean="0"/>
              <a:t>calss,which</a:t>
            </a:r>
            <a:r>
              <a:rPr lang="en-IN" dirty="0" smtClean="0"/>
              <a:t> itself is an extension of the activity class.</a:t>
            </a:r>
          </a:p>
          <a:p>
            <a:r>
              <a:rPr lang="en-IN" dirty="0" smtClean="0"/>
              <a:t>  Fir that we implement </a:t>
            </a:r>
            <a:r>
              <a:rPr lang="en-IN" dirty="0" err="1" smtClean="0"/>
              <a:t>onr</a:t>
            </a:r>
            <a:r>
              <a:rPr lang="en-IN" dirty="0" smtClean="0"/>
              <a:t> method :</a:t>
            </a:r>
            <a:r>
              <a:rPr lang="en-IN" dirty="0" err="1" smtClean="0">
                <a:solidFill>
                  <a:srgbClr val="FF0000"/>
                </a:solidFill>
              </a:rPr>
              <a:t>isRouteDisplayed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3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 in zoom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</a:t>
            </a:r>
            <a:r>
              <a:rPr lang="en-IN" dirty="0" err="1"/>
              <a:t>ZoomControls</a:t>
            </a:r>
            <a:r>
              <a:rPr lang="en-IN" dirty="0"/>
              <a:t> </a:t>
            </a:r>
            <a:r>
              <a:rPr lang="en-IN" dirty="0" err="1"/>
              <a:t>android:id</a:t>
            </a:r>
            <a:r>
              <a:rPr lang="en-IN" dirty="0"/>
              <a:t>="@+id/</a:t>
            </a:r>
            <a:r>
              <a:rPr lang="en-IN" dirty="0" err="1"/>
              <a:t>simpleZoomControl</a:t>
            </a:r>
            <a:r>
              <a:rPr lang="en-IN" dirty="0"/>
              <a:t>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wrap_content</a:t>
            </a:r>
            <a:r>
              <a:rPr lang="en-IN" dirty="0"/>
              <a:t>" </a:t>
            </a:r>
            <a:r>
              <a:rPr lang="en-IN" dirty="0" err="1" smtClean="0"/>
              <a:t>android:layout_height</a:t>
            </a:r>
            <a:r>
              <a:rPr lang="en-IN" dirty="0" smtClean="0"/>
              <a:t>="</a:t>
            </a:r>
            <a:r>
              <a:rPr lang="en-IN" dirty="0" err="1" smtClean="0"/>
              <a:t>wrap_content</a:t>
            </a:r>
            <a:r>
              <a:rPr lang="en-IN" dirty="0" smtClean="0"/>
              <a:t>" /&gt;</a:t>
            </a:r>
          </a:p>
          <a:p>
            <a:r>
              <a:rPr lang="en-IN" b="1" dirty="0"/>
              <a:t>Important Methods Of Zoom Controls:</a:t>
            </a:r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hide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show()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05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301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Chapter-10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Built in zoom control</vt:lpstr>
      <vt:lpstr>Main activity.java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Chapter-10</dc:title>
  <dc:creator>Admin</dc:creator>
  <cp:lastModifiedBy>Admin</cp:lastModifiedBy>
  <cp:revision>6</cp:revision>
  <dcterms:created xsi:type="dcterms:W3CDTF">2020-02-14T06:37:02Z</dcterms:created>
  <dcterms:modified xsi:type="dcterms:W3CDTF">2020-02-14T07:34:15Z</dcterms:modified>
</cp:coreProperties>
</file>