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8209630" y="4733162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8211367" y="396721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8901487" y="4532225"/>
            <a:ext cx="279920" cy="121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7370785" y="5388516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5163969" y="167303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[runtime-spring]</a:t>
            </a:r>
            <a:br>
              <a:rPr lang="en-GB" sz="1000" dirty="0"/>
            </a:br>
            <a:r>
              <a:rPr lang="en-GB" sz="1200" dirty="0" err="1"/>
              <a:t>IsisBoot</a:t>
            </a:r>
            <a:endParaRPr lang="en-GB" sz="12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286" idx="1"/>
            <a:endCxn id="9" idx="3"/>
          </p:cNvCxnSpPr>
          <p:nvPr/>
        </p:nvCxnSpPr>
        <p:spPr>
          <a:xfrm rot="10800000">
            <a:off x="6702175" y="1916049"/>
            <a:ext cx="1502557" cy="8151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157809" y="3415397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SecurityShiro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5175106" y="225382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DataNucleus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157807" y="425584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ViewerWicket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157807" y="5073934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ViewerRestfulObjects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2216867" y="473537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/>
              <a:t>WebApp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rot="10800000">
            <a:off x="3755073" y="4978396"/>
            <a:ext cx="1402735" cy="338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6696015" y="3658414"/>
            <a:ext cx="1515353" cy="551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6696013" y="4210226"/>
            <a:ext cx="1515355" cy="2886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>
          <a:xfrm rot="10800000">
            <a:off x="6713311" y="844912"/>
            <a:ext cx="1498056" cy="3365314"/>
          </a:xfrm>
          <a:prstGeom prst="curvedConnector3">
            <a:avLst>
              <a:gd name="adj1" fmla="val 30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6696013" y="4210226"/>
            <a:ext cx="1515355" cy="1106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5175106" y="601896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IsisExtFixtures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B1755F9-6AF2-488D-A9D0-DE69F3307DD3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3755073" y="4498855"/>
            <a:ext cx="1402735" cy="4795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6C2D8E5-12E9-4BD2-B91F-D790F8FAE5DE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rot="10800000">
            <a:off x="6713311" y="2496838"/>
            <a:ext cx="1498056" cy="1713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622639" y="134392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IsisApplib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2982980" y="128614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IsisMetamodel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2982980" y="90042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 flipV="1">
            <a:off x="2160844" y="371630"/>
            <a:ext cx="822136" cy="57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H="1">
            <a:off x="2982979" y="371631"/>
            <a:ext cx="1538205" cy="771815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 flipH="1">
            <a:off x="3048143" y="1143445"/>
            <a:ext cx="1473042" cy="775182"/>
          </a:xfrm>
          <a:prstGeom prst="curvedConnector5">
            <a:avLst>
              <a:gd name="adj1" fmla="val -15519"/>
              <a:gd name="adj2" fmla="val 50000"/>
              <a:gd name="adj3" fmla="val 115519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3048143" y="167561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IsisRuntimeServices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99" idx="3"/>
          </p:cNvCxnSpPr>
          <p:nvPr/>
        </p:nvCxnSpPr>
        <p:spPr>
          <a:xfrm rot="10800000" flipV="1">
            <a:off x="4586349" y="1916049"/>
            <a:ext cx="577621" cy="25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622638" y="90042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9761435" y="6314915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(framework)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D6177F-CA4F-4D0C-AA72-86A4B8EB8B5A}"/>
              </a:ext>
            </a:extLst>
          </p:cNvPr>
          <p:cNvSpPr/>
          <p:nvPr/>
        </p:nvSpPr>
        <p:spPr>
          <a:xfrm>
            <a:off x="7370785" y="6314915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Module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 flipV="1">
            <a:off x="2160844" y="371629"/>
            <a:ext cx="822137" cy="77181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289453" y="1845306"/>
            <a:ext cx="1538205" cy="486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10956760" y="6314915"/>
            <a:ext cx="1089327" cy="36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D2DD96-38BC-4EA0-B08E-91AFA6D60162}"/>
              </a:ext>
            </a:extLst>
          </p:cNvPr>
          <p:cNvSpPr/>
          <p:nvPr/>
        </p:nvSpPr>
        <p:spPr>
          <a:xfrm>
            <a:off x="3376675" y="3415397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7970DA-5ADC-49F9-97A2-89A9F79F37BB}"/>
              </a:ext>
            </a:extLst>
          </p:cNvPr>
          <p:cNvSpPr/>
          <p:nvPr/>
        </p:nvSpPr>
        <p:spPr>
          <a:xfrm>
            <a:off x="6175460" y="6314915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WebModule</a:t>
            </a:r>
            <a:endParaRPr lang="en-GB" sz="1050" dirty="0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H="1" flipV="1">
            <a:off x="622638" y="1143444"/>
            <a:ext cx="1205020" cy="944877"/>
          </a:xfrm>
          <a:prstGeom prst="curvedConnector5">
            <a:avLst>
              <a:gd name="adj1" fmla="val -18971"/>
              <a:gd name="adj2" fmla="val 50000"/>
              <a:gd name="adj3" fmla="val 11897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0" y="1489450"/>
            <a:ext cx="2064193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67AF33-10AE-4C5E-9B30-F2CDCA6D3873}"/>
              </a:ext>
            </a:extLst>
          </p:cNvPr>
          <p:cNvCxnSpPr>
            <a:cxnSpLocks/>
            <a:stCxn id="14" idx="1"/>
            <a:endCxn id="134" idx="3"/>
          </p:cNvCxnSpPr>
          <p:nvPr/>
        </p:nvCxnSpPr>
        <p:spPr>
          <a:xfrm rot="10800000">
            <a:off x="4535545" y="3658413"/>
            <a:ext cx="622264" cy="1270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AF5D7AC-03BA-456C-97CF-26ED0E02F74B}"/>
              </a:ext>
            </a:extLst>
          </p:cNvPr>
          <p:cNvSpPr/>
          <p:nvPr/>
        </p:nvSpPr>
        <p:spPr>
          <a:xfrm>
            <a:off x="3301656" y="4124138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Wicket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3A0E2E-348A-4FC4-B0BE-02E843B55B84}"/>
              </a:ext>
            </a:extLst>
          </p:cNvPr>
          <p:cNvSpPr/>
          <p:nvPr/>
        </p:nvSpPr>
        <p:spPr>
          <a:xfrm>
            <a:off x="3118282" y="5503460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 err="1"/>
              <a:t>RestfulObjects</a:t>
            </a:r>
            <a:endParaRPr lang="en-GB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29411B-3EF4-4A1C-91D2-7F7BE5D917AB}"/>
              </a:ext>
            </a:extLst>
          </p:cNvPr>
          <p:cNvSpPr/>
          <p:nvPr/>
        </p:nvSpPr>
        <p:spPr>
          <a:xfrm>
            <a:off x="628596" y="4748235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Template</a:t>
            </a:r>
            <a:br>
              <a:rPr lang="en-GB" sz="1200" dirty="0"/>
            </a:br>
            <a:r>
              <a:rPr lang="en-GB" sz="1200" dirty="0"/>
              <a:t>Resources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74DF7F-F778-4A60-941E-0FF74705EACC}"/>
              </a:ext>
            </a:extLst>
          </p:cNvPr>
          <p:cNvSpPr/>
          <p:nvPr/>
        </p:nvSpPr>
        <p:spPr>
          <a:xfrm>
            <a:off x="3752081" y="6071899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H2Console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FE9F0745-339C-4F47-A525-B25CED48DB13}"/>
              </a:ext>
            </a:extLst>
          </p:cNvPr>
          <p:cNvCxnSpPr>
            <a:cxnSpLocks/>
            <a:stCxn id="17" idx="1"/>
            <a:endCxn id="177" idx="3"/>
          </p:cNvCxnSpPr>
          <p:nvPr/>
        </p:nvCxnSpPr>
        <p:spPr>
          <a:xfrm rot="10800000">
            <a:off x="4460527" y="4367154"/>
            <a:ext cx="697281" cy="1317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93248EBF-E8CF-4C99-9FDA-1CF2A3A99F8A}"/>
              </a:ext>
            </a:extLst>
          </p:cNvPr>
          <p:cNvCxnSpPr>
            <a:cxnSpLocks/>
            <a:stCxn id="18" idx="1"/>
            <a:endCxn id="178" idx="3"/>
          </p:cNvCxnSpPr>
          <p:nvPr/>
        </p:nvCxnSpPr>
        <p:spPr>
          <a:xfrm rot="10800000" flipV="1">
            <a:off x="4277153" y="5316950"/>
            <a:ext cx="880655" cy="429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D2A1CE92-B40F-486D-BD56-FDD4CBCE331B}"/>
              </a:ext>
            </a:extLst>
          </p:cNvPr>
          <p:cNvCxnSpPr>
            <a:cxnSpLocks/>
            <a:stCxn id="20" idx="1"/>
            <a:endCxn id="183" idx="3"/>
          </p:cNvCxnSpPr>
          <p:nvPr/>
        </p:nvCxnSpPr>
        <p:spPr>
          <a:xfrm rot="10800000" flipV="1">
            <a:off x="1787467" y="4978395"/>
            <a:ext cx="429401" cy="12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12C94ED8-E639-44BF-A3D4-1A961A199B78}"/>
              </a:ext>
            </a:extLst>
          </p:cNvPr>
          <p:cNvCxnSpPr>
            <a:cxnSpLocks/>
            <a:stCxn id="66" idx="1"/>
            <a:endCxn id="184" idx="3"/>
          </p:cNvCxnSpPr>
          <p:nvPr/>
        </p:nvCxnSpPr>
        <p:spPr>
          <a:xfrm rot="10800000" flipV="1">
            <a:off x="4910952" y="5922277"/>
            <a:ext cx="270967" cy="392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5163969" y="283460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SecurityBypass</a:t>
            </a:r>
            <a:endParaRPr lang="en-GB" sz="12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8211367" y="1411566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8204731" y="2488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8743696" y="2127737"/>
            <a:ext cx="590605" cy="130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9038998" y="2069718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6702175" y="2731219"/>
            <a:ext cx="1502557" cy="3464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286" idx="1"/>
            <a:endCxn id="15" idx="3"/>
          </p:cNvCxnSpPr>
          <p:nvPr/>
        </p:nvCxnSpPr>
        <p:spPr>
          <a:xfrm rot="10800000">
            <a:off x="6713311" y="2496837"/>
            <a:ext cx="1491420" cy="234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10155839" y="3224924"/>
            <a:ext cx="1538205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DomainApp</a:t>
            </a:r>
            <a:br>
              <a:rPr lang="en-GB" sz="1200" dirty="0"/>
            </a:br>
            <a:r>
              <a:rPr lang="en-GB" sz="1200" dirty="0" err="1"/>
              <a:t>ApplicationModule</a:t>
            </a:r>
            <a:endParaRPr lang="en-GB" sz="12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10419546" y="3947218"/>
            <a:ext cx="1590060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8566110" y="6314915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(application)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9749572" y="3467940"/>
            <a:ext cx="406267" cy="742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2"/>
            <a:endCxn id="387" idx="0"/>
          </p:cNvCxnSpPr>
          <p:nvPr/>
        </p:nvCxnSpPr>
        <p:spPr>
          <a:xfrm rot="16200000" flipH="1">
            <a:off x="10951628" y="3684270"/>
            <a:ext cx="236262" cy="289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0" idx="3"/>
          </p:cNvCxnSpPr>
          <p:nvPr/>
        </p:nvCxnSpPr>
        <p:spPr>
          <a:xfrm rot="10800000">
            <a:off x="6713311" y="844913"/>
            <a:ext cx="1491420" cy="1886307"/>
          </a:xfrm>
          <a:prstGeom prst="curvedConnector3">
            <a:avLst>
              <a:gd name="adj1" fmla="val 2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9742936" y="2731219"/>
            <a:ext cx="412903" cy="73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or: Curved 472">
            <a:extLst>
              <a:ext uri="{FF2B5EF4-FFF2-40B4-BE49-F238E27FC236}">
                <a16:creationId xmlns:a16="http://schemas.microsoft.com/office/drawing/2014/main" id="{1C626D8F-0232-4527-ABB5-59E14EB6389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6702175" y="1916050"/>
            <a:ext cx="1509193" cy="2294177"/>
          </a:xfrm>
          <a:prstGeom prst="curvedConnector3">
            <a:avLst>
              <a:gd name="adj1" fmla="val 44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63CC49E-3468-4FA0-B95B-2A673A6D2B9F}"/>
              </a:ext>
            </a:extLst>
          </p:cNvPr>
          <p:cNvSpPr/>
          <p:nvPr/>
        </p:nvSpPr>
        <p:spPr>
          <a:xfrm>
            <a:off x="5181918" y="567926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IsisExtH2Console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5" idx="1"/>
            <a:endCxn id="66" idx="3"/>
          </p:cNvCxnSpPr>
          <p:nvPr/>
        </p:nvCxnSpPr>
        <p:spPr>
          <a:xfrm rot="10800000" flipV="1">
            <a:off x="6720123" y="4210225"/>
            <a:ext cx="1491244" cy="17120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4575090-D3B8-4D0D-9F06-00CC05DD7A90}"/>
              </a:ext>
            </a:extLst>
          </p:cNvPr>
          <p:cNvCxnSpPr>
            <a:cxnSpLocks/>
            <a:stCxn id="66" idx="1"/>
            <a:endCxn id="20" idx="3"/>
          </p:cNvCxnSpPr>
          <p:nvPr/>
        </p:nvCxnSpPr>
        <p:spPr>
          <a:xfrm rot="10800000">
            <a:off x="3755072" y="4978395"/>
            <a:ext cx="1426846" cy="943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16</cp:revision>
  <dcterms:created xsi:type="dcterms:W3CDTF">2019-11-27T10:26:16Z</dcterms:created>
  <dcterms:modified xsi:type="dcterms:W3CDTF">2019-12-04T10:45:54Z</dcterms:modified>
</cp:coreProperties>
</file>