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102" y="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691D-FF03-40D7-9ED0-9214EECCD472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28AB-F9C6-4249-A298-8007E9126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87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691D-FF03-40D7-9ED0-9214EECCD472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28AB-F9C6-4249-A298-8007E9126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40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691D-FF03-40D7-9ED0-9214EECCD472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28AB-F9C6-4249-A298-8007E9126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41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691D-FF03-40D7-9ED0-9214EECCD472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28AB-F9C6-4249-A298-8007E9126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17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691D-FF03-40D7-9ED0-9214EECCD472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28AB-F9C6-4249-A298-8007E9126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98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691D-FF03-40D7-9ED0-9214EECCD472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28AB-F9C6-4249-A298-8007E9126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11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691D-FF03-40D7-9ED0-9214EECCD472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28AB-F9C6-4249-A298-8007E9126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26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691D-FF03-40D7-9ED0-9214EECCD472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28AB-F9C6-4249-A298-8007E9126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51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691D-FF03-40D7-9ED0-9214EECCD472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28AB-F9C6-4249-A298-8007E9126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059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691D-FF03-40D7-9ED0-9214EECCD472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28AB-F9C6-4249-A298-8007E9126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51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691D-FF03-40D7-9ED0-9214EECCD472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28AB-F9C6-4249-A298-8007E9126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80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2691D-FF03-40D7-9ED0-9214EECCD472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B28AB-F9C6-4249-A298-8007E9126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98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723322" y="3501008"/>
            <a:ext cx="6873014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GB" i="1" dirty="0">
                <a:solidFill>
                  <a:schemeClr val="tx1"/>
                </a:solidFill>
              </a:rPr>
              <a:t>Called by framework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23322" y="404664"/>
            <a:ext cx="687301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i="1" dirty="0">
                <a:solidFill>
                  <a:schemeClr val="tx1"/>
                </a:solidFill>
              </a:rPr>
              <a:t>Called by domain objects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939346" y="3645024"/>
            <a:ext cx="1512168" cy="10788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Layer</a:t>
            </a:r>
          </a:p>
          <a:p>
            <a:pPr algn="ctr"/>
            <a:r>
              <a:rPr lang="en-GB" dirty="0"/>
              <a:t>SPI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5530" y="2062103"/>
            <a:ext cx="1512168" cy="10788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</a:t>
            </a:r>
            <a:br>
              <a:rPr lang="en-GB" dirty="0"/>
            </a:br>
            <a:r>
              <a:rPr lang="en-GB" dirty="0"/>
              <a:t>Layer</a:t>
            </a:r>
          </a:p>
          <a:p>
            <a:pPr algn="ctr"/>
            <a:r>
              <a:rPr lang="en-GB" dirty="0"/>
              <a:t>API</a:t>
            </a:r>
          </a:p>
        </p:txBody>
      </p:sp>
      <p:sp>
        <p:nvSpPr>
          <p:cNvPr id="8" name="Rectangle 7"/>
          <p:cNvSpPr/>
          <p:nvPr/>
        </p:nvSpPr>
        <p:spPr>
          <a:xfrm>
            <a:off x="4251714" y="2060848"/>
            <a:ext cx="1512168" cy="1078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Core/Domain</a:t>
            </a:r>
          </a:p>
          <a:p>
            <a:pPr algn="ctr"/>
            <a:r>
              <a:rPr lang="en-GB" dirty="0"/>
              <a:t>API</a:t>
            </a:r>
          </a:p>
        </p:txBody>
      </p:sp>
      <p:sp>
        <p:nvSpPr>
          <p:cNvPr id="9" name="Rectangle 8"/>
          <p:cNvSpPr/>
          <p:nvPr/>
        </p:nvSpPr>
        <p:spPr>
          <a:xfrm>
            <a:off x="5907898" y="2060848"/>
            <a:ext cx="1512168" cy="10788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Persistence</a:t>
            </a:r>
            <a:br>
              <a:rPr lang="en-GB" dirty="0"/>
            </a:br>
            <a:r>
              <a:rPr lang="en-GB" dirty="0"/>
              <a:t>Layer</a:t>
            </a:r>
          </a:p>
          <a:p>
            <a:pPr algn="ctr"/>
            <a:r>
              <a:rPr lang="en-GB" dirty="0"/>
              <a:t>API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98582" y="837473"/>
            <a:ext cx="1512168" cy="10801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Integration</a:t>
            </a:r>
            <a:br>
              <a:rPr lang="en-GB" dirty="0"/>
            </a:br>
            <a:r>
              <a:rPr lang="en-GB" dirty="0"/>
              <a:t>API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907898" y="3645024"/>
            <a:ext cx="1512168" cy="10788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Persistence Layer</a:t>
            </a:r>
          </a:p>
          <a:p>
            <a:pPr algn="ctr"/>
            <a:r>
              <a:rPr lang="en-GB" dirty="0"/>
              <a:t>SPI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254766" y="837473"/>
            <a:ext cx="151216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Metadata</a:t>
            </a:r>
            <a:br>
              <a:rPr lang="en-GB" dirty="0"/>
            </a:br>
            <a:r>
              <a:rPr lang="en-GB" dirty="0"/>
              <a:t>API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95530" y="3645024"/>
            <a:ext cx="1512168" cy="10788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</a:t>
            </a:r>
            <a:br>
              <a:rPr lang="en-GB" dirty="0"/>
            </a:br>
            <a:r>
              <a:rPr lang="en-GB" dirty="0"/>
              <a:t>Layer</a:t>
            </a:r>
          </a:p>
          <a:p>
            <a:pPr algn="ctr"/>
            <a:r>
              <a:rPr lang="en-GB" dirty="0"/>
              <a:t>SPI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085A4A-226D-4DFD-8B85-CC910B9AF9AF}"/>
              </a:ext>
            </a:extLst>
          </p:cNvPr>
          <p:cNvSpPr/>
          <p:nvPr/>
        </p:nvSpPr>
        <p:spPr>
          <a:xfrm>
            <a:off x="939346" y="2060848"/>
            <a:ext cx="1512168" cy="10788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Layer</a:t>
            </a:r>
          </a:p>
          <a:p>
            <a:pPr algn="ctr"/>
            <a:r>
              <a:rPr lang="en-GB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4192086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40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12</cp:revision>
  <dcterms:created xsi:type="dcterms:W3CDTF">2016-03-13T16:31:32Z</dcterms:created>
  <dcterms:modified xsi:type="dcterms:W3CDTF">2020-02-20T00:44:49Z</dcterms:modified>
</cp:coreProperties>
</file>